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CED8B-DA14-40C9-A4E9-3D902B493ED7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E49D-7E87-4BB3-AF4F-15717640D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www.lefke.edu.tr/images/laulogos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921304"/>
            <a:ext cx="8077200" cy="72860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Bright" pitchFamily="18" charset="0"/>
                <a:ea typeface="+mj-ea"/>
                <a:cs typeface="+mj-cs"/>
              </a:rPr>
              <a:t>Title of the</a:t>
            </a:r>
            <a:r>
              <a:rPr kumimoji="0" lang="en-US" sz="48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Lucida Bright" pitchFamily="18" charset="0"/>
                <a:ea typeface="+mj-ea"/>
                <a:cs typeface="+mj-cs"/>
              </a:rPr>
              <a:t> Project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3948" y="304800"/>
            <a:ext cx="8077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/>
              </a:rPr>
              <a:t>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/>
              </a:rPr>
              <a:t>uropean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/>
              </a:rPr>
              <a:t>U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/>
              </a:rPr>
              <a:t>niversity of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/>
              </a:rPr>
              <a:t>L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  <a:sym typeface="Wingdings 3"/>
              </a:rPr>
              <a:t>efke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itchFamily="18" charset="0"/>
              <a:sym typeface="Wingdings 3"/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Department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Computer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Bright" pitchFamily="18" charset="0"/>
              </a:rPr>
              <a:t>Engineering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9878" y="2840358"/>
            <a:ext cx="3384261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Graduation Project Presentation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2012-2013  Spring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8" name="Picture 8" descr="laulogos.gif (32264 bytes)"/>
          <p:cNvPicPr>
            <a:picLocks noChangeAspect="1" noChangeArrowheads="1"/>
          </p:cNvPicPr>
          <p:nvPr/>
        </p:nvPicPr>
        <p:blipFill>
          <a:blip r:embed="rId2" r:link="rId3" cstate="print"/>
          <a:stretch>
            <a:fillRect/>
          </a:stretch>
        </p:blipFill>
        <p:spPr bwMode="auto">
          <a:xfrm>
            <a:off x="4082144" y="1591760"/>
            <a:ext cx="990600" cy="9581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082230" y="6172200"/>
            <a:ext cx="50071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Supervisor	: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Professor Emeritus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Quentin Tarantino</a:t>
            </a:r>
            <a:endParaRPr lang="tr-T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08279" y="5140504"/>
            <a:ext cx="3966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John Travolta (28xxxx)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Emergency slides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case, you need to show extra information or detailed work, then you can jump to here!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Technology used</a:t>
            </a:r>
          </a:p>
          <a:p>
            <a:r>
              <a:rPr lang="en-US" dirty="0" smtClean="0"/>
              <a:t>Work done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Demonstration (!)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Tell us what is your motivation to do this project</a:t>
            </a:r>
          </a:p>
          <a:p>
            <a:r>
              <a:rPr lang="en-US" sz="3500" dirty="0" smtClean="0"/>
              <a:t>Previous implementations/approaches to the project done (with references)</a:t>
            </a:r>
          </a:p>
          <a:p>
            <a:r>
              <a:rPr lang="en-US" sz="3500" dirty="0" smtClean="0"/>
              <a:t>Planning of the project done </a:t>
            </a:r>
          </a:p>
          <a:p>
            <a:r>
              <a:rPr lang="en-US" sz="3500" dirty="0" smtClean="0"/>
              <a:t>Did you conform to the schedule you promised before?</a:t>
            </a:r>
          </a:p>
          <a:p>
            <a:endParaRPr lang="en-US" sz="2600" dirty="0" smtClean="0"/>
          </a:p>
          <a:p>
            <a:r>
              <a:rPr lang="en-US" sz="2200" dirty="0" smtClean="0"/>
              <a:t>It is recommended to shortly point out what you’re going to show in the work done section?!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used </a:t>
            </a:r>
          </a:p>
          <a:p>
            <a:pPr lvl="1"/>
            <a:r>
              <a:rPr lang="en-US" dirty="0"/>
              <a:t>Windows, Linux, Android, </a:t>
            </a:r>
            <a:r>
              <a:rPr lang="en-US" dirty="0" err="1"/>
              <a:t>iOS</a:t>
            </a:r>
            <a:r>
              <a:rPr lang="en-US" dirty="0"/>
              <a:t>, etc.</a:t>
            </a:r>
          </a:p>
          <a:p>
            <a:r>
              <a:rPr lang="en-US" dirty="0"/>
              <a:t>Programming </a:t>
            </a:r>
            <a:r>
              <a:rPr lang="en-US" dirty="0" smtClean="0"/>
              <a:t>languages, scripts </a:t>
            </a:r>
            <a:r>
              <a:rPr lang="en-US" dirty="0"/>
              <a:t>used</a:t>
            </a:r>
          </a:p>
          <a:p>
            <a:pPr lvl="1"/>
            <a:r>
              <a:rPr lang="en-US" dirty="0"/>
              <a:t>C/C++, C#, Java, PHP, ASP, JavaScript, etc.</a:t>
            </a:r>
          </a:p>
          <a:p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SQL server, </a:t>
            </a:r>
            <a:r>
              <a:rPr lang="en-US" dirty="0" err="1" smtClean="0"/>
              <a:t>MySQL</a:t>
            </a:r>
            <a:r>
              <a:rPr lang="en-US" dirty="0" smtClean="0"/>
              <a:t>, Oracle, etc.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It is recommended to shortly point out why you’ve selected them?!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“important” part of the presentation</a:t>
            </a:r>
          </a:p>
          <a:p>
            <a:r>
              <a:rPr lang="en-US" dirty="0" smtClean="0"/>
              <a:t>Show us flowcharts, algorithms, ER diagrams, UML diagrams, etc.</a:t>
            </a:r>
          </a:p>
          <a:p>
            <a:r>
              <a:rPr lang="en-US" dirty="0" smtClean="0"/>
              <a:t>Possibly the project is divided into some phases, subtitles, modules, etc.</a:t>
            </a:r>
          </a:p>
          <a:p>
            <a:r>
              <a:rPr lang="en-US" dirty="0" smtClean="0"/>
              <a:t>Implementation details (shortly)</a:t>
            </a:r>
          </a:p>
          <a:p>
            <a:r>
              <a:rPr lang="en-US" dirty="0" smtClean="0"/>
              <a:t>Tell us most crucial part of the implementation stressing on difficulties faced and solutions provided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us what did you manage to do?</a:t>
            </a:r>
          </a:p>
          <a:p>
            <a:r>
              <a:rPr lang="en-US" dirty="0" smtClean="0"/>
              <a:t>Did you achieve the promises given in COMP400?</a:t>
            </a:r>
          </a:p>
          <a:p>
            <a:r>
              <a:rPr lang="en-US" dirty="0" smtClean="0"/>
              <a:t>Judge yourself!</a:t>
            </a:r>
          </a:p>
          <a:p>
            <a:r>
              <a:rPr lang="en-US" dirty="0" smtClean="0"/>
              <a:t>Tell us what you’ve learnt in this project?</a:t>
            </a:r>
          </a:p>
          <a:p>
            <a:r>
              <a:rPr lang="en-US" dirty="0" smtClean="0"/>
              <a:t>Tell us why you didn’t do this and that?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“important” part of the presentation</a:t>
            </a:r>
          </a:p>
          <a:p>
            <a:r>
              <a:rPr lang="en-US" dirty="0" smtClean="0"/>
              <a:t>Show us your project in short time presenting its all behaviors and functions</a:t>
            </a:r>
          </a:p>
          <a:p>
            <a:r>
              <a:rPr lang="en-US" dirty="0" smtClean="0"/>
              <a:t>Sample runs should be done before with possible data sets already installed to it (!)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recommendations for future tell us about them in short?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err="1" smtClean="0"/>
              <a:t>Zadeh</a:t>
            </a:r>
            <a:r>
              <a:rPr lang="en-US" sz="1600" dirty="0" smtClean="0"/>
              <a:t>, L.A., “Fuzzy sets”, </a:t>
            </a:r>
            <a:r>
              <a:rPr lang="en-US" sz="1600" i="1" dirty="0" smtClean="0"/>
              <a:t>Information and Control</a:t>
            </a:r>
            <a:r>
              <a:rPr lang="en-US" sz="1600" dirty="0" smtClean="0"/>
              <a:t>, Vol. 8, No. 3, pp. 338–353, June 1965.</a:t>
            </a:r>
          </a:p>
          <a:p>
            <a:r>
              <a:rPr lang="en-US" sz="1600" dirty="0" err="1" smtClean="0"/>
              <a:t>Mamdani</a:t>
            </a:r>
            <a:r>
              <a:rPr lang="en-US" sz="1600" dirty="0" smtClean="0"/>
              <a:t>, E.H., “Applications of fuzzy algorithms for simple dynamic plant”, </a:t>
            </a:r>
            <a:r>
              <a:rPr lang="en-US" sz="1600" i="1" dirty="0" smtClean="0"/>
              <a:t>Proceedings of the IEE</a:t>
            </a:r>
            <a:r>
              <a:rPr lang="en-US" sz="1600" dirty="0" smtClean="0"/>
              <a:t>, Vol. 121, No. 12, pp. 1585–1588, December 1974.</a:t>
            </a:r>
          </a:p>
          <a:p>
            <a:r>
              <a:rPr lang="en-US" sz="1600" dirty="0" err="1" smtClean="0"/>
              <a:t>Utkin</a:t>
            </a:r>
            <a:r>
              <a:rPr lang="en-US" sz="1600" dirty="0" smtClean="0"/>
              <a:t>, V.I., “Variable structure systems with sliding modes”, </a:t>
            </a:r>
            <a:r>
              <a:rPr lang="en-US" sz="1600" i="1" dirty="0" smtClean="0"/>
              <a:t>IEEE Transactions on Automatic Control</a:t>
            </a:r>
            <a:r>
              <a:rPr lang="en-US" sz="1600" dirty="0" smtClean="0"/>
              <a:t>, Vol. AC-22, No. 2, pp. 212–222, April 1977.</a:t>
            </a:r>
          </a:p>
          <a:p>
            <a:r>
              <a:rPr lang="en-US" sz="1600" dirty="0" smtClean="0"/>
              <a:t>Takagi, T., and </a:t>
            </a:r>
            <a:r>
              <a:rPr lang="en-US" sz="1600" dirty="0" err="1" smtClean="0"/>
              <a:t>Sugeno</a:t>
            </a:r>
            <a:r>
              <a:rPr lang="en-US" sz="1600" dirty="0" smtClean="0"/>
              <a:t>, M., “Fuzzy identification of systems and its applications to modeling and control”, </a:t>
            </a:r>
            <a:r>
              <a:rPr lang="en-US" sz="1600" i="1" dirty="0" smtClean="0"/>
              <a:t>IEEE Transactions on Systems, Man, and Cybernetics</a:t>
            </a:r>
            <a:r>
              <a:rPr lang="en-US" sz="1600" dirty="0" smtClean="0"/>
              <a:t>, Vol. 15, No. 1, pp. 116–132, January/February 1985.</a:t>
            </a:r>
          </a:p>
          <a:p>
            <a:r>
              <a:rPr lang="en-US" sz="1600" dirty="0" smtClean="0"/>
              <a:t>Palm, R., “Sliding mode fuzzy control”, </a:t>
            </a:r>
            <a:r>
              <a:rPr lang="en-US" sz="1600" i="1" dirty="0" smtClean="0"/>
              <a:t>in Proceedings of the IEEE International Conference on Fuzzy Systems</a:t>
            </a:r>
            <a:r>
              <a:rPr lang="en-US" sz="1600" dirty="0" smtClean="0"/>
              <a:t>, San Diego, California, USA, pp. 519–526, March 1992.</a:t>
            </a:r>
          </a:p>
          <a:p>
            <a:r>
              <a:rPr lang="en-US" sz="1600" dirty="0" smtClean="0"/>
              <a:t>Song, F., and Smith, S.M., “A comparison of sliding mode fuzzy controller and fuzzy sliding mode controller”, </a:t>
            </a:r>
            <a:r>
              <a:rPr lang="en-US" sz="1600" i="1" dirty="0" smtClean="0"/>
              <a:t>in Proceedings of the 19th International Conference on the North American Fuzzy Information Processing Society – NAFIPS</a:t>
            </a:r>
            <a:r>
              <a:rPr lang="en-US" sz="1600" dirty="0" smtClean="0"/>
              <a:t>, Atlanta, Georgia, USA, pp. 480–484, July 2000.</a:t>
            </a:r>
          </a:p>
          <a:p>
            <a:r>
              <a:rPr lang="en-US" sz="1600" dirty="0" smtClean="0"/>
              <a:t>Ogata, K., </a:t>
            </a:r>
            <a:r>
              <a:rPr lang="en-US" sz="1600" i="1" dirty="0" smtClean="0"/>
              <a:t>Modern Control Engineering</a:t>
            </a:r>
            <a:r>
              <a:rPr lang="en-US" sz="1600" dirty="0" smtClean="0"/>
              <a:t>. 4th Edition, Prentice-Hall, Upper Saddle River, New Jersey, USA, 2001.</a:t>
            </a:r>
          </a:p>
          <a:p>
            <a:r>
              <a:rPr lang="en-US" sz="1600" dirty="0" smtClean="0"/>
              <a:t>Wang, L.-X., </a:t>
            </a:r>
            <a:r>
              <a:rPr lang="en-US" sz="1600" i="1" dirty="0" smtClean="0"/>
              <a:t>A Course in Fuzzy Systems and Control</a:t>
            </a:r>
            <a:r>
              <a:rPr lang="en-US" sz="1600" dirty="0" smtClean="0"/>
              <a:t>. Prentice-Hall, Englewood Cliffs, New Jersey, USA, 1997.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64740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tabLst>
                <a:tab pos="1027113" algn="l"/>
              </a:tabLst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Title of the project</a:t>
            </a:r>
            <a:endParaRPr lang="tr-T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8305800" y="6462444"/>
            <a:ext cx="762000" cy="299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BB873-19B1-47CA-9FBA-06779EDAA9C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Lucida Bright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Brigh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655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Outline</vt:lpstr>
      <vt:lpstr>Introduction</vt:lpstr>
      <vt:lpstr>Technology used</vt:lpstr>
      <vt:lpstr>Work done</vt:lpstr>
      <vt:lpstr>Conclusions</vt:lpstr>
      <vt:lpstr>Demonstration</vt:lpstr>
      <vt:lpstr>Future work (optional)</vt:lpstr>
      <vt:lpstr>References (optional)</vt:lpstr>
      <vt:lpstr>Emergency slides (optional)</vt:lpstr>
    </vt:vector>
  </TitlesOfParts>
  <Company>ACER-FYO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Ferhun YORGANCIOĞLU</dc:creator>
  <cp:lastModifiedBy>Lenovo</cp:lastModifiedBy>
  <cp:revision>8</cp:revision>
  <dcterms:created xsi:type="dcterms:W3CDTF">2013-05-07T16:17:01Z</dcterms:created>
  <dcterms:modified xsi:type="dcterms:W3CDTF">2016-02-24T09:29:39Z</dcterms:modified>
</cp:coreProperties>
</file>