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30243145" cy="42844720"/>
  <p:notesSz cx="7559675" cy="10691495"/>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3180" y="-126"/>
      </p:cViewPr>
      <p:guideLst>
        <p:guide orient="horz" pos="13494"/>
        <p:guide pos="95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defRPr sz="1400"/>
            </a:pPr>
            <a:endParaRPr lang="tr-TR" sz="1400" b="0" i="0" u="none" strike="noStrike" kern="1200">
              <a:ln>
                <a:noFill/>
              </a:ln>
              <a:latin typeface="Arial" panose="020B0604020202020204" pitchFamily="2"/>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defRPr sz="1400"/>
            </a:pPr>
            <a:fld id="{3251AE83-2A82-418F-B116-F3752E532A62}" type="slidenum">
              <a:rPr/>
            </a:fld>
            <a:endParaRPr lang="tr-TR" sz="1400" b="0" i="0" u="none" strike="noStrike" kern="1200">
              <a:ln>
                <a:noFill/>
              </a:ln>
              <a:latin typeface="Arial" panose="020B0604020202020204" pitchFamily="2"/>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5375" y="812800"/>
            <a:ext cx="282733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tr-T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defRPr lang="tr-TR" sz="1400" kern="1200">
                <a:latin typeface="Times New Roman" panose="02020603050405020304" pitchFamily="18"/>
                <a:ea typeface="Lucida Sans Unicode" pitchFamily="2"/>
                <a:cs typeface="Tahoma" pitchFamily="2"/>
              </a:defRPr>
            </a:lvl1pPr>
          </a:lstStyle>
          <a:p>
            <a:pPr lvl="0"/>
            <a:endParaRPr lang="tr-T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defRPr lang="tr-TR" sz="1400" kern="1200">
                <a:latin typeface="Times New Roman" panose="02020603050405020304" pitchFamily="18"/>
                <a:ea typeface="Lucida Sans Unicode" pitchFamily="2"/>
                <a:cs typeface="Tahoma" pitchFamily="2"/>
              </a:defRPr>
            </a:lvl1pPr>
          </a:lstStyle>
          <a:p>
            <a:pPr lvl="0"/>
            <a:endParaRPr lang="tr-T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defRPr lang="tr-TR" sz="1400" kern="1200">
                <a:latin typeface="Times New Roman" panose="02020603050405020304" pitchFamily="18"/>
                <a:ea typeface="Lucida Sans Unicode" pitchFamily="2"/>
                <a:cs typeface="Tahoma" pitchFamily="2"/>
              </a:defRPr>
            </a:lvl1pPr>
          </a:lstStyle>
          <a:p>
            <a:pPr lvl="0"/>
            <a:endParaRPr lang="tr-T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defRPr lang="tr-TR" sz="1400" kern="1200">
                <a:latin typeface="Times New Roman" panose="02020603050405020304" pitchFamily="18"/>
                <a:ea typeface="Lucida Sans Unicode" pitchFamily="2"/>
                <a:cs typeface="Tahoma" pitchFamily="2"/>
              </a:defRPr>
            </a:lvl1pPr>
          </a:lstStyle>
          <a:p>
            <a:pPr lvl="0"/>
            <a:fld id="{C11C7597-B59C-468B-B3D2-F6FA7D0AC256}" type="slidenum">
              <a:rPr/>
            </a:fld>
            <a:endParaRPr lang="tr-TR"/>
          </a:p>
        </p:txBody>
      </p:sp>
    </p:spTree>
  </p:cSld>
  <p:clrMap bg1="lt1" tx1="dk1" bg2="lt2" tx2="dk2" accent1="accent1" accent2="accent2" accent3="accent3" accent4="accent4" accent5="accent5" accent6="accent6" hlink="hlink" folHlink="folHlink"/>
  <p:notesStyle>
    <a:lvl1pPr marL="215900" marR="0" indent="-215900" rtl="0" hangingPunct="0">
      <a:defRPr lang="tr-TR" sz="2000" b="0" i="0" u="none" strike="noStrike" kern="1200">
        <a:ln>
          <a:noFill/>
        </a:ln>
        <a:latin typeface="Arial" panose="020B0604020202020204" pitchFamily="2"/>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365375" y="812800"/>
            <a:ext cx="282733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762" y="13310558"/>
            <a:ext cx="25707944" cy="9182260"/>
          </a:xfrm>
        </p:spPr>
        <p:txBody>
          <a:bodyPr/>
          <a:lstStyle/>
          <a:p>
            <a:r>
              <a:rPr lang="en-US" smtClean="0"/>
              <a:t>Click to edit Master title style</a:t>
            </a:r>
            <a:endParaRPr lang="tr-TR"/>
          </a:p>
        </p:txBody>
      </p:sp>
      <p:sp>
        <p:nvSpPr>
          <p:cNvPr id="3" name="Subtitle 2"/>
          <p:cNvSpPr>
            <a:spLocks noGrp="1"/>
          </p:cNvSpPr>
          <p:nvPr>
            <p:ph type="subTitle" idx="1"/>
          </p:nvPr>
        </p:nvSpPr>
        <p:spPr>
          <a:xfrm>
            <a:off x="4536771" y="24278030"/>
            <a:ext cx="21169924" cy="109509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27488" y="743838"/>
            <a:ext cx="7003302" cy="8120226"/>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717583" y="743838"/>
            <a:ext cx="20889892" cy="812022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025" y="27532319"/>
            <a:ext cx="25706693" cy="8508674"/>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2389025" y="18159967"/>
            <a:ext cx="25706693" cy="937235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717583" y="743838"/>
            <a:ext cx="10977508" cy="371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4" name="Content Placeholder 3"/>
          <p:cNvSpPr>
            <a:spLocks noGrp="1"/>
          </p:cNvSpPr>
          <p:nvPr>
            <p:ph sz="half" idx="2"/>
          </p:nvPr>
        </p:nvSpPr>
        <p:spPr>
          <a:xfrm>
            <a:off x="11815104" y="743838"/>
            <a:ext cx="10977507" cy="371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673" y="1714958"/>
            <a:ext cx="27218117" cy="714084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512675" y="9591373"/>
            <a:ext cx="13362780" cy="39960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2675" y="13587432"/>
            <a:ext cx="13362780" cy="246850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5" name="Text Placeholder 4"/>
          <p:cNvSpPr>
            <a:spLocks noGrp="1"/>
          </p:cNvSpPr>
          <p:nvPr>
            <p:ph type="body" sz="quarter" idx="3"/>
          </p:nvPr>
        </p:nvSpPr>
        <p:spPr>
          <a:xfrm>
            <a:off x="15363009" y="9591373"/>
            <a:ext cx="13367781" cy="39960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63009" y="13587432"/>
            <a:ext cx="13367781" cy="246850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673" y="1706695"/>
            <a:ext cx="9949890" cy="7258614"/>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11823856" y="1706695"/>
            <a:ext cx="16906936" cy="365658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tr-TR"/>
          </a:p>
        </p:txBody>
      </p:sp>
      <p:sp>
        <p:nvSpPr>
          <p:cNvPr id="4" name="Text Placeholder 3"/>
          <p:cNvSpPr>
            <a:spLocks noGrp="1"/>
          </p:cNvSpPr>
          <p:nvPr>
            <p:ph type="body" sz="half" idx="2"/>
          </p:nvPr>
        </p:nvSpPr>
        <p:spPr>
          <a:xfrm>
            <a:off x="1512673" y="8965308"/>
            <a:ext cx="9949890" cy="293071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179" y="29991116"/>
            <a:ext cx="18145828" cy="3541492"/>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5928179" y="3828698"/>
            <a:ext cx="18145828" cy="257057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5928179" y="33532608"/>
            <a:ext cx="18145828" cy="50271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New picture"/>
          <p:cNvPicPr>
            <a:picLocks noChangeAspect="1"/>
          </p:cNvPicPr>
          <p:nvPr/>
        </p:nvPicPr>
        <p:blipFill>
          <a:blip r:embed="rId12">
            <a:lum/>
          </a:blip>
          <a:srcRect/>
          <a:stretch>
            <a:fillRect/>
          </a:stretch>
        </p:blipFill>
        <p:spPr>
          <a:xfrm rot="5400000">
            <a:off x="-12460408" y="41825064"/>
            <a:ext cx="20000443" cy="1229811"/>
          </a:xfrm>
          <a:prstGeom prst="rect">
            <a:avLst/>
          </a:prstGeom>
          <a:noFill/>
          <a:ln>
            <a:noFill/>
          </a:ln>
        </p:spPr>
      </p:pic>
      <p:pic>
        <p:nvPicPr>
          <p:cNvPr id="3" name="New picture"/>
          <p:cNvPicPr>
            <a:picLocks noChangeAspect="1"/>
          </p:cNvPicPr>
          <p:nvPr/>
        </p:nvPicPr>
        <p:blipFill>
          <a:blip r:embed="rId12">
            <a:lum/>
          </a:blip>
          <a:srcRect/>
          <a:stretch>
            <a:fillRect/>
          </a:stretch>
        </p:blipFill>
        <p:spPr>
          <a:xfrm rot="5400000">
            <a:off x="21473621" y="21824154"/>
            <a:ext cx="20000443" cy="1229811"/>
          </a:xfrm>
          <a:prstGeom prst="rect">
            <a:avLst/>
          </a:prstGeom>
          <a:noFill/>
          <a:ln>
            <a:noFill/>
          </a:ln>
        </p:spPr>
      </p:pic>
      <p:pic>
        <p:nvPicPr>
          <p:cNvPr id="4" name="New picture"/>
          <p:cNvPicPr>
            <a:picLocks noChangeAspect="1"/>
          </p:cNvPicPr>
          <p:nvPr/>
        </p:nvPicPr>
        <p:blipFill>
          <a:blip r:embed="rId13">
            <a:lum/>
          </a:blip>
          <a:srcRect/>
          <a:stretch>
            <a:fillRect/>
          </a:stretch>
        </p:blipFill>
        <p:spPr>
          <a:xfrm>
            <a:off x="2" y="43506175"/>
            <a:ext cx="30243179" cy="2305310"/>
          </a:xfrm>
          <a:prstGeom prst="rect">
            <a:avLst/>
          </a:prstGeom>
          <a:noFill/>
          <a:ln>
            <a:noFill/>
          </a:ln>
        </p:spPr>
      </p:pic>
      <p:sp>
        <p:nvSpPr>
          <p:cNvPr id="5" name="New shape"/>
          <p:cNvSpPr/>
          <p:nvPr/>
        </p:nvSpPr>
        <p:spPr>
          <a:xfrm>
            <a:off x="2" y="44250247"/>
            <a:ext cx="15121448" cy="1652607"/>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compatLnSpc="0"/>
          <a:lstStyle/>
          <a:p>
            <a:pPr marL="0" marR="0" lvl="0" indent="0" algn="l" rtl="0" hangingPunct="1">
              <a:lnSpc>
                <a:spcPct val="100000"/>
              </a:lnSpc>
              <a:spcBef>
                <a:spcPts val="0"/>
              </a:spcBef>
              <a:spcAft>
                <a:spcPts val="0"/>
              </a:spcAft>
              <a:buNone/>
            </a:pPr>
            <a:r>
              <a:rPr lang="tr-TR" sz="5580" b="0" i="0" u="none" strike="noStrike" kern="1200" spc="0">
                <a:ln>
                  <a:noFill/>
                </a:ln>
                <a:solidFill>
                  <a:srgbClr val="808080"/>
                </a:solidFill>
                <a:latin typeface="Calibri" pitchFamily="18"/>
                <a:ea typeface="Arial" panose="020B0604020202020204" pitchFamily="2"/>
                <a:cs typeface="Arial" panose="020B0604020202020204" pitchFamily="2"/>
              </a:rPr>
              <a:t>Template ID: neonboxes  Size: 36x42</a:t>
            </a:r>
            <a:endParaRPr lang="tr-TR" sz="5580" b="0" i="0" u="none" strike="noStrike" kern="1200" spc="0">
              <a:ln>
                <a:noFill/>
              </a:ln>
              <a:solidFill>
                <a:srgbClr val="808080"/>
              </a:solidFill>
              <a:latin typeface="Calibri" pitchFamily="18"/>
              <a:ea typeface="Arial" panose="020B0604020202020204" pitchFamily="2"/>
              <a:cs typeface="Arial" panose="020B0604020202020204" pitchFamily="2"/>
            </a:endParaRPr>
          </a:p>
        </p:txBody>
      </p:sp>
      <p:sp>
        <p:nvSpPr>
          <p:cNvPr id="6" name="Text Placeholder 9"/>
          <p:cNvSpPr txBox="1">
            <a:spLocks noGrp="1"/>
          </p:cNvSpPr>
          <p:nvPr>
            <p:ph type="body" idx="1"/>
          </p:nvPr>
        </p:nvSpPr>
        <p:spPr>
          <a:xfrm>
            <a:off x="717532" y="744072"/>
            <a:ext cx="22075630" cy="3718954"/>
          </a:xfrm>
          <a:prstGeom prst="rect">
            <a:avLst/>
          </a:prstGeom>
          <a:noFill/>
          <a:ln>
            <a:noFill/>
          </a:ln>
        </p:spPr>
        <p:txBody>
          <a:bodyPr wrap="square" lIns="90000" tIns="45000" rIns="90000" bIns="45000" anchor="t"/>
          <a:lstStyle>
            <a:defPPr marL="431800" lvl="0" indent="-323850" algn="l" hangingPunct="1">
              <a:spcBef>
                <a:spcPts val="0"/>
              </a:spcBef>
              <a:spcAft>
                <a:spcPts val="1415"/>
              </a:spcAft>
              <a:buSzPct val="45000"/>
              <a:buFont typeface="StarSymbol"/>
              <a:buNone/>
              <a:defRPr lang="en-US" sz="15400" b="0" i="0" u="none" strike="noStrike" kern="1200" spc="0">
                <a:ln>
                  <a:noFill/>
                </a:ln>
                <a:solidFill>
                  <a:srgbClr val="000000"/>
                </a:solidFill>
                <a:latin typeface="Calibri" pitchFamily="18"/>
                <a:ea typeface="Arial" panose="020B0604020202020204" pitchFamily="2"/>
                <a:cs typeface="Arial" panose="020B0604020202020204" pitchFamily="2"/>
              </a:defRPr>
            </a:defPPr>
            <a:lvl1pPr marL="431800" lvl="0" indent="-323850" algn="l" hangingPunct="1">
              <a:spcBef>
                <a:spcPts val="0"/>
              </a:spcBef>
              <a:spcAft>
                <a:spcPts val="1415"/>
              </a:spcAft>
              <a:buSzPct val="45000"/>
              <a:buFont typeface="StarSymbol"/>
              <a:buChar char="●"/>
              <a:defRPr lang="en-US" sz="15400" b="0" i="0" u="none" strike="noStrike" kern="1200" spc="0">
                <a:ln>
                  <a:noFill/>
                </a:ln>
                <a:solidFill>
                  <a:srgbClr val="000000"/>
                </a:solidFill>
                <a:latin typeface="Calibri" pitchFamily="18"/>
                <a:ea typeface="Arial" panose="020B0604020202020204" pitchFamily="2"/>
                <a:cs typeface="Arial" panose="020B0604020202020204" pitchFamily="2"/>
              </a:defRPr>
            </a:lvl1pPr>
            <a:lvl2pPr marL="864235" lvl="1" indent="-323850" algn="l" hangingPunct="1">
              <a:spcBef>
                <a:spcPts val="0"/>
              </a:spcBef>
              <a:spcAft>
                <a:spcPts val="1135"/>
              </a:spcAft>
              <a:buSzPct val="45000"/>
              <a:buFont typeface="StarSymbol"/>
              <a:buChar char="●"/>
              <a:defRPr lang="en-US" sz="11500" b="0" i="0" u="none" strike="noStrike" kern="1200" spc="0">
                <a:ln>
                  <a:noFill/>
                </a:ln>
                <a:solidFill>
                  <a:srgbClr val="000000"/>
                </a:solidFill>
                <a:latin typeface="Calibri" pitchFamily="18"/>
                <a:ea typeface="Arial" panose="020B0604020202020204" pitchFamily="2"/>
                <a:cs typeface="Arial" panose="020B0604020202020204" pitchFamily="2"/>
              </a:defRPr>
            </a:lvl2pPr>
            <a:lvl3pPr marL="1296035" lvl="2" indent="-28829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pitchFamily="18"/>
                <a:ea typeface="Arial" panose="020B0604020202020204" pitchFamily="2"/>
                <a:cs typeface="Arial" panose="020B0604020202020204" pitchFamily="2"/>
              </a:defRPr>
            </a:lvl3pPr>
            <a:lvl4pPr marL="1727835" lvl="3" indent="-215900" algn="l" hangingPunct="1">
              <a:spcBef>
                <a:spcPts val="0"/>
              </a:spcBef>
              <a:spcAft>
                <a:spcPts val="565"/>
              </a:spcAft>
              <a:buSzPct val="45000"/>
              <a:buFont typeface="StarSymbol"/>
              <a:buChar char="●"/>
              <a:defRPr lang="en-US" sz="9700" b="0" i="0" u="none" strike="noStrike" kern="1200" spc="0">
                <a:ln>
                  <a:noFill/>
                </a:ln>
                <a:solidFill>
                  <a:srgbClr val="000000"/>
                </a:solidFill>
                <a:latin typeface="Calibri" pitchFamily="18"/>
                <a:ea typeface="Arial" panose="020B0604020202020204" pitchFamily="2"/>
                <a:cs typeface="Arial" panose="020B0604020202020204" pitchFamily="2"/>
              </a:defRPr>
            </a:lvl4pPr>
            <a:lvl5pPr marL="2160270" lvl="4" indent="-215900" algn="l" hangingPunct="1">
              <a:spcBef>
                <a:spcPts val="0"/>
              </a:spcBef>
              <a:spcAft>
                <a:spcPts val="285"/>
              </a:spcAft>
              <a:buSzPct val="7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5pPr>
            <a:lvl6pPr marL="2592070" lvl="5"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6pPr>
            <a:lvl7pPr marL="3023870" lvl="6"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7pPr>
            <a:lvl8pPr marL="3456305" lvl="7"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8pPr>
            <a:lvl9pPr marL="3888105" lvl="8"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9pPr>
          </a:lstStyle>
          <a:p>
            <a:pPr lvl="0"/>
            <a:r>
              <a:rPr lang="tr-TR"/>
              <a:t>Anahat metninin biçimini düzenlemek için tıklayın</a:t>
            </a:r>
            <a:endParaRPr lang="tr-TR"/>
          </a:p>
          <a:p>
            <a:pPr lvl="1"/>
            <a:r>
              <a:rPr lang="tr-TR"/>
              <a:t>İkinci Anahat Düzeyi</a:t>
            </a:r>
            <a:endParaRPr lang="tr-TR"/>
          </a:p>
          <a:p>
            <a:pPr lvl="2"/>
            <a:r>
              <a:rPr lang="tr-TR"/>
              <a:t>Üçüncü Anahat Düzeyi</a:t>
            </a:r>
            <a:endParaRPr lang="tr-TR"/>
          </a:p>
          <a:p>
            <a:pPr lvl="3"/>
            <a:r>
              <a:rPr lang="tr-TR"/>
              <a:t>Dördüncü Anahat Düzeyi</a:t>
            </a:r>
            <a:endParaRPr lang="tr-TR"/>
          </a:p>
          <a:p>
            <a:pPr lvl="4"/>
            <a:r>
              <a:rPr lang="tr-TR"/>
              <a:t>Beşinci Anahat Düzeyi</a:t>
            </a:r>
            <a:endParaRPr lang="tr-TR"/>
          </a:p>
          <a:p>
            <a:pPr lvl="5"/>
            <a:r>
              <a:rPr lang="tr-TR"/>
              <a:t>Altıncı Anahat Düzeyi</a:t>
            </a:r>
            <a:endParaRPr lang="tr-TR"/>
          </a:p>
          <a:p>
            <a:pPr lvl="6"/>
            <a:r>
              <a:rPr lang="tr-TR"/>
              <a:t>Yedinci Anahat Düzeyi</a:t>
            </a:r>
            <a:endParaRPr lang="tr-TR"/>
          </a:p>
          <a:p>
            <a:pPr lvl="7"/>
            <a:r>
              <a:rPr lang="tr-TR"/>
              <a:t>Sekizinci Anahat Düzeyi</a:t>
            </a:r>
            <a:endParaRPr lang="tr-TR"/>
          </a:p>
          <a:p>
            <a:pPr lvl="0"/>
            <a:r>
              <a:rPr lang="tr-TR"/>
              <a:t>Dokuzuncu Anahat DüzeyiThis is a Scientific Poster Template created by Graphicsland &amp; MakeSigns.com </a:t>
            </a:r>
            <a:br>
              <a:rPr lang="tr-TR"/>
            </a:br>
            <a:r>
              <a:rPr lang="tr-TR"/>
              <a:t>Your poster title would go on these lines</a:t>
            </a:r>
            <a:endParaRPr lang="tr-TR"/>
          </a:p>
        </p:txBody>
      </p:sp>
      <p:sp>
        <p:nvSpPr>
          <p:cNvPr id="7" name="Text Placeholder 11"/>
          <p:cNvSpPr txBox="1">
            <a:spLocks noGrp="1"/>
          </p:cNvSpPr>
          <p:nvPr>
            <p:ph type="body" sz="quarter" idx="4294967295"/>
          </p:nvPr>
        </p:nvSpPr>
        <p:spPr>
          <a:xfrm>
            <a:off x="717532" y="5058095"/>
            <a:ext cx="22075630" cy="2379811"/>
          </a:xfrm>
          <a:prstGeom prst="rect">
            <a:avLst/>
          </a:prstGeom>
          <a:noFill/>
          <a:ln>
            <a:noFill/>
          </a:ln>
        </p:spPr>
        <p:txBody>
          <a:bodyPr wrap="square" lIns="90000" tIns="45000" rIns="90000" bIns="45000" anchor="t"/>
          <a:lstStyle>
            <a:defPPr marL="431800" lvl="0" indent="-323850" algn="l" hangingPunct="1">
              <a:spcBef>
                <a:spcPts val="0"/>
              </a:spcBef>
              <a:spcAft>
                <a:spcPts val="1415"/>
              </a:spcAft>
              <a:buSzPct val="45000"/>
              <a:buFont typeface="StarSymbol"/>
              <a:buNone/>
              <a:defRPr lang="en-US" sz="15400" b="0" i="0" u="none" strike="noStrike" kern="1200" spc="0">
                <a:ln>
                  <a:noFill/>
                </a:ln>
                <a:solidFill>
                  <a:srgbClr val="000000"/>
                </a:solidFill>
                <a:latin typeface="Calibri" pitchFamily="18"/>
                <a:ea typeface="Arial" panose="020B0604020202020204" pitchFamily="2"/>
                <a:cs typeface="Arial" panose="020B0604020202020204" pitchFamily="2"/>
              </a:defRPr>
            </a:defPPr>
            <a:lvl1pPr marL="431800" lvl="0" indent="-323850" algn="l" hangingPunct="1">
              <a:spcBef>
                <a:spcPts val="0"/>
              </a:spcBef>
              <a:spcAft>
                <a:spcPts val="1415"/>
              </a:spcAft>
              <a:buSzPct val="45000"/>
              <a:buFont typeface="StarSymbol"/>
              <a:buChar char="●"/>
              <a:defRPr lang="en-US" sz="15400" b="0" i="0" u="none" strike="noStrike" kern="1200" spc="0">
                <a:ln>
                  <a:noFill/>
                </a:ln>
                <a:solidFill>
                  <a:srgbClr val="000000"/>
                </a:solidFill>
                <a:latin typeface="Calibri" pitchFamily="18"/>
                <a:ea typeface="Arial" panose="020B0604020202020204" pitchFamily="2"/>
                <a:cs typeface="Arial" panose="020B0604020202020204" pitchFamily="2"/>
              </a:defRPr>
            </a:lvl1pPr>
            <a:lvl2pPr marL="864235" lvl="1" indent="-323850" algn="l" hangingPunct="1">
              <a:spcBef>
                <a:spcPts val="0"/>
              </a:spcBef>
              <a:spcAft>
                <a:spcPts val="1135"/>
              </a:spcAft>
              <a:buSzPct val="45000"/>
              <a:buFont typeface="StarSymbol"/>
              <a:buChar char="●"/>
              <a:defRPr lang="en-US" sz="11500" b="0" i="0" u="none" strike="noStrike" kern="1200" spc="0">
                <a:ln>
                  <a:noFill/>
                </a:ln>
                <a:solidFill>
                  <a:srgbClr val="000000"/>
                </a:solidFill>
                <a:latin typeface="Calibri" pitchFamily="18"/>
                <a:ea typeface="Arial" panose="020B0604020202020204" pitchFamily="2"/>
                <a:cs typeface="Arial" panose="020B0604020202020204" pitchFamily="2"/>
              </a:defRPr>
            </a:lvl2pPr>
            <a:lvl3pPr marL="1296035" lvl="2" indent="-28829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pitchFamily="18"/>
                <a:ea typeface="Arial" panose="020B0604020202020204" pitchFamily="2"/>
                <a:cs typeface="Arial" panose="020B0604020202020204" pitchFamily="2"/>
              </a:defRPr>
            </a:lvl3pPr>
            <a:lvl4pPr marL="1727835" lvl="3" indent="-215900" algn="l" hangingPunct="1">
              <a:spcBef>
                <a:spcPts val="0"/>
              </a:spcBef>
              <a:spcAft>
                <a:spcPts val="565"/>
              </a:spcAft>
              <a:buSzPct val="45000"/>
              <a:buFont typeface="StarSymbol"/>
              <a:buChar char="●"/>
              <a:defRPr lang="en-US" sz="9700" b="0" i="0" u="none" strike="noStrike" kern="1200" spc="0">
                <a:ln>
                  <a:noFill/>
                </a:ln>
                <a:solidFill>
                  <a:srgbClr val="000000"/>
                </a:solidFill>
                <a:latin typeface="Calibri" pitchFamily="18"/>
                <a:ea typeface="Arial" panose="020B0604020202020204" pitchFamily="2"/>
                <a:cs typeface="Arial" panose="020B0604020202020204" pitchFamily="2"/>
              </a:defRPr>
            </a:lvl4pPr>
            <a:lvl5pPr marL="2160270" lvl="4" indent="-215900" algn="l" hangingPunct="1">
              <a:spcBef>
                <a:spcPts val="0"/>
              </a:spcBef>
              <a:spcAft>
                <a:spcPts val="285"/>
              </a:spcAft>
              <a:buSzPct val="7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5pPr>
            <a:lvl6pPr marL="2592070" lvl="5"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6pPr>
            <a:lvl7pPr marL="3023870" lvl="6"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7pPr>
            <a:lvl8pPr marL="3456305" lvl="7"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8pPr>
            <a:lvl9pPr marL="3888105" lvl="8" indent="-215900" algn="l" hangingPunct="1">
              <a:spcBef>
                <a:spcPts val="0"/>
              </a:spcBef>
              <a:spcAft>
                <a:spcPts val="285"/>
              </a:spcAft>
              <a:buSzPct val="45000"/>
              <a:buFont typeface="StarSymbol"/>
              <a:buChar char="●"/>
              <a:defRPr lang="en-US" sz="2000" b="0" i="0" u="none" strike="noStrike" kern="1200" spc="0">
                <a:ln>
                  <a:noFill/>
                </a:ln>
                <a:solidFill>
                  <a:srgbClr val="000000"/>
                </a:solidFill>
                <a:latin typeface="Calibri" pitchFamily="18"/>
                <a:ea typeface="Arial" panose="020B0604020202020204" pitchFamily="2"/>
                <a:cs typeface="Arial" panose="020B0604020202020204" pitchFamily="2"/>
              </a:defRPr>
            </a:lvl9pPr>
          </a:lstStyle>
          <a:p>
            <a:pPr lvl="0"/>
            <a:r>
              <a:rPr lang="tr-TR"/>
              <a:t>Anahat metninin biçimini düzenlemek için tıklayın</a:t>
            </a:r>
            <a:endParaRPr lang="tr-TR"/>
          </a:p>
          <a:p>
            <a:pPr lvl="1"/>
            <a:r>
              <a:rPr lang="tr-TR"/>
              <a:t>İkinci Anahat Düzeyi</a:t>
            </a:r>
            <a:endParaRPr lang="tr-TR"/>
          </a:p>
          <a:p>
            <a:pPr lvl="2"/>
            <a:r>
              <a:rPr lang="tr-TR"/>
              <a:t>Üçüncü Anahat Düzeyi</a:t>
            </a:r>
            <a:endParaRPr lang="tr-TR"/>
          </a:p>
          <a:p>
            <a:pPr lvl="3"/>
            <a:r>
              <a:rPr lang="tr-TR"/>
              <a:t>Dördüncü Anahat Düzeyi</a:t>
            </a:r>
            <a:endParaRPr lang="tr-TR"/>
          </a:p>
          <a:p>
            <a:pPr lvl="4"/>
            <a:r>
              <a:rPr lang="tr-TR"/>
              <a:t>Beşinci Anahat Düzeyi</a:t>
            </a:r>
            <a:endParaRPr lang="tr-TR"/>
          </a:p>
          <a:p>
            <a:pPr lvl="5"/>
            <a:r>
              <a:rPr lang="tr-TR"/>
              <a:t>Altıncı Anahat Düzeyi</a:t>
            </a:r>
            <a:endParaRPr lang="tr-TR"/>
          </a:p>
          <a:p>
            <a:pPr lvl="6"/>
            <a:r>
              <a:rPr lang="tr-TR"/>
              <a:t>Yedinci Anahat Düzeyi</a:t>
            </a:r>
            <a:endParaRPr lang="tr-TR"/>
          </a:p>
          <a:p>
            <a:pPr lvl="7"/>
            <a:r>
              <a:rPr lang="tr-TR"/>
              <a:t>Sekizinci Anahat Düzeyi</a:t>
            </a:r>
            <a:endParaRPr lang="tr-TR"/>
          </a:p>
          <a:p>
            <a:pPr lvl="0"/>
            <a:r>
              <a:rPr lang="tr-TR"/>
              <a:t>Dokuzuncu Anahat DüzeyiAuthor Name, RN1; Author Name, Ph.D2, Author Name, RN2,3; Author Name, Ph.D1,4 </a:t>
            </a:r>
            <a:br>
              <a:rPr lang="tr-TR"/>
            </a:br>
            <a:r>
              <a:rPr lang="tr-TR"/>
              <a:t>1Name of University, City, State; 2Name of University, City, State; 3Name of University, City, State; 4Name of University, City, State;</a:t>
            </a:r>
            <a:endParaRPr lang="tr-TR"/>
          </a:p>
        </p:txBody>
      </p:sp>
      <p:sp>
        <p:nvSpPr>
          <p:cNvPr id="8" name="Title Placeholder 7"/>
          <p:cNvSpPr txBox="1">
            <a:spLocks noGrp="1"/>
          </p:cNvSpPr>
          <p:nvPr>
            <p:ph type="title"/>
          </p:nvPr>
        </p:nvSpPr>
        <p:spPr>
          <a:xfrm>
            <a:off x="1512174" y="1709305"/>
            <a:ext cx="27218834" cy="7154428"/>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rtl="0" hangingPunct="1">
        <a:defRPr lang="en-US" sz="8700" b="0" i="0" u="none" strike="noStrike" kern="1200" spc="0">
          <a:ln>
            <a:noFill/>
          </a:ln>
          <a:solidFill>
            <a:srgbClr val="000000"/>
          </a:solidFill>
          <a:latin typeface="Calibri" pitchFamily="18"/>
          <a:cs typeface="Arial" panose="020B0604020202020204" pitchFamily="2"/>
        </a:defRPr>
      </a:lvl1pPr>
    </p:titleStyle>
    <p:bodyStyle>
      <a:lvl1pPr lvl="0"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1pPr>
      <a:lvl2pPr lvl="1"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2pPr>
      <a:lvl3pPr lvl="2" rtl="0">
        <a:buSzPct val="7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3pPr>
      <a:lvl4pPr lvl="3"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4pPr>
      <a:lvl5pPr lvl="4" rtl="0">
        <a:buSzPct val="7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5pPr>
      <a:lvl6pPr lvl="5"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6pPr>
      <a:lvl7pPr lvl="6"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7pPr>
      <a:lvl8pPr lvl="7" rtl="0">
        <a:buSzPct val="45000"/>
        <a:buFont typeface="StarSymbol"/>
        <a:buChar char="●"/>
        <a:defRPr lang="tr-TR" sz="4500" b="0" i="0" u="none" strike="noStrike" spc="0">
          <a:solidFill>
            <a:srgbClr val="FFFFFF"/>
          </a:solidFill>
          <a:latin typeface="Calibri" pitchFamily="18"/>
          <a:ea typeface="Arial" panose="020B0604020202020204" pitchFamily="2"/>
          <a:cs typeface="Arial" panose="020B0604020202020204" pitchFamily="2"/>
        </a:defRPr>
      </a:lvl8pPr>
      <a:lvl9pPr marL="0" marR="0" lvl="0" indent="0" algn="ctr" rtl="0" hangingPunct="1">
        <a:spcBef>
          <a:spcPts val="2680"/>
        </a:spcBef>
        <a:spcAft>
          <a:spcPts val="1415"/>
        </a:spcAft>
        <a:buNone/>
        <a:defRPr lang="tr-TR" sz="4500" b="0" i="0" u="none" strike="noStrike" spc="0">
          <a:solidFill>
            <a:srgbClr val="FFFFFF"/>
          </a:solidFill>
          <a:latin typeface="Calibri" pitchFamily="18"/>
          <a:ea typeface="Arial" panose="020B0604020202020204" pitchFamily="2"/>
          <a:cs typeface="Arial" panose="020B0604020202020204" pitchFamily="2"/>
        </a:defRPr>
      </a:lvl9pPr>
    </p:bodyStyle>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1.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0" y="470"/>
            <a:ext cx="30244314" cy="42844569"/>
            <a:chOff x="-1080" y="360"/>
            <a:chExt cx="38405880" cy="32918040"/>
          </a:xfrm>
        </p:grpSpPr>
        <p:sp>
          <p:nvSpPr>
            <p:cNvPr id="3" name="Rectangle 72"/>
            <p:cNvSpPr/>
            <p:nvPr/>
          </p:nvSpPr>
          <p:spPr>
            <a:xfrm>
              <a:off x="-1080" y="360"/>
              <a:ext cx="38405880" cy="3291804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93CDDD"/>
                </a:gs>
                <a:gs pos="100000">
                  <a:srgbClr val="E6B9B8"/>
                </a:gs>
              </a:gsLst>
              <a:lin ang="5400000"/>
            </a:gradFill>
            <a:ln>
              <a:no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4" name="Rounded Rectangle 73"/>
            <p:cNvSpPr/>
            <p:nvPr/>
          </p:nvSpPr>
          <p:spPr>
            <a:xfrm>
              <a:off x="8170200" y="5410440"/>
              <a:ext cx="22062960" cy="26620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E1C11">
                <a:alpha val="51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5" name="Rounded Rectangle 74"/>
            <p:cNvSpPr/>
            <p:nvPr/>
          </p:nvSpPr>
          <p:spPr>
            <a:xfrm>
              <a:off x="698039" y="533880"/>
              <a:ext cx="37009440" cy="4419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20000"/>
                <a:lumOff val="80000"/>
                <a:alpha val="51000"/>
              </a:scheme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6" name="Rounded Rectangle 75"/>
            <p:cNvSpPr/>
            <p:nvPr/>
          </p:nvSpPr>
          <p:spPr>
            <a:xfrm>
              <a:off x="671400" y="5410440"/>
              <a:ext cx="7197119" cy="13183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53735">
                <a:alpha val="51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7" name="Rounded Rectangle 76"/>
            <p:cNvSpPr/>
            <p:nvPr/>
          </p:nvSpPr>
          <p:spPr>
            <a:xfrm>
              <a:off x="671400" y="19136520"/>
              <a:ext cx="7197119" cy="12801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84807">
                <a:alpha val="50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8" name="Rounded Rectangle 77"/>
            <p:cNvSpPr/>
            <p:nvPr/>
          </p:nvSpPr>
          <p:spPr>
            <a:xfrm>
              <a:off x="30507120" y="5410440"/>
              <a:ext cx="7197119" cy="132688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0243E">
                <a:alpha val="51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9" name="Rounded Rectangle 78"/>
            <p:cNvSpPr/>
            <p:nvPr/>
          </p:nvSpPr>
          <p:spPr>
            <a:xfrm>
              <a:off x="30507120" y="26080200"/>
              <a:ext cx="7197119" cy="5943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03152">
                <a:alpha val="51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10" name="Rounded Rectangle 79"/>
            <p:cNvSpPr/>
            <p:nvPr/>
          </p:nvSpPr>
          <p:spPr>
            <a:xfrm>
              <a:off x="30507120" y="19222200"/>
              <a:ext cx="7197119" cy="6400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F6228">
                <a:alpha val="51000"/>
              </a:srgbClr>
            </a:solidFill>
            <a:ln w="76320">
              <a:solidFill>
                <a:srgbClr val="FFFFFF"/>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pPr>
              <a:endParaRPr lang="tr-TR" sz="1800" b="0" i="0" u="none" strike="noStrike" kern="1200">
                <a:ln>
                  <a:noFill/>
                </a:ln>
                <a:latin typeface="Arial" panose="020B0604020202020204" pitchFamily="2"/>
                <a:ea typeface="Microsoft YaHei" pitchFamily="2"/>
                <a:cs typeface="Mangal" pitchFamily="2"/>
              </a:endParaRPr>
            </a:p>
          </p:txBody>
        </p:sp>
        <p:sp>
          <p:nvSpPr>
            <p:cNvPr id="14" name="TextBox 83"/>
            <p:cNvSpPr/>
            <p:nvPr/>
          </p:nvSpPr>
          <p:spPr>
            <a:xfrm>
              <a:off x="915481" y="5622120"/>
              <a:ext cx="4409365" cy="56833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rtl="0" hangingPunct="0">
                <a:lnSpc>
                  <a:spcPct val="100000"/>
                </a:lnSpc>
                <a:spcBef>
                  <a:spcPts val="0"/>
                </a:spcBef>
                <a:spcAft>
                  <a:spcPts val="0"/>
                </a:spcAft>
                <a:buNone/>
              </a:pPr>
              <a:r>
                <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rPr>
                <a:t>Introduction</a:t>
              </a:r>
              <a:endPar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15" name="TextBox 84"/>
            <p:cNvSpPr/>
            <p:nvPr/>
          </p:nvSpPr>
          <p:spPr>
            <a:xfrm>
              <a:off x="886681" y="6401160"/>
              <a:ext cx="6578279" cy="9527297"/>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rPr>
                <a:t>Steganography is the art of concealing information within other non-secret data.</a:t>
              </a:r>
              <a:endPar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rPr>
                <a:t>With increase in computational power everyday I think encryption is becoming obsolete and attacks on encrypted data have increased.</a:t>
              </a:r>
              <a:endPar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rPr>
                <a:t>Even with the rise in computational power if we turn to steganography the attacks might be minimized because the attacker might no be able to distinguish between a normal image and an image containing sensitive data.</a:t>
              </a:r>
              <a:endPar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rPr>
                <a:t>Sensitive data might be system passwords or keys, etc.</a:t>
              </a:r>
              <a:endParaRPr lang="tr-TR" sz="3200" b="0" i="0" u="none" strike="noStrike" kern="1200" spc="0" dirty="0" smtClean="0">
                <a:ln>
                  <a:noFill/>
                </a:ln>
                <a:solidFill>
                  <a:srgbClr val="FFFFFF"/>
                </a:solidFill>
                <a:latin typeface="Arial" panose="020B0604020202020204" pitchFamily="2"/>
                <a:ea typeface="Microsoft YaHei" pitchFamily="2"/>
                <a:cs typeface="Arial" panose="020B0604020202020204" pitchFamily="2"/>
              </a:endParaRPr>
            </a:p>
          </p:txBody>
        </p:sp>
        <p:sp>
          <p:nvSpPr>
            <p:cNvPr id="16" name="TextBox 85"/>
            <p:cNvSpPr/>
            <p:nvPr/>
          </p:nvSpPr>
          <p:spPr>
            <a:xfrm>
              <a:off x="873722" y="19516680"/>
              <a:ext cx="7198111" cy="56833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rtl="0" hangingPunct="0">
                <a:lnSpc>
                  <a:spcPct val="100000"/>
                </a:lnSpc>
                <a:spcBef>
                  <a:spcPts val="0"/>
                </a:spcBef>
                <a:spcAft>
                  <a:spcPts val="0"/>
                </a:spcAft>
                <a:buNone/>
              </a:pPr>
              <a:r>
                <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rPr>
                <a:t>Methods &amp; Materials</a:t>
              </a:r>
              <a:endPar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17" name="TextBox 86"/>
            <p:cNvSpPr/>
            <p:nvPr/>
          </p:nvSpPr>
          <p:spPr>
            <a:xfrm>
              <a:off x="886680" y="20391480"/>
              <a:ext cx="6578280" cy="7635303"/>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For my project, I introduced a secret key so that I can protect the secret information. I take the binary representation of the encrypted secret information and then modify some of the LSB of one byte per pixel inside the cover image. In this method, I used the following formula:</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R="0" lvl="1" indent="0" rtl="0" hangingPunct="0">
                <a:lnSpc>
                  <a:spcPct val="100000"/>
                </a:lnSpc>
                <a:spcBef>
                  <a:spcPts val="0"/>
                </a:spcBef>
                <a:spcAft>
                  <a:spcPts val="0"/>
                </a:spcAft>
                <a:buNone/>
              </a:pPr>
              <a:r>
                <a:rPr lang="tr-TR" sz="3200">
                  <a:ln>
                    <a:noFill/>
                  </a:ln>
                  <a:solidFill>
                    <a:srgbClr val="FFFFFF"/>
                  </a:solidFill>
                  <a:latin typeface="Arial" panose="020B0604020202020204" pitchFamily="2"/>
                  <a:ea typeface="Microsoft YaHei" pitchFamily="2"/>
                  <a:cs typeface="Arial" panose="020B0604020202020204" pitchFamily="2"/>
                  <a:sym typeface="+mn-ea"/>
                </a:rPr>
                <a:t>Encrypted Secret Information + Secret Key + Cover Image = Stego Image</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R="0" lvl="0" indent="0" rtl="0" hangingPunct="0">
                <a:lnSpc>
                  <a:spcPct val="100000"/>
                </a:lnSpc>
                <a:spcBef>
                  <a:spcPts val="0"/>
                </a:spcBef>
                <a:spcAft>
                  <a:spcPts val="0"/>
                </a:spcAft>
                <a:buNone/>
              </a:pP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C++, JavaScript, QML</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R="0" lvl="1" indent="0" rtl="0" hangingPunct="0">
                <a:lnSpc>
                  <a:spcPct val="100000"/>
                </a:lnSpc>
                <a:spcBef>
                  <a:spcPts val="0"/>
                </a:spcBef>
                <a:spcAft>
                  <a:spcPts val="0"/>
                </a:spcAft>
                <a:buFont typeface="Arial" panose="020B0604020202020204" pitchFamily="34" charset="0"/>
                <a:buNone/>
              </a:pP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18" name="TextBox 87"/>
            <p:cNvSpPr/>
            <p:nvPr/>
          </p:nvSpPr>
          <p:spPr>
            <a:xfrm>
              <a:off x="30663000" y="5707800"/>
              <a:ext cx="4530115" cy="56833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rtl="0" hangingPunct="0">
                <a:lnSpc>
                  <a:spcPct val="100000"/>
                </a:lnSpc>
                <a:spcBef>
                  <a:spcPts val="0"/>
                </a:spcBef>
                <a:spcAft>
                  <a:spcPts val="0"/>
                </a:spcAft>
                <a:buNone/>
              </a:pPr>
              <a:r>
                <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rPr>
                <a:t>Conclusions</a:t>
              </a:r>
              <a:endParaRPr lang="tr-TR" sz="4400" b="1" i="1"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19" name="TextBox 88"/>
            <p:cNvSpPr/>
            <p:nvPr/>
          </p:nvSpPr>
          <p:spPr>
            <a:xfrm>
              <a:off x="30759840" y="6486840"/>
              <a:ext cx="6578280" cy="12175502"/>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The main benefit of this project is when you try to compare it to Cryptography. The Cryptography and Steganography are the two different aspect of the same situation. Cryptography encrypts the message make it complex whereas Steganography hides traces of the message. text would go here.</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In the proposed technique of this project I added a secret key into the basic concept of the LSB algorithm. This secret key is beneficial to make message hidden much more difficult to extract without the secret key.</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In the proposed method, since I use only the LSB of one color per pixel, The changes done to the image are kept to a minimum amount. This gives the stego-image a lower distortion.</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20" name="TextBox 89"/>
            <p:cNvSpPr/>
            <p:nvPr/>
          </p:nvSpPr>
          <p:spPr>
            <a:xfrm>
              <a:off x="30641760" y="26423280"/>
              <a:ext cx="5391307" cy="588382"/>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rtl="0" hangingPunct="0">
                <a:lnSpc>
                  <a:spcPct val="100000"/>
                </a:lnSpc>
                <a:spcBef>
                  <a:spcPts val="0"/>
                </a:spcBef>
                <a:spcAft>
                  <a:spcPts val="0"/>
                </a:spcAft>
                <a:buNone/>
              </a:pPr>
              <a:r>
                <a:rPr lang="" altLang="tr-TR" sz="4400" b="1" i="1" u="none" strike="noStrike" kern="1200" spc="0">
                  <a:ln>
                    <a:noFill/>
                  </a:ln>
                  <a:solidFill>
                    <a:srgbClr val="FFFFFF"/>
                  </a:solidFill>
                  <a:latin typeface="Arial" panose="020B0604020202020204" pitchFamily="2"/>
                  <a:ea typeface="Microsoft YaHei" pitchFamily="2"/>
                  <a:cs typeface="Arial" panose="020B0604020202020204" pitchFamily="2"/>
                </a:rPr>
                <a:t>Contact Details</a:t>
              </a:r>
              <a:endParaRPr lang="" altLang="tr-TR" sz="4400" b="1" i="1"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21" name="TextBox 90"/>
            <p:cNvSpPr/>
            <p:nvPr/>
          </p:nvSpPr>
          <p:spPr>
            <a:xfrm>
              <a:off x="30663580" y="19496584"/>
              <a:ext cx="6496017" cy="588382"/>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rtl="0" hangingPunct="0">
                <a:lnSpc>
                  <a:spcPct val="100000"/>
                </a:lnSpc>
                <a:spcBef>
                  <a:spcPts val="0"/>
                </a:spcBef>
                <a:spcAft>
                  <a:spcPts val="0"/>
                </a:spcAft>
                <a:buNone/>
              </a:pPr>
              <a:r>
                <a:rPr lang="" altLang="tr-TR" sz="4400" b="1" i="1" u="none" strike="noStrike" kern="1200" spc="0">
                  <a:ln>
                    <a:noFill/>
                  </a:ln>
                  <a:solidFill>
                    <a:srgbClr val="FFFFFF"/>
                  </a:solidFill>
                  <a:latin typeface="Arial" panose="020B0604020202020204" pitchFamily="2"/>
                  <a:ea typeface="Microsoft YaHei" pitchFamily="2"/>
                  <a:cs typeface="Arial" panose="020B0604020202020204" pitchFamily="2"/>
                </a:rPr>
                <a:t>Acknowledgments</a:t>
              </a:r>
              <a:endParaRPr lang="" altLang="tr-TR" sz="4400" b="1" i="1"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22" name="TextBox 91"/>
            <p:cNvSpPr/>
            <p:nvPr/>
          </p:nvSpPr>
          <p:spPr>
            <a:xfrm>
              <a:off x="30759840" y="20085230"/>
              <a:ext cx="6578280" cy="5365203"/>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rtl="0" hangingPunct="0">
                <a:lnSpc>
                  <a:spcPct val="100000"/>
                </a:lnSpc>
                <a:spcBef>
                  <a:spcPts val="0"/>
                </a:spcBef>
                <a:spcAft>
                  <a:spcPts val="0"/>
                </a:spcAft>
                <a:buNone/>
              </a:pPr>
              <a:r>
                <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I would like to express my gratitude to my project supervisor, Assist. Prof. Dr. Cem B. Kalyoncu, who guided me throughout this project. I would also like to thank my advisor, Assist. Prof. Dr. Ferhun Yorgancıoğlu, for the continuous support of my BSc study and his motivation. I would also like to thank my family and friends who supported me.</a:t>
              </a:r>
              <a:endParaRPr 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sp>
          <p:nvSpPr>
            <p:cNvPr id="23" name="TextBox 92"/>
            <p:cNvSpPr/>
            <p:nvPr/>
          </p:nvSpPr>
          <p:spPr>
            <a:xfrm>
              <a:off x="30759840" y="27192600"/>
              <a:ext cx="6578280" cy="1959809"/>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457200" marR="0" lvl="0" indent="-457200" rtl="0" hangingPunct="0">
                <a:lnSpc>
                  <a:spcPct val="100000"/>
                </a:lnSpc>
                <a:spcBef>
                  <a:spcPts val="0"/>
                </a:spcBef>
                <a:spcAft>
                  <a:spcPts val="0"/>
                </a:spcAft>
                <a:buFont typeface="Arial" panose="020B0604020202020204" pitchFamily="34" charset="0"/>
                <a:buChar char="•"/>
              </a:pPr>
              <a:r>
                <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+90 533 861 6082</a:t>
              </a:r>
              <a:endPar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endPar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r>
                <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rPr>
                <a:t>emmanuelmaneswa@gmail.com</a:t>
              </a:r>
              <a:endPar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a:p>
              <a:pPr marL="457200" marR="0" lvl="0" indent="-457200" rtl="0" hangingPunct="0">
                <a:lnSpc>
                  <a:spcPct val="100000"/>
                </a:lnSpc>
                <a:spcBef>
                  <a:spcPts val="0"/>
                </a:spcBef>
                <a:spcAft>
                  <a:spcPts val="0"/>
                </a:spcAft>
                <a:buFont typeface="Arial" panose="020B0604020202020204" pitchFamily="34" charset="0"/>
                <a:buChar char="•"/>
              </a:pPr>
              <a:endParaRPr lang="" altLang="tr-TR" sz="3200" b="0" i="0" u="none" strike="noStrike" kern="1200" spc="0">
                <a:ln>
                  <a:noFill/>
                </a:ln>
                <a:solidFill>
                  <a:srgbClr val="FFFFFF"/>
                </a:solidFill>
                <a:latin typeface="Arial" panose="020B0604020202020204" pitchFamily="2"/>
                <a:ea typeface="Microsoft YaHei" pitchFamily="2"/>
                <a:cs typeface="Arial" panose="020B0604020202020204" pitchFamily="2"/>
              </a:endParaRPr>
            </a:p>
          </p:txBody>
        </p:sp>
      </p:grpSp>
      <p:pic>
        <p:nvPicPr>
          <p:cNvPr id="25" name="Picture 24"/>
          <p:cNvPicPr>
            <a:picLocks noChangeAspect="1"/>
          </p:cNvPicPr>
          <p:nvPr/>
        </p:nvPicPr>
        <p:blipFill>
          <a:blip r:embed="rId1">
            <a:lum/>
          </a:blip>
          <a:srcRect/>
          <a:stretch>
            <a:fillRect/>
          </a:stretch>
        </p:blipFill>
        <p:spPr>
          <a:xfrm>
            <a:off x="913765" y="694690"/>
            <a:ext cx="5726430" cy="5751830"/>
          </a:xfrm>
          <a:prstGeom prst="rect">
            <a:avLst/>
          </a:prstGeom>
          <a:noFill/>
          <a:ln>
            <a:noFill/>
          </a:ln>
        </p:spPr>
      </p:pic>
      <p:sp>
        <p:nvSpPr>
          <p:cNvPr id="26" name="Freeform 25"/>
          <p:cNvSpPr/>
          <p:nvPr/>
        </p:nvSpPr>
        <p:spPr>
          <a:xfrm>
            <a:off x="8589960" y="1848933"/>
            <a:ext cx="15301752" cy="4008055"/>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A6A6">
              <a:alpha val="25000"/>
            </a:srgbClr>
          </a:solidFill>
          <a:ln>
            <a:noFill/>
            <a:prstDash val="solid"/>
          </a:ln>
        </p:spPr>
        <p:txBody>
          <a:bodyPr vert="horz" wrap="square" lIns="169560" tIns="84600" rIns="169560" bIns="84600" anchor="ctr" anchorCtr="0" compatLnSpc="0"/>
          <a:lstStyle/>
          <a:p>
            <a:pPr marL="0" marR="0" lvl="0" indent="0" algn="ctr" rtl="0" hangingPunct="1">
              <a:lnSpc>
                <a:spcPct val="100000"/>
              </a:lnSpc>
              <a:spcBef>
                <a:spcPts val="0"/>
              </a:spcBef>
              <a:spcAft>
                <a:spcPts val="0"/>
              </a:spcAft>
              <a:buNone/>
            </a:pPr>
            <a:r>
              <a:rPr lang="tr-TR" sz="6800" b="1" i="0" u="none" strike="noStrike" kern="1200" dirty="0">
                <a:ln>
                  <a:noFill/>
                </a:ln>
                <a:solidFill>
                  <a:srgbClr val="FFFFFF"/>
                </a:solidFill>
                <a:latin typeface="Arial" panose="020B0604020202020204" pitchFamily="2"/>
                <a:ea typeface="Microsoft YaHei" pitchFamily="2"/>
                <a:cs typeface="Mangal" pitchFamily="2"/>
              </a:rPr>
              <a:t>  </a:t>
            </a:r>
            <a:r>
              <a:rPr lang="" altLang="tr-TR" sz="6800" b="1" i="0" u="none" strike="noStrike" kern="1200" dirty="0">
                <a:ln>
                  <a:noFill/>
                </a:ln>
                <a:solidFill>
                  <a:srgbClr val="FFFFFF"/>
                </a:solidFill>
                <a:latin typeface="Arial" panose="020B0604020202020204" pitchFamily="2"/>
                <a:ea typeface="Microsoft YaHei" pitchFamily="2"/>
                <a:cs typeface="Mangal" pitchFamily="2"/>
              </a:rPr>
              <a:t>IMAGE STEGANOGRAPHY</a:t>
            </a:r>
            <a:br>
              <a:rPr lang="tr-TR" sz="9100" b="1" i="0" u="none" strike="noStrike" kern="1200" dirty="0">
                <a:ln>
                  <a:noFill/>
                </a:ln>
                <a:solidFill>
                  <a:srgbClr val="FFFFFF"/>
                </a:solidFill>
                <a:latin typeface="Arial" panose="020B0604020202020204" pitchFamily="2"/>
                <a:ea typeface="Microsoft YaHei" pitchFamily="2"/>
                <a:cs typeface="Mangal" pitchFamily="2"/>
              </a:rPr>
            </a:br>
            <a:r>
              <a:rPr lang="" altLang="tr-TR" sz="4400" dirty="0" smtClean="0">
                <a:solidFill>
                  <a:srgbClr val="FFFFFF"/>
                </a:solidFill>
                <a:latin typeface="Arial" panose="020B0604020202020204" pitchFamily="2"/>
                <a:ea typeface="Microsoft YaHei" pitchFamily="2"/>
                <a:cs typeface="Mangal" pitchFamily="2"/>
              </a:rPr>
              <a:t>Emmanuel Maneswa</a:t>
            </a:r>
            <a:br>
              <a:rPr lang="tr-TR" sz="4100" b="1" i="0" u="none" strike="noStrike" kern="1200" dirty="0">
                <a:ln>
                  <a:noFill/>
                </a:ln>
                <a:solidFill>
                  <a:srgbClr val="FFFFFF"/>
                </a:solidFill>
                <a:latin typeface="Arial" panose="020B0604020202020204" pitchFamily="2"/>
                <a:ea typeface="Microsoft YaHei" pitchFamily="2"/>
                <a:cs typeface="Mangal" pitchFamily="2"/>
              </a:rPr>
            </a:br>
            <a:r>
              <a:rPr lang="" altLang="tr-TR" sz="4100" b="1" i="0" u="none" strike="noStrike" kern="1200" dirty="0">
                <a:ln>
                  <a:noFill/>
                </a:ln>
                <a:solidFill>
                  <a:srgbClr val="FFFFFF"/>
                </a:solidFill>
                <a:latin typeface="Arial" panose="020B0604020202020204" pitchFamily="2"/>
                <a:ea typeface="Microsoft YaHei" pitchFamily="2"/>
                <a:cs typeface="Mangal" pitchFamily="2"/>
              </a:rPr>
              <a:t>Asst. Prof. Dr. Cem Kalyoncu</a:t>
            </a:r>
            <a:br>
              <a:rPr lang="tr-TR" sz="4100" b="1" i="0" u="none" strike="noStrike" kern="1200" dirty="0">
                <a:ln>
                  <a:noFill/>
                </a:ln>
                <a:solidFill>
                  <a:srgbClr val="FFFFFF"/>
                </a:solidFill>
                <a:latin typeface="Arial" panose="020B0604020202020204" pitchFamily="2"/>
                <a:ea typeface="Microsoft YaHei" pitchFamily="2"/>
                <a:cs typeface="Mangal" pitchFamily="2"/>
              </a:rPr>
            </a:br>
            <a:r>
              <a:rPr lang="en-US" sz="4100" b="1" i="1" u="none" strike="noStrike" kern="1200" dirty="0">
                <a:ln>
                  <a:noFill/>
                </a:ln>
                <a:solidFill>
                  <a:srgbClr val="FFFFFF"/>
                </a:solidFill>
                <a:latin typeface="Arial" panose="020B0604020202020204" pitchFamily="2"/>
                <a:ea typeface="Microsoft YaHei" pitchFamily="2"/>
                <a:cs typeface="Mangal" pitchFamily="2"/>
              </a:rPr>
              <a:t> European </a:t>
            </a:r>
            <a:r>
              <a:rPr lang="en-US" sz="4100" b="1" i="1" u="none" strike="noStrike" kern="1200" dirty="0" err="1" smtClean="0">
                <a:ln>
                  <a:noFill/>
                </a:ln>
                <a:solidFill>
                  <a:srgbClr val="FFFFFF"/>
                </a:solidFill>
                <a:latin typeface="Arial" panose="020B0604020202020204" pitchFamily="2"/>
                <a:ea typeface="Microsoft YaHei" pitchFamily="2"/>
                <a:cs typeface="Mangal" pitchFamily="2"/>
              </a:rPr>
              <a:t>Univer</a:t>
            </a:r>
            <a:r>
              <a:rPr lang="tr-TR" sz="4100" b="1" i="1" u="none" strike="noStrike" kern="1200" dirty="0" smtClean="0">
                <a:ln>
                  <a:noFill/>
                </a:ln>
                <a:solidFill>
                  <a:srgbClr val="FFFFFF"/>
                </a:solidFill>
                <a:latin typeface="Arial" panose="020B0604020202020204" pitchFamily="2"/>
                <a:ea typeface="Microsoft YaHei" pitchFamily="2"/>
                <a:cs typeface="Mangal" pitchFamily="2"/>
              </a:rPr>
              <a:t>s</a:t>
            </a:r>
            <a:r>
              <a:rPr lang="en-US" sz="4100" b="1" i="1" u="none" strike="noStrike" kern="1200" dirty="0" err="1" smtClean="0">
                <a:ln>
                  <a:noFill/>
                </a:ln>
                <a:solidFill>
                  <a:srgbClr val="FFFFFF"/>
                </a:solidFill>
                <a:latin typeface="Arial" panose="020B0604020202020204" pitchFamily="2"/>
                <a:ea typeface="Microsoft YaHei" pitchFamily="2"/>
                <a:cs typeface="Mangal" pitchFamily="2"/>
              </a:rPr>
              <a:t>ity</a:t>
            </a:r>
            <a:r>
              <a:rPr lang="en-US" sz="4100" b="1" i="1" u="none" strike="noStrike" kern="1200" dirty="0" smtClean="0">
                <a:ln>
                  <a:noFill/>
                </a:ln>
                <a:solidFill>
                  <a:srgbClr val="FFFFFF"/>
                </a:solidFill>
                <a:latin typeface="Arial" panose="020B0604020202020204" pitchFamily="2"/>
                <a:ea typeface="Microsoft YaHei" pitchFamily="2"/>
                <a:cs typeface="Mangal" pitchFamily="2"/>
              </a:rPr>
              <a:t> </a:t>
            </a:r>
            <a:r>
              <a:rPr lang="en-US" sz="4100" b="1" i="1" u="none" strike="noStrike" kern="1200" dirty="0">
                <a:ln>
                  <a:noFill/>
                </a:ln>
                <a:solidFill>
                  <a:srgbClr val="FFFFFF"/>
                </a:solidFill>
                <a:latin typeface="Arial" panose="020B0604020202020204" pitchFamily="2"/>
                <a:ea typeface="Microsoft YaHei" pitchFamily="2"/>
                <a:cs typeface="Mangal" pitchFamily="2"/>
              </a:rPr>
              <a:t>of </a:t>
            </a:r>
            <a:r>
              <a:rPr lang="en-US" sz="4100" b="1" i="1" u="none" strike="noStrike" kern="1200" dirty="0" err="1">
                <a:ln>
                  <a:noFill/>
                </a:ln>
                <a:solidFill>
                  <a:srgbClr val="FFFFFF"/>
                </a:solidFill>
                <a:latin typeface="Arial" panose="020B0604020202020204" pitchFamily="2"/>
                <a:ea typeface="Microsoft YaHei" pitchFamily="2"/>
                <a:cs typeface="Mangal" pitchFamily="2"/>
              </a:rPr>
              <a:t>Lefke</a:t>
            </a:r>
            <a:r>
              <a:rPr lang="tr-TR" sz="4100" b="1" i="1" u="none" strike="noStrike" kern="1200" dirty="0">
                <a:ln>
                  <a:noFill/>
                </a:ln>
                <a:solidFill>
                  <a:srgbClr val="FFFFFF"/>
                </a:solidFill>
                <a:latin typeface="Arial" panose="020B0604020202020204" pitchFamily="2"/>
                <a:ea typeface="Microsoft YaHei" pitchFamily="2"/>
                <a:cs typeface="Mangal" pitchFamily="2"/>
              </a:rPr>
              <a:t>, Engineering Faculty</a:t>
            </a:r>
            <a:r>
              <a:rPr lang="en-US" sz="4100" b="1" i="1" u="none" strike="noStrike" kern="1200" dirty="0">
                <a:ln>
                  <a:noFill/>
                </a:ln>
                <a:solidFill>
                  <a:srgbClr val="FFFFFF"/>
                </a:solidFill>
                <a:latin typeface="Arial" panose="020B0604020202020204" pitchFamily="2"/>
                <a:ea typeface="Microsoft YaHei" pitchFamily="2"/>
                <a:cs typeface="Mangal" pitchFamily="2"/>
              </a:rPr>
              <a:t>, </a:t>
            </a:r>
            <a:r>
              <a:rPr lang="en-US" sz="4100" b="1" i="1" u="none" strike="noStrike" kern="1200" dirty="0" err="1">
                <a:ln>
                  <a:noFill/>
                </a:ln>
                <a:solidFill>
                  <a:srgbClr val="FFFFFF"/>
                </a:solidFill>
                <a:latin typeface="Arial" panose="020B0604020202020204" pitchFamily="2"/>
                <a:ea typeface="Microsoft YaHei" pitchFamily="2"/>
                <a:cs typeface="Mangal" pitchFamily="2"/>
              </a:rPr>
              <a:t>Lefke</a:t>
            </a:r>
            <a:r>
              <a:rPr lang="en-US" sz="4100" b="1" i="1" u="none" strike="noStrike" kern="1200" dirty="0">
                <a:ln>
                  <a:noFill/>
                </a:ln>
                <a:solidFill>
                  <a:srgbClr val="FFFFFF"/>
                </a:solidFill>
                <a:latin typeface="Arial" panose="020B0604020202020204" pitchFamily="2"/>
                <a:ea typeface="Microsoft YaHei" pitchFamily="2"/>
                <a:cs typeface="Mangal" pitchFamily="2"/>
              </a:rPr>
              <a:t>, </a:t>
            </a:r>
            <a:r>
              <a:rPr lang="en-US" sz="4100" b="1" i="1" u="none" strike="noStrike" kern="1200" dirty="0" smtClean="0">
                <a:ln>
                  <a:noFill/>
                </a:ln>
                <a:solidFill>
                  <a:srgbClr val="FFFFFF"/>
                </a:solidFill>
                <a:latin typeface="Arial" panose="020B0604020202020204" pitchFamily="2"/>
                <a:ea typeface="Microsoft YaHei" pitchFamily="2"/>
                <a:cs typeface="Mangal" pitchFamily="2"/>
              </a:rPr>
              <a:t>T.R.</a:t>
            </a:r>
            <a:r>
              <a:rPr lang="tr-TR" sz="4100" b="1" i="1" u="none" strike="noStrike" kern="1200" dirty="0" smtClean="0">
                <a:ln>
                  <a:noFill/>
                </a:ln>
                <a:solidFill>
                  <a:srgbClr val="FFFFFF"/>
                </a:solidFill>
                <a:latin typeface="Arial" panose="020B0604020202020204" pitchFamily="2"/>
                <a:ea typeface="Microsoft YaHei" pitchFamily="2"/>
                <a:cs typeface="Mangal" pitchFamily="2"/>
              </a:rPr>
              <a:t>N.C</a:t>
            </a:r>
            <a:endParaRPr lang="en-US" sz="4100" b="1" i="1" u="none" strike="noStrike" kern="1200" dirty="0">
              <a:ln>
                <a:noFill/>
              </a:ln>
              <a:solidFill>
                <a:srgbClr val="FFFFFF"/>
              </a:solidFill>
              <a:latin typeface="Arial" panose="020B0604020202020204" pitchFamily="2"/>
              <a:ea typeface="Microsoft YaHei" pitchFamily="2"/>
              <a:cs typeface="Mangal" pitchFamily="2"/>
            </a:endParaRPr>
          </a:p>
        </p:txBody>
      </p:sp>
      <p:pic>
        <p:nvPicPr>
          <p:cNvPr id="24" name="Picture 3" descr="secure stego proc"/>
          <p:cNvPicPr>
            <a:picLocks noChangeAspect="1"/>
          </p:cNvPicPr>
          <p:nvPr/>
        </p:nvPicPr>
        <p:blipFill>
          <a:blip r:embed="rId2"/>
          <a:stretch>
            <a:fillRect/>
          </a:stretch>
        </p:blipFill>
        <p:spPr>
          <a:xfrm>
            <a:off x="8296910" y="7771130"/>
            <a:ext cx="13650595" cy="3648710"/>
          </a:xfrm>
          <a:prstGeom prst="rect">
            <a:avLst/>
          </a:prstGeom>
        </p:spPr>
      </p:pic>
      <p:pic>
        <p:nvPicPr>
          <p:cNvPr id="28" name="Picture 4" descr="bit embedding procedure"/>
          <p:cNvPicPr>
            <a:picLocks noChangeAspect="1"/>
          </p:cNvPicPr>
          <p:nvPr/>
        </p:nvPicPr>
        <p:blipFill>
          <a:blip r:embed="rId3"/>
          <a:stretch>
            <a:fillRect/>
          </a:stretch>
        </p:blipFill>
        <p:spPr>
          <a:xfrm>
            <a:off x="7277100" y="12270740"/>
            <a:ext cx="7548880" cy="6032500"/>
          </a:xfrm>
          <a:prstGeom prst="rect">
            <a:avLst/>
          </a:prstGeom>
        </p:spPr>
      </p:pic>
      <p:pic>
        <p:nvPicPr>
          <p:cNvPr id="29" name="Picture 5" descr="bit extraction procedure"/>
          <p:cNvPicPr>
            <a:picLocks noChangeAspect="1"/>
          </p:cNvPicPr>
          <p:nvPr/>
        </p:nvPicPr>
        <p:blipFill>
          <a:blip r:embed="rId4"/>
          <a:stretch>
            <a:fillRect/>
          </a:stretch>
        </p:blipFill>
        <p:spPr>
          <a:xfrm>
            <a:off x="15634970" y="12270740"/>
            <a:ext cx="7264400" cy="6032500"/>
          </a:xfrm>
          <a:prstGeom prst="rect">
            <a:avLst/>
          </a:prstGeom>
        </p:spPr>
      </p:pic>
      <p:pic>
        <p:nvPicPr>
          <p:cNvPr id="34" name="Picture 33" descr="7. embed-extract"/>
          <p:cNvPicPr>
            <a:picLocks noChangeAspect="1"/>
          </p:cNvPicPr>
          <p:nvPr/>
        </p:nvPicPr>
        <p:blipFill>
          <a:blip r:embed="rId5"/>
          <a:srcRect l="12437" t="6603" r="8813" b="10623"/>
          <a:stretch>
            <a:fillRect/>
          </a:stretch>
        </p:blipFill>
        <p:spPr>
          <a:xfrm>
            <a:off x="7277100" y="19900900"/>
            <a:ext cx="7548880" cy="5006975"/>
          </a:xfrm>
          <a:prstGeom prst="rect">
            <a:avLst/>
          </a:prstGeom>
        </p:spPr>
      </p:pic>
      <p:pic>
        <p:nvPicPr>
          <p:cNvPr id="35" name="Picture 34" descr="8. embed-extract"/>
          <p:cNvPicPr>
            <a:picLocks noChangeAspect="1"/>
          </p:cNvPicPr>
          <p:nvPr/>
        </p:nvPicPr>
        <p:blipFill>
          <a:blip r:embed="rId6"/>
          <a:srcRect l="11730" t="5267" r="8807" b="11960"/>
          <a:stretch>
            <a:fillRect/>
          </a:stretch>
        </p:blipFill>
        <p:spPr>
          <a:xfrm>
            <a:off x="15634970" y="19900900"/>
            <a:ext cx="7264400" cy="5006975"/>
          </a:xfrm>
          <a:prstGeom prst="rect">
            <a:avLst/>
          </a:prstGeom>
        </p:spPr>
      </p:pic>
      <p:pic>
        <p:nvPicPr>
          <p:cNvPr id="36" name="Picture 35" descr="9. embed-extract"/>
          <p:cNvPicPr>
            <a:picLocks noChangeAspect="1"/>
          </p:cNvPicPr>
          <p:nvPr/>
        </p:nvPicPr>
        <p:blipFill>
          <a:blip r:embed="rId7"/>
          <a:srcRect l="11351" t="3975" r="9905" b="10702"/>
          <a:stretch>
            <a:fillRect/>
          </a:stretch>
        </p:blipFill>
        <p:spPr>
          <a:xfrm>
            <a:off x="9754235" y="25809575"/>
            <a:ext cx="10736580" cy="6082665"/>
          </a:xfrm>
          <a:prstGeom prst="rect">
            <a:avLst/>
          </a:prstGeom>
        </p:spPr>
      </p:pic>
      <p:pic>
        <p:nvPicPr>
          <p:cNvPr id="37" name="Picture 36" descr="10. embed-extract"/>
          <p:cNvPicPr>
            <a:picLocks noChangeAspect="1"/>
          </p:cNvPicPr>
          <p:nvPr/>
        </p:nvPicPr>
        <p:blipFill>
          <a:blip r:embed="rId8"/>
          <a:srcRect l="12254" t="4436" r="8283" b="11522"/>
          <a:stretch>
            <a:fillRect/>
          </a:stretch>
        </p:blipFill>
        <p:spPr>
          <a:xfrm>
            <a:off x="9752330" y="33349565"/>
            <a:ext cx="10736580" cy="5840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Varsayı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2122</Words>
  <Application>WPS Presentation</Application>
  <PresentationFormat>Custom</PresentationFormat>
  <Paragraphs>35</Paragraphs>
  <Slides>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vt:i4>
      </vt:variant>
    </vt:vector>
  </HeadingPairs>
  <TitlesOfParts>
    <vt:vector size="19" baseType="lpstr">
      <vt:lpstr>Arial</vt:lpstr>
      <vt:lpstr>SimSun</vt:lpstr>
      <vt:lpstr>Wingdings</vt:lpstr>
      <vt:lpstr>Calibri</vt:lpstr>
      <vt:lpstr>Trebuchet MS</vt:lpstr>
      <vt:lpstr>Arial</vt:lpstr>
      <vt:lpstr>StarSymbol</vt:lpstr>
      <vt:lpstr>Times New Roman</vt:lpstr>
      <vt:lpstr>Lucida Sans Unicode</vt:lpstr>
      <vt:lpstr>Pothana2000</vt:lpstr>
      <vt:lpstr>Tahoma</vt:lpstr>
      <vt:lpstr>Microsoft YaHei</vt:lpstr>
      <vt:lpstr>Noto Sans CJK SC</vt:lpstr>
      <vt:lpstr>Mangal</vt:lpstr>
      <vt:lpstr>微软雅黑</vt:lpstr>
      <vt:lpstr>Arial Unicode MS</vt:lpstr>
      <vt:lpstr>Times New Roman</vt:lpstr>
      <vt:lpstr>Varsayılan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aarca</dc:creator>
  <cp:lastModifiedBy>emmanuel</cp:lastModifiedBy>
  <cp:revision>16</cp:revision>
  <dcterms:created xsi:type="dcterms:W3CDTF">2020-06-15T11:15:24Z</dcterms:created>
  <dcterms:modified xsi:type="dcterms:W3CDTF">2020-06-15T11:15:24Z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1033-11.1.0.9522</vt:lpwstr>
  </property>
</Properties>
</file>