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25"/>
  </p:notesMasterIdLst>
  <p:handoutMasterIdLst>
    <p:handoutMasterId r:id="rId26"/>
  </p:handoutMasterIdLst>
  <p:sldIdLst>
    <p:sldId id="256" r:id="rId5"/>
    <p:sldId id="330" r:id="rId6"/>
    <p:sldId id="343" r:id="rId7"/>
    <p:sldId id="350" r:id="rId8"/>
    <p:sldId id="359" r:id="rId9"/>
    <p:sldId id="345" r:id="rId10"/>
    <p:sldId id="347" r:id="rId11"/>
    <p:sldId id="346" r:id="rId12"/>
    <p:sldId id="349" r:id="rId13"/>
    <p:sldId id="352" r:id="rId14"/>
    <p:sldId id="353" r:id="rId15"/>
    <p:sldId id="354" r:id="rId16"/>
    <p:sldId id="355" r:id="rId17"/>
    <p:sldId id="356" r:id="rId18"/>
    <p:sldId id="360" r:id="rId19"/>
    <p:sldId id="361" r:id="rId20"/>
    <p:sldId id="362" r:id="rId21"/>
    <p:sldId id="363" r:id="rId22"/>
    <p:sldId id="364" r:id="rId23"/>
    <p:sldId id="3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25" autoAdjust="0"/>
  </p:normalViewPr>
  <p:slideViewPr>
    <p:cSldViewPr snapToGrid="0">
      <p:cViewPr>
        <p:scale>
          <a:sx n="75" d="100"/>
          <a:sy n="75" d="100"/>
        </p:scale>
        <p:origin x="902" y="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7/6/2024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anchor="b" anchorCtr="0"/>
          <a:lstStyle/>
          <a:p>
            <a:r>
              <a:rPr lang="en-US" dirty="0"/>
              <a:t>Modified Ball* Tree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/>
          <a:lstStyle/>
          <a:p>
            <a:r>
              <a:rPr lang="en-US" dirty="0"/>
              <a:t>Emmanuel del Piero Martínez Salcedo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20882"/>
          </a:xfrm>
        </p:spPr>
        <p:txBody>
          <a:bodyPr anchor="t"/>
          <a:lstStyle/>
          <a:p>
            <a:r>
              <a:rPr lang="en-US" dirty="0"/>
              <a:t>Insertion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98" name="!!1">
            <a:extLst>
              <a:ext uri="{FF2B5EF4-FFF2-40B4-BE49-F238E27FC236}">
                <a16:creationId xmlns:a16="http://schemas.microsoft.com/office/drawing/2014/main" id="{F4B656C6-0744-F2AD-42AB-DF45FAA65514}"/>
              </a:ext>
            </a:extLst>
          </p:cNvPr>
          <p:cNvGrpSpPr/>
          <p:nvPr/>
        </p:nvGrpSpPr>
        <p:grpSpPr>
          <a:xfrm>
            <a:off x="106021" y="820882"/>
            <a:ext cx="6175367" cy="5205845"/>
            <a:chOff x="623450" y="820882"/>
            <a:chExt cx="5673441" cy="478272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3423AC-CC26-4327-55FC-9C30D6BA0B62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4" y="820882"/>
              <a:ext cx="0" cy="4775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032799-C9B3-903D-BC06-5604FB519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596675"/>
              <a:ext cx="5673437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61FB8D9-954F-0ABE-88B6-8F56AAE4E87E}"/>
                </a:ext>
              </a:extLst>
            </p:cNvPr>
            <p:cNvCxnSpPr>
              <a:cxnSpLocks/>
            </p:cNvCxnSpPr>
            <p:nvPr/>
          </p:nvCxnSpPr>
          <p:spPr>
            <a:xfrm>
              <a:off x="1139535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60CE8F4-C71B-7D52-416B-888F8B15EACE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9C249D-1587-1DEA-8ACE-079260873ED7}"/>
                </a:ext>
              </a:extLst>
            </p:cNvPr>
            <p:cNvCxnSpPr>
              <a:cxnSpLocks/>
            </p:cNvCxnSpPr>
            <p:nvPr/>
          </p:nvCxnSpPr>
          <p:spPr>
            <a:xfrm>
              <a:off x="2722416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A09ECE-4776-86D9-30EA-78CE94C12B87}"/>
                </a:ext>
              </a:extLst>
            </p:cNvPr>
            <p:cNvCxnSpPr>
              <a:cxnSpLocks/>
            </p:cNvCxnSpPr>
            <p:nvPr/>
          </p:nvCxnSpPr>
          <p:spPr>
            <a:xfrm>
              <a:off x="3425534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7C4BBB4-1DFF-A5C1-0EE1-BBA735C7FFBA}"/>
                </a:ext>
              </a:extLst>
            </p:cNvPr>
            <p:cNvCxnSpPr>
              <a:cxnSpLocks/>
            </p:cNvCxnSpPr>
            <p:nvPr/>
          </p:nvCxnSpPr>
          <p:spPr>
            <a:xfrm>
              <a:off x="4180607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E675824-6F0C-BCF8-C7B7-D6971C00EA8F}"/>
                </a:ext>
              </a:extLst>
            </p:cNvPr>
            <p:cNvCxnSpPr>
              <a:cxnSpLocks/>
            </p:cNvCxnSpPr>
            <p:nvPr/>
          </p:nvCxnSpPr>
          <p:spPr>
            <a:xfrm>
              <a:off x="4925288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8403884-F71F-D325-3C28-0A782D082507}"/>
                </a:ext>
              </a:extLst>
            </p:cNvPr>
            <p:cNvCxnSpPr>
              <a:cxnSpLocks/>
            </p:cNvCxnSpPr>
            <p:nvPr/>
          </p:nvCxnSpPr>
          <p:spPr>
            <a:xfrm>
              <a:off x="5773879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4C845B3-FACA-4B1B-9FD9-9581A571D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114216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8A308D5-577D-3033-FA1E-672E562639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3" y="4372998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A5D8EB-841B-42DF-B87D-23CF240FE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3631780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E447EF1-3045-CEA1-FEF9-823A03F682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2883635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80BC18D-ADFB-86BD-A4D0-62474B8C7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1" y="2059289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D8A043-0C12-CD87-9B90-5EC547C978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0" y="1307681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B65682-5AFA-5ED2-1307-C02C3662D195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2890562"/>
              <a:ext cx="1489363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CAEE5F-0BE8-7C6D-C268-9AE655131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5927" y="3631780"/>
              <a:ext cx="1478969" cy="692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19652B1-9834-CAEA-E5F4-5438F7285A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5926" y="2093926"/>
              <a:ext cx="1499754" cy="154478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1E84DB6-51DC-3953-435D-D3AB128DE9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6170" y="2890562"/>
              <a:ext cx="2989118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" name="!!2">
            <a:extLst>
              <a:ext uri="{FF2B5EF4-FFF2-40B4-BE49-F238E27FC236}">
                <a16:creationId xmlns:a16="http://schemas.microsoft.com/office/drawing/2014/main" id="{ED9D338D-36CB-F850-A715-1B7836F45F96}"/>
              </a:ext>
            </a:extLst>
          </p:cNvPr>
          <p:cNvGrpSpPr/>
          <p:nvPr/>
        </p:nvGrpSpPr>
        <p:grpSpPr>
          <a:xfrm>
            <a:off x="1374822" y="1869427"/>
            <a:ext cx="3733643" cy="3381010"/>
            <a:chOff x="1452882" y="1865646"/>
            <a:chExt cx="3911208" cy="347388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6DF8D9A-FCB4-9549-BACF-2A57DBFC009E}"/>
                </a:ext>
              </a:extLst>
            </p:cNvPr>
            <p:cNvSpPr/>
            <p:nvPr/>
          </p:nvSpPr>
          <p:spPr>
            <a:xfrm>
              <a:off x="2892235" y="1865646"/>
              <a:ext cx="2471855" cy="2471855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A5D482-F788-CE1D-6437-ED5E7D7D4139}"/>
                </a:ext>
              </a:extLst>
            </p:cNvPr>
            <p:cNvSpPr/>
            <p:nvPr/>
          </p:nvSpPr>
          <p:spPr>
            <a:xfrm>
              <a:off x="1452882" y="2615613"/>
              <a:ext cx="1882569" cy="1882569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7429FC1-9815-847D-47D2-027C5A7AF3FA}"/>
                </a:ext>
              </a:extLst>
            </p:cNvPr>
            <p:cNvSpPr/>
            <p:nvPr/>
          </p:nvSpPr>
          <p:spPr>
            <a:xfrm>
              <a:off x="3243683" y="3076191"/>
              <a:ext cx="1733815" cy="1733815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885933-A09B-8B94-17E4-B72F532505BC}"/>
                </a:ext>
              </a:extLst>
            </p:cNvPr>
            <p:cNvSpPr/>
            <p:nvPr/>
          </p:nvSpPr>
          <p:spPr>
            <a:xfrm>
              <a:off x="1527443" y="1910955"/>
              <a:ext cx="3428578" cy="3428578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006BCF27-42E5-81C6-30CC-A0B9BCD41E58}"/>
              </a:ext>
            </a:extLst>
          </p:cNvPr>
          <p:cNvSpPr/>
          <p:nvPr/>
        </p:nvSpPr>
        <p:spPr>
          <a:xfrm>
            <a:off x="3933745" y="3444622"/>
            <a:ext cx="135210" cy="13521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FE4C2D2-E9A0-FB6F-3562-1576552ADA52}"/>
              </a:ext>
            </a:extLst>
          </p:cNvPr>
          <p:cNvSpPr/>
          <p:nvPr/>
        </p:nvSpPr>
        <p:spPr>
          <a:xfrm>
            <a:off x="2708440" y="3444622"/>
            <a:ext cx="135210" cy="13521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27" name="!!4">
            <a:extLst>
              <a:ext uri="{FF2B5EF4-FFF2-40B4-BE49-F238E27FC236}">
                <a16:creationId xmlns:a16="http://schemas.microsoft.com/office/drawing/2014/main" id="{17D6DAC4-1906-ECF1-A327-74D92BE3A7D8}"/>
              </a:ext>
            </a:extLst>
          </p:cNvPr>
          <p:cNvGrpSpPr/>
          <p:nvPr/>
        </p:nvGrpSpPr>
        <p:grpSpPr>
          <a:xfrm>
            <a:off x="798080" y="1535651"/>
            <a:ext cx="4685260" cy="4028064"/>
            <a:chOff x="798080" y="1535651"/>
            <a:chExt cx="4685260" cy="402806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BA471C6-AA45-F997-2AA3-D231791D8DF8}"/>
                </a:ext>
              </a:extLst>
            </p:cNvPr>
            <p:cNvSpPr/>
            <p:nvPr/>
          </p:nvSpPr>
          <p:spPr>
            <a:xfrm>
              <a:off x="2420840" y="1953874"/>
              <a:ext cx="3062500" cy="306250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B76B9FC-11E1-8648-2ED9-D249C7474D5F}"/>
                </a:ext>
              </a:extLst>
            </p:cNvPr>
            <p:cNvSpPr/>
            <p:nvPr/>
          </p:nvSpPr>
          <p:spPr>
            <a:xfrm>
              <a:off x="798080" y="1535651"/>
              <a:ext cx="4028064" cy="4028064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9199A184-9300-B0B0-FF2B-55B894754EC7}"/>
              </a:ext>
            </a:extLst>
          </p:cNvPr>
          <p:cNvSpPr/>
          <p:nvPr/>
        </p:nvSpPr>
        <p:spPr>
          <a:xfrm>
            <a:off x="1445998" y="1611431"/>
            <a:ext cx="3820484" cy="3820484"/>
          </a:xfrm>
          <a:prstGeom prst="ellipse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0D279D-A757-4C49-80B8-9EC63211A87A}"/>
              </a:ext>
            </a:extLst>
          </p:cNvPr>
          <p:cNvSpPr txBox="1"/>
          <p:nvPr/>
        </p:nvSpPr>
        <p:spPr>
          <a:xfrm>
            <a:off x="4067994" y="14651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A95734-BD76-FA90-9281-0114255F1C7E}"/>
              </a:ext>
            </a:extLst>
          </p:cNvPr>
          <p:cNvSpPr txBox="1"/>
          <p:nvPr/>
        </p:nvSpPr>
        <p:spPr>
          <a:xfrm>
            <a:off x="5226906" y="24290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9875BF-8065-0960-B33F-19CB5CACE8C9}"/>
              </a:ext>
            </a:extLst>
          </p:cNvPr>
          <p:cNvSpPr txBox="1"/>
          <p:nvPr/>
        </p:nvSpPr>
        <p:spPr>
          <a:xfrm>
            <a:off x="1508070" y="154738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CFF9FA-8407-E0F2-8F99-12273F8ED348}"/>
                  </a:ext>
                </a:extLst>
              </p:cNvPr>
              <p:cNvSpPr txBox="1"/>
              <p:nvPr/>
            </p:nvSpPr>
            <p:spPr>
              <a:xfrm>
                <a:off x="7757346" y="410441"/>
                <a:ext cx="372435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CFF9FA-8407-E0F2-8F99-12273F8ED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46" y="410441"/>
                <a:ext cx="3724353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2ADF0F-10ED-11D2-7734-6109CD937492}"/>
                  </a:ext>
                </a:extLst>
              </p:cNvPr>
              <p:cNvSpPr txBox="1"/>
              <p:nvPr/>
            </p:nvSpPr>
            <p:spPr>
              <a:xfrm>
                <a:off x="7757346" y="1081289"/>
                <a:ext cx="3642407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dirty="0"/>
                  <a:t>Dónde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𝑡𝑐</m:t>
                        </m:r>
                      </m:e>
                    </m:d>
                  </m:oMath>
                </a14:m>
                <a:r>
                  <a:rPr lang="es-PE" dirty="0"/>
                  <a:t>: Función objetivo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PE" dirty="0"/>
                  <a:t>: Tamaño del conjunto de puntos</a:t>
                </a:r>
              </a:p>
              <a:p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PE" dirty="0"/>
                  <a:t>: Parámetro de ponderación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PE" dirty="0"/>
                  <a:t>: Umbrales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2ADF0F-10ED-11D2-7734-6109CD937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46" y="1081289"/>
                <a:ext cx="3642407" cy="1384995"/>
              </a:xfrm>
              <a:prstGeom prst="rect">
                <a:avLst/>
              </a:prstGeom>
              <a:blipFill>
                <a:blip r:embed="rId3"/>
                <a:stretch>
                  <a:fillRect l="-4020" t="-5263" r="-3015" b="-964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5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20882"/>
          </a:xfrm>
        </p:spPr>
        <p:txBody>
          <a:bodyPr anchor="t"/>
          <a:lstStyle/>
          <a:p>
            <a:r>
              <a:rPr lang="en-US" dirty="0"/>
              <a:t>Insertion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98" name="!!1">
            <a:extLst>
              <a:ext uri="{FF2B5EF4-FFF2-40B4-BE49-F238E27FC236}">
                <a16:creationId xmlns:a16="http://schemas.microsoft.com/office/drawing/2014/main" id="{F4B656C6-0744-F2AD-42AB-DF45FAA65514}"/>
              </a:ext>
            </a:extLst>
          </p:cNvPr>
          <p:cNvGrpSpPr/>
          <p:nvPr/>
        </p:nvGrpSpPr>
        <p:grpSpPr>
          <a:xfrm>
            <a:off x="106021" y="820882"/>
            <a:ext cx="6175367" cy="5205845"/>
            <a:chOff x="623450" y="820882"/>
            <a:chExt cx="5673441" cy="478272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3423AC-CC26-4327-55FC-9C30D6BA0B62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4" y="820882"/>
              <a:ext cx="0" cy="4775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032799-C9B3-903D-BC06-5604FB519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596675"/>
              <a:ext cx="5673437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61FB8D9-954F-0ABE-88B6-8F56AAE4E87E}"/>
                </a:ext>
              </a:extLst>
            </p:cNvPr>
            <p:cNvCxnSpPr>
              <a:cxnSpLocks/>
            </p:cNvCxnSpPr>
            <p:nvPr/>
          </p:nvCxnSpPr>
          <p:spPr>
            <a:xfrm>
              <a:off x="1139535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60CE8F4-C71B-7D52-416B-888F8B15EACE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9C249D-1587-1DEA-8ACE-079260873ED7}"/>
                </a:ext>
              </a:extLst>
            </p:cNvPr>
            <p:cNvCxnSpPr>
              <a:cxnSpLocks/>
            </p:cNvCxnSpPr>
            <p:nvPr/>
          </p:nvCxnSpPr>
          <p:spPr>
            <a:xfrm>
              <a:off x="2722416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A09ECE-4776-86D9-30EA-78CE94C12B87}"/>
                </a:ext>
              </a:extLst>
            </p:cNvPr>
            <p:cNvCxnSpPr>
              <a:cxnSpLocks/>
            </p:cNvCxnSpPr>
            <p:nvPr/>
          </p:nvCxnSpPr>
          <p:spPr>
            <a:xfrm>
              <a:off x="3425534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7C4BBB4-1DFF-A5C1-0EE1-BBA735C7FFBA}"/>
                </a:ext>
              </a:extLst>
            </p:cNvPr>
            <p:cNvCxnSpPr>
              <a:cxnSpLocks/>
            </p:cNvCxnSpPr>
            <p:nvPr/>
          </p:nvCxnSpPr>
          <p:spPr>
            <a:xfrm>
              <a:off x="4180607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E675824-6F0C-BCF8-C7B7-D6971C00EA8F}"/>
                </a:ext>
              </a:extLst>
            </p:cNvPr>
            <p:cNvCxnSpPr>
              <a:cxnSpLocks/>
            </p:cNvCxnSpPr>
            <p:nvPr/>
          </p:nvCxnSpPr>
          <p:spPr>
            <a:xfrm>
              <a:off x="4925288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8403884-F71F-D325-3C28-0A782D082507}"/>
                </a:ext>
              </a:extLst>
            </p:cNvPr>
            <p:cNvCxnSpPr>
              <a:cxnSpLocks/>
            </p:cNvCxnSpPr>
            <p:nvPr/>
          </p:nvCxnSpPr>
          <p:spPr>
            <a:xfrm>
              <a:off x="5773879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4C845B3-FACA-4B1B-9FD9-9581A571D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114216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8A308D5-577D-3033-FA1E-672E562639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3" y="4372998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A5D8EB-841B-42DF-B87D-23CF240FE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3631780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E447EF1-3045-CEA1-FEF9-823A03F682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2883635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80BC18D-ADFB-86BD-A4D0-62474B8C7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1" y="2059289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D8A043-0C12-CD87-9B90-5EC547C978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0" y="1307681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B65682-5AFA-5ED2-1307-C02C3662D195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2890562"/>
              <a:ext cx="1489363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CAEE5F-0BE8-7C6D-C268-9AE655131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5927" y="3631780"/>
              <a:ext cx="1478969" cy="692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19652B1-9834-CAEA-E5F4-5438F7285A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5926" y="2093926"/>
              <a:ext cx="1499754" cy="154478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1E84DB6-51DC-3953-435D-D3AB128DE9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6170" y="2890562"/>
              <a:ext cx="2989118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" name="!!2">
            <a:extLst>
              <a:ext uri="{FF2B5EF4-FFF2-40B4-BE49-F238E27FC236}">
                <a16:creationId xmlns:a16="http://schemas.microsoft.com/office/drawing/2014/main" id="{ED9D338D-36CB-F850-A715-1B7836F45F96}"/>
              </a:ext>
            </a:extLst>
          </p:cNvPr>
          <p:cNvGrpSpPr/>
          <p:nvPr/>
        </p:nvGrpSpPr>
        <p:grpSpPr>
          <a:xfrm>
            <a:off x="1374822" y="1869427"/>
            <a:ext cx="3733643" cy="3381010"/>
            <a:chOff x="1452882" y="1865646"/>
            <a:chExt cx="3911208" cy="347388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6DF8D9A-FCB4-9549-BACF-2A57DBFC009E}"/>
                </a:ext>
              </a:extLst>
            </p:cNvPr>
            <p:cNvSpPr/>
            <p:nvPr/>
          </p:nvSpPr>
          <p:spPr>
            <a:xfrm>
              <a:off x="2892235" y="1865646"/>
              <a:ext cx="2471855" cy="2471855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A5D482-F788-CE1D-6437-ED5E7D7D4139}"/>
                </a:ext>
              </a:extLst>
            </p:cNvPr>
            <p:cNvSpPr/>
            <p:nvPr/>
          </p:nvSpPr>
          <p:spPr>
            <a:xfrm>
              <a:off x="1452882" y="2615613"/>
              <a:ext cx="1882569" cy="1882569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7429FC1-9815-847D-47D2-027C5A7AF3FA}"/>
                </a:ext>
              </a:extLst>
            </p:cNvPr>
            <p:cNvSpPr/>
            <p:nvPr/>
          </p:nvSpPr>
          <p:spPr>
            <a:xfrm>
              <a:off x="3243683" y="3076191"/>
              <a:ext cx="1733815" cy="1733815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885933-A09B-8B94-17E4-B72F532505BC}"/>
                </a:ext>
              </a:extLst>
            </p:cNvPr>
            <p:cNvSpPr/>
            <p:nvPr/>
          </p:nvSpPr>
          <p:spPr>
            <a:xfrm>
              <a:off x="1527443" y="1910955"/>
              <a:ext cx="3428578" cy="3428578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27" name="!!4">
            <a:extLst>
              <a:ext uri="{FF2B5EF4-FFF2-40B4-BE49-F238E27FC236}">
                <a16:creationId xmlns:a16="http://schemas.microsoft.com/office/drawing/2014/main" id="{17D6DAC4-1906-ECF1-A327-74D92BE3A7D8}"/>
              </a:ext>
            </a:extLst>
          </p:cNvPr>
          <p:cNvGrpSpPr/>
          <p:nvPr/>
        </p:nvGrpSpPr>
        <p:grpSpPr>
          <a:xfrm>
            <a:off x="798080" y="1535651"/>
            <a:ext cx="4685260" cy="4028064"/>
            <a:chOff x="798080" y="1535651"/>
            <a:chExt cx="4685260" cy="402806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BA471C6-AA45-F997-2AA3-D231791D8DF8}"/>
                </a:ext>
              </a:extLst>
            </p:cNvPr>
            <p:cNvSpPr/>
            <p:nvPr/>
          </p:nvSpPr>
          <p:spPr>
            <a:xfrm>
              <a:off x="2420840" y="1953874"/>
              <a:ext cx="3062500" cy="306250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B76B9FC-11E1-8648-2ED9-D249C7474D5F}"/>
                </a:ext>
              </a:extLst>
            </p:cNvPr>
            <p:cNvSpPr/>
            <p:nvPr/>
          </p:nvSpPr>
          <p:spPr>
            <a:xfrm>
              <a:off x="798080" y="1535651"/>
              <a:ext cx="4028064" cy="4028064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4" name="!!d">
            <a:extLst>
              <a:ext uri="{FF2B5EF4-FFF2-40B4-BE49-F238E27FC236}">
                <a16:creationId xmlns:a16="http://schemas.microsoft.com/office/drawing/2014/main" id="{EE33C070-68AD-4790-85F0-7B0E311F2035}"/>
              </a:ext>
            </a:extLst>
          </p:cNvPr>
          <p:cNvSpPr/>
          <p:nvPr/>
        </p:nvSpPr>
        <p:spPr>
          <a:xfrm>
            <a:off x="3933745" y="3444622"/>
            <a:ext cx="135210" cy="13521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!!s">
            <a:extLst>
              <a:ext uri="{FF2B5EF4-FFF2-40B4-BE49-F238E27FC236}">
                <a16:creationId xmlns:a16="http://schemas.microsoft.com/office/drawing/2014/main" id="{4666B0EF-9586-CD9D-46F5-9A456407C27B}"/>
              </a:ext>
            </a:extLst>
          </p:cNvPr>
          <p:cNvSpPr/>
          <p:nvPr/>
        </p:nvSpPr>
        <p:spPr>
          <a:xfrm>
            <a:off x="2708440" y="3444622"/>
            <a:ext cx="135210" cy="13521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89287F-2635-05BE-FC6E-EEB41708EC07}"/>
              </a:ext>
            </a:extLst>
          </p:cNvPr>
          <p:cNvSpPr/>
          <p:nvPr/>
        </p:nvSpPr>
        <p:spPr>
          <a:xfrm>
            <a:off x="1445998" y="1611431"/>
            <a:ext cx="3820484" cy="3820484"/>
          </a:xfrm>
          <a:prstGeom prst="ellipse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BBA48-F396-1F45-A845-3A13593BF2D0}"/>
              </a:ext>
            </a:extLst>
          </p:cNvPr>
          <p:cNvSpPr txBox="1"/>
          <p:nvPr/>
        </p:nvSpPr>
        <p:spPr>
          <a:xfrm>
            <a:off x="4067994" y="14651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412A5C-058E-F122-6A45-87EC063E62EE}"/>
              </a:ext>
            </a:extLst>
          </p:cNvPr>
          <p:cNvSpPr txBox="1"/>
          <p:nvPr/>
        </p:nvSpPr>
        <p:spPr>
          <a:xfrm>
            <a:off x="5226906" y="24290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283E65-7B1F-899F-396A-DA0A0A5B9D21}"/>
              </a:ext>
            </a:extLst>
          </p:cNvPr>
          <p:cNvSpPr txBox="1"/>
          <p:nvPr/>
        </p:nvSpPr>
        <p:spPr>
          <a:xfrm>
            <a:off x="1508070" y="154738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8469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20882"/>
          </a:xfrm>
        </p:spPr>
        <p:txBody>
          <a:bodyPr anchor="t"/>
          <a:lstStyle/>
          <a:p>
            <a:r>
              <a:rPr lang="en-US" dirty="0"/>
              <a:t>Insertion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98" name="!!1">
            <a:extLst>
              <a:ext uri="{FF2B5EF4-FFF2-40B4-BE49-F238E27FC236}">
                <a16:creationId xmlns:a16="http://schemas.microsoft.com/office/drawing/2014/main" id="{F4B656C6-0744-F2AD-42AB-DF45FAA65514}"/>
              </a:ext>
            </a:extLst>
          </p:cNvPr>
          <p:cNvGrpSpPr/>
          <p:nvPr/>
        </p:nvGrpSpPr>
        <p:grpSpPr>
          <a:xfrm>
            <a:off x="106021" y="820882"/>
            <a:ext cx="6175367" cy="5205845"/>
            <a:chOff x="623450" y="820882"/>
            <a:chExt cx="5673441" cy="478272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3423AC-CC26-4327-55FC-9C30D6BA0B62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4" y="820882"/>
              <a:ext cx="0" cy="4775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032799-C9B3-903D-BC06-5604FB519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596675"/>
              <a:ext cx="5673437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61FB8D9-954F-0ABE-88B6-8F56AAE4E87E}"/>
                </a:ext>
              </a:extLst>
            </p:cNvPr>
            <p:cNvCxnSpPr>
              <a:cxnSpLocks/>
            </p:cNvCxnSpPr>
            <p:nvPr/>
          </p:nvCxnSpPr>
          <p:spPr>
            <a:xfrm>
              <a:off x="1139535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60CE8F4-C71B-7D52-416B-888F8B15EACE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9C249D-1587-1DEA-8ACE-079260873ED7}"/>
                </a:ext>
              </a:extLst>
            </p:cNvPr>
            <p:cNvCxnSpPr>
              <a:cxnSpLocks/>
            </p:cNvCxnSpPr>
            <p:nvPr/>
          </p:nvCxnSpPr>
          <p:spPr>
            <a:xfrm>
              <a:off x="2722416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A09ECE-4776-86D9-30EA-78CE94C12B87}"/>
                </a:ext>
              </a:extLst>
            </p:cNvPr>
            <p:cNvCxnSpPr>
              <a:cxnSpLocks/>
            </p:cNvCxnSpPr>
            <p:nvPr/>
          </p:nvCxnSpPr>
          <p:spPr>
            <a:xfrm>
              <a:off x="3425534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7C4BBB4-1DFF-A5C1-0EE1-BBA735C7FFBA}"/>
                </a:ext>
              </a:extLst>
            </p:cNvPr>
            <p:cNvCxnSpPr>
              <a:cxnSpLocks/>
            </p:cNvCxnSpPr>
            <p:nvPr/>
          </p:nvCxnSpPr>
          <p:spPr>
            <a:xfrm>
              <a:off x="4180607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E675824-6F0C-BCF8-C7B7-D6971C00EA8F}"/>
                </a:ext>
              </a:extLst>
            </p:cNvPr>
            <p:cNvCxnSpPr>
              <a:cxnSpLocks/>
            </p:cNvCxnSpPr>
            <p:nvPr/>
          </p:nvCxnSpPr>
          <p:spPr>
            <a:xfrm>
              <a:off x="4925288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8403884-F71F-D325-3C28-0A782D082507}"/>
                </a:ext>
              </a:extLst>
            </p:cNvPr>
            <p:cNvCxnSpPr>
              <a:cxnSpLocks/>
            </p:cNvCxnSpPr>
            <p:nvPr/>
          </p:nvCxnSpPr>
          <p:spPr>
            <a:xfrm>
              <a:off x="5773879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4C845B3-FACA-4B1B-9FD9-9581A571D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114216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8A308D5-577D-3033-FA1E-672E562639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3" y="4372998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A5D8EB-841B-42DF-B87D-23CF240FE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3631780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E447EF1-3045-CEA1-FEF9-823A03F682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2883635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80BC18D-ADFB-86BD-A4D0-62474B8C7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1" y="2059289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D8A043-0C12-CD87-9B90-5EC547C978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0" y="1307681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B65682-5AFA-5ED2-1307-C02C3662D195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2890562"/>
              <a:ext cx="1489363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CAEE5F-0BE8-7C6D-C268-9AE655131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5927" y="3631780"/>
              <a:ext cx="1478969" cy="692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19652B1-9834-CAEA-E5F4-5438F7285A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5926" y="2093926"/>
              <a:ext cx="1499754" cy="154478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1E84DB6-51DC-3953-435D-D3AB128DE9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6170" y="2890562"/>
              <a:ext cx="2989118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" name="!!2">
            <a:extLst>
              <a:ext uri="{FF2B5EF4-FFF2-40B4-BE49-F238E27FC236}">
                <a16:creationId xmlns:a16="http://schemas.microsoft.com/office/drawing/2014/main" id="{ED9D338D-36CB-F850-A715-1B7836F45F96}"/>
              </a:ext>
            </a:extLst>
          </p:cNvPr>
          <p:cNvGrpSpPr/>
          <p:nvPr/>
        </p:nvGrpSpPr>
        <p:grpSpPr>
          <a:xfrm>
            <a:off x="1374822" y="1869427"/>
            <a:ext cx="3733643" cy="3381010"/>
            <a:chOff x="1452882" y="1865646"/>
            <a:chExt cx="3911208" cy="347388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6DF8D9A-FCB4-9549-BACF-2A57DBFC009E}"/>
                </a:ext>
              </a:extLst>
            </p:cNvPr>
            <p:cNvSpPr/>
            <p:nvPr/>
          </p:nvSpPr>
          <p:spPr>
            <a:xfrm>
              <a:off x="2892235" y="1865646"/>
              <a:ext cx="2471855" cy="2471855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A5D482-F788-CE1D-6437-ED5E7D7D4139}"/>
                </a:ext>
              </a:extLst>
            </p:cNvPr>
            <p:cNvSpPr/>
            <p:nvPr/>
          </p:nvSpPr>
          <p:spPr>
            <a:xfrm>
              <a:off x="1452882" y="2615613"/>
              <a:ext cx="1882569" cy="1882569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7429FC1-9815-847D-47D2-027C5A7AF3FA}"/>
                </a:ext>
              </a:extLst>
            </p:cNvPr>
            <p:cNvSpPr/>
            <p:nvPr/>
          </p:nvSpPr>
          <p:spPr>
            <a:xfrm>
              <a:off x="3243683" y="3076191"/>
              <a:ext cx="1733815" cy="1733815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885933-A09B-8B94-17E4-B72F532505BC}"/>
                </a:ext>
              </a:extLst>
            </p:cNvPr>
            <p:cNvSpPr/>
            <p:nvPr/>
          </p:nvSpPr>
          <p:spPr>
            <a:xfrm>
              <a:off x="1527443" y="1910955"/>
              <a:ext cx="3428578" cy="3428578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27" name="!!4">
            <a:extLst>
              <a:ext uri="{FF2B5EF4-FFF2-40B4-BE49-F238E27FC236}">
                <a16:creationId xmlns:a16="http://schemas.microsoft.com/office/drawing/2014/main" id="{17D6DAC4-1906-ECF1-A327-74D92BE3A7D8}"/>
              </a:ext>
            </a:extLst>
          </p:cNvPr>
          <p:cNvGrpSpPr/>
          <p:nvPr/>
        </p:nvGrpSpPr>
        <p:grpSpPr>
          <a:xfrm>
            <a:off x="798080" y="1535651"/>
            <a:ext cx="4685260" cy="4028064"/>
            <a:chOff x="798080" y="1535651"/>
            <a:chExt cx="4685260" cy="402806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BA471C6-AA45-F997-2AA3-D231791D8DF8}"/>
                </a:ext>
              </a:extLst>
            </p:cNvPr>
            <p:cNvSpPr/>
            <p:nvPr/>
          </p:nvSpPr>
          <p:spPr>
            <a:xfrm>
              <a:off x="2420840" y="1953874"/>
              <a:ext cx="3062500" cy="306250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B76B9FC-11E1-8648-2ED9-D249C7474D5F}"/>
                </a:ext>
              </a:extLst>
            </p:cNvPr>
            <p:cNvSpPr/>
            <p:nvPr/>
          </p:nvSpPr>
          <p:spPr>
            <a:xfrm>
              <a:off x="798080" y="1535651"/>
              <a:ext cx="4028064" cy="4028064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9DE74111-B29D-EB1E-8C62-982298B2653B}"/>
              </a:ext>
            </a:extLst>
          </p:cNvPr>
          <p:cNvSpPr/>
          <p:nvPr/>
        </p:nvSpPr>
        <p:spPr>
          <a:xfrm>
            <a:off x="1445998" y="1611431"/>
            <a:ext cx="3820484" cy="3820484"/>
          </a:xfrm>
          <a:prstGeom prst="ellipse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D10DCB-6A78-6DB1-5635-DC1378D8A2F9}"/>
              </a:ext>
            </a:extLst>
          </p:cNvPr>
          <p:cNvSpPr txBox="1"/>
          <p:nvPr/>
        </p:nvSpPr>
        <p:spPr>
          <a:xfrm>
            <a:off x="5226906" y="24290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05946A-8D50-92A5-F86F-2C70905A5CC8}"/>
              </a:ext>
            </a:extLst>
          </p:cNvPr>
          <p:cNvSpPr txBox="1"/>
          <p:nvPr/>
        </p:nvSpPr>
        <p:spPr>
          <a:xfrm>
            <a:off x="1508070" y="154738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8C0165-E7F0-F509-2503-4381D61712DD}"/>
              </a:ext>
            </a:extLst>
          </p:cNvPr>
          <p:cNvSpPr txBox="1"/>
          <p:nvPr/>
        </p:nvSpPr>
        <p:spPr>
          <a:xfrm>
            <a:off x="4067994" y="14651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46502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20882"/>
          </a:xfrm>
        </p:spPr>
        <p:txBody>
          <a:bodyPr anchor="t"/>
          <a:lstStyle/>
          <a:p>
            <a:r>
              <a:rPr lang="en-US" dirty="0"/>
              <a:t>Insertion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98" name="!!1">
            <a:extLst>
              <a:ext uri="{FF2B5EF4-FFF2-40B4-BE49-F238E27FC236}">
                <a16:creationId xmlns:a16="http://schemas.microsoft.com/office/drawing/2014/main" id="{F4B656C6-0744-F2AD-42AB-DF45FAA65514}"/>
              </a:ext>
            </a:extLst>
          </p:cNvPr>
          <p:cNvGrpSpPr/>
          <p:nvPr/>
        </p:nvGrpSpPr>
        <p:grpSpPr>
          <a:xfrm>
            <a:off x="106021" y="820882"/>
            <a:ext cx="6175367" cy="5205845"/>
            <a:chOff x="623450" y="820882"/>
            <a:chExt cx="5673441" cy="478272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3423AC-CC26-4327-55FC-9C30D6BA0B62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4" y="820882"/>
              <a:ext cx="0" cy="4775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032799-C9B3-903D-BC06-5604FB519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596675"/>
              <a:ext cx="5673437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61FB8D9-954F-0ABE-88B6-8F56AAE4E87E}"/>
                </a:ext>
              </a:extLst>
            </p:cNvPr>
            <p:cNvCxnSpPr>
              <a:cxnSpLocks/>
            </p:cNvCxnSpPr>
            <p:nvPr/>
          </p:nvCxnSpPr>
          <p:spPr>
            <a:xfrm>
              <a:off x="1139535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60CE8F4-C71B-7D52-416B-888F8B15EACE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9C249D-1587-1DEA-8ACE-079260873ED7}"/>
                </a:ext>
              </a:extLst>
            </p:cNvPr>
            <p:cNvCxnSpPr>
              <a:cxnSpLocks/>
            </p:cNvCxnSpPr>
            <p:nvPr/>
          </p:nvCxnSpPr>
          <p:spPr>
            <a:xfrm>
              <a:off x="2722416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A09ECE-4776-86D9-30EA-78CE94C12B87}"/>
                </a:ext>
              </a:extLst>
            </p:cNvPr>
            <p:cNvCxnSpPr>
              <a:cxnSpLocks/>
            </p:cNvCxnSpPr>
            <p:nvPr/>
          </p:nvCxnSpPr>
          <p:spPr>
            <a:xfrm>
              <a:off x="3425534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7C4BBB4-1DFF-A5C1-0EE1-BBA735C7FFBA}"/>
                </a:ext>
              </a:extLst>
            </p:cNvPr>
            <p:cNvCxnSpPr>
              <a:cxnSpLocks/>
            </p:cNvCxnSpPr>
            <p:nvPr/>
          </p:nvCxnSpPr>
          <p:spPr>
            <a:xfrm>
              <a:off x="4180607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E675824-6F0C-BCF8-C7B7-D6971C00EA8F}"/>
                </a:ext>
              </a:extLst>
            </p:cNvPr>
            <p:cNvCxnSpPr>
              <a:cxnSpLocks/>
            </p:cNvCxnSpPr>
            <p:nvPr/>
          </p:nvCxnSpPr>
          <p:spPr>
            <a:xfrm>
              <a:off x="4925288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8403884-F71F-D325-3C28-0A782D082507}"/>
                </a:ext>
              </a:extLst>
            </p:cNvPr>
            <p:cNvCxnSpPr>
              <a:cxnSpLocks/>
            </p:cNvCxnSpPr>
            <p:nvPr/>
          </p:nvCxnSpPr>
          <p:spPr>
            <a:xfrm>
              <a:off x="5773879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4C845B3-FACA-4B1B-9FD9-9581A571D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114216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8A308D5-577D-3033-FA1E-672E562639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3" y="4372998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A5D8EB-841B-42DF-B87D-23CF240FE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3631780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E447EF1-3045-CEA1-FEF9-823A03F682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2883635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80BC18D-ADFB-86BD-A4D0-62474B8C7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1" y="2059289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D8A043-0C12-CD87-9B90-5EC547C978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0" y="1307681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B65682-5AFA-5ED2-1307-C02C3662D195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2890562"/>
              <a:ext cx="1489363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CAEE5F-0BE8-7C6D-C268-9AE655131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5927" y="3631780"/>
              <a:ext cx="1478969" cy="692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19652B1-9834-CAEA-E5F4-5438F7285A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5926" y="2093926"/>
              <a:ext cx="1499754" cy="154478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1E84DB6-51DC-3953-435D-D3AB128DE9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6170" y="2890562"/>
              <a:ext cx="2989118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" name="!!2">
            <a:extLst>
              <a:ext uri="{FF2B5EF4-FFF2-40B4-BE49-F238E27FC236}">
                <a16:creationId xmlns:a16="http://schemas.microsoft.com/office/drawing/2014/main" id="{ED9D338D-36CB-F850-A715-1B7836F45F96}"/>
              </a:ext>
            </a:extLst>
          </p:cNvPr>
          <p:cNvGrpSpPr/>
          <p:nvPr/>
        </p:nvGrpSpPr>
        <p:grpSpPr>
          <a:xfrm>
            <a:off x="1374822" y="1869427"/>
            <a:ext cx="3733643" cy="3381010"/>
            <a:chOff x="1452882" y="1865646"/>
            <a:chExt cx="3911208" cy="347388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6DF8D9A-FCB4-9549-BACF-2A57DBFC009E}"/>
                </a:ext>
              </a:extLst>
            </p:cNvPr>
            <p:cNvSpPr/>
            <p:nvPr/>
          </p:nvSpPr>
          <p:spPr>
            <a:xfrm>
              <a:off x="2892235" y="1865646"/>
              <a:ext cx="2471855" cy="2471855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A5D482-F788-CE1D-6437-ED5E7D7D4139}"/>
                </a:ext>
              </a:extLst>
            </p:cNvPr>
            <p:cNvSpPr/>
            <p:nvPr/>
          </p:nvSpPr>
          <p:spPr>
            <a:xfrm>
              <a:off x="1452882" y="2615613"/>
              <a:ext cx="1882569" cy="1882569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7429FC1-9815-847D-47D2-027C5A7AF3FA}"/>
                </a:ext>
              </a:extLst>
            </p:cNvPr>
            <p:cNvSpPr/>
            <p:nvPr/>
          </p:nvSpPr>
          <p:spPr>
            <a:xfrm>
              <a:off x="3243683" y="3076191"/>
              <a:ext cx="1733815" cy="1733815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885933-A09B-8B94-17E4-B72F532505BC}"/>
                </a:ext>
              </a:extLst>
            </p:cNvPr>
            <p:cNvSpPr/>
            <p:nvPr/>
          </p:nvSpPr>
          <p:spPr>
            <a:xfrm>
              <a:off x="1527443" y="1910955"/>
              <a:ext cx="3428578" cy="3428578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27" name="!!4">
            <a:extLst>
              <a:ext uri="{FF2B5EF4-FFF2-40B4-BE49-F238E27FC236}">
                <a16:creationId xmlns:a16="http://schemas.microsoft.com/office/drawing/2014/main" id="{17D6DAC4-1906-ECF1-A327-74D92BE3A7D8}"/>
              </a:ext>
            </a:extLst>
          </p:cNvPr>
          <p:cNvGrpSpPr/>
          <p:nvPr/>
        </p:nvGrpSpPr>
        <p:grpSpPr>
          <a:xfrm>
            <a:off x="798080" y="1535651"/>
            <a:ext cx="4685260" cy="4028064"/>
            <a:chOff x="798080" y="1535651"/>
            <a:chExt cx="4685260" cy="402806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BA471C6-AA45-F997-2AA3-D231791D8DF8}"/>
                </a:ext>
              </a:extLst>
            </p:cNvPr>
            <p:cNvSpPr/>
            <p:nvPr/>
          </p:nvSpPr>
          <p:spPr>
            <a:xfrm>
              <a:off x="2420840" y="1953874"/>
              <a:ext cx="3062500" cy="306250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B76B9FC-11E1-8648-2ED9-D249C7474D5F}"/>
                </a:ext>
              </a:extLst>
            </p:cNvPr>
            <p:cNvSpPr/>
            <p:nvPr/>
          </p:nvSpPr>
          <p:spPr>
            <a:xfrm>
              <a:off x="798080" y="1535651"/>
              <a:ext cx="4028064" cy="4028064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9DE74111-B29D-EB1E-8C62-982298B2653B}"/>
              </a:ext>
            </a:extLst>
          </p:cNvPr>
          <p:cNvSpPr/>
          <p:nvPr/>
        </p:nvSpPr>
        <p:spPr>
          <a:xfrm>
            <a:off x="1445998" y="1611431"/>
            <a:ext cx="3820484" cy="3820484"/>
          </a:xfrm>
          <a:prstGeom prst="ellipse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A4C3C5-E2BB-4CFB-C2D9-C5EC22138D4F}"/>
              </a:ext>
            </a:extLst>
          </p:cNvPr>
          <p:cNvSpPr/>
          <p:nvPr/>
        </p:nvSpPr>
        <p:spPr>
          <a:xfrm>
            <a:off x="9385843" y="457200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C8A7FE-8416-6D32-31D8-19D071CF59DB}"/>
              </a:ext>
            </a:extLst>
          </p:cNvPr>
          <p:cNvSpPr/>
          <p:nvPr/>
        </p:nvSpPr>
        <p:spPr>
          <a:xfrm>
            <a:off x="8293101" y="1218152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B4406C-5B1A-97B6-1D04-E1BDB49C0EE0}"/>
              </a:ext>
            </a:extLst>
          </p:cNvPr>
          <p:cNvSpPr/>
          <p:nvPr/>
        </p:nvSpPr>
        <p:spPr>
          <a:xfrm>
            <a:off x="10428503" y="1218152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E6F186-2524-4205-87E4-328526C73AE5}"/>
              </a:ext>
            </a:extLst>
          </p:cNvPr>
          <p:cNvSpPr/>
          <p:nvPr/>
        </p:nvSpPr>
        <p:spPr>
          <a:xfrm>
            <a:off x="7655988" y="2462731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145BF-1640-2994-D33A-4FF211874895}"/>
              </a:ext>
            </a:extLst>
          </p:cNvPr>
          <p:cNvSpPr/>
          <p:nvPr/>
        </p:nvSpPr>
        <p:spPr>
          <a:xfrm>
            <a:off x="8928099" y="2462731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4FD9E-DD60-5FFB-9657-B54F16DE1076}"/>
              </a:ext>
            </a:extLst>
          </p:cNvPr>
          <p:cNvSpPr/>
          <p:nvPr/>
        </p:nvSpPr>
        <p:spPr>
          <a:xfrm>
            <a:off x="9801745" y="2462731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8C4C0D-9D95-8AC2-2A97-7E037E2BB781}"/>
              </a:ext>
            </a:extLst>
          </p:cNvPr>
          <p:cNvSpPr/>
          <p:nvPr/>
        </p:nvSpPr>
        <p:spPr>
          <a:xfrm>
            <a:off x="11076421" y="2462731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60B24E7-0CA2-83E6-CEF9-F96DC6AF8309}"/>
              </a:ext>
            </a:extLst>
          </p:cNvPr>
          <p:cNvCxnSpPr>
            <a:stCxn id="29" idx="1"/>
            <a:endCxn id="30" idx="0"/>
          </p:cNvCxnSpPr>
          <p:nvPr/>
        </p:nvCxnSpPr>
        <p:spPr>
          <a:xfrm flipH="1">
            <a:off x="8610600" y="774699"/>
            <a:ext cx="775243" cy="44345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DBF85D1-560A-4022-CE78-FFA53B3A48EB}"/>
              </a:ext>
            </a:extLst>
          </p:cNvPr>
          <p:cNvCxnSpPr>
            <a:cxnSpLocks/>
            <a:stCxn id="29" idx="3"/>
            <a:endCxn id="31" idx="0"/>
          </p:cNvCxnSpPr>
          <p:nvPr/>
        </p:nvCxnSpPr>
        <p:spPr>
          <a:xfrm>
            <a:off x="10020841" y="774699"/>
            <a:ext cx="725161" cy="44345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5CE758-24B6-EF6A-1373-65E4626D5FF9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8610600" y="1853150"/>
            <a:ext cx="634998" cy="609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0F7D6CA-9D80-2377-6729-9E994F5DE5C9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>
            <a:off x="7973487" y="1853150"/>
            <a:ext cx="637113" cy="609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0201E7-F4BF-B3DB-B42A-64828E364AFD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10119244" y="1853150"/>
            <a:ext cx="626758" cy="609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F064263-6EC1-F8B1-8443-B20FD2FEA6B4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10746002" y="1853150"/>
            <a:ext cx="647918" cy="609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0F03DD9-58BC-E532-7485-B208F6A28092}"/>
              </a:ext>
            </a:extLst>
          </p:cNvPr>
          <p:cNvSpPr txBox="1"/>
          <p:nvPr/>
        </p:nvSpPr>
        <p:spPr>
          <a:xfrm>
            <a:off x="5226906" y="24290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E5F7BFF-CB6A-63E4-0825-D1FEBD467F5C}"/>
              </a:ext>
            </a:extLst>
          </p:cNvPr>
          <p:cNvSpPr txBox="1"/>
          <p:nvPr/>
        </p:nvSpPr>
        <p:spPr>
          <a:xfrm>
            <a:off x="1508070" y="154738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A340E9B-7D83-B71A-0DFA-AA9D065EF25A}"/>
              </a:ext>
            </a:extLst>
          </p:cNvPr>
          <p:cNvSpPr txBox="1"/>
          <p:nvPr/>
        </p:nvSpPr>
        <p:spPr>
          <a:xfrm>
            <a:off x="4067994" y="14651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6C0377D-C43C-6383-E6A1-53D38C23A242}"/>
              </a:ext>
            </a:extLst>
          </p:cNvPr>
          <p:cNvSpPr txBox="1"/>
          <p:nvPr/>
        </p:nvSpPr>
        <p:spPr>
          <a:xfrm>
            <a:off x="4038389" y="27923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C4BB283-A952-96F4-6062-EFB75844DA9A}"/>
              </a:ext>
            </a:extLst>
          </p:cNvPr>
          <p:cNvSpPr txBox="1"/>
          <p:nvPr/>
        </p:nvSpPr>
        <p:spPr>
          <a:xfrm>
            <a:off x="4820589" y="292306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6FE93BB-EBA2-81DE-9E6D-B60ECB6027DE}"/>
              </a:ext>
            </a:extLst>
          </p:cNvPr>
          <p:cNvSpPr txBox="1"/>
          <p:nvPr/>
        </p:nvSpPr>
        <p:spPr>
          <a:xfrm>
            <a:off x="2279912" y="230819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05B5BC-3E31-FB32-36D6-66945CD21340}"/>
              </a:ext>
            </a:extLst>
          </p:cNvPr>
          <p:cNvSpPr txBox="1"/>
          <p:nvPr/>
        </p:nvSpPr>
        <p:spPr>
          <a:xfrm>
            <a:off x="3010293" y="16162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11311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20882"/>
          </a:xfrm>
        </p:spPr>
        <p:txBody>
          <a:bodyPr anchor="t"/>
          <a:lstStyle/>
          <a:p>
            <a:r>
              <a:rPr lang="en-US" dirty="0"/>
              <a:t>Insertion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98" name="!!1">
            <a:extLst>
              <a:ext uri="{FF2B5EF4-FFF2-40B4-BE49-F238E27FC236}">
                <a16:creationId xmlns:a16="http://schemas.microsoft.com/office/drawing/2014/main" id="{F4B656C6-0744-F2AD-42AB-DF45FAA65514}"/>
              </a:ext>
            </a:extLst>
          </p:cNvPr>
          <p:cNvGrpSpPr/>
          <p:nvPr/>
        </p:nvGrpSpPr>
        <p:grpSpPr>
          <a:xfrm>
            <a:off x="106021" y="820882"/>
            <a:ext cx="6175367" cy="5205845"/>
            <a:chOff x="623450" y="820882"/>
            <a:chExt cx="5673441" cy="478272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3423AC-CC26-4327-55FC-9C30D6BA0B62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4" y="820882"/>
              <a:ext cx="0" cy="4775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032799-C9B3-903D-BC06-5604FB519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596675"/>
              <a:ext cx="5673437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61FB8D9-954F-0ABE-88B6-8F56AAE4E87E}"/>
                </a:ext>
              </a:extLst>
            </p:cNvPr>
            <p:cNvCxnSpPr>
              <a:cxnSpLocks/>
            </p:cNvCxnSpPr>
            <p:nvPr/>
          </p:nvCxnSpPr>
          <p:spPr>
            <a:xfrm>
              <a:off x="1139535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60CE8F4-C71B-7D52-416B-888F8B15EACE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9C249D-1587-1DEA-8ACE-079260873ED7}"/>
                </a:ext>
              </a:extLst>
            </p:cNvPr>
            <p:cNvCxnSpPr>
              <a:cxnSpLocks/>
            </p:cNvCxnSpPr>
            <p:nvPr/>
          </p:nvCxnSpPr>
          <p:spPr>
            <a:xfrm>
              <a:off x="2722416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A09ECE-4776-86D9-30EA-78CE94C12B87}"/>
                </a:ext>
              </a:extLst>
            </p:cNvPr>
            <p:cNvCxnSpPr>
              <a:cxnSpLocks/>
            </p:cNvCxnSpPr>
            <p:nvPr/>
          </p:nvCxnSpPr>
          <p:spPr>
            <a:xfrm>
              <a:off x="3425534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7C4BBB4-1DFF-A5C1-0EE1-BBA735C7FFBA}"/>
                </a:ext>
              </a:extLst>
            </p:cNvPr>
            <p:cNvCxnSpPr>
              <a:cxnSpLocks/>
            </p:cNvCxnSpPr>
            <p:nvPr/>
          </p:nvCxnSpPr>
          <p:spPr>
            <a:xfrm>
              <a:off x="4180607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E675824-6F0C-BCF8-C7B7-D6971C00EA8F}"/>
                </a:ext>
              </a:extLst>
            </p:cNvPr>
            <p:cNvCxnSpPr>
              <a:cxnSpLocks/>
            </p:cNvCxnSpPr>
            <p:nvPr/>
          </p:nvCxnSpPr>
          <p:spPr>
            <a:xfrm>
              <a:off x="4925288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8403884-F71F-D325-3C28-0A782D082507}"/>
                </a:ext>
              </a:extLst>
            </p:cNvPr>
            <p:cNvCxnSpPr>
              <a:cxnSpLocks/>
            </p:cNvCxnSpPr>
            <p:nvPr/>
          </p:nvCxnSpPr>
          <p:spPr>
            <a:xfrm>
              <a:off x="5773879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4C845B3-FACA-4B1B-9FD9-9581A571D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114216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8A308D5-577D-3033-FA1E-672E562639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3" y="4372998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A5D8EB-841B-42DF-B87D-23CF240FE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3631780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E447EF1-3045-CEA1-FEF9-823A03F682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2883635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80BC18D-ADFB-86BD-A4D0-62474B8C7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1" y="2059289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D8A043-0C12-CD87-9B90-5EC547C978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0" y="1307681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B65682-5AFA-5ED2-1307-C02C3662D195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2890562"/>
              <a:ext cx="1489363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CAEE5F-0BE8-7C6D-C268-9AE655131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5927" y="3631780"/>
              <a:ext cx="1478969" cy="692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19652B1-9834-CAEA-E5F4-5438F7285A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5926" y="2093926"/>
              <a:ext cx="1499754" cy="154478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1E84DB6-51DC-3953-435D-D3AB128DE9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6170" y="2890562"/>
              <a:ext cx="2989118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" name="!!2">
            <a:extLst>
              <a:ext uri="{FF2B5EF4-FFF2-40B4-BE49-F238E27FC236}">
                <a16:creationId xmlns:a16="http://schemas.microsoft.com/office/drawing/2014/main" id="{ED9D338D-36CB-F850-A715-1B7836F45F96}"/>
              </a:ext>
            </a:extLst>
          </p:cNvPr>
          <p:cNvGrpSpPr/>
          <p:nvPr/>
        </p:nvGrpSpPr>
        <p:grpSpPr>
          <a:xfrm>
            <a:off x="1374822" y="1869427"/>
            <a:ext cx="3733643" cy="3381010"/>
            <a:chOff x="1452882" y="1865646"/>
            <a:chExt cx="3911208" cy="347388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6DF8D9A-FCB4-9549-BACF-2A57DBFC009E}"/>
                </a:ext>
              </a:extLst>
            </p:cNvPr>
            <p:cNvSpPr/>
            <p:nvPr/>
          </p:nvSpPr>
          <p:spPr>
            <a:xfrm>
              <a:off x="2892235" y="1865646"/>
              <a:ext cx="2471855" cy="2471855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A5D482-F788-CE1D-6437-ED5E7D7D4139}"/>
                </a:ext>
              </a:extLst>
            </p:cNvPr>
            <p:cNvSpPr/>
            <p:nvPr/>
          </p:nvSpPr>
          <p:spPr>
            <a:xfrm>
              <a:off x="1452882" y="2615613"/>
              <a:ext cx="1882569" cy="1882569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7429FC1-9815-847D-47D2-027C5A7AF3FA}"/>
                </a:ext>
              </a:extLst>
            </p:cNvPr>
            <p:cNvSpPr/>
            <p:nvPr/>
          </p:nvSpPr>
          <p:spPr>
            <a:xfrm>
              <a:off x="3243683" y="3076191"/>
              <a:ext cx="1733815" cy="1733815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885933-A09B-8B94-17E4-B72F532505BC}"/>
                </a:ext>
              </a:extLst>
            </p:cNvPr>
            <p:cNvSpPr/>
            <p:nvPr/>
          </p:nvSpPr>
          <p:spPr>
            <a:xfrm>
              <a:off x="1527443" y="1910955"/>
              <a:ext cx="3428578" cy="3428578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27" name="!!4">
            <a:extLst>
              <a:ext uri="{FF2B5EF4-FFF2-40B4-BE49-F238E27FC236}">
                <a16:creationId xmlns:a16="http://schemas.microsoft.com/office/drawing/2014/main" id="{17D6DAC4-1906-ECF1-A327-74D92BE3A7D8}"/>
              </a:ext>
            </a:extLst>
          </p:cNvPr>
          <p:cNvGrpSpPr/>
          <p:nvPr/>
        </p:nvGrpSpPr>
        <p:grpSpPr>
          <a:xfrm>
            <a:off x="798080" y="1535651"/>
            <a:ext cx="4685260" cy="4028064"/>
            <a:chOff x="798080" y="1535651"/>
            <a:chExt cx="4685260" cy="402806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BA471C6-AA45-F997-2AA3-D231791D8DF8}"/>
                </a:ext>
              </a:extLst>
            </p:cNvPr>
            <p:cNvSpPr/>
            <p:nvPr/>
          </p:nvSpPr>
          <p:spPr>
            <a:xfrm>
              <a:off x="2420840" y="1953874"/>
              <a:ext cx="3062500" cy="306250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B76B9FC-11E1-8648-2ED9-D249C7474D5F}"/>
                </a:ext>
              </a:extLst>
            </p:cNvPr>
            <p:cNvSpPr/>
            <p:nvPr/>
          </p:nvSpPr>
          <p:spPr>
            <a:xfrm>
              <a:off x="798080" y="1535651"/>
              <a:ext cx="4028064" cy="4028064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9DE74111-B29D-EB1E-8C62-982298B2653B}"/>
              </a:ext>
            </a:extLst>
          </p:cNvPr>
          <p:cNvSpPr/>
          <p:nvPr/>
        </p:nvSpPr>
        <p:spPr>
          <a:xfrm>
            <a:off x="1445998" y="1611431"/>
            <a:ext cx="3820484" cy="3820484"/>
          </a:xfrm>
          <a:prstGeom prst="ellipse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FD9241-ED00-F5D4-E982-18CEADA05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19"/>
          <a:stretch/>
        </p:blipFill>
        <p:spPr>
          <a:xfrm>
            <a:off x="7110799" y="2965073"/>
            <a:ext cx="4052350" cy="369950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4A103DF-4675-9FC8-1379-04A73D8AA8E2}"/>
              </a:ext>
            </a:extLst>
          </p:cNvPr>
          <p:cNvSpPr txBox="1"/>
          <p:nvPr/>
        </p:nvSpPr>
        <p:spPr>
          <a:xfrm>
            <a:off x="5226906" y="24290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3A9526-A489-DE70-B92D-24109F1FD14D}"/>
              </a:ext>
            </a:extLst>
          </p:cNvPr>
          <p:cNvSpPr txBox="1"/>
          <p:nvPr/>
        </p:nvSpPr>
        <p:spPr>
          <a:xfrm>
            <a:off x="1508070" y="154738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041730-4C16-8F03-F6C4-7551948A71BD}"/>
              </a:ext>
            </a:extLst>
          </p:cNvPr>
          <p:cNvSpPr txBox="1"/>
          <p:nvPr/>
        </p:nvSpPr>
        <p:spPr>
          <a:xfrm>
            <a:off x="4067994" y="14651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65342A1-6327-7801-578B-CBC53E8F6936}"/>
              </a:ext>
            </a:extLst>
          </p:cNvPr>
          <p:cNvSpPr txBox="1"/>
          <p:nvPr/>
        </p:nvSpPr>
        <p:spPr>
          <a:xfrm>
            <a:off x="4038389" y="27923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B25098-D36D-F99A-D829-EAA95245E661}"/>
              </a:ext>
            </a:extLst>
          </p:cNvPr>
          <p:cNvSpPr txBox="1"/>
          <p:nvPr/>
        </p:nvSpPr>
        <p:spPr>
          <a:xfrm>
            <a:off x="4820589" y="292306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4D1807D-1719-1774-9C50-4F1D33383019}"/>
              </a:ext>
            </a:extLst>
          </p:cNvPr>
          <p:cNvSpPr txBox="1"/>
          <p:nvPr/>
        </p:nvSpPr>
        <p:spPr>
          <a:xfrm>
            <a:off x="2279912" y="230819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405FC6A-DC7D-3F54-7D05-57CDBAE85C15}"/>
              </a:ext>
            </a:extLst>
          </p:cNvPr>
          <p:cNvSpPr txBox="1"/>
          <p:nvPr/>
        </p:nvSpPr>
        <p:spPr>
          <a:xfrm>
            <a:off x="3010293" y="16162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F2EC646-AA64-794D-393E-DDB56816D52D}"/>
              </a:ext>
            </a:extLst>
          </p:cNvPr>
          <p:cNvSpPr/>
          <p:nvPr/>
        </p:nvSpPr>
        <p:spPr>
          <a:xfrm>
            <a:off x="9444090" y="194620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48B374F-5E93-FDA0-64FD-ACEF80308743}"/>
              </a:ext>
            </a:extLst>
          </p:cNvPr>
          <p:cNvSpPr/>
          <p:nvPr/>
        </p:nvSpPr>
        <p:spPr>
          <a:xfrm>
            <a:off x="8351348" y="955572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CAEBCE3-BCAF-3273-17A2-9129E36689BD}"/>
              </a:ext>
            </a:extLst>
          </p:cNvPr>
          <p:cNvSpPr/>
          <p:nvPr/>
        </p:nvSpPr>
        <p:spPr>
          <a:xfrm>
            <a:off x="10486750" y="955572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2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3FE53B7-D7DA-9FB0-C35B-A1B522F775CD}"/>
              </a:ext>
            </a:extLst>
          </p:cNvPr>
          <p:cNvSpPr/>
          <p:nvPr/>
        </p:nvSpPr>
        <p:spPr>
          <a:xfrm>
            <a:off x="7714235" y="2200151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C7ABED6-EB6A-0E84-D14E-218A3DDFB5CD}"/>
              </a:ext>
            </a:extLst>
          </p:cNvPr>
          <p:cNvSpPr/>
          <p:nvPr/>
        </p:nvSpPr>
        <p:spPr>
          <a:xfrm>
            <a:off x="8986346" y="2200151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4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897CC5-FDCB-8A45-113F-C8E3CEE25126}"/>
              </a:ext>
            </a:extLst>
          </p:cNvPr>
          <p:cNvSpPr/>
          <p:nvPr/>
        </p:nvSpPr>
        <p:spPr>
          <a:xfrm>
            <a:off x="9859992" y="2200151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5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6E1A698-A55B-138A-657C-E857B70F5286}"/>
              </a:ext>
            </a:extLst>
          </p:cNvPr>
          <p:cNvSpPr/>
          <p:nvPr/>
        </p:nvSpPr>
        <p:spPr>
          <a:xfrm>
            <a:off x="11134668" y="2200151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6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2FBEF24-0D78-8A59-B0B1-1E1AA91EAB30}"/>
              </a:ext>
            </a:extLst>
          </p:cNvPr>
          <p:cNvCxnSpPr>
            <a:stCxn id="88" idx="1"/>
            <a:endCxn id="89" idx="0"/>
          </p:cNvCxnSpPr>
          <p:nvPr/>
        </p:nvCxnSpPr>
        <p:spPr>
          <a:xfrm flipH="1">
            <a:off x="8668847" y="512119"/>
            <a:ext cx="775243" cy="44345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BEB1BBE-B1EA-B622-DC10-9E5CCA51D20F}"/>
              </a:ext>
            </a:extLst>
          </p:cNvPr>
          <p:cNvCxnSpPr>
            <a:cxnSpLocks/>
            <a:stCxn id="88" idx="3"/>
            <a:endCxn id="90" idx="0"/>
          </p:cNvCxnSpPr>
          <p:nvPr/>
        </p:nvCxnSpPr>
        <p:spPr>
          <a:xfrm>
            <a:off x="10079088" y="512119"/>
            <a:ext cx="725161" cy="44345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431A115-426C-4D2C-6697-7AB85F4C9706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8668847" y="1590570"/>
            <a:ext cx="634998" cy="609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8E49760-BC11-2FCD-0D4B-E72E6313D4DE}"/>
              </a:ext>
            </a:extLst>
          </p:cNvPr>
          <p:cNvCxnSpPr>
            <a:cxnSpLocks/>
            <a:stCxn id="89" idx="2"/>
            <a:endCxn id="91" idx="0"/>
          </p:cNvCxnSpPr>
          <p:nvPr/>
        </p:nvCxnSpPr>
        <p:spPr>
          <a:xfrm flipH="1">
            <a:off x="8031734" y="1590570"/>
            <a:ext cx="637113" cy="609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BE38511-E4C4-921E-BB68-2C424BEC3FD3}"/>
              </a:ext>
            </a:extLst>
          </p:cNvPr>
          <p:cNvCxnSpPr>
            <a:cxnSpLocks/>
            <a:stCxn id="90" idx="2"/>
            <a:endCxn id="93" idx="0"/>
          </p:cNvCxnSpPr>
          <p:nvPr/>
        </p:nvCxnSpPr>
        <p:spPr>
          <a:xfrm flipH="1">
            <a:off x="10177491" y="1590570"/>
            <a:ext cx="626758" cy="609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A1C6637-545D-B04A-95C8-5FFCBF1283AA}"/>
              </a:ext>
            </a:extLst>
          </p:cNvPr>
          <p:cNvCxnSpPr>
            <a:cxnSpLocks/>
            <a:stCxn id="90" idx="2"/>
            <a:endCxn id="94" idx="0"/>
          </p:cNvCxnSpPr>
          <p:nvPr/>
        </p:nvCxnSpPr>
        <p:spPr>
          <a:xfrm>
            <a:off x="10804249" y="1590570"/>
            <a:ext cx="647918" cy="609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091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543039" cy="820882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Search Nearest Neighbor</a:t>
            </a:r>
          </a:p>
        </p:txBody>
      </p:sp>
      <p:grpSp>
        <p:nvGrpSpPr>
          <p:cNvPr id="98" name="!!1">
            <a:extLst>
              <a:ext uri="{FF2B5EF4-FFF2-40B4-BE49-F238E27FC236}">
                <a16:creationId xmlns:a16="http://schemas.microsoft.com/office/drawing/2014/main" id="{F4B656C6-0744-F2AD-42AB-DF45FAA65514}"/>
              </a:ext>
            </a:extLst>
          </p:cNvPr>
          <p:cNvGrpSpPr/>
          <p:nvPr/>
        </p:nvGrpSpPr>
        <p:grpSpPr>
          <a:xfrm>
            <a:off x="106021" y="820882"/>
            <a:ext cx="6175367" cy="5205845"/>
            <a:chOff x="623450" y="820882"/>
            <a:chExt cx="5673441" cy="478272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3423AC-CC26-4327-55FC-9C30D6BA0B62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4" y="820882"/>
              <a:ext cx="0" cy="4775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032799-C9B3-903D-BC06-5604FB519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596675"/>
              <a:ext cx="5673437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61FB8D9-954F-0ABE-88B6-8F56AAE4E87E}"/>
                </a:ext>
              </a:extLst>
            </p:cNvPr>
            <p:cNvCxnSpPr>
              <a:cxnSpLocks/>
            </p:cNvCxnSpPr>
            <p:nvPr/>
          </p:nvCxnSpPr>
          <p:spPr>
            <a:xfrm>
              <a:off x="1139535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60CE8F4-C71B-7D52-416B-888F8B15EACE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9C249D-1587-1DEA-8ACE-079260873ED7}"/>
                </a:ext>
              </a:extLst>
            </p:cNvPr>
            <p:cNvCxnSpPr>
              <a:cxnSpLocks/>
            </p:cNvCxnSpPr>
            <p:nvPr/>
          </p:nvCxnSpPr>
          <p:spPr>
            <a:xfrm>
              <a:off x="2722416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A09ECE-4776-86D9-30EA-78CE94C12B87}"/>
                </a:ext>
              </a:extLst>
            </p:cNvPr>
            <p:cNvCxnSpPr>
              <a:cxnSpLocks/>
            </p:cNvCxnSpPr>
            <p:nvPr/>
          </p:nvCxnSpPr>
          <p:spPr>
            <a:xfrm>
              <a:off x="3425534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7C4BBB4-1DFF-A5C1-0EE1-BBA735C7FFBA}"/>
                </a:ext>
              </a:extLst>
            </p:cNvPr>
            <p:cNvCxnSpPr>
              <a:cxnSpLocks/>
            </p:cNvCxnSpPr>
            <p:nvPr/>
          </p:nvCxnSpPr>
          <p:spPr>
            <a:xfrm>
              <a:off x="4180607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E675824-6F0C-BCF8-C7B7-D6971C00EA8F}"/>
                </a:ext>
              </a:extLst>
            </p:cNvPr>
            <p:cNvCxnSpPr>
              <a:cxnSpLocks/>
            </p:cNvCxnSpPr>
            <p:nvPr/>
          </p:nvCxnSpPr>
          <p:spPr>
            <a:xfrm>
              <a:off x="4925288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8403884-F71F-D325-3C28-0A782D082507}"/>
                </a:ext>
              </a:extLst>
            </p:cNvPr>
            <p:cNvCxnSpPr>
              <a:cxnSpLocks/>
            </p:cNvCxnSpPr>
            <p:nvPr/>
          </p:nvCxnSpPr>
          <p:spPr>
            <a:xfrm>
              <a:off x="5773879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4C845B3-FACA-4B1B-9FD9-9581A571D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114216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8A308D5-577D-3033-FA1E-672E562639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3" y="4372998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A5D8EB-841B-42DF-B87D-23CF240FE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3631780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E447EF1-3045-CEA1-FEF9-823A03F682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2883635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80BC18D-ADFB-86BD-A4D0-62474B8C7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1" y="2059289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D8A043-0C12-CD87-9B90-5EC547C978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0" y="1307681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B65682-5AFA-5ED2-1307-C02C3662D195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2890562"/>
              <a:ext cx="1489363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CAEE5F-0BE8-7C6D-C268-9AE655131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5927" y="3631780"/>
              <a:ext cx="1478969" cy="692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19652B1-9834-CAEA-E5F4-5438F7285A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5926" y="2093926"/>
              <a:ext cx="1499754" cy="154478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1E84DB6-51DC-3953-435D-D3AB128DE9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6170" y="2890562"/>
              <a:ext cx="2989118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" name="!!2">
            <a:extLst>
              <a:ext uri="{FF2B5EF4-FFF2-40B4-BE49-F238E27FC236}">
                <a16:creationId xmlns:a16="http://schemas.microsoft.com/office/drawing/2014/main" id="{ED9D338D-36CB-F850-A715-1B7836F45F96}"/>
              </a:ext>
            </a:extLst>
          </p:cNvPr>
          <p:cNvGrpSpPr/>
          <p:nvPr/>
        </p:nvGrpSpPr>
        <p:grpSpPr>
          <a:xfrm>
            <a:off x="1374822" y="1869427"/>
            <a:ext cx="3733643" cy="3381010"/>
            <a:chOff x="1452882" y="1865646"/>
            <a:chExt cx="3911208" cy="347388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6DF8D9A-FCB4-9549-BACF-2A57DBFC009E}"/>
                </a:ext>
              </a:extLst>
            </p:cNvPr>
            <p:cNvSpPr/>
            <p:nvPr/>
          </p:nvSpPr>
          <p:spPr>
            <a:xfrm>
              <a:off x="2892235" y="1865646"/>
              <a:ext cx="2471855" cy="2471855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A5D482-F788-CE1D-6437-ED5E7D7D4139}"/>
                </a:ext>
              </a:extLst>
            </p:cNvPr>
            <p:cNvSpPr/>
            <p:nvPr/>
          </p:nvSpPr>
          <p:spPr>
            <a:xfrm>
              <a:off x="1452882" y="2615613"/>
              <a:ext cx="1882569" cy="1882569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7429FC1-9815-847D-47D2-027C5A7AF3FA}"/>
                </a:ext>
              </a:extLst>
            </p:cNvPr>
            <p:cNvSpPr/>
            <p:nvPr/>
          </p:nvSpPr>
          <p:spPr>
            <a:xfrm>
              <a:off x="3243683" y="3076191"/>
              <a:ext cx="1733815" cy="1733815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885933-A09B-8B94-17E4-B72F532505BC}"/>
                </a:ext>
              </a:extLst>
            </p:cNvPr>
            <p:cNvSpPr/>
            <p:nvPr/>
          </p:nvSpPr>
          <p:spPr>
            <a:xfrm>
              <a:off x="1527443" y="1910955"/>
              <a:ext cx="3428578" cy="3428578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27" name="!!4">
            <a:extLst>
              <a:ext uri="{FF2B5EF4-FFF2-40B4-BE49-F238E27FC236}">
                <a16:creationId xmlns:a16="http://schemas.microsoft.com/office/drawing/2014/main" id="{17D6DAC4-1906-ECF1-A327-74D92BE3A7D8}"/>
              </a:ext>
            </a:extLst>
          </p:cNvPr>
          <p:cNvGrpSpPr/>
          <p:nvPr/>
        </p:nvGrpSpPr>
        <p:grpSpPr>
          <a:xfrm>
            <a:off x="798080" y="1535651"/>
            <a:ext cx="4685260" cy="4028064"/>
            <a:chOff x="798080" y="1535651"/>
            <a:chExt cx="4685260" cy="402806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BA471C6-AA45-F997-2AA3-D231791D8DF8}"/>
                </a:ext>
              </a:extLst>
            </p:cNvPr>
            <p:cNvSpPr/>
            <p:nvPr/>
          </p:nvSpPr>
          <p:spPr>
            <a:xfrm>
              <a:off x="2420840" y="1953874"/>
              <a:ext cx="3062500" cy="306250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B76B9FC-11E1-8648-2ED9-D249C7474D5F}"/>
                </a:ext>
              </a:extLst>
            </p:cNvPr>
            <p:cNvSpPr/>
            <p:nvPr/>
          </p:nvSpPr>
          <p:spPr>
            <a:xfrm>
              <a:off x="798080" y="1535651"/>
              <a:ext cx="4028064" cy="4028064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9DE74111-B29D-EB1E-8C62-982298B2653B}"/>
              </a:ext>
            </a:extLst>
          </p:cNvPr>
          <p:cNvSpPr/>
          <p:nvPr/>
        </p:nvSpPr>
        <p:spPr>
          <a:xfrm>
            <a:off x="1445998" y="1611431"/>
            <a:ext cx="3820484" cy="3820484"/>
          </a:xfrm>
          <a:prstGeom prst="ellipse">
            <a:avLst/>
          </a:prstGeom>
          <a:noFill/>
          <a:ln w="571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A103DF-4675-9FC8-1379-04A73D8AA8E2}"/>
              </a:ext>
            </a:extLst>
          </p:cNvPr>
          <p:cNvSpPr txBox="1"/>
          <p:nvPr/>
        </p:nvSpPr>
        <p:spPr>
          <a:xfrm>
            <a:off x="5226906" y="24290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3A9526-A489-DE70-B92D-24109F1FD14D}"/>
              </a:ext>
            </a:extLst>
          </p:cNvPr>
          <p:cNvSpPr txBox="1"/>
          <p:nvPr/>
        </p:nvSpPr>
        <p:spPr>
          <a:xfrm>
            <a:off x="1508070" y="154738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041730-4C16-8F03-F6C4-7551948A71BD}"/>
              </a:ext>
            </a:extLst>
          </p:cNvPr>
          <p:cNvSpPr txBox="1"/>
          <p:nvPr/>
        </p:nvSpPr>
        <p:spPr>
          <a:xfrm>
            <a:off x="4067994" y="14651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65342A1-6327-7801-578B-CBC53E8F6936}"/>
              </a:ext>
            </a:extLst>
          </p:cNvPr>
          <p:cNvSpPr txBox="1"/>
          <p:nvPr/>
        </p:nvSpPr>
        <p:spPr>
          <a:xfrm>
            <a:off x="4038389" y="27923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B25098-D36D-F99A-D829-EAA95245E661}"/>
              </a:ext>
            </a:extLst>
          </p:cNvPr>
          <p:cNvSpPr txBox="1"/>
          <p:nvPr/>
        </p:nvSpPr>
        <p:spPr>
          <a:xfrm>
            <a:off x="4820589" y="292306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4D1807D-1719-1774-9C50-4F1D33383019}"/>
              </a:ext>
            </a:extLst>
          </p:cNvPr>
          <p:cNvSpPr txBox="1"/>
          <p:nvPr/>
        </p:nvSpPr>
        <p:spPr>
          <a:xfrm>
            <a:off x="2279912" y="230819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405FC6A-DC7D-3F54-7D05-57CDBAE85C15}"/>
              </a:ext>
            </a:extLst>
          </p:cNvPr>
          <p:cNvSpPr txBox="1"/>
          <p:nvPr/>
        </p:nvSpPr>
        <p:spPr>
          <a:xfrm>
            <a:off x="3010293" y="16162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EA443A-193E-076C-F52B-BA00CAA18353}"/>
              </a:ext>
            </a:extLst>
          </p:cNvPr>
          <p:cNvSpPr/>
          <p:nvPr/>
        </p:nvSpPr>
        <p:spPr>
          <a:xfrm>
            <a:off x="9444090" y="194620"/>
            <a:ext cx="634998" cy="6349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2CF0F-A8C8-35C8-DE05-F463F9BF8B9F}"/>
              </a:ext>
            </a:extLst>
          </p:cNvPr>
          <p:cNvSpPr/>
          <p:nvPr/>
        </p:nvSpPr>
        <p:spPr>
          <a:xfrm>
            <a:off x="8351348" y="955572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168EEB-B7FB-B19D-3420-C9533C02A4AF}"/>
              </a:ext>
            </a:extLst>
          </p:cNvPr>
          <p:cNvSpPr/>
          <p:nvPr/>
        </p:nvSpPr>
        <p:spPr>
          <a:xfrm>
            <a:off x="10486750" y="955572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7F7DBE-09F5-5DE4-624B-D6FE7990CA47}"/>
              </a:ext>
            </a:extLst>
          </p:cNvPr>
          <p:cNvSpPr/>
          <p:nvPr/>
        </p:nvSpPr>
        <p:spPr>
          <a:xfrm>
            <a:off x="7714235" y="2200151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28415-8618-E910-1C75-7BCE757B5E59}"/>
              </a:ext>
            </a:extLst>
          </p:cNvPr>
          <p:cNvSpPr/>
          <p:nvPr/>
        </p:nvSpPr>
        <p:spPr>
          <a:xfrm>
            <a:off x="8986346" y="2200151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72345B-4085-BDE5-AE33-A3EEFF1853E6}"/>
              </a:ext>
            </a:extLst>
          </p:cNvPr>
          <p:cNvSpPr/>
          <p:nvPr/>
        </p:nvSpPr>
        <p:spPr>
          <a:xfrm>
            <a:off x="9859992" y="2200151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2B9993-2977-A946-8A00-01AC84E3F2A4}"/>
              </a:ext>
            </a:extLst>
          </p:cNvPr>
          <p:cNvSpPr/>
          <p:nvPr/>
        </p:nvSpPr>
        <p:spPr>
          <a:xfrm>
            <a:off x="11134668" y="2200151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93D77A-66ED-80BD-4DB2-9F5B958DD58D}"/>
              </a:ext>
            </a:extLst>
          </p:cNvPr>
          <p:cNvCxnSpPr>
            <a:stCxn id="3" idx="1"/>
            <a:endCxn id="4" idx="0"/>
          </p:cNvCxnSpPr>
          <p:nvPr/>
        </p:nvCxnSpPr>
        <p:spPr>
          <a:xfrm flipH="1">
            <a:off x="8668847" y="512119"/>
            <a:ext cx="775243" cy="44345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0C9F30-1917-2BF4-8099-0D3C2DE37078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10079088" y="512119"/>
            <a:ext cx="725161" cy="44345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B518D4-E318-DC68-8D5D-55F93169706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8668847" y="1590570"/>
            <a:ext cx="634998" cy="609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6F2E49-ECBD-E899-A352-203C111A2A7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8031734" y="1590570"/>
            <a:ext cx="637113" cy="609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137D5B-0675-EA49-C28C-271DE1C84E34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10177491" y="1590570"/>
            <a:ext cx="626758" cy="609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F89BB4-26F0-8D71-EBA0-01F943544B6A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10804249" y="1590570"/>
            <a:ext cx="647918" cy="609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4815162-20D7-BB45-8649-ACCACFB334B9}"/>
              </a:ext>
            </a:extLst>
          </p:cNvPr>
          <p:cNvSpPr/>
          <p:nvPr/>
        </p:nvSpPr>
        <p:spPr>
          <a:xfrm>
            <a:off x="2146616" y="3531643"/>
            <a:ext cx="147320" cy="1473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201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543039" cy="820882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Search Nearest Neighbor</a:t>
            </a:r>
          </a:p>
        </p:txBody>
      </p:sp>
      <p:grpSp>
        <p:nvGrpSpPr>
          <p:cNvPr id="98" name="!!1">
            <a:extLst>
              <a:ext uri="{FF2B5EF4-FFF2-40B4-BE49-F238E27FC236}">
                <a16:creationId xmlns:a16="http://schemas.microsoft.com/office/drawing/2014/main" id="{F4B656C6-0744-F2AD-42AB-DF45FAA65514}"/>
              </a:ext>
            </a:extLst>
          </p:cNvPr>
          <p:cNvGrpSpPr/>
          <p:nvPr/>
        </p:nvGrpSpPr>
        <p:grpSpPr>
          <a:xfrm>
            <a:off x="106021" y="820882"/>
            <a:ext cx="6175367" cy="5205845"/>
            <a:chOff x="623450" y="820882"/>
            <a:chExt cx="5673441" cy="478272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3423AC-CC26-4327-55FC-9C30D6BA0B62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4" y="820882"/>
              <a:ext cx="0" cy="4775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032799-C9B3-903D-BC06-5604FB519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596675"/>
              <a:ext cx="5673437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61FB8D9-954F-0ABE-88B6-8F56AAE4E87E}"/>
                </a:ext>
              </a:extLst>
            </p:cNvPr>
            <p:cNvCxnSpPr>
              <a:cxnSpLocks/>
            </p:cNvCxnSpPr>
            <p:nvPr/>
          </p:nvCxnSpPr>
          <p:spPr>
            <a:xfrm>
              <a:off x="1139535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60CE8F4-C71B-7D52-416B-888F8B15EACE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9C249D-1587-1DEA-8ACE-079260873ED7}"/>
                </a:ext>
              </a:extLst>
            </p:cNvPr>
            <p:cNvCxnSpPr>
              <a:cxnSpLocks/>
            </p:cNvCxnSpPr>
            <p:nvPr/>
          </p:nvCxnSpPr>
          <p:spPr>
            <a:xfrm>
              <a:off x="2722416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A09ECE-4776-86D9-30EA-78CE94C12B87}"/>
                </a:ext>
              </a:extLst>
            </p:cNvPr>
            <p:cNvCxnSpPr>
              <a:cxnSpLocks/>
            </p:cNvCxnSpPr>
            <p:nvPr/>
          </p:nvCxnSpPr>
          <p:spPr>
            <a:xfrm>
              <a:off x="3425534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7C4BBB4-1DFF-A5C1-0EE1-BBA735C7FFBA}"/>
                </a:ext>
              </a:extLst>
            </p:cNvPr>
            <p:cNvCxnSpPr>
              <a:cxnSpLocks/>
            </p:cNvCxnSpPr>
            <p:nvPr/>
          </p:nvCxnSpPr>
          <p:spPr>
            <a:xfrm>
              <a:off x="4180607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E675824-6F0C-BCF8-C7B7-D6971C00EA8F}"/>
                </a:ext>
              </a:extLst>
            </p:cNvPr>
            <p:cNvCxnSpPr>
              <a:cxnSpLocks/>
            </p:cNvCxnSpPr>
            <p:nvPr/>
          </p:nvCxnSpPr>
          <p:spPr>
            <a:xfrm>
              <a:off x="4925288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8403884-F71F-D325-3C28-0A782D082507}"/>
                </a:ext>
              </a:extLst>
            </p:cNvPr>
            <p:cNvCxnSpPr>
              <a:cxnSpLocks/>
            </p:cNvCxnSpPr>
            <p:nvPr/>
          </p:nvCxnSpPr>
          <p:spPr>
            <a:xfrm>
              <a:off x="5773879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4C845B3-FACA-4B1B-9FD9-9581A571D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114216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8A308D5-577D-3033-FA1E-672E562639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3" y="4372998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A5D8EB-841B-42DF-B87D-23CF240FE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3631780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E447EF1-3045-CEA1-FEF9-823A03F682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2883635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80BC18D-ADFB-86BD-A4D0-62474B8C7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1" y="2059289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D8A043-0C12-CD87-9B90-5EC547C978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0" y="1307681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B65682-5AFA-5ED2-1307-C02C3662D195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2890562"/>
              <a:ext cx="1489363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CAEE5F-0BE8-7C6D-C268-9AE655131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5927" y="3631780"/>
              <a:ext cx="1478969" cy="692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19652B1-9834-CAEA-E5F4-5438F7285A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5926" y="2093926"/>
              <a:ext cx="1499754" cy="154478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1E84DB6-51DC-3953-435D-D3AB128DE9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6170" y="2890562"/>
              <a:ext cx="2989118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" name="!!2">
            <a:extLst>
              <a:ext uri="{FF2B5EF4-FFF2-40B4-BE49-F238E27FC236}">
                <a16:creationId xmlns:a16="http://schemas.microsoft.com/office/drawing/2014/main" id="{ED9D338D-36CB-F850-A715-1B7836F45F96}"/>
              </a:ext>
            </a:extLst>
          </p:cNvPr>
          <p:cNvGrpSpPr/>
          <p:nvPr/>
        </p:nvGrpSpPr>
        <p:grpSpPr>
          <a:xfrm>
            <a:off x="1374822" y="1869427"/>
            <a:ext cx="3733643" cy="3381010"/>
            <a:chOff x="1452882" y="1865646"/>
            <a:chExt cx="3911208" cy="347388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6DF8D9A-FCB4-9549-BACF-2A57DBFC009E}"/>
                </a:ext>
              </a:extLst>
            </p:cNvPr>
            <p:cNvSpPr/>
            <p:nvPr/>
          </p:nvSpPr>
          <p:spPr>
            <a:xfrm>
              <a:off x="2892235" y="1865646"/>
              <a:ext cx="2471855" cy="2471855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A5D482-F788-CE1D-6437-ED5E7D7D4139}"/>
                </a:ext>
              </a:extLst>
            </p:cNvPr>
            <p:cNvSpPr/>
            <p:nvPr/>
          </p:nvSpPr>
          <p:spPr>
            <a:xfrm>
              <a:off x="1452882" y="2615613"/>
              <a:ext cx="1882569" cy="1882569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7429FC1-9815-847D-47D2-027C5A7AF3FA}"/>
                </a:ext>
              </a:extLst>
            </p:cNvPr>
            <p:cNvSpPr/>
            <p:nvPr/>
          </p:nvSpPr>
          <p:spPr>
            <a:xfrm>
              <a:off x="3243683" y="3076191"/>
              <a:ext cx="1733815" cy="1733815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885933-A09B-8B94-17E4-B72F532505BC}"/>
                </a:ext>
              </a:extLst>
            </p:cNvPr>
            <p:cNvSpPr/>
            <p:nvPr/>
          </p:nvSpPr>
          <p:spPr>
            <a:xfrm>
              <a:off x="1527443" y="1910955"/>
              <a:ext cx="3428578" cy="3428578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27" name="!!4">
            <a:extLst>
              <a:ext uri="{FF2B5EF4-FFF2-40B4-BE49-F238E27FC236}">
                <a16:creationId xmlns:a16="http://schemas.microsoft.com/office/drawing/2014/main" id="{17D6DAC4-1906-ECF1-A327-74D92BE3A7D8}"/>
              </a:ext>
            </a:extLst>
          </p:cNvPr>
          <p:cNvGrpSpPr/>
          <p:nvPr/>
        </p:nvGrpSpPr>
        <p:grpSpPr>
          <a:xfrm>
            <a:off x="798080" y="1535651"/>
            <a:ext cx="4685260" cy="4028064"/>
            <a:chOff x="798080" y="1535651"/>
            <a:chExt cx="4685260" cy="402806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BA471C6-AA45-F997-2AA3-D231791D8DF8}"/>
                </a:ext>
              </a:extLst>
            </p:cNvPr>
            <p:cNvSpPr/>
            <p:nvPr/>
          </p:nvSpPr>
          <p:spPr>
            <a:xfrm>
              <a:off x="2420840" y="1953874"/>
              <a:ext cx="3062500" cy="306250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B76B9FC-11E1-8648-2ED9-D249C7474D5F}"/>
                </a:ext>
              </a:extLst>
            </p:cNvPr>
            <p:cNvSpPr/>
            <p:nvPr/>
          </p:nvSpPr>
          <p:spPr>
            <a:xfrm>
              <a:off x="798080" y="1535651"/>
              <a:ext cx="4028064" cy="4028064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9DE74111-B29D-EB1E-8C62-982298B2653B}"/>
              </a:ext>
            </a:extLst>
          </p:cNvPr>
          <p:cNvSpPr/>
          <p:nvPr/>
        </p:nvSpPr>
        <p:spPr>
          <a:xfrm>
            <a:off x="1445998" y="1611431"/>
            <a:ext cx="3820484" cy="3820484"/>
          </a:xfrm>
          <a:prstGeom prst="ellipse">
            <a:avLst/>
          </a:prstGeom>
          <a:noFill/>
          <a:ln w="571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A103DF-4675-9FC8-1379-04A73D8AA8E2}"/>
              </a:ext>
            </a:extLst>
          </p:cNvPr>
          <p:cNvSpPr txBox="1"/>
          <p:nvPr/>
        </p:nvSpPr>
        <p:spPr>
          <a:xfrm>
            <a:off x="5226906" y="24290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3A9526-A489-DE70-B92D-24109F1FD14D}"/>
              </a:ext>
            </a:extLst>
          </p:cNvPr>
          <p:cNvSpPr txBox="1"/>
          <p:nvPr/>
        </p:nvSpPr>
        <p:spPr>
          <a:xfrm>
            <a:off x="1508070" y="154738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041730-4C16-8F03-F6C4-7551948A71BD}"/>
              </a:ext>
            </a:extLst>
          </p:cNvPr>
          <p:cNvSpPr txBox="1"/>
          <p:nvPr/>
        </p:nvSpPr>
        <p:spPr>
          <a:xfrm>
            <a:off x="4067994" y="14651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65342A1-6327-7801-578B-CBC53E8F6936}"/>
              </a:ext>
            </a:extLst>
          </p:cNvPr>
          <p:cNvSpPr txBox="1"/>
          <p:nvPr/>
        </p:nvSpPr>
        <p:spPr>
          <a:xfrm>
            <a:off x="4038389" y="27923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B25098-D36D-F99A-D829-EAA95245E661}"/>
              </a:ext>
            </a:extLst>
          </p:cNvPr>
          <p:cNvSpPr txBox="1"/>
          <p:nvPr/>
        </p:nvSpPr>
        <p:spPr>
          <a:xfrm>
            <a:off x="4820589" y="292306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4D1807D-1719-1774-9C50-4F1D33383019}"/>
              </a:ext>
            </a:extLst>
          </p:cNvPr>
          <p:cNvSpPr txBox="1"/>
          <p:nvPr/>
        </p:nvSpPr>
        <p:spPr>
          <a:xfrm>
            <a:off x="2279912" y="230819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405FC6A-DC7D-3F54-7D05-57CDBAE85C15}"/>
              </a:ext>
            </a:extLst>
          </p:cNvPr>
          <p:cNvSpPr txBox="1"/>
          <p:nvPr/>
        </p:nvSpPr>
        <p:spPr>
          <a:xfrm>
            <a:off x="3010293" y="16162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EA443A-193E-076C-F52B-BA00CAA18353}"/>
              </a:ext>
            </a:extLst>
          </p:cNvPr>
          <p:cNvSpPr/>
          <p:nvPr/>
        </p:nvSpPr>
        <p:spPr>
          <a:xfrm>
            <a:off x="9444090" y="194620"/>
            <a:ext cx="634998" cy="6349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2CF0F-A8C8-35C8-DE05-F463F9BF8B9F}"/>
              </a:ext>
            </a:extLst>
          </p:cNvPr>
          <p:cNvSpPr/>
          <p:nvPr/>
        </p:nvSpPr>
        <p:spPr>
          <a:xfrm>
            <a:off x="8351348" y="955572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168EEB-B7FB-B19D-3420-C9533C02A4AF}"/>
              </a:ext>
            </a:extLst>
          </p:cNvPr>
          <p:cNvSpPr/>
          <p:nvPr/>
        </p:nvSpPr>
        <p:spPr>
          <a:xfrm>
            <a:off x="10486750" y="955572"/>
            <a:ext cx="634998" cy="6349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7F7DBE-09F5-5DE4-624B-D6FE7990CA47}"/>
              </a:ext>
            </a:extLst>
          </p:cNvPr>
          <p:cNvSpPr/>
          <p:nvPr/>
        </p:nvSpPr>
        <p:spPr>
          <a:xfrm>
            <a:off x="7714235" y="2200151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28415-8618-E910-1C75-7BCE757B5E59}"/>
              </a:ext>
            </a:extLst>
          </p:cNvPr>
          <p:cNvSpPr/>
          <p:nvPr/>
        </p:nvSpPr>
        <p:spPr>
          <a:xfrm>
            <a:off x="8986346" y="2200151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72345B-4085-BDE5-AE33-A3EEFF1853E6}"/>
              </a:ext>
            </a:extLst>
          </p:cNvPr>
          <p:cNvSpPr/>
          <p:nvPr/>
        </p:nvSpPr>
        <p:spPr>
          <a:xfrm>
            <a:off x="9859992" y="2200151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2B9993-2977-A946-8A00-01AC84E3F2A4}"/>
              </a:ext>
            </a:extLst>
          </p:cNvPr>
          <p:cNvSpPr/>
          <p:nvPr/>
        </p:nvSpPr>
        <p:spPr>
          <a:xfrm>
            <a:off x="11134668" y="2200151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93D77A-66ED-80BD-4DB2-9F5B958DD58D}"/>
              </a:ext>
            </a:extLst>
          </p:cNvPr>
          <p:cNvCxnSpPr>
            <a:stCxn id="3" idx="1"/>
            <a:endCxn id="4" idx="0"/>
          </p:cNvCxnSpPr>
          <p:nvPr/>
        </p:nvCxnSpPr>
        <p:spPr>
          <a:xfrm flipH="1">
            <a:off x="8668847" y="512119"/>
            <a:ext cx="775243" cy="44345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0C9F30-1917-2BF4-8099-0D3C2DE37078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10079088" y="512119"/>
            <a:ext cx="725161" cy="44345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B518D4-E318-DC68-8D5D-55F93169706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8668847" y="1590570"/>
            <a:ext cx="634998" cy="609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6F2E49-ECBD-E899-A352-203C111A2A7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8031734" y="1590570"/>
            <a:ext cx="637113" cy="609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137D5B-0675-EA49-C28C-271DE1C84E34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10177491" y="1590570"/>
            <a:ext cx="626758" cy="609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F89BB4-26F0-8D71-EBA0-01F943544B6A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10804249" y="1590570"/>
            <a:ext cx="647918" cy="609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443EE84-2B19-F8BF-C9BA-984DAB4A580E}"/>
              </a:ext>
            </a:extLst>
          </p:cNvPr>
          <p:cNvSpPr/>
          <p:nvPr/>
        </p:nvSpPr>
        <p:spPr>
          <a:xfrm>
            <a:off x="2146616" y="3531643"/>
            <a:ext cx="147320" cy="1473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12FAC0-7D66-E13B-9313-E47BE1ACB011}"/>
              </a:ext>
            </a:extLst>
          </p:cNvPr>
          <p:cNvSpPr/>
          <p:nvPr/>
        </p:nvSpPr>
        <p:spPr>
          <a:xfrm>
            <a:off x="3897466" y="3430474"/>
            <a:ext cx="147320" cy="14732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6C6FF78-D10C-E649-3EAF-6C153F02229A}"/>
              </a:ext>
            </a:extLst>
          </p:cNvPr>
          <p:cNvSpPr/>
          <p:nvPr/>
        </p:nvSpPr>
        <p:spPr>
          <a:xfrm>
            <a:off x="2722722" y="3411557"/>
            <a:ext cx="147320" cy="14732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CDD9C1-2439-14E9-100D-2CEC952C25BA}"/>
              </a:ext>
            </a:extLst>
          </p:cNvPr>
          <p:cNvCxnSpPr>
            <a:cxnSpLocks/>
            <a:stCxn id="29" idx="6"/>
            <a:endCxn id="18" idx="2"/>
          </p:cNvCxnSpPr>
          <p:nvPr/>
        </p:nvCxnSpPr>
        <p:spPr>
          <a:xfrm flipV="1">
            <a:off x="2293936" y="3485217"/>
            <a:ext cx="428786" cy="1200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906203-5483-A3FB-3F9D-0D2AA5853ACA}"/>
              </a:ext>
            </a:extLst>
          </p:cNvPr>
          <p:cNvCxnSpPr>
            <a:cxnSpLocks/>
            <a:stCxn id="29" idx="6"/>
            <a:endCxn id="9" idx="2"/>
          </p:cNvCxnSpPr>
          <p:nvPr/>
        </p:nvCxnSpPr>
        <p:spPr>
          <a:xfrm flipV="1">
            <a:off x="2293936" y="3504134"/>
            <a:ext cx="1603530" cy="1011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548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543039" cy="820882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Search Nearest Neighbor</a:t>
            </a:r>
          </a:p>
        </p:txBody>
      </p:sp>
      <p:grpSp>
        <p:nvGrpSpPr>
          <p:cNvPr id="98" name="!!1">
            <a:extLst>
              <a:ext uri="{FF2B5EF4-FFF2-40B4-BE49-F238E27FC236}">
                <a16:creationId xmlns:a16="http://schemas.microsoft.com/office/drawing/2014/main" id="{F4B656C6-0744-F2AD-42AB-DF45FAA65514}"/>
              </a:ext>
            </a:extLst>
          </p:cNvPr>
          <p:cNvGrpSpPr/>
          <p:nvPr/>
        </p:nvGrpSpPr>
        <p:grpSpPr>
          <a:xfrm>
            <a:off x="106021" y="820882"/>
            <a:ext cx="6175367" cy="5205845"/>
            <a:chOff x="623450" y="820882"/>
            <a:chExt cx="5673441" cy="478272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3423AC-CC26-4327-55FC-9C30D6BA0B62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4" y="820882"/>
              <a:ext cx="0" cy="4775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032799-C9B3-903D-BC06-5604FB519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596675"/>
              <a:ext cx="5673437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61FB8D9-954F-0ABE-88B6-8F56AAE4E87E}"/>
                </a:ext>
              </a:extLst>
            </p:cNvPr>
            <p:cNvCxnSpPr>
              <a:cxnSpLocks/>
            </p:cNvCxnSpPr>
            <p:nvPr/>
          </p:nvCxnSpPr>
          <p:spPr>
            <a:xfrm>
              <a:off x="1139535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60CE8F4-C71B-7D52-416B-888F8B15EACE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9C249D-1587-1DEA-8ACE-079260873ED7}"/>
                </a:ext>
              </a:extLst>
            </p:cNvPr>
            <p:cNvCxnSpPr>
              <a:cxnSpLocks/>
            </p:cNvCxnSpPr>
            <p:nvPr/>
          </p:nvCxnSpPr>
          <p:spPr>
            <a:xfrm>
              <a:off x="2722416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A09ECE-4776-86D9-30EA-78CE94C12B87}"/>
                </a:ext>
              </a:extLst>
            </p:cNvPr>
            <p:cNvCxnSpPr>
              <a:cxnSpLocks/>
            </p:cNvCxnSpPr>
            <p:nvPr/>
          </p:nvCxnSpPr>
          <p:spPr>
            <a:xfrm>
              <a:off x="3425534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7C4BBB4-1DFF-A5C1-0EE1-BBA735C7FFBA}"/>
                </a:ext>
              </a:extLst>
            </p:cNvPr>
            <p:cNvCxnSpPr>
              <a:cxnSpLocks/>
            </p:cNvCxnSpPr>
            <p:nvPr/>
          </p:nvCxnSpPr>
          <p:spPr>
            <a:xfrm>
              <a:off x="4180607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E675824-6F0C-BCF8-C7B7-D6971C00EA8F}"/>
                </a:ext>
              </a:extLst>
            </p:cNvPr>
            <p:cNvCxnSpPr>
              <a:cxnSpLocks/>
            </p:cNvCxnSpPr>
            <p:nvPr/>
          </p:nvCxnSpPr>
          <p:spPr>
            <a:xfrm>
              <a:off x="4925288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8403884-F71F-D325-3C28-0A782D082507}"/>
                </a:ext>
              </a:extLst>
            </p:cNvPr>
            <p:cNvCxnSpPr>
              <a:cxnSpLocks/>
            </p:cNvCxnSpPr>
            <p:nvPr/>
          </p:nvCxnSpPr>
          <p:spPr>
            <a:xfrm>
              <a:off x="5773879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4C845B3-FACA-4B1B-9FD9-9581A571D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114216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8A308D5-577D-3033-FA1E-672E562639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3" y="4372998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A5D8EB-841B-42DF-B87D-23CF240FE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3631780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E447EF1-3045-CEA1-FEF9-823A03F682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2883635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80BC18D-ADFB-86BD-A4D0-62474B8C7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1" y="2059289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D8A043-0C12-CD87-9B90-5EC547C978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0" y="1307681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B65682-5AFA-5ED2-1307-C02C3662D195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2890562"/>
              <a:ext cx="1489363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CAEE5F-0BE8-7C6D-C268-9AE655131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5927" y="3631780"/>
              <a:ext cx="1478969" cy="692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19652B1-9834-CAEA-E5F4-5438F7285A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5926" y="2093926"/>
              <a:ext cx="1499754" cy="154478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1E84DB6-51DC-3953-435D-D3AB128DE9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6170" y="2890562"/>
              <a:ext cx="2989118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" name="!!2">
            <a:extLst>
              <a:ext uri="{FF2B5EF4-FFF2-40B4-BE49-F238E27FC236}">
                <a16:creationId xmlns:a16="http://schemas.microsoft.com/office/drawing/2014/main" id="{ED9D338D-36CB-F850-A715-1B7836F45F96}"/>
              </a:ext>
            </a:extLst>
          </p:cNvPr>
          <p:cNvGrpSpPr/>
          <p:nvPr/>
        </p:nvGrpSpPr>
        <p:grpSpPr>
          <a:xfrm>
            <a:off x="1374822" y="1869427"/>
            <a:ext cx="3733643" cy="3381010"/>
            <a:chOff x="1452882" y="1865646"/>
            <a:chExt cx="3911208" cy="347388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6DF8D9A-FCB4-9549-BACF-2A57DBFC009E}"/>
                </a:ext>
              </a:extLst>
            </p:cNvPr>
            <p:cNvSpPr/>
            <p:nvPr/>
          </p:nvSpPr>
          <p:spPr>
            <a:xfrm>
              <a:off x="2892235" y="1865646"/>
              <a:ext cx="2471855" cy="2471855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A5D482-F788-CE1D-6437-ED5E7D7D4139}"/>
                </a:ext>
              </a:extLst>
            </p:cNvPr>
            <p:cNvSpPr/>
            <p:nvPr/>
          </p:nvSpPr>
          <p:spPr>
            <a:xfrm>
              <a:off x="1452882" y="2615613"/>
              <a:ext cx="1882569" cy="1882569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7429FC1-9815-847D-47D2-027C5A7AF3FA}"/>
                </a:ext>
              </a:extLst>
            </p:cNvPr>
            <p:cNvSpPr/>
            <p:nvPr/>
          </p:nvSpPr>
          <p:spPr>
            <a:xfrm>
              <a:off x="3243683" y="3076191"/>
              <a:ext cx="1733815" cy="1733815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885933-A09B-8B94-17E4-B72F532505BC}"/>
                </a:ext>
              </a:extLst>
            </p:cNvPr>
            <p:cNvSpPr/>
            <p:nvPr/>
          </p:nvSpPr>
          <p:spPr>
            <a:xfrm>
              <a:off x="1527443" y="1910955"/>
              <a:ext cx="3428578" cy="3428578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27" name="!!4">
            <a:extLst>
              <a:ext uri="{FF2B5EF4-FFF2-40B4-BE49-F238E27FC236}">
                <a16:creationId xmlns:a16="http://schemas.microsoft.com/office/drawing/2014/main" id="{17D6DAC4-1906-ECF1-A327-74D92BE3A7D8}"/>
              </a:ext>
            </a:extLst>
          </p:cNvPr>
          <p:cNvGrpSpPr/>
          <p:nvPr/>
        </p:nvGrpSpPr>
        <p:grpSpPr>
          <a:xfrm>
            <a:off x="798080" y="1535651"/>
            <a:ext cx="4685260" cy="4028064"/>
            <a:chOff x="798080" y="1535651"/>
            <a:chExt cx="4685260" cy="402806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BA471C6-AA45-F997-2AA3-D231791D8DF8}"/>
                </a:ext>
              </a:extLst>
            </p:cNvPr>
            <p:cNvSpPr/>
            <p:nvPr/>
          </p:nvSpPr>
          <p:spPr>
            <a:xfrm>
              <a:off x="2420840" y="1953874"/>
              <a:ext cx="3062500" cy="306250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B76B9FC-11E1-8648-2ED9-D249C7474D5F}"/>
                </a:ext>
              </a:extLst>
            </p:cNvPr>
            <p:cNvSpPr/>
            <p:nvPr/>
          </p:nvSpPr>
          <p:spPr>
            <a:xfrm>
              <a:off x="798080" y="1535651"/>
              <a:ext cx="4028064" cy="4028064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9DE74111-B29D-EB1E-8C62-982298B2653B}"/>
              </a:ext>
            </a:extLst>
          </p:cNvPr>
          <p:cNvSpPr/>
          <p:nvPr/>
        </p:nvSpPr>
        <p:spPr>
          <a:xfrm>
            <a:off x="1445998" y="1611431"/>
            <a:ext cx="3820484" cy="3820484"/>
          </a:xfrm>
          <a:prstGeom prst="ellipse">
            <a:avLst/>
          </a:prstGeom>
          <a:noFill/>
          <a:ln w="571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A103DF-4675-9FC8-1379-04A73D8AA8E2}"/>
              </a:ext>
            </a:extLst>
          </p:cNvPr>
          <p:cNvSpPr txBox="1"/>
          <p:nvPr/>
        </p:nvSpPr>
        <p:spPr>
          <a:xfrm>
            <a:off x="5226906" y="24290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3A9526-A489-DE70-B92D-24109F1FD14D}"/>
              </a:ext>
            </a:extLst>
          </p:cNvPr>
          <p:cNvSpPr txBox="1"/>
          <p:nvPr/>
        </p:nvSpPr>
        <p:spPr>
          <a:xfrm>
            <a:off x="1508070" y="154738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041730-4C16-8F03-F6C4-7551948A71BD}"/>
              </a:ext>
            </a:extLst>
          </p:cNvPr>
          <p:cNvSpPr txBox="1"/>
          <p:nvPr/>
        </p:nvSpPr>
        <p:spPr>
          <a:xfrm>
            <a:off x="4067994" y="14651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65342A1-6327-7801-578B-CBC53E8F6936}"/>
              </a:ext>
            </a:extLst>
          </p:cNvPr>
          <p:cNvSpPr txBox="1"/>
          <p:nvPr/>
        </p:nvSpPr>
        <p:spPr>
          <a:xfrm>
            <a:off x="4038389" y="27923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B25098-D36D-F99A-D829-EAA95245E661}"/>
              </a:ext>
            </a:extLst>
          </p:cNvPr>
          <p:cNvSpPr txBox="1"/>
          <p:nvPr/>
        </p:nvSpPr>
        <p:spPr>
          <a:xfrm>
            <a:off x="4820589" y="292306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4D1807D-1719-1774-9C50-4F1D33383019}"/>
              </a:ext>
            </a:extLst>
          </p:cNvPr>
          <p:cNvSpPr txBox="1"/>
          <p:nvPr/>
        </p:nvSpPr>
        <p:spPr>
          <a:xfrm>
            <a:off x="2279912" y="230819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405FC6A-DC7D-3F54-7D05-57CDBAE85C15}"/>
              </a:ext>
            </a:extLst>
          </p:cNvPr>
          <p:cNvSpPr txBox="1"/>
          <p:nvPr/>
        </p:nvSpPr>
        <p:spPr>
          <a:xfrm>
            <a:off x="3010293" y="16162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EA443A-193E-076C-F52B-BA00CAA18353}"/>
              </a:ext>
            </a:extLst>
          </p:cNvPr>
          <p:cNvSpPr/>
          <p:nvPr/>
        </p:nvSpPr>
        <p:spPr>
          <a:xfrm>
            <a:off x="9444090" y="194620"/>
            <a:ext cx="634998" cy="6349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2CF0F-A8C8-35C8-DE05-F463F9BF8B9F}"/>
              </a:ext>
            </a:extLst>
          </p:cNvPr>
          <p:cNvSpPr/>
          <p:nvPr/>
        </p:nvSpPr>
        <p:spPr>
          <a:xfrm>
            <a:off x="8351348" y="955572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168EEB-B7FB-B19D-3420-C9533C02A4AF}"/>
              </a:ext>
            </a:extLst>
          </p:cNvPr>
          <p:cNvSpPr/>
          <p:nvPr/>
        </p:nvSpPr>
        <p:spPr>
          <a:xfrm>
            <a:off x="10486750" y="955572"/>
            <a:ext cx="634998" cy="6349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7F7DBE-09F5-5DE4-624B-D6FE7990CA47}"/>
              </a:ext>
            </a:extLst>
          </p:cNvPr>
          <p:cNvSpPr/>
          <p:nvPr/>
        </p:nvSpPr>
        <p:spPr>
          <a:xfrm>
            <a:off x="7714235" y="2200151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28415-8618-E910-1C75-7BCE757B5E59}"/>
              </a:ext>
            </a:extLst>
          </p:cNvPr>
          <p:cNvSpPr/>
          <p:nvPr/>
        </p:nvSpPr>
        <p:spPr>
          <a:xfrm>
            <a:off x="8986346" y="2200151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72345B-4085-BDE5-AE33-A3EEFF1853E6}"/>
              </a:ext>
            </a:extLst>
          </p:cNvPr>
          <p:cNvSpPr/>
          <p:nvPr/>
        </p:nvSpPr>
        <p:spPr>
          <a:xfrm>
            <a:off x="9859992" y="2200151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2B9993-2977-A946-8A00-01AC84E3F2A4}"/>
              </a:ext>
            </a:extLst>
          </p:cNvPr>
          <p:cNvSpPr/>
          <p:nvPr/>
        </p:nvSpPr>
        <p:spPr>
          <a:xfrm>
            <a:off x="11134668" y="2200151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93D77A-66ED-80BD-4DB2-9F5B958DD58D}"/>
              </a:ext>
            </a:extLst>
          </p:cNvPr>
          <p:cNvCxnSpPr>
            <a:stCxn id="3" idx="1"/>
            <a:endCxn id="4" idx="0"/>
          </p:cNvCxnSpPr>
          <p:nvPr/>
        </p:nvCxnSpPr>
        <p:spPr>
          <a:xfrm flipH="1">
            <a:off x="8668847" y="512119"/>
            <a:ext cx="775243" cy="44345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0C9F30-1917-2BF4-8099-0D3C2DE37078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10079088" y="512119"/>
            <a:ext cx="725161" cy="44345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B518D4-E318-DC68-8D5D-55F93169706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8668847" y="1590570"/>
            <a:ext cx="634998" cy="609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6F2E49-ECBD-E899-A352-203C111A2A7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8031734" y="1590570"/>
            <a:ext cx="637113" cy="609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137D5B-0675-EA49-C28C-271DE1C84E34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10177491" y="1590570"/>
            <a:ext cx="626758" cy="609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F89BB4-26F0-8D71-EBA0-01F943544B6A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10804249" y="1590570"/>
            <a:ext cx="647918" cy="609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443EE84-2B19-F8BF-C9BA-984DAB4A580E}"/>
              </a:ext>
            </a:extLst>
          </p:cNvPr>
          <p:cNvSpPr/>
          <p:nvPr/>
        </p:nvSpPr>
        <p:spPr>
          <a:xfrm>
            <a:off x="2146616" y="3531643"/>
            <a:ext cx="147320" cy="1473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12FAC0-7D66-E13B-9313-E47BE1ACB011}"/>
              </a:ext>
            </a:extLst>
          </p:cNvPr>
          <p:cNvSpPr/>
          <p:nvPr/>
        </p:nvSpPr>
        <p:spPr>
          <a:xfrm>
            <a:off x="3083825" y="3409780"/>
            <a:ext cx="147320" cy="14732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6C6FF78-D10C-E649-3EAF-6C153F02229A}"/>
              </a:ext>
            </a:extLst>
          </p:cNvPr>
          <p:cNvSpPr/>
          <p:nvPr/>
        </p:nvSpPr>
        <p:spPr>
          <a:xfrm>
            <a:off x="2305823" y="3430474"/>
            <a:ext cx="147320" cy="14732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1009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543039" cy="820882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Search Nearest Neighbor</a:t>
            </a:r>
          </a:p>
        </p:txBody>
      </p:sp>
      <p:grpSp>
        <p:nvGrpSpPr>
          <p:cNvPr id="98" name="!!1">
            <a:extLst>
              <a:ext uri="{FF2B5EF4-FFF2-40B4-BE49-F238E27FC236}">
                <a16:creationId xmlns:a16="http://schemas.microsoft.com/office/drawing/2014/main" id="{F4B656C6-0744-F2AD-42AB-DF45FAA65514}"/>
              </a:ext>
            </a:extLst>
          </p:cNvPr>
          <p:cNvGrpSpPr/>
          <p:nvPr/>
        </p:nvGrpSpPr>
        <p:grpSpPr>
          <a:xfrm>
            <a:off x="106021" y="820882"/>
            <a:ext cx="6175367" cy="5205845"/>
            <a:chOff x="623450" y="820882"/>
            <a:chExt cx="5673441" cy="478272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3423AC-CC26-4327-55FC-9C30D6BA0B62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4" y="820882"/>
              <a:ext cx="0" cy="4775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032799-C9B3-903D-BC06-5604FB519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596675"/>
              <a:ext cx="5673437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61FB8D9-954F-0ABE-88B6-8F56AAE4E87E}"/>
                </a:ext>
              </a:extLst>
            </p:cNvPr>
            <p:cNvCxnSpPr>
              <a:cxnSpLocks/>
            </p:cNvCxnSpPr>
            <p:nvPr/>
          </p:nvCxnSpPr>
          <p:spPr>
            <a:xfrm>
              <a:off x="1139535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60CE8F4-C71B-7D52-416B-888F8B15EACE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9C249D-1587-1DEA-8ACE-079260873ED7}"/>
                </a:ext>
              </a:extLst>
            </p:cNvPr>
            <p:cNvCxnSpPr>
              <a:cxnSpLocks/>
            </p:cNvCxnSpPr>
            <p:nvPr/>
          </p:nvCxnSpPr>
          <p:spPr>
            <a:xfrm>
              <a:off x="2722416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A09ECE-4776-86D9-30EA-78CE94C12B87}"/>
                </a:ext>
              </a:extLst>
            </p:cNvPr>
            <p:cNvCxnSpPr>
              <a:cxnSpLocks/>
            </p:cNvCxnSpPr>
            <p:nvPr/>
          </p:nvCxnSpPr>
          <p:spPr>
            <a:xfrm>
              <a:off x="3425534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7C4BBB4-1DFF-A5C1-0EE1-BBA735C7FFBA}"/>
                </a:ext>
              </a:extLst>
            </p:cNvPr>
            <p:cNvCxnSpPr>
              <a:cxnSpLocks/>
            </p:cNvCxnSpPr>
            <p:nvPr/>
          </p:nvCxnSpPr>
          <p:spPr>
            <a:xfrm>
              <a:off x="4180607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E675824-6F0C-BCF8-C7B7-D6971C00EA8F}"/>
                </a:ext>
              </a:extLst>
            </p:cNvPr>
            <p:cNvCxnSpPr>
              <a:cxnSpLocks/>
            </p:cNvCxnSpPr>
            <p:nvPr/>
          </p:nvCxnSpPr>
          <p:spPr>
            <a:xfrm>
              <a:off x="4925288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8403884-F71F-D325-3C28-0A782D082507}"/>
                </a:ext>
              </a:extLst>
            </p:cNvPr>
            <p:cNvCxnSpPr>
              <a:cxnSpLocks/>
            </p:cNvCxnSpPr>
            <p:nvPr/>
          </p:nvCxnSpPr>
          <p:spPr>
            <a:xfrm>
              <a:off x="5773879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4C845B3-FACA-4B1B-9FD9-9581A571D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114216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8A308D5-577D-3033-FA1E-672E562639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3" y="4372998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A5D8EB-841B-42DF-B87D-23CF240FE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3631780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E447EF1-3045-CEA1-FEF9-823A03F682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2883635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80BC18D-ADFB-86BD-A4D0-62474B8C7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1" y="2059289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D8A043-0C12-CD87-9B90-5EC547C978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0" y="1307681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B65682-5AFA-5ED2-1307-C02C3662D195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2890562"/>
              <a:ext cx="1489363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CAEE5F-0BE8-7C6D-C268-9AE655131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5927" y="3631780"/>
              <a:ext cx="1478969" cy="692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19652B1-9834-CAEA-E5F4-5438F7285A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5926" y="2093926"/>
              <a:ext cx="1499754" cy="154478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1E84DB6-51DC-3953-435D-D3AB128DE9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6170" y="2890562"/>
              <a:ext cx="2989118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" name="!!2">
            <a:extLst>
              <a:ext uri="{FF2B5EF4-FFF2-40B4-BE49-F238E27FC236}">
                <a16:creationId xmlns:a16="http://schemas.microsoft.com/office/drawing/2014/main" id="{ED9D338D-36CB-F850-A715-1B7836F45F96}"/>
              </a:ext>
            </a:extLst>
          </p:cNvPr>
          <p:cNvGrpSpPr/>
          <p:nvPr/>
        </p:nvGrpSpPr>
        <p:grpSpPr>
          <a:xfrm>
            <a:off x="1374822" y="1869427"/>
            <a:ext cx="3733643" cy="3381010"/>
            <a:chOff x="1452882" y="1865646"/>
            <a:chExt cx="3911208" cy="347388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6DF8D9A-FCB4-9549-BACF-2A57DBFC009E}"/>
                </a:ext>
              </a:extLst>
            </p:cNvPr>
            <p:cNvSpPr/>
            <p:nvPr/>
          </p:nvSpPr>
          <p:spPr>
            <a:xfrm>
              <a:off x="2892235" y="1865646"/>
              <a:ext cx="2471855" cy="2471855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A5D482-F788-CE1D-6437-ED5E7D7D4139}"/>
                </a:ext>
              </a:extLst>
            </p:cNvPr>
            <p:cNvSpPr/>
            <p:nvPr/>
          </p:nvSpPr>
          <p:spPr>
            <a:xfrm>
              <a:off x="1452882" y="2615613"/>
              <a:ext cx="1882569" cy="1882569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7429FC1-9815-847D-47D2-027C5A7AF3FA}"/>
                </a:ext>
              </a:extLst>
            </p:cNvPr>
            <p:cNvSpPr/>
            <p:nvPr/>
          </p:nvSpPr>
          <p:spPr>
            <a:xfrm>
              <a:off x="3243683" y="3076191"/>
              <a:ext cx="1733815" cy="1733815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885933-A09B-8B94-17E4-B72F532505BC}"/>
                </a:ext>
              </a:extLst>
            </p:cNvPr>
            <p:cNvSpPr/>
            <p:nvPr/>
          </p:nvSpPr>
          <p:spPr>
            <a:xfrm>
              <a:off x="1527443" y="1910955"/>
              <a:ext cx="3428578" cy="3428578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27" name="!!4">
            <a:extLst>
              <a:ext uri="{FF2B5EF4-FFF2-40B4-BE49-F238E27FC236}">
                <a16:creationId xmlns:a16="http://schemas.microsoft.com/office/drawing/2014/main" id="{17D6DAC4-1906-ECF1-A327-74D92BE3A7D8}"/>
              </a:ext>
            </a:extLst>
          </p:cNvPr>
          <p:cNvGrpSpPr/>
          <p:nvPr/>
        </p:nvGrpSpPr>
        <p:grpSpPr>
          <a:xfrm>
            <a:off x="798080" y="1535651"/>
            <a:ext cx="4685260" cy="4028064"/>
            <a:chOff x="798080" y="1535651"/>
            <a:chExt cx="4685260" cy="402806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BA471C6-AA45-F997-2AA3-D231791D8DF8}"/>
                </a:ext>
              </a:extLst>
            </p:cNvPr>
            <p:cNvSpPr/>
            <p:nvPr/>
          </p:nvSpPr>
          <p:spPr>
            <a:xfrm>
              <a:off x="2420840" y="1953874"/>
              <a:ext cx="3062500" cy="306250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B76B9FC-11E1-8648-2ED9-D249C7474D5F}"/>
                </a:ext>
              </a:extLst>
            </p:cNvPr>
            <p:cNvSpPr/>
            <p:nvPr/>
          </p:nvSpPr>
          <p:spPr>
            <a:xfrm>
              <a:off x="798080" y="1535651"/>
              <a:ext cx="4028064" cy="4028064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9DE74111-B29D-EB1E-8C62-982298B2653B}"/>
              </a:ext>
            </a:extLst>
          </p:cNvPr>
          <p:cNvSpPr/>
          <p:nvPr/>
        </p:nvSpPr>
        <p:spPr>
          <a:xfrm>
            <a:off x="1445998" y="1611431"/>
            <a:ext cx="3820484" cy="3820484"/>
          </a:xfrm>
          <a:prstGeom prst="ellipse">
            <a:avLst/>
          </a:prstGeom>
          <a:noFill/>
          <a:ln w="571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A103DF-4675-9FC8-1379-04A73D8AA8E2}"/>
              </a:ext>
            </a:extLst>
          </p:cNvPr>
          <p:cNvSpPr txBox="1"/>
          <p:nvPr/>
        </p:nvSpPr>
        <p:spPr>
          <a:xfrm>
            <a:off x="5226906" y="24290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3A9526-A489-DE70-B92D-24109F1FD14D}"/>
              </a:ext>
            </a:extLst>
          </p:cNvPr>
          <p:cNvSpPr txBox="1"/>
          <p:nvPr/>
        </p:nvSpPr>
        <p:spPr>
          <a:xfrm>
            <a:off x="1508070" y="154738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041730-4C16-8F03-F6C4-7551948A71BD}"/>
              </a:ext>
            </a:extLst>
          </p:cNvPr>
          <p:cNvSpPr txBox="1"/>
          <p:nvPr/>
        </p:nvSpPr>
        <p:spPr>
          <a:xfrm>
            <a:off x="4067994" y="14651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65342A1-6327-7801-578B-CBC53E8F6936}"/>
              </a:ext>
            </a:extLst>
          </p:cNvPr>
          <p:cNvSpPr txBox="1"/>
          <p:nvPr/>
        </p:nvSpPr>
        <p:spPr>
          <a:xfrm>
            <a:off x="4038389" y="27923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B25098-D36D-F99A-D829-EAA95245E661}"/>
              </a:ext>
            </a:extLst>
          </p:cNvPr>
          <p:cNvSpPr txBox="1"/>
          <p:nvPr/>
        </p:nvSpPr>
        <p:spPr>
          <a:xfrm>
            <a:off x="4820589" y="292306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4D1807D-1719-1774-9C50-4F1D33383019}"/>
              </a:ext>
            </a:extLst>
          </p:cNvPr>
          <p:cNvSpPr txBox="1"/>
          <p:nvPr/>
        </p:nvSpPr>
        <p:spPr>
          <a:xfrm>
            <a:off x="2279912" y="230819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405FC6A-DC7D-3F54-7D05-57CDBAE85C15}"/>
              </a:ext>
            </a:extLst>
          </p:cNvPr>
          <p:cNvSpPr txBox="1"/>
          <p:nvPr/>
        </p:nvSpPr>
        <p:spPr>
          <a:xfrm>
            <a:off x="3010293" y="16162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EA443A-193E-076C-F52B-BA00CAA18353}"/>
              </a:ext>
            </a:extLst>
          </p:cNvPr>
          <p:cNvSpPr/>
          <p:nvPr/>
        </p:nvSpPr>
        <p:spPr>
          <a:xfrm>
            <a:off x="9444090" y="194620"/>
            <a:ext cx="634998" cy="6349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2CF0F-A8C8-35C8-DE05-F463F9BF8B9F}"/>
              </a:ext>
            </a:extLst>
          </p:cNvPr>
          <p:cNvSpPr/>
          <p:nvPr/>
        </p:nvSpPr>
        <p:spPr>
          <a:xfrm>
            <a:off x="8351348" y="955572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168EEB-B7FB-B19D-3420-C9533C02A4AF}"/>
              </a:ext>
            </a:extLst>
          </p:cNvPr>
          <p:cNvSpPr/>
          <p:nvPr/>
        </p:nvSpPr>
        <p:spPr>
          <a:xfrm>
            <a:off x="10486750" y="955572"/>
            <a:ext cx="634998" cy="6349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7F7DBE-09F5-5DE4-624B-D6FE7990CA47}"/>
              </a:ext>
            </a:extLst>
          </p:cNvPr>
          <p:cNvSpPr/>
          <p:nvPr/>
        </p:nvSpPr>
        <p:spPr>
          <a:xfrm>
            <a:off x="7714235" y="2200151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28415-8618-E910-1C75-7BCE757B5E59}"/>
              </a:ext>
            </a:extLst>
          </p:cNvPr>
          <p:cNvSpPr/>
          <p:nvPr/>
        </p:nvSpPr>
        <p:spPr>
          <a:xfrm>
            <a:off x="8986346" y="2200151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72345B-4085-BDE5-AE33-A3EEFF1853E6}"/>
              </a:ext>
            </a:extLst>
          </p:cNvPr>
          <p:cNvSpPr/>
          <p:nvPr/>
        </p:nvSpPr>
        <p:spPr>
          <a:xfrm>
            <a:off x="9859992" y="2200151"/>
            <a:ext cx="634998" cy="6349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2B9993-2977-A946-8A00-01AC84E3F2A4}"/>
              </a:ext>
            </a:extLst>
          </p:cNvPr>
          <p:cNvSpPr/>
          <p:nvPr/>
        </p:nvSpPr>
        <p:spPr>
          <a:xfrm>
            <a:off x="11134668" y="2200151"/>
            <a:ext cx="634998" cy="634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93D77A-66ED-80BD-4DB2-9F5B958DD58D}"/>
              </a:ext>
            </a:extLst>
          </p:cNvPr>
          <p:cNvCxnSpPr>
            <a:stCxn id="3" idx="1"/>
            <a:endCxn id="4" idx="0"/>
          </p:cNvCxnSpPr>
          <p:nvPr/>
        </p:nvCxnSpPr>
        <p:spPr>
          <a:xfrm flipH="1">
            <a:off x="8668847" y="512119"/>
            <a:ext cx="775243" cy="44345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0C9F30-1917-2BF4-8099-0D3C2DE37078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10079088" y="512119"/>
            <a:ext cx="725161" cy="44345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B518D4-E318-DC68-8D5D-55F93169706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8668847" y="1590570"/>
            <a:ext cx="634998" cy="609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6F2E49-ECBD-E899-A352-203C111A2A7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8031734" y="1590570"/>
            <a:ext cx="637113" cy="609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137D5B-0675-EA49-C28C-271DE1C84E34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10177491" y="1590570"/>
            <a:ext cx="626758" cy="609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F89BB4-26F0-8D71-EBA0-01F943544B6A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10804249" y="1590570"/>
            <a:ext cx="647918" cy="609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443EE84-2B19-F8BF-C9BA-984DAB4A580E}"/>
              </a:ext>
            </a:extLst>
          </p:cNvPr>
          <p:cNvSpPr/>
          <p:nvPr/>
        </p:nvSpPr>
        <p:spPr>
          <a:xfrm>
            <a:off x="2146616" y="3531643"/>
            <a:ext cx="147320" cy="1473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BE09BF-517D-8F47-21BF-FCE490D2946A}"/>
              </a:ext>
            </a:extLst>
          </p:cNvPr>
          <p:cNvCxnSpPr>
            <a:cxnSpLocks/>
            <a:stCxn id="29" idx="7"/>
          </p:cNvCxnSpPr>
          <p:nvPr/>
        </p:nvCxnSpPr>
        <p:spPr>
          <a:xfrm flipV="1">
            <a:off x="2272361" y="3305721"/>
            <a:ext cx="91093" cy="2474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635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543039" cy="820882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Search Nearest Neighbor</a:t>
            </a:r>
          </a:p>
        </p:txBody>
      </p:sp>
      <p:grpSp>
        <p:nvGrpSpPr>
          <p:cNvPr id="98" name="!!1">
            <a:extLst>
              <a:ext uri="{FF2B5EF4-FFF2-40B4-BE49-F238E27FC236}">
                <a16:creationId xmlns:a16="http://schemas.microsoft.com/office/drawing/2014/main" id="{F4B656C6-0744-F2AD-42AB-DF45FAA65514}"/>
              </a:ext>
            </a:extLst>
          </p:cNvPr>
          <p:cNvGrpSpPr/>
          <p:nvPr/>
        </p:nvGrpSpPr>
        <p:grpSpPr>
          <a:xfrm>
            <a:off x="106021" y="820882"/>
            <a:ext cx="6175367" cy="5205845"/>
            <a:chOff x="623450" y="820882"/>
            <a:chExt cx="5673441" cy="478272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3423AC-CC26-4327-55FC-9C30D6BA0B62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4" y="820882"/>
              <a:ext cx="0" cy="4775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032799-C9B3-903D-BC06-5604FB519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596675"/>
              <a:ext cx="5673437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61FB8D9-954F-0ABE-88B6-8F56AAE4E87E}"/>
                </a:ext>
              </a:extLst>
            </p:cNvPr>
            <p:cNvCxnSpPr>
              <a:cxnSpLocks/>
            </p:cNvCxnSpPr>
            <p:nvPr/>
          </p:nvCxnSpPr>
          <p:spPr>
            <a:xfrm>
              <a:off x="1139535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60CE8F4-C71B-7D52-416B-888F8B15EACE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9C249D-1587-1DEA-8ACE-079260873ED7}"/>
                </a:ext>
              </a:extLst>
            </p:cNvPr>
            <p:cNvCxnSpPr>
              <a:cxnSpLocks/>
            </p:cNvCxnSpPr>
            <p:nvPr/>
          </p:nvCxnSpPr>
          <p:spPr>
            <a:xfrm>
              <a:off x="2722416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A09ECE-4776-86D9-30EA-78CE94C12B87}"/>
                </a:ext>
              </a:extLst>
            </p:cNvPr>
            <p:cNvCxnSpPr>
              <a:cxnSpLocks/>
            </p:cNvCxnSpPr>
            <p:nvPr/>
          </p:nvCxnSpPr>
          <p:spPr>
            <a:xfrm>
              <a:off x="3425534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7C4BBB4-1DFF-A5C1-0EE1-BBA735C7FFBA}"/>
                </a:ext>
              </a:extLst>
            </p:cNvPr>
            <p:cNvCxnSpPr>
              <a:cxnSpLocks/>
            </p:cNvCxnSpPr>
            <p:nvPr/>
          </p:nvCxnSpPr>
          <p:spPr>
            <a:xfrm>
              <a:off x="4180607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E675824-6F0C-BCF8-C7B7-D6971C00EA8F}"/>
                </a:ext>
              </a:extLst>
            </p:cNvPr>
            <p:cNvCxnSpPr>
              <a:cxnSpLocks/>
            </p:cNvCxnSpPr>
            <p:nvPr/>
          </p:nvCxnSpPr>
          <p:spPr>
            <a:xfrm>
              <a:off x="4925288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8403884-F71F-D325-3C28-0A782D082507}"/>
                </a:ext>
              </a:extLst>
            </p:cNvPr>
            <p:cNvCxnSpPr>
              <a:cxnSpLocks/>
            </p:cNvCxnSpPr>
            <p:nvPr/>
          </p:nvCxnSpPr>
          <p:spPr>
            <a:xfrm>
              <a:off x="5773879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4C845B3-FACA-4B1B-9FD9-9581A571D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114216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8A308D5-577D-3033-FA1E-672E562639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3" y="4372998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A5D8EB-841B-42DF-B87D-23CF240FE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3631780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E447EF1-3045-CEA1-FEF9-823A03F682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2883635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80BC18D-ADFB-86BD-A4D0-62474B8C7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1" y="2059289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D8A043-0C12-CD87-9B90-5EC547C978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0" y="1307681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B65682-5AFA-5ED2-1307-C02C3662D195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2890562"/>
              <a:ext cx="1489363" cy="7481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CAEE5F-0BE8-7C6D-C268-9AE655131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5927" y="3631780"/>
              <a:ext cx="1478969" cy="692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19652B1-9834-CAEA-E5F4-5438F7285A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5926" y="2093926"/>
              <a:ext cx="1499754" cy="154478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1E84DB6-51DC-3953-435D-D3AB128DE9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6170" y="2890562"/>
              <a:ext cx="2989118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" name="!!2">
            <a:extLst>
              <a:ext uri="{FF2B5EF4-FFF2-40B4-BE49-F238E27FC236}">
                <a16:creationId xmlns:a16="http://schemas.microsoft.com/office/drawing/2014/main" id="{ED9D338D-36CB-F850-A715-1B7836F45F96}"/>
              </a:ext>
            </a:extLst>
          </p:cNvPr>
          <p:cNvGrpSpPr/>
          <p:nvPr/>
        </p:nvGrpSpPr>
        <p:grpSpPr>
          <a:xfrm>
            <a:off x="1374822" y="1869427"/>
            <a:ext cx="3733643" cy="3381010"/>
            <a:chOff x="1452882" y="1865646"/>
            <a:chExt cx="3911208" cy="347388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6DF8D9A-FCB4-9549-BACF-2A57DBFC009E}"/>
                </a:ext>
              </a:extLst>
            </p:cNvPr>
            <p:cNvSpPr/>
            <p:nvPr/>
          </p:nvSpPr>
          <p:spPr>
            <a:xfrm>
              <a:off x="2892235" y="1865646"/>
              <a:ext cx="2471855" cy="2471855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A5D482-F788-CE1D-6437-ED5E7D7D4139}"/>
                </a:ext>
              </a:extLst>
            </p:cNvPr>
            <p:cNvSpPr/>
            <p:nvPr/>
          </p:nvSpPr>
          <p:spPr>
            <a:xfrm>
              <a:off x="1452882" y="2615613"/>
              <a:ext cx="1882569" cy="1882569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7429FC1-9815-847D-47D2-027C5A7AF3FA}"/>
                </a:ext>
              </a:extLst>
            </p:cNvPr>
            <p:cNvSpPr/>
            <p:nvPr/>
          </p:nvSpPr>
          <p:spPr>
            <a:xfrm>
              <a:off x="3243683" y="3076191"/>
              <a:ext cx="1733815" cy="1733815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885933-A09B-8B94-17E4-B72F532505BC}"/>
                </a:ext>
              </a:extLst>
            </p:cNvPr>
            <p:cNvSpPr/>
            <p:nvPr/>
          </p:nvSpPr>
          <p:spPr>
            <a:xfrm>
              <a:off x="1527443" y="1910955"/>
              <a:ext cx="3428578" cy="3428578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27" name="!!4">
            <a:extLst>
              <a:ext uri="{FF2B5EF4-FFF2-40B4-BE49-F238E27FC236}">
                <a16:creationId xmlns:a16="http://schemas.microsoft.com/office/drawing/2014/main" id="{17D6DAC4-1906-ECF1-A327-74D92BE3A7D8}"/>
              </a:ext>
            </a:extLst>
          </p:cNvPr>
          <p:cNvGrpSpPr/>
          <p:nvPr/>
        </p:nvGrpSpPr>
        <p:grpSpPr>
          <a:xfrm>
            <a:off x="798080" y="1535651"/>
            <a:ext cx="4685260" cy="4028064"/>
            <a:chOff x="798080" y="1535651"/>
            <a:chExt cx="4685260" cy="402806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BA471C6-AA45-F997-2AA3-D231791D8DF8}"/>
                </a:ext>
              </a:extLst>
            </p:cNvPr>
            <p:cNvSpPr/>
            <p:nvPr/>
          </p:nvSpPr>
          <p:spPr>
            <a:xfrm>
              <a:off x="2420840" y="1953874"/>
              <a:ext cx="3062500" cy="306250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B76B9FC-11E1-8648-2ED9-D249C7474D5F}"/>
                </a:ext>
              </a:extLst>
            </p:cNvPr>
            <p:cNvSpPr/>
            <p:nvPr/>
          </p:nvSpPr>
          <p:spPr>
            <a:xfrm>
              <a:off x="798080" y="1535651"/>
              <a:ext cx="4028064" cy="4028064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9DE74111-B29D-EB1E-8C62-982298B2653B}"/>
              </a:ext>
            </a:extLst>
          </p:cNvPr>
          <p:cNvSpPr/>
          <p:nvPr/>
        </p:nvSpPr>
        <p:spPr>
          <a:xfrm>
            <a:off x="1445998" y="1611431"/>
            <a:ext cx="3820484" cy="3820484"/>
          </a:xfrm>
          <a:prstGeom prst="ellipse">
            <a:avLst/>
          </a:prstGeom>
          <a:noFill/>
          <a:ln w="571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A103DF-4675-9FC8-1379-04A73D8AA8E2}"/>
              </a:ext>
            </a:extLst>
          </p:cNvPr>
          <p:cNvSpPr txBox="1"/>
          <p:nvPr/>
        </p:nvSpPr>
        <p:spPr>
          <a:xfrm>
            <a:off x="5226906" y="24290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3A9526-A489-DE70-B92D-24109F1FD14D}"/>
              </a:ext>
            </a:extLst>
          </p:cNvPr>
          <p:cNvSpPr txBox="1"/>
          <p:nvPr/>
        </p:nvSpPr>
        <p:spPr>
          <a:xfrm>
            <a:off x="1508070" y="154738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041730-4C16-8F03-F6C4-7551948A71BD}"/>
              </a:ext>
            </a:extLst>
          </p:cNvPr>
          <p:cNvSpPr txBox="1"/>
          <p:nvPr/>
        </p:nvSpPr>
        <p:spPr>
          <a:xfrm>
            <a:off x="4067994" y="14651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65342A1-6327-7801-578B-CBC53E8F6936}"/>
              </a:ext>
            </a:extLst>
          </p:cNvPr>
          <p:cNvSpPr txBox="1"/>
          <p:nvPr/>
        </p:nvSpPr>
        <p:spPr>
          <a:xfrm>
            <a:off x="4038389" y="27923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B25098-D36D-F99A-D829-EAA95245E661}"/>
              </a:ext>
            </a:extLst>
          </p:cNvPr>
          <p:cNvSpPr txBox="1"/>
          <p:nvPr/>
        </p:nvSpPr>
        <p:spPr>
          <a:xfrm>
            <a:off x="4820589" y="292306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4D1807D-1719-1774-9C50-4F1D33383019}"/>
              </a:ext>
            </a:extLst>
          </p:cNvPr>
          <p:cNvSpPr txBox="1"/>
          <p:nvPr/>
        </p:nvSpPr>
        <p:spPr>
          <a:xfrm>
            <a:off x="2279912" y="230819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405FC6A-DC7D-3F54-7D05-57CDBAE85C15}"/>
              </a:ext>
            </a:extLst>
          </p:cNvPr>
          <p:cNvSpPr txBox="1"/>
          <p:nvPr/>
        </p:nvSpPr>
        <p:spPr>
          <a:xfrm>
            <a:off x="3010293" y="16162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EA443A-193E-076C-F52B-BA00CAA18353}"/>
              </a:ext>
            </a:extLst>
          </p:cNvPr>
          <p:cNvSpPr/>
          <p:nvPr/>
        </p:nvSpPr>
        <p:spPr>
          <a:xfrm>
            <a:off x="9444090" y="194620"/>
            <a:ext cx="634998" cy="6349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2CF0F-A8C8-35C8-DE05-F463F9BF8B9F}"/>
              </a:ext>
            </a:extLst>
          </p:cNvPr>
          <p:cNvSpPr/>
          <p:nvPr/>
        </p:nvSpPr>
        <p:spPr>
          <a:xfrm>
            <a:off x="8351348" y="955572"/>
            <a:ext cx="634998" cy="6349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168EEB-B7FB-B19D-3420-C9533C02A4AF}"/>
              </a:ext>
            </a:extLst>
          </p:cNvPr>
          <p:cNvSpPr/>
          <p:nvPr/>
        </p:nvSpPr>
        <p:spPr>
          <a:xfrm>
            <a:off x="10486750" y="955572"/>
            <a:ext cx="634998" cy="6349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7F7DBE-09F5-5DE4-624B-D6FE7990CA47}"/>
              </a:ext>
            </a:extLst>
          </p:cNvPr>
          <p:cNvSpPr/>
          <p:nvPr/>
        </p:nvSpPr>
        <p:spPr>
          <a:xfrm>
            <a:off x="7714235" y="2200151"/>
            <a:ext cx="634998" cy="6349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28415-8618-E910-1C75-7BCE757B5E59}"/>
              </a:ext>
            </a:extLst>
          </p:cNvPr>
          <p:cNvSpPr/>
          <p:nvPr/>
        </p:nvSpPr>
        <p:spPr>
          <a:xfrm>
            <a:off x="8986346" y="2200151"/>
            <a:ext cx="634998" cy="6349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72345B-4085-BDE5-AE33-A3EEFF1853E6}"/>
              </a:ext>
            </a:extLst>
          </p:cNvPr>
          <p:cNvSpPr/>
          <p:nvPr/>
        </p:nvSpPr>
        <p:spPr>
          <a:xfrm>
            <a:off x="9859992" y="2200151"/>
            <a:ext cx="634998" cy="6349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2B9993-2977-A946-8A00-01AC84E3F2A4}"/>
              </a:ext>
            </a:extLst>
          </p:cNvPr>
          <p:cNvSpPr/>
          <p:nvPr/>
        </p:nvSpPr>
        <p:spPr>
          <a:xfrm>
            <a:off x="11134668" y="2200151"/>
            <a:ext cx="634998" cy="6349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93D77A-66ED-80BD-4DB2-9F5B958DD58D}"/>
              </a:ext>
            </a:extLst>
          </p:cNvPr>
          <p:cNvCxnSpPr>
            <a:stCxn id="3" idx="1"/>
            <a:endCxn id="4" idx="0"/>
          </p:cNvCxnSpPr>
          <p:nvPr/>
        </p:nvCxnSpPr>
        <p:spPr>
          <a:xfrm flipH="1">
            <a:off x="8668847" y="512119"/>
            <a:ext cx="775243" cy="44345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0C9F30-1917-2BF4-8099-0D3C2DE37078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10079088" y="512119"/>
            <a:ext cx="725161" cy="44345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B518D4-E318-DC68-8D5D-55F93169706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8668847" y="1590570"/>
            <a:ext cx="634998" cy="609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6F2E49-ECBD-E899-A352-203C111A2A7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8031734" y="1590570"/>
            <a:ext cx="637113" cy="609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137D5B-0675-EA49-C28C-271DE1C84E34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10177491" y="1590570"/>
            <a:ext cx="626758" cy="609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F89BB4-26F0-8D71-EBA0-01F943544B6A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10804249" y="1590570"/>
            <a:ext cx="647918" cy="609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443EE84-2B19-F8BF-C9BA-984DAB4A580E}"/>
              </a:ext>
            </a:extLst>
          </p:cNvPr>
          <p:cNvSpPr/>
          <p:nvPr/>
        </p:nvSpPr>
        <p:spPr>
          <a:xfrm>
            <a:off x="2146616" y="3531643"/>
            <a:ext cx="147320" cy="1473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7043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20882"/>
          </a:xfrm>
        </p:spPr>
        <p:txBody>
          <a:bodyPr anchor="t"/>
          <a:lstStyle/>
          <a:p>
            <a:r>
              <a:rPr lang="en-US" dirty="0"/>
              <a:t>Insertion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B81274-5F9A-47EB-F000-0E19876E20B1}"/>
              </a:ext>
            </a:extLst>
          </p:cNvPr>
          <p:cNvSpPr txBox="1"/>
          <p:nvPr/>
        </p:nvSpPr>
        <p:spPr>
          <a:xfrm>
            <a:off x="0" y="820882"/>
            <a:ext cx="461665" cy="478272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dirty="0"/>
              <a:t>     -2           0           2           4           6           8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427939-F0CF-E49A-5215-A89FB54EFE66}"/>
              </a:ext>
            </a:extLst>
          </p:cNvPr>
          <p:cNvSpPr txBox="1"/>
          <p:nvPr/>
        </p:nvSpPr>
        <p:spPr>
          <a:xfrm>
            <a:off x="623454" y="5715717"/>
            <a:ext cx="572143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s-PE" dirty="0"/>
              <a:t>     -2           0           2           4           6           8           10     </a:t>
            </a:r>
          </a:p>
        </p:txBody>
      </p:sp>
      <p:grpSp>
        <p:nvGrpSpPr>
          <p:cNvPr id="87" name="!!1">
            <a:extLst>
              <a:ext uri="{FF2B5EF4-FFF2-40B4-BE49-F238E27FC236}">
                <a16:creationId xmlns:a16="http://schemas.microsoft.com/office/drawing/2014/main" id="{58F6F3D5-9103-88BC-1688-82541F4F1099}"/>
              </a:ext>
            </a:extLst>
          </p:cNvPr>
          <p:cNvGrpSpPr/>
          <p:nvPr/>
        </p:nvGrpSpPr>
        <p:grpSpPr>
          <a:xfrm>
            <a:off x="623450" y="820882"/>
            <a:ext cx="5673441" cy="4782720"/>
            <a:chOff x="623450" y="820882"/>
            <a:chExt cx="5673441" cy="478272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3423AC-CC26-4327-55FC-9C30D6BA0B62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4" y="820882"/>
              <a:ext cx="0" cy="4775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032799-C9B3-903D-BC06-5604FB519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596675"/>
              <a:ext cx="5673437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61FB8D9-954F-0ABE-88B6-8F56AAE4E87E}"/>
                </a:ext>
              </a:extLst>
            </p:cNvPr>
            <p:cNvCxnSpPr>
              <a:cxnSpLocks/>
            </p:cNvCxnSpPr>
            <p:nvPr/>
          </p:nvCxnSpPr>
          <p:spPr>
            <a:xfrm>
              <a:off x="1139535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60CE8F4-C71B-7D52-416B-888F8B15EACE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9C249D-1587-1DEA-8ACE-079260873ED7}"/>
                </a:ext>
              </a:extLst>
            </p:cNvPr>
            <p:cNvCxnSpPr>
              <a:cxnSpLocks/>
            </p:cNvCxnSpPr>
            <p:nvPr/>
          </p:nvCxnSpPr>
          <p:spPr>
            <a:xfrm>
              <a:off x="2722416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A09ECE-4776-86D9-30EA-78CE94C12B87}"/>
                </a:ext>
              </a:extLst>
            </p:cNvPr>
            <p:cNvCxnSpPr>
              <a:cxnSpLocks/>
            </p:cNvCxnSpPr>
            <p:nvPr/>
          </p:nvCxnSpPr>
          <p:spPr>
            <a:xfrm>
              <a:off x="3425534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7C4BBB4-1DFF-A5C1-0EE1-BBA735C7FFBA}"/>
                </a:ext>
              </a:extLst>
            </p:cNvPr>
            <p:cNvCxnSpPr>
              <a:cxnSpLocks/>
            </p:cNvCxnSpPr>
            <p:nvPr/>
          </p:nvCxnSpPr>
          <p:spPr>
            <a:xfrm>
              <a:off x="4180607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E675824-6F0C-BCF8-C7B7-D6971C00EA8F}"/>
                </a:ext>
              </a:extLst>
            </p:cNvPr>
            <p:cNvCxnSpPr>
              <a:cxnSpLocks/>
            </p:cNvCxnSpPr>
            <p:nvPr/>
          </p:nvCxnSpPr>
          <p:spPr>
            <a:xfrm>
              <a:off x="4925288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8403884-F71F-D325-3C28-0A782D082507}"/>
                </a:ext>
              </a:extLst>
            </p:cNvPr>
            <p:cNvCxnSpPr>
              <a:cxnSpLocks/>
            </p:cNvCxnSpPr>
            <p:nvPr/>
          </p:nvCxnSpPr>
          <p:spPr>
            <a:xfrm>
              <a:off x="5773879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4C845B3-FACA-4B1B-9FD9-9581A571D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114216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8A308D5-577D-3033-FA1E-672E562639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3" y="4372998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A5D8EB-841B-42DF-B87D-23CF240FE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3631780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E447EF1-3045-CEA1-FEF9-823A03F682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2883635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80BC18D-ADFB-86BD-A4D0-62474B8C7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1" y="2059289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D8A043-0C12-CD87-9B90-5EC547C978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0" y="1307681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B65682-5AFA-5ED2-1307-C02C3662D195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2890562"/>
              <a:ext cx="1489363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CAEE5F-0BE8-7C6D-C268-9AE655131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5927" y="3631780"/>
              <a:ext cx="1478969" cy="692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19652B1-9834-CAEA-E5F4-5438F7285A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5926" y="2093926"/>
              <a:ext cx="1499754" cy="154478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1E84DB6-51DC-3953-435D-D3AB128DE9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6170" y="2890562"/>
              <a:ext cx="2989118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543039" cy="820882"/>
          </a:xfrm>
        </p:spPr>
        <p:txBody>
          <a:bodyPr anchor="t"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A9ADA-6A4C-9E5B-BEED-FA1E9EEFE827}"/>
              </a:ext>
            </a:extLst>
          </p:cNvPr>
          <p:cNvSpPr txBox="1"/>
          <p:nvPr/>
        </p:nvSpPr>
        <p:spPr>
          <a:xfrm>
            <a:off x="1427480" y="2551837"/>
            <a:ext cx="9337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Original Ball* </a:t>
            </a:r>
            <a:r>
              <a:rPr lang="es-PE" dirty="0" err="1"/>
              <a:t>Tree</a:t>
            </a:r>
            <a:r>
              <a:rPr lang="es-PE" dirty="0"/>
              <a:t> </a:t>
            </a:r>
            <a:r>
              <a:rPr lang="es-PE" dirty="0" err="1"/>
              <a:t>Implementation</a:t>
            </a:r>
            <a:endParaRPr lang="es-PE" dirty="0"/>
          </a:p>
          <a:p>
            <a:r>
              <a:rPr lang="es-PE" dirty="0" err="1"/>
              <a:t>Dolatshah</a:t>
            </a:r>
            <a:r>
              <a:rPr lang="es-PE" dirty="0"/>
              <a:t>, M., </a:t>
            </a:r>
            <a:r>
              <a:rPr lang="es-PE" dirty="0" err="1"/>
              <a:t>Hadian</a:t>
            </a:r>
            <a:r>
              <a:rPr lang="es-PE" dirty="0"/>
              <a:t>, A., &amp; </a:t>
            </a:r>
            <a:r>
              <a:rPr lang="es-PE" dirty="0" err="1"/>
              <a:t>Minaei-Bidgoli</a:t>
            </a:r>
            <a:r>
              <a:rPr lang="es-PE" dirty="0"/>
              <a:t>, B. (2015). Ball*-</a:t>
            </a:r>
            <a:r>
              <a:rPr lang="es-PE" dirty="0" err="1"/>
              <a:t>tree</a:t>
            </a:r>
            <a:r>
              <a:rPr lang="es-PE" dirty="0"/>
              <a:t>: </a:t>
            </a:r>
            <a:r>
              <a:rPr lang="es-PE" dirty="0" err="1"/>
              <a:t>Efficient</a:t>
            </a:r>
            <a:r>
              <a:rPr lang="es-PE" dirty="0"/>
              <a:t> </a:t>
            </a:r>
            <a:r>
              <a:rPr lang="es-PE" dirty="0" err="1"/>
              <a:t>spatial</a:t>
            </a:r>
            <a:r>
              <a:rPr lang="es-PE" dirty="0"/>
              <a:t> </a:t>
            </a:r>
            <a:r>
              <a:rPr lang="es-PE" dirty="0" err="1"/>
              <a:t>indexing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</a:t>
            </a:r>
            <a:r>
              <a:rPr lang="es-PE" dirty="0" err="1"/>
              <a:t>constrained</a:t>
            </a:r>
            <a:r>
              <a:rPr lang="es-PE" dirty="0"/>
              <a:t> </a:t>
            </a:r>
            <a:r>
              <a:rPr lang="es-PE" dirty="0" err="1"/>
              <a:t>nearest-neighbor</a:t>
            </a:r>
            <a:r>
              <a:rPr lang="es-PE" dirty="0"/>
              <a:t> </a:t>
            </a:r>
            <a:r>
              <a:rPr lang="es-PE" dirty="0" err="1"/>
              <a:t>search</a:t>
            </a:r>
            <a:r>
              <a:rPr lang="es-PE" dirty="0"/>
              <a:t> in </a:t>
            </a:r>
            <a:r>
              <a:rPr lang="es-PE" dirty="0" err="1"/>
              <a:t>metric</a:t>
            </a:r>
            <a:r>
              <a:rPr lang="es-PE" dirty="0"/>
              <a:t> </a:t>
            </a:r>
            <a:r>
              <a:rPr lang="es-PE" dirty="0" err="1"/>
              <a:t>spaces</a:t>
            </a:r>
            <a:r>
              <a:rPr lang="es-PE" dirty="0"/>
              <a:t>. </a:t>
            </a:r>
            <a:r>
              <a:rPr lang="es-PE" dirty="0" err="1"/>
              <a:t>arXiv</a:t>
            </a:r>
            <a:r>
              <a:rPr lang="es-PE" dirty="0"/>
              <a:t> </a:t>
            </a:r>
            <a:r>
              <a:rPr lang="es-PE" dirty="0" err="1"/>
              <a:t>preprint</a:t>
            </a:r>
            <a:r>
              <a:rPr lang="es-PE" dirty="0"/>
              <a:t> arXiv:1511.00628. </a:t>
            </a:r>
          </a:p>
          <a:p>
            <a:endParaRPr lang="es-PE" dirty="0"/>
          </a:p>
          <a:p>
            <a:r>
              <a:rPr lang="es-PE" dirty="0" err="1"/>
              <a:t>Source</a:t>
            </a:r>
            <a:r>
              <a:rPr lang="es-PE" dirty="0"/>
              <a:t> </a:t>
            </a:r>
            <a:r>
              <a:rPr lang="es-PE" dirty="0" err="1"/>
              <a:t>Code</a:t>
            </a:r>
            <a:endParaRPr lang="es-PE" dirty="0"/>
          </a:p>
          <a:p>
            <a:r>
              <a:rPr lang="es-PE" dirty="0"/>
              <a:t>https://github.com/EmmanuelMartinezSalcedo/BallStarTreeEdges</a:t>
            </a:r>
          </a:p>
        </p:txBody>
      </p:sp>
    </p:spTree>
    <p:extLst>
      <p:ext uri="{BB962C8B-B14F-4D97-AF65-F5344CB8AC3E}">
        <p14:creationId xmlns:p14="http://schemas.microsoft.com/office/powerpoint/2010/main" val="3821629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20882"/>
          </a:xfrm>
        </p:spPr>
        <p:txBody>
          <a:bodyPr anchor="t"/>
          <a:lstStyle/>
          <a:p>
            <a:r>
              <a:rPr lang="en-US" dirty="0"/>
              <a:t>Insertion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98" name="!!1">
            <a:extLst>
              <a:ext uri="{FF2B5EF4-FFF2-40B4-BE49-F238E27FC236}">
                <a16:creationId xmlns:a16="http://schemas.microsoft.com/office/drawing/2014/main" id="{F4B656C6-0744-F2AD-42AB-DF45FAA65514}"/>
              </a:ext>
            </a:extLst>
          </p:cNvPr>
          <p:cNvGrpSpPr/>
          <p:nvPr/>
        </p:nvGrpSpPr>
        <p:grpSpPr>
          <a:xfrm>
            <a:off x="106021" y="820882"/>
            <a:ext cx="6396379" cy="5392158"/>
            <a:chOff x="623450" y="820882"/>
            <a:chExt cx="5673441" cy="478272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3423AC-CC26-4327-55FC-9C30D6BA0B62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4" y="820882"/>
              <a:ext cx="0" cy="4775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032799-C9B3-903D-BC06-5604FB519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596675"/>
              <a:ext cx="5673437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61FB8D9-954F-0ABE-88B6-8F56AAE4E87E}"/>
                </a:ext>
              </a:extLst>
            </p:cNvPr>
            <p:cNvCxnSpPr>
              <a:cxnSpLocks/>
            </p:cNvCxnSpPr>
            <p:nvPr/>
          </p:nvCxnSpPr>
          <p:spPr>
            <a:xfrm>
              <a:off x="1139535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60CE8F4-C71B-7D52-416B-888F8B15EACE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9C249D-1587-1DEA-8ACE-079260873ED7}"/>
                </a:ext>
              </a:extLst>
            </p:cNvPr>
            <p:cNvCxnSpPr>
              <a:cxnSpLocks/>
            </p:cNvCxnSpPr>
            <p:nvPr/>
          </p:nvCxnSpPr>
          <p:spPr>
            <a:xfrm>
              <a:off x="2722416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A09ECE-4776-86D9-30EA-78CE94C12B87}"/>
                </a:ext>
              </a:extLst>
            </p:cNvPr>
            <p:cNvCxnSpPr>
              <a:cxnSpLocks/>
            </p:cNvCxnSpPr>
            <p:nvPr/>
          </p:nvCxnSpPr>
          <p:spPr>
            <a:xfrm>
              <a:off x="3425534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7C4BBB4-1DFF-A5C1-0EE1-BBA735C7FFBA}"/>
                </a:ext>
              </a:extLst>
            </p:cNvPr>
            <p:cNvCxnSpPr>
              <a:cxnSpLocks/>
            </p:cNvCxnSpPr>
            <p:nvPr/>
          </p:nvCxnSpPr>
          <p:spPr>
            <a:xfrm>
              <a:off x="4180607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E675824-6F0C-BCF8-C7B7-D6971C00EA8F}"/>
                </a:ext>
              </a:extLst>
            </p:cNvPr>
            <p:cNvCxnSpPr>
              <a:cxnSpLocks/>
            </p:cNvCxnSpPr>
            <p:nvPr/>
          </p:nvCxnSpPr>
          <p:spPr>
            <a:xfrm>
              <a:off x="4925288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8403884-F71F-D325-3C28-0A782D082507}"/>
                </a:ext>
              </a:extLst>
            </p:cNvPr>
            <p:cNvCxnSpPr>
              <a:cxnSpLocks/>
            </p:cNvCxnSpPr>
            <p:nvPr/>
          </p:nvCxnSpPr>
          <p:spPr>
            <a:xfrm>
              <a:off x="5773879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4C845B3-FACA-4B1B-9FD9-9581A571D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114216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8A308D5-577D-3033-FA1E-672E562639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3" y="4372998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A5D8EB-841B-42DF-B87D-23CF240FE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3631780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E447EF1-3045-CEA1-FEF9-823A03F682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2883635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80BC18D-ADFB-86BD-A4D0-62474B8C7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1" y="2059289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D8A043-0C12-CD87-9B90-5EC547C978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0" y="1307681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B65682-5AFA-5ED2-1307-C02C3662D195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2890562"/>
              <a:ext cx="1489363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CAEE5F-0BE8-7C6D-C268-9AE655131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5927" y="3631780"/>
              <a:ext cx="1478969" cy="692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19652B1-9834-CAEA-E5F4-5438F7285A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5926" y="2093926"/>
              <a:ext cx="1499754" cy="154478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1E84DB6-51DC-3953-435D-D3AB128DE9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6170" y="2890562"/>
              <a:ext cx="2989118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1567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20882"/>
          </a:xfrm>
        </p:spPr>
        <p:txBody>
          <a:bodyPr anchor="t"/>
          <a:lstStyle/>
          <a:p>
            <a:r>
              <a:rPr lang="en-US" dirty="0"/>
              <a:t>Insertion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98" name="!!1">
            <a:extLst>
              <a:ext uri="{FF2B5EF4-FFF2-40B4-BE49-F238E27FC236}">
                <a16:creationId xmlns:a16="http://schemas.microsoft.com/office/drawing/2014/main" id="{F4B656C6-0744-F2AD-42AB-DF45FAA65514}"/>
              </a:ext>
            </a:extLst>
          </p:cNvPr>
          <p:cNvGrpSpPr/>
          <p:nvPr/>
        </p:nvGrpSpPr>
        <p:grpSpPr>
          <a:xfrm>
            <a:off x="106021" y="820882"/>
            <a:ext cx="6396379" cy="5392158"/>
            <a:chOff x="623450" y="820882"/>
            <a:chExt cx="5673441" cy="478272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3423AC-CC26-4327-55FC-9C30D6BA0B62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4" y="820882"/>
              <a:ext cx="0" cy="4775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032799-C9B3-903D-BC06-5604FB519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596675"/>
              <a:ext cx="5673437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61FB8D9-954F-0ABE-88B6-8F56AAE4E87E}"/>
                </a:ext>
              </a:extLst>
            </p:cNvPr>
            <p:cNvCxnSpPr>
              <a:cxnSpLocks/>
            </p:cNvCxnSpPr>
            <p:nvPr/>
          </p:nvCxnSpPr>
          <p:spPr>
            <a:xfrm>
              <a:off x="1139535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60CE8F4-C71B-7D52-416B-888F8B15EACE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9C249D-1587-1DEA-8ACE-079260873ED7}"/>
                </a:ext>
              </a:extLst>
            </p:cNvPr>
            <p:cNvCxnSpPr>
              <a:cxnSpLocks/>
            </p:cNvCxnSpPr>
            <p:nvPr/>
          </p:nvCxnSpPr>
          <p:spPr>
            <a:xfrm>
              <a:off x="2722416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A09ECE-4776-86D9-30EA-78CE94C12B87}"/>
                </a:ext>
              </a:extLst>
            </p:cNvPr>
            <p:cNvCxnSpPr>
              <a:cxnSpLocks/>
            </p:cNvCxnSpPr>
            <p:nvPr/>
          </p:nvCxnSpPr>
          <p:spPr>
            <a:xfrm>
              <a:off x="3425534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7C4BBB4-1DFF-A5C1-0EE1-BBA735C7FFBA}"/>
                </a:ext>
              </a:extLst>
            </p:cNvPr>
            <p:cNvCxnSpPr>
              <a:cxnSpLocks/>
            </p:cNvCxnSpPr>
            <p:nvPr/>
          </p:nvCxnSpPr>
          <p:spPr>
            <a:xfrm>
              <a:off x="4180607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E675824-6F0C-BCF8-C7B7-D6971C00EA8F}"/>
                </a:ext>
              </a:extLst>
            </p:cNvPr>
            <p:cNvCxnSpPr>
              <a:cxnSpLocks/>
            </p:cNvCxnSpPr>
            <p:nvPr/>
          </p:nvCxnSpPr>
          <p:spPr>
            <a:xfrm>
              <a:off x="4925288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8403884-F71F-D325-3C28-0A782D082507}"/>
                </a:ext>
              </a:extLst>
            </p:cNvPr>
            <p:cNvCxnSpPr>
              <a:cxnSpLocks/>
            </p:cNvCxnSpPr>
            <p:nvPr/>
          </p:nvCxnSpPr>
          <p:spPr>
            <a:xfrm>
              <a:off x="5773879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4C845B3-FACA-4B1B-9FD9-9581A571D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114216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8A308D5-577D-3033-FA1E-672E562639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3" y="4372998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A5D8EB-841B-42DF-B87D-23CF240FE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3631780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E447EF1-3045-CEA1-FEF9-823A03F682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2883635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80BC18D-ADFB-86BD-A4D0-62474B8C7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1" y="2059289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D8A043-0C12-CD87-9B90-5EC547C978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0" y="1307681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B65682-5AFA-5ED2-1307-C02C3662D195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2890562"/>
              <a:ext cx="1489363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CAEE5F-0BE8-7C6D-C268-9AE655131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5927" y="3631780"/>
              <a:ext cx="1478969" cy="692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19652B1-9834-CAEA-E5F4-5438F7285A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5926" y="2093926"/>
              <a:ext cx="1499754" cy="154478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1E84DB6-51DC-3953-435D-D3AB128DE9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6170" y="2890562"/>
              <a:ext cx="2989118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" name="!!2">
            <a:extLst>
              <a:ext uri="{FF2B5EF4-FFF2-40B4-BE49-F238E27FC236}">
                <a16:creationId xmlns:a16="http://schemas.microsoft.com/office/drawing/2014/main" id="{674738F1-5C0A-9505-CD0E-EE72AB051EC5}"/>
              </a:ext>
            </a:extLst>
          </p:cNvPr>
          <p:cNvGrpSpPr/>
          <p:nvPr/>
        </p:nvGrpSpPr>
        <p:grpSpPr>
          <a:xfrm>
            <a:off x="1452882" y="1865646"/>
            <a:ext cx="3911208" cy="3473887"/>
            <a:chOff x="1452882" y="1865646"/>
            <a:chExt cx="3911208" cy="34738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715721-2EC5-8467-F7AA-6DC9246BBA4F}"/>
                </a:ext>
              </a:extLst>
            </p:cNvPr>
            <p:cNvSpPr/>
            <p:nvPr/>
          </p:nvSpPr>
          <p:spPr>
            <a:xfrm>
              <a:off x="2892235" y="1865646"/>
              <a:ext cx="2471855" cy="2471855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E6737FA-B90E-B55E-14ED-94A2D2D90C71}"/>
                </a:ext>
              </a:extLst>
            </p:cNvPr>
            <p:cNvSpPr/>
            <p:nvPr/>
          </p:nvSpPr>
          <p:spPr>
            <a:xfrm>
              <a:off x="1452882" y="2615613"/>
              <a:ext cx="1882569" cy="1882569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564B3C-B581-9DC9-3B5C-0996EA519E79}"/>
                </a:ext>
              </a:extLst>
            </p:cNvPr>
            <p:cNvSpPr/>
            <p:nvPr/>
          </p:nvSpPr>
          <p:spPr>
            <a:xfrm>
              <a:off x="3243683" y="3076191"/>
              <a:ext cx="1733815" cy="1733815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EEDC610-DFCE-85A5-FD5C-9FCE86A33435}"/>
                </a:ext>
              </a:extLst>
            </p:cNvPr>
            <p:cNvSpPr/>
            <p:nvPr/>
          </p:nvSpPr>
          <p:spPr>
            <a:xfrm>
              <a:off x="1527443" y="1910955"/>
              <a:ext cx="3428578" cy="3428578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351447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20882"/>
          </a:xfrm>
        </p:spPr>
        <p:txBody>
          <a:bodyPr anchor="t"/>
          <a:lstStyle/>
          <a:p>
            <a:r>
              <a:rPr lang="en-US" dirty="0"/>
              <a:t>Insertion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98" name="!!1">
            <a:extLst>
              <a:ext uri="{FF2B5EF4-FFF2-40B4-BE49-F238E27FC236}">
                <a16:creationId xmlns:a16="http://schemas.microsoft.com/office/drawing/2014/main" id="{F4B656C6-0744-F2AD-42AB-DF45FAA65514}"/>
              </a:ext>
            </a:extLst>
          </p:cNvPr>
          <p:cNvGrpSpPr/>
          <p:nvPr/>
        </p:nvGrpSpPr>
        <p:grpSpPr>
          <a:xfrm>
            <a:off x="106021" y="820882"/>
            <a:ext cx="6175367" cy="5205845"/>
            <a:chOff x="623450" y="820882"/>
            <a:chExt cx="5673441" cy="478272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3423AC-CC26-4327-55FC-9C30D6BA0B62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4" y="820882"/>
              <a:ext cx="0" cy="4775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032799-C9B3-903D-BC06-5604FB519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596675"/>
              <a:ext cx="5673437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61FB8D9-954F-0ABE-88B6-8F56AAE4E87E}"/>
                </a:ext>
              </a:extLst>
            </p:cNvPr>
            <p:cNvCxnSpPr>
              <a:cxnSpLocks/>
            </p:cNvCxnSpPr>
            <p:nvPr/>
          </p:nvCxnSpPr>
          <p:spPr>
            <a:xfrm>
              <a:off x="1139535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60CE8F4-C71B-7D52-416B-888F8B15EACE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9C249D-1587-1DEA-8ACE-079260873ED7}"/>
                </a:ext>
              </a:extLst>
            </p:cNvPr>
            <p:cNvCxnSpPr>
              <a:cxnSpLocks/>
            </p:cNvCxnSpPr>
            <p:nvPr/>
          </p:nvCxnSpPr>
          <p:spPr>
            <a:xfrm>
              <a:off x="2722416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A09ECE-4776-86D9-30EA-78CE94C12B87}"/>
                </a:ext>
              </a:extLst>
            </p:cNvPr>
            <p:cNvCxnSpPr>
              <a:cxnSpLocks/>
            </p:cNvCxnSpPr>
            <p:nvPr/>
          </p:nvCxnSpPr>
          <p:spPr>
            <a:xfrm>
              <a:off x="3425534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7C4BBB4-1DFF-A5C1-0EE1-BBA735C7FFBA}"/>
                </a:ext>
              </a:extLst>
            </p:cNvPr>
            <p:cNvCxnSpPr>
              <a:cxnSpLocks/>
            </p:cNvCxnSpPr>
            <p:nvPr/>
          </p:nvCxnSpPr>
          <p:spPr>
            <a:xfrm>
              <a:off x="4180607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E675824-6F0C-BCF8-C7B7-D6971C00EA8F}"/>
                </a:ext>
              </a:extLst>
            </p:cNvPr>
            <p:cNvCxnSpPr>
              <a:cxnSpLocks/>
            </p:cNvCxnSpPr>
            <p:nvPr/>
          </p:nvCxnSpPr>
          <p:spPr>
            <a:xfrm>
              <a:off x="4925288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8403884-F71F-D325-3C28-0A782D082507}"/>
                </a:ext>
              </a:extLst>
            </p:cNvPr>
            <p:cNvCxnSpPr>
              <a:cxnSpLocks/>
            </p:cNvCxnSpPr>
            <p:nvPr/>
          </p:nvCxnSpPr>
          <p:spPr>
            <a:xfrm>
              <a:off x="5773879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4C845B3-FACA-4B1B-9FD9-9581A571D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114216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8A308D5-577D-3033-FA1E-672E562639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3" y="4372998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A5D8EB-841B-42DF-B87D-23CF240FE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3631780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E447EF1-3045-CEA1-FEF9-823A03F682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2883635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80BC18D-ADFB-86BD-A4D0-62474B8C7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1" y="2059289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D8A043-0C12-CD87-9B90-5EC547C978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0" y="1307681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B65682-5AFA-5ED2-1307-C02C3662D195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2890562"/>
              <a:ext cx="1489363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CAEE5F-0BE8-7C6D-C268-9AE655131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5927" y="3631780"/>
              <a:ext cx="1478969" cy="692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19652B1-9834-CAEA-E5F4-5438F7285A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5926" y="2093926"/>
              <a:ext cx="1499754" cy="154478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1E84DB6-51DC-3953-435D-D3AB128DE9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6170" y="2890562"/>
              <a:ext cx="2989118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3" name="!!3">
            <a:extLst>
              <a:ext uri="{FF2B5EF4-FFF2-40B4-BE49-F238E27FC236}">
                <a16:creationId xmlns:a16="http://schemas.microsoft.com/office/drawing/2014/main" id="{8C2D542B-AA3A-6FCC-B747-7F8C9CA46748}"/>
              </a:ext>
            </a:extLst>
          </p:cNvPr>
          <p:cNvGrpSpPr/>
          <p:nvPr/>
        </p:nvGrpSpPr>
        <p:grpSpPr>
          <a:xfrm>
            <a:off x="1374822" y="1465141"/>
            <a:ext cx="3733643" cy="3785296"/>
            <a:chOff x="1374822" y="1465141"/>
            <a:chExt cx="3733643" cy="3785296"/>
          </a:xfrm>
        </p:grpSpPr>
        <p:grpSp>
          <p:nvGrpSpPr>
            <p:cNvPr id="23" name="!!2">
              <a:extLst>
                <a:ext uri="{FF2B5EF4-FFF2-40B4-BE49-F238E27FC236}">
                  <a16:creationId xmlns:a16="http://schemas.microsoft.com/office/drawing/2014/main" id="{FB7BB384-5661-FEAE-65D7-67FB57093D65}"/>
                </a:ext>
              </a:extLst>
            </p:cNvPr>
            <p:cNvGrpSpPr/>
            <p:nvPr/>
          </p:nvGrpSpPr>
          <p:grpSpPr>
            <a:xfrm>
              <a:off x="1374822" y="1869427"/>
              <a:ext cx="3733643" cy="3381010"/>
              <a:chOff x="1452882" y="1865646"/>
              <a:chExt cx="3911208" cy="3473887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F999FCE-0D44-5F18-D0F1-065ACBF078FD}"/>
                  </a:ext>
                </a:extLst>
              </p:cNvPr>
              <p:cNvSpPr/>
              <p:nvPr/>
            </p:nvSpPr>
            <p:spPr>
              <a:xfrm>
                <a:off x="2892235" y="1865646"/>
                <a:ext cx="2471855" cy="247185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5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4535B0F-7745-99E2-625B-4636C3E9DA25}"/>
                  </a:ext>
                </a:extLst>
              </p:cNvPr>
              <p:cNvSpPr/>
              <p:nvPr/>
            </p:nvSpPr>
            <p:spPr>
              <a:xfrm>
                <a:off x="1452882" y="2615613"/>
                <a:ext cx="1882569" cy="188256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5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BC21180-1182-4AE0-9A44-47251686E0C0}"/>
                  </a:ext>
                </a:extLst>
              </p:cNvPr>
              <p:cNvSpPr/>
              <p:nvPr/>
            </p:nvSpPr>
            <p:spPr>
              <a:xfrm>
                <a:off x="3243683" y="3076191"/>
                <a:ext cx="1733815" cy="17338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5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33BB8F2-3A6E-CB3C-CECD-9FD5B8F45C3C}"/>
                  </a:ext>
                </a:extLst>
              </p:cNvPr>
              <p:cNvSpPr/>
              <p:nvPr/>
            </p:nvSpPr>
            <p:spPr>
              <a:xfrm>
                <a:off x="1527443" y="1910955"/>
                <a:ext cx="3428578" cy="342857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5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5C0473-13F2-F28A-C514-348CE62DCD19}"/>
                </a:ext>
              </a:extLst>
            </p:cNvPr>
            <p:cNvSpPr txBox="1"/>
            <p:nvPr/>
          </p:nvSpPr>
          <p:spPr>
            <a:xfrm>
              <a:off x="4067994" y="1465141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/>
                <a:t>0</a:t>
              </a: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D2765B1D-F48C-91C7-D30A-F596D4154ABA}"/>
              </a:ext>
            </a:extLst>
          </p:cNvPr>
          <p:cNvSpPr/>
          <p:nvPr/>
        </p:nvSpPr>
        <p:spPr>
          <a:xfrm>
            <a:off x="1445998" y="1611431"/>
            <a:ext cx="3820484" cy="3820484"/>
          </a:xfrm>
          <a:prstGeom prst="ellipse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593BD2A-0A0D-0935-258C-7A5621D2A5AB}"/>
              </a:ext>
            </a:extLst>
          </p:cNvPr>
          <p:cNvSpPr/>
          <p:nvPr/>
        </p:nvSpPr>
        <p:spPr>
          <a:xfrm>
            <a:off x="3257148" y="3438809"/>
            <a:ext cx="135210" cy="13521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0C88A8-F191-D92A-5630-1D8B58067244}"/>
                  </a:ext>
                </a:extLst>
              </p:cNvPr>
              <p:cNvSpPr txBox="1"/>
              <p:nvPr/>
            </p:nvSpPr>
            <p:spPr>
              <a:xfrm>
                <a:off x="7757346" y="410441"/>
                <a:ext cx="2614755" cy="572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𝑋𝑤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0C88A8-F191-D92A-5630-1D8B58067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46" y="410441"/>
                <a:ext cx="2614755" cy="572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DC13A3-BBDD-7424-73A5-DC078E95F665}"/>
                  </a:ext>
                </a:extLst>
              </p:cNvPr>
              <p:cNvSpPr txBox="1"/>
              <p:nvPr/>
            </p:nvSpPr>
            <p:spPr>
              <a:xfrm>
                <a:off x="7757346" y="1081289"/>
                <a:ext cx="4267194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dirty="0"/>
                  <a:t>Dónde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s-PE" dirty="0"/>
                  <a:t>: Auto vectores del conjunto de puntos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PE" dirty="0"/>
                  <a:t>: Matriz de puntos proyectados</a:t>
                </a:r>
              </a:p>
              <a:p>
                <a:endParaRPr lang="es-PE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DC13A3-BBDD-7424-73A5-DC078E95F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46" y="1081289"/>
                <a:ext cx="4267194" cy="1107996"/>
              </a:xfrm>
              <a:prstGeom prst="rect">
                <a:avLst/>
              </a:prstGeom>
              <a:blipFill>
                <a:blip r:embed="rId3"/>
                <a:stretch>
                  <a:fillRect l="-3429" t="-6593" r="-257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135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20882"/>
          </a:xfrm>
        </p:spPr>
        <p:txBody>
          <a:bodyPr anchor="t"/>
          <a:lstStyle/>
          <a:p>
            <a:r>
              <a:rPr lang="en-US" dirty="0"/>
              <a:t>Insertion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98" name="!!1">
            <a:extLst>
              <a:ext uri="{FF2B5EF4-FFF2-40B4-BE49-F238E27FC236}">
                <a16:creationId xmlns:a16="http://schemas.microsoft.com/office/drawing/2014/main" id="{F4B656C6-0744-F2AD-42AB-DF45FAA65514}"/>
              </a:ext>
            </a:extLst>
          </p:cNvPr>
          <p:cNvGrpSpPr/>
          <p:nvPr/>
        </p:nvGrpSpPr>
        <p:grpSpPr>
          <a:xfrm>
            <a:off x="106021" y="820882"/>
            <a:ext cx="6175367" cy="5205845"/>
            <a:chOff x="623450" y="820882"/>
            <a:chExt cx="5673441" cy="478272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3423AC-CC26-4327-55FC-9C30D6BA0B62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4" y="820882"/>
              <a:ext cx="0" cy="4775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032799-C9B3-903D-BC06-5604FB519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596675"/>
              <a:ext cx="5673437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61FB8D9-954F-0ABE-88B6-8F56AAE4E87E}"/>
                </a:ext>
              </a:extLst>
            </p:cNvPr>
            <p:cNvCxnSpPr>
              <a:cxnSpLocks/>
            </p:cNvCxnSpPr>
            <p:nvPr/>
          </p:nvCxnSpPr>
          <p:spPr>
            <a:xfrm>
              <a:off x="1139535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60CE8F4-C71B-7D52-416B-888F8B15EACE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9C249D-1587-1DEA-8ACE-079260873ED7}"/>
                </a:ext>
              </a:extLst>
            </p:cNvPr>
            <p:cNvCxnSpPr>
              <a:cxnSpLocks/>
            </p:cNvCxnSpPr>
            <p:nvPr/>
          </p:nvCxnSpPr>
          <p:spPr>
            <a:xfrm>
              <a:off x="2722416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A09ECE-4776-86D9-30EA-78CE94C12B87}"/>
                </a:ext>
              </a:extLst>
            </p:cNvPr>
            <p:cNvCxnSpPr>
              <a:cxnSpLocks/>
            </p:cNvCxnSpPr>
            <p:nvPr/>
          </p:nvCxnSpPr>
          <p:spPr>
            <a:xfrm>
              <a:off x="3425534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7C4BBB4-1DFF-A5C1-0EE1-BBA735C7FFBA}"/>
                </a:ext>
              </a:extLst>
            </p:cNvPr>
            <p:cNvCxnSpPr>
              <a:cxnSpLocks/>
            </p:cNvCxnSpPr>
            <p:nvPr/>
          </p:nvCxnSpPr>
          <p:spPr>
            <a:xfrm>
              <a:off x="4180607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E675824-6F0C-BCF8-C7B7-D6971C00EA8F}"/>
                </a:ext>
              </a:extLst>
            </p:cNvPr>
            <p:cNvCxnSpPr>
              <a:cxnSpLocks/>
            </p:cNvCxnSpPr>
            <p:nvPr/>
          </p:nvCxnSpPr>
          <p:spPr>
            <a:xfrm>
              <a:off x="4925288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8403884-F71F-D325-3C28-0A782D082507}"/>
                </a:ext>
              </a:extLst>
            </p:cNvPr>
            <p:cNvCxnSpPr>
              <a:cxnSpLocks/>
            </p:cNvCxnSpPr>
            <p:nvPr/>
          </p:nvCxnSpPr>
          <p:spPr>
            <a:xfrm>
              <a:off x="5773879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4C845B3-FACA-4B1B-9FD9-9581A571D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114216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8A308D5-577D-3033-FA1E-672E562639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3" y="4372998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A5D8EB-841B-42DF-B87D-23CF240FE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3631780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E447EF1-3045-CEA1-FEF9-823A03F682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2883635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80BC18D-ADFB-86BD-A4D0-62474B8C7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1" y="2059289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D8A043-0C12-CD87-9B90-5EC547C978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0" y="1307681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B65682-5AFA-5ED2-1307-C02C3662D195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2890562"/>
              <a:ext cx="1489363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CAEE5F-0BE8-7C6D-C268-9AE655131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5927" y="3631780"/>
              <a:ext cx="1478969" cy="692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19652B1-9834-CAEA-E5F4-5438F7285A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5926" y="2093926"/>
              <a:ext cx="1499754" cy="154478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1E84DB6-51DC-3953-435D-D3AB128DE9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6170" y="2890562"/>
              <a:ext cx="2989118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9FA9A970-A5E9-F23C-ED4B-A395781EFE30}"/>
              </a:ext>
            </a:extLst>
          </p:cNvPr>
          <p:cNvSpPr/>
          <p:nvPr/>
        </p:nvSpPr>
        <p:spPr>
          <a:xfrm>
            <a:off x="3905601" y="3778667"/>
            <a:ext cx="155863" cy="155863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79CB2F-4912-E811-AA19-688F75EE44FD}"/>
              </a:ext>
            </a:extLst>
          </p:cNvPr>
          <p:cNvSpPr/>
          <p:nvPr/>
        </p:nvSpPr>
        <p:spPr>
          <a:xfrm>
            <a:off x="2291370" y="3430200"/>
            <a:ext cx="155863" cy="155863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278396-5523-B68E-E0A8-216E407C70A7}"/>
              </a:ext>
            </a:extLst>
          </p:cNvPr>
          <p:cNvSpPr/>
          <p:nvPr/>
        </p:nvSpPr>
        <p:spPr>
          <a:xfrm>
            <a:off x="3085781" y="3404069"/>
            <a:ext cx="155863" cy="155863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DD7EBD-1235-D6FD-33FC-CCB63A8212D5}"/>
              </a:ext>
            </a:extLst>
          </p:cNvPr>
          <p:cNvSpPr/>
          <p:nvPr/>
        </p:nvSpPr>
        <p:spPr>
          <a:xfrm>
            <a:off x="3905600" y="3020485"/>
            <a:ext cx="155863" cy="155863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pSp>
        <p:nvGrpSpPr>
          <p:cNvPr id="23" name="!!2">
            <a:extLst>
              <a:ext uri="{FF2B5EF4-FFF2-40B4-BE49-F238E27FC236}">
                <a16:creationId xmlns:a16="http://schemas.microsoft.com/office/drawing/2014/main" id="{FB7BB384-5661-FEAE-65D7-67FB57093D65}"/>
              </a:ext>
            </a:extLst>
          </p:cNvPr>
          <p:cNvGrpSpPr/>
          <p:nvPr/>
        </p:nvGrpSpPr>
        <p:grpSpPr>
          <a:xfrm>
            <a:off x="1374822" y="1869427"/>
            <a:ext cx="3733643" cy="3381010"/>
            <a:chOff x="1452882" y="1865646"/>
            <a:chExt cx="3911208" cy="347388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F999FCE-0D44-5F18-D0F1-065ACBF078FD}"/>
                </a:ext>
              </a:extLst>
            </p:cNvPr>
            <p:cNvSpPr/>
            <p:nvPr/>
          </p:nvSpPr>
          <p:spPr>
            <a:xfrm>
              <a:off x="2892235" y="1865646"/>
              <a:ext cx="2471855" cy="2471855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4535B0F-7745-99E2-625B-4636C3E9DA25}"/>
                </a:ext>
              </a:extLst>
            </p:cNvPr>
            <p:cNvSpPr/>
            <p:nvPr/>
          </p:nvSpPr>
          <p:spPr>
            <a:xfrm>
              <a:off x="1452882" y="2615613"/>
              <a:ext cx="1882569" cy="1882569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BC21180-1182-4AE0-9A44-47251686E0C0}"/>
                </a:ext>
              </a:extLst>
            </p:cNvPr>
            <p:cNvSpPr/>
            <p:nvPr/>
          </p:nvSpPr>
          <p:spPr>
            <a:xfrm>
              <a:off x="3243683" y="3076191"/>
              <a:ext cx="1733815" cy="1733815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33BB8F2-3A6E-CB3C-CECD-9FD5B8F45C3C}"/>
                </a:ext>
              </a:extLst>
            </p:cNvPr>
            <p:cNvSpPr/>
            <p:nvPr/>
          </p:nvSpPr>
          <p:spPr>
            <a:xfrm>
              <a:off x="1527443" y="1910955"/>
              <a:ext cx="3428578" cy="3428578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901C130F-9D97-B41F-D426-56E01A40052B}"/>
              </a:ext>
            </a:extLst>
          </p:cNvPr>
          <p:cNvSpPr/>
          <p:nvPr/>
        </p:nvSpPr>
        <p:spPr>
          <a:xfrm>
            <a:off x="1445998" y="1611431"/>
            <a:ext cx="3820484" cy="3820484"/>
          </a:xfrm>
          <a:prstGeom prst="ellipse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2B8BF7-6BD3-0525-C499-F8BA2B6A6B2A}"/>
              </a:ext>
            </a:extLst>
          </p:cNvPr>
          <p:cNvSpPr txBox="1"/>
          <p:nvPr/>
        </p:nvSpPr>
        <p:spPr>
          <a:xfrm>
            <a:off x="4067994" y="14651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6B4472-0777-5845-0652-5A4F687473DC}"/>
                  </a:ext>
                </a:extLst>
              </p:cNvPr>
              <p:cNvSpPr txBox="1"/>
              <p:nvPr/>
            </p:nvSpPr>
            <p:spPr>
              <a:xfrm>
                <a:off x="7757346" y="410441"/>
                <a:ext cx="2614755" cy="572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𝑋𝑤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6B4472-0777-5845-0652-5A4F68747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46" y="410441"/>
                <a:ext cx="2614755" cy="572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691FC7-C8EC-E8B1-BA2A-12A0902C6687}"/>
                  </a:ext>
                </a:extLst>
              </p:cNvPr>
              <p:cNvSpPr txBox="1"/>
              <p:nvPr/>
            </p:nvSpPr>
            <p:spPr>
              <a:xfrm>
                <a:off x="7757346" y="1081289"/>
                <a:ext cx="4267194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dirty="0"/>
                  <a:t>Dónde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s-PE" dirty="0"/>
                  <a:t>: Auto vectores del conjunto de puntos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PE" dirty="0"/>
                  <a:t>: Matriz de puntos proyectados</a:t>
                </a:r>
              </a:p>
              <a:p>
                <a:endParaRPr lang="es-PE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691FC7-C8EC-E8B1-BA2A-12A0902C6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46" y="1081289"/>
                <a:ext cx="4267194" cy="1107996"/>
              </a:xfrm>
              <a:prstGeom prst="rect">
                <a:avLst/>
              </a:prstGeom>
              <a:blipFill>
                <a:blip r:embed="rId3"/>
                <a:stretch>
                  <a:fillRect l="-3429" t="-6593" r="-257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763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20882"/>
          </a:xfrm>
        </p:spPr>
        <p:txBody>
          <a:bodyPr anchor="t"/>
          <a:lstStyle/>
          <a:p>
            <a:r>
              <a:rPr lang="en-US" dirty="0"/>
              <a:t>Insertion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98" name="!!1">
            <a:extLst>
              <a:ext uri="{FF2B5EF4-FFF2-40B4-BE49-F238E27FC236}">
                <a16:creationId xmlns:a16="http://schemas.microsoft.com/office/drawing/2014/main" id="{F4B656C6-0744-F2AD-42AB-DF45FAA65514}"/>
              </a:ext>
            </a:extLst>
          </p:cNvPr>
          <p:cNvGrpSpPr/>
          <p:nvPr/>
        </p:nvGrpSpPr>
        <p:grpSpPr>
          <a:xfrm>
            <a:off x="106021" y="820882"/>
            <a:ext cx="6175367" cy="5205845"/>
            <a:chOff x="623450" y="820882"/>
            <a:chExt cx="5673441" cy="478272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3423AC-CC26-4327-55FC-9C30D6BA0B62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4" y="820882"/>
              <a:ext cx="0" cy="4775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032799-C9B3-903D-BC06-5604FB519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596675"/>
              <a:ext cx="5673437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61FB8D9-954F-0ABE-88B6-8F56AAE4E87E}"/>
                </a:ext>
              </a:extLst>
            </p:cNvPr>
            <p:cNvCxnSpPr>
              <a:cxnSpLocks/>
            </p:cNvCxnSpPr>
            <p:nvPr/>
          </p:nvCxnSpPr>
          <p:spPr>
            <a:xfrm>
              <a:off x="1139535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60CE8F4-C71B-7D52-416B-888F8B15EACE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9C249D-1587-1DEA-8ACE-079260873ED7}"/>
                </a:ext>
              </a:extLst>
            </p:cNvPr>
            <p:cNvCxnSpPr>
              <a:cxnSpLocks/>
            </p:cNvCxnSpPr>
            <p:nvPr/>
          </p:nvCxnSpPr>
          <p:spPr>
            <a:xfrm>
              <a:off x="2722416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A09ECE-4776-86D9-30EA-78CE94C12B87}"/>
                </a:ext>
              </a:extLst>
            </p:cNvPr>
            <p:cNvCxnSpPr>
              <a:cxnSpLocks/>
            </p:cNvCxnSpPr>
            <p:nvPr/>
          </p:nvCxnSpPr>
          <p:spPr>
            <a:xfrm>
              <a:off x="3425534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7C4BBB4-1DFF-A5C1-0EE1-BBA735C7FFBA}"/>
                </a:ext>
              </a:extLst>
            </p:cNvPr>
            <p:cNvCxnSpPr>
              <a:cxnSpLocks/>
            </p:cNvCxnSpPr>
            <p:nvPr/>
          </p:nvCxnSpPr>
          <p:spPr>
            <a:xfrm>
              <a:off x="4180607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E675824-6F0C-BCF8-C7B7-D6971C00EA8F}"/>
                </a:ext>
              </a:extLst>
            </p:cNvPr>
            <p:cNvCxnSpPr>
              <a:cxnSpLocks/>
            </p:cNvCxnSpPr>
            <p:nvPr/>
          </p:nvCxnSpPr>
          <p:spPr>
            <a:xfrm>
              <a:off x="4925288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8403884-F71F-D325-3C28-0A782D082507}"/>
                </a:ext>
              </a:extLst>
            </p:cNvPr>
            <p:cNvCxnSpPr>
              <a:cxnSpLocks/>
            </p:cNvCxnSpPr>
            <p:nvPr/>
          </p:nvCxnSpPr>
          <p:spPr>
            <a:xfrm>
              <a:off x="5773879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4C845B3-FACA-4B1B-9FD9-9581A571D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114216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8A308D5-577D-3033-FA1E-672E562639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3" y="4372998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A5D8EB-841B-42DF-B87D-23CF240FE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3631780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E447EF1-3045-CEA1-FEF9-823A03F682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2883635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80BC18D-ADFB-86BD-A4D0-62474B8C7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1" y="2059289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D8A043-0C12-CD87-9B90-5EC547C978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0" y="1307681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B65682-5AFA-5ED2-1307-C02C3662D195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2890562"/>
              <a:ext cx="1489363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CAEE5F-0BE8-7C6D-C268-9AE655131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5927" y="3631780"/>
              <a:ext cx="1478969" cy="692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19652B1-9834-CAEA-E5F4-5438F7285A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5926" y="2093926"/>
              <a:ext cx="1499754" cy="154478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1E84DB6-51DC-3953-435D-D3AB128DE9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6170" y="2890562"/>
              <a:ext cx="2989118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9FA9A970-A5E9-F23C-ED4B-A395781EFE30}"/>
              </a:ext>
            </a:extLst>
          </p:cNvPr>
          <p:cNvSpPr/>
          <p:nvPr/>
        </p:nvSpPr>
        <p:spPr>
          <a:xfrm>
            <a:off x="3905601" y="3778667"/>
            <a:ext cx="155863" cy="155863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79CB2F-4912-E811-AA19-688F75EE44FD}"/>
              </a:ext>
            </a:extLst>
          </p:cNvPr>
          <p:cNvSpPr/>
          <p:nvPr/>
        </p:nvSpPr>
        <p:spPr>
          <a:xfrm>
            <a:off x="2291370" y="3430200"/>
            <a:ext cx="155863" cy="155863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278396-5523-B68E-E0A8-216E407C70A7}"/>
              </a:ext>
            </a:extLst>
          </p:cNvPr>
          <p:cNvSpPr/>
          <p:nvPr/>
        </p:nvSpPr>
        <p:spPr>
          <a:xfrm>
            <a:off x="3085781" y="3404069"/>
            <a:ext cx="155863" cy="155863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DD7EBD-1235-D6FD-33FC-CCB63A8212D5}"/>
              </a:ext>
            </a:extLst>
          </p:cNvPr>
          <p:cNvSpPr/>
          <p:nvPr/>
        </p:nvSpPr>
        <p:spPr>
          <a:xfrm>
            <a:off x="3905600" y="3020485"/>
            <a:ext cx="155863" cy="155863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D65E3A-50E4-7E3F-7CF7-2A3034F87A99}"/>
              </a:ext>
            </a:extLst>
          </p:cNvPr>
          <p:cNvCxnSpPr>
            <a:cxnSpLocks/>
          </p:cNvCxnSpPr>
          <p:nvPr/>
        </p:nvCxnSpPr>
        <p:spPr>
          <a:xfrm flipH="1">
            <a:off x="106020" y="3501535"/>
            <a:ext cx="6175363" cy="75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0" name="!!2">
            <a:extLst>
              <a:ext uri="{FF2B5EF4-FFF2-40B4-BE49-F238E27FC236}">
                <a16:creationId xmlns:a16="http://schemas.microsoft.com/office/drawing/2014/main" id="{926FC5B2-97BB-3327-32BB-ADE5D5F4C22F}"/>
              </a:ext>
            </a:extLst>
          </p:cNvPr>
          <p:cNvGrpSpPr/>
          <p:nvPr/>
        </p:nvGrpSpPr>
        <p:grpSpPr>
          <a:xfrm>
            <a:off x="1374822" y="1869427"/>
            <a:ext cx="3733643" cy="3381010"/>
            <a:chOff x="1452882" y="1865646"/>
            <a:chExt cx="3911208" cy="347388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B6E2C9C-82C0-0527-4DFF-E46538F8B317}"/>
                </a:ext>
              </a:extLst>
            </p:cNvPr>
            <p:cNvSpPr/>
            <p:nvPr/>
          </p:nvSpPr>
          <p:spPr>
            <a:xfrm>
              <a:off x="2892235" y="1865646"/>
              <a:ext cx="2471855" cy="2471855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2046D-533D-99C2-5D2B-C9E06A183B42}"/>
                </a:ext>
              </a:extLst>
            </p:cNvPr>
            <p:cNvSpPr/>
            <p:nvPr/>
          </p:nvSpPr>
          <p:spPr>
            <a:xfrm>
              <a:off x="1452882" y="2615613"/>
              <a:ext cx="1882569" cy="1882569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A29BA8C-B104-A317-4F39-4FFE53C24499}"/>
                </a:ext>
              </a:extLst>
            </p:cNvPr>
            <p:cNvSpPr/>
            <p:nvPr/>
          </p:nvSpPr>
          <p:spPr>
            <a:xfrm>
              <a:off x="3243683" y="3076191"/>
              <a:ext cx="1733815" cy="1733815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7F31E3-E406-539D-B9DA-AAE252EECE61}"/>
                </a:ext>
              </a:extLst>
            </p:cNvPr>
            <p:cNvSpPr/>
            <p:nvPr/>
          </p:nvSpPr>
          <p:spPr>
            <a:xfrm>
              <a:off x="1527443" y="1910955"/>
              <a:ext cx="3428578" cy="3428578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FD11AB46-49D3-7F83-05E2-4B72CBA2BA7A}"/>
              </a:ext>
            </a:extLst>
          </p:cNvPr>
          <p:cNvSpPr/>
          <p:nvPr/>
        </p:nvSpPr>
        <p:spPr>
          <a:xfrm>
            <a:off x="1445998" y="1611431"/>
            <a:ext cx="3820484" cy="3820484"/>
          </a:xfrm>
          <a:prstGeom prst="ellipse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EDA91D-4441-A557-D78C-607F9741E3F3}"/>
              </a:ext>
            </a:extLst>
          </p:cNvPr>
          <p:cNvSpPr txBox="1"/>
          <p:nvPr/>
        </p:nvSpPr>
        <p:spPr>
          <a:xfrm>
            <a:off x="4067994" y="14651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62D375-6D0F-A715-95F6-FA19E8F87E40}"/>
                  </a:ext>
                </a:extLst>
              </p:cNvPr>
              <p:cNvSpPr txBox="1"/>
              <p:nvPr/>
            </p:nvSpPr>
            <p:spPr>
              <a:xfrm>
                <a:off x="7757346" y="410441"/>
                <a:ext cx="2614755" cy="572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𝑋𝑤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62D375-6D0F-A715-95F6-FA19E8F87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46" y="410441"/>
                <a:ext cx="2614755" cy="572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67A3F7-6C2D-EF0D-68D9-375460F86EA1}"/>
                  </a:ext>
                </a:extLst>
              </p:cNvPr>
              <p:cNvSpPr txBox="1"/>
              <p:nvPr/>
            </p:nvSpPr>
            <p:spPr>
              <a:xfrm>
                <a:off x="7757346" y="1081289"/>
                <a:ext cx="4267194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dirty="0"/>
                  <a:t>Dónde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s-PE" dirty="0"/>
                  <a:t>: Auto vectores del conjunto de puntos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PE" dirty="0"/>
                  <a:t>: Matriz de puntos proyectados</a:t>
                </a:r>
              </a:p>
              <a:p>
                <a:endParaRPr lang="es-P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67A3F7-6C2D-EF0D-68D9-375460F86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46" y="1081289"/>
                <a:ext cx="4267194" cy="1107996"/>
              </a:xfrm>
              <a:prstGeom prst="rect">
                <a:avLst/>
              </a:prstGeom>
              <a:blipFill>
                <a:blip r:embed="rId3"/>
                <a:stretch>
                  <a:fillRect l="-3429" t="-6593" r="-257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11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20882"/>
          </a:xfrm>
        </p:spPr>
        <p:txBody>
          <a:bodyPr anchor="t"/>
          <a:lstStyle/>
          <a:p>
            <a:r>
              <a:rPr lang="en-US" dirty="0"/>
              <a:t>Insertion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98" name="!!1">
            <a:extLst>
              <a:ext uri="{FF2B5EF4-FFF2-40B4-BE49-F238E27FC236}">
                <a16:creationId xmlns:a16="http://schemas.microsoft.com/office/drawing/2014/main" id="{F4B656C6-0744-F2AD-42AB-DF45FAA65514}"/>
              </a:ext>
            </a:extLst>
          </p:cNvPr>
          <p:cNvGrpSpPr/>
          <p:nvPr/>
        </p:nvGrpSpPr>
        <p:grpSpPr>
          <a:xfrm>
            <a:off x="106021" y="820882"/>
            <a:ext cx="6175367" cy="5205845"/>
            <a:chOff x="623450" y="820882"/>
            <a:chExt cx="5673441" cy="478272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3423AC-CC26-4327-55FC-9C30D6BA0B62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4" y="820882"/>
              <a:ext cx="0" cy="4775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032799-C9B3-903D-BC06-5604FB519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596675"/>
              <a:ext cx="5673437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61FB8D9-954F-0ABE-88B6-8F56AAE4E87E}"/>
                </a:ext>
              </a:extLst>
            </p:cNvPr>
            <p:cNvCxnSpPr>
              <a:cxnSpLocks/>
            </p:cNvCxnSpPr>
            <p:nvPr/>
          </p:nvCxnSpPr>
          <p:spPr>
            <a:xfrm>
              <a:off x="1139535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60CE8F4-C71B-7D52-416B-888F8B15EACE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9C249D-1587-1DEA-8ACE-079260873ED7}"/>
                </a:ext>
              </a:extLst>
            </p:cNvPr>
            <p:cNvCxnSpPr>
              <a:cxnSpLocks/>
            </p:cNvCxnSpPr>
            <p:nvPr/>
          </p:nvCxnSpPr>
          <p:spPr>
            <a:xfrm>
              <a:off x="2722416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A09ECE-4776-86D9-30EA-78CE94C12B87}"/>
                </a:ext>
              </a:extLst>
            </p:cNvPr>
            <p:cNvCxnSpPr>
              <a:cxnSpLocks/>
            </p:cNvCxnSpPr>
            <p:nvPr/>
          </p:nvCxnSpPr>
          <p:spPr>
            <a:xfrm>
              <a:off x="3425534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7C4BBB4-1DFF-A5C1-0EE1-BBA735C7FFBA}"/>
                </a:ext>
              </a:extLst>
            </p:cNvPr>
            <p:cNvCxnSpPr>
              <a:cxnSpLocks/>
            </p:cNvCxnSpPr>
            <p:nvPr/>
          </p:nvCxnSpPr>
          <p:spPr>
            <a:xfrm>
              <a:off x="4180607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E675824-6F0C-BCF8-C7B7-D6971C00EA8F}"/>
                </a:ext>
              </a:extLst>
            </p:cNvPr>
            <p:cNvCxnSpPr>
              <a:cxnSpLocks/>
            </p:cNvCxnSpPr>
            <p:nvPr/>
          </p:nvCxnSpPr>
          <p:spPr>
            <a:xfrm>
              <a:off x="4925288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8403884-F71F-D325-3C28-0A782D082507}"/>
                </a:ext>
              </a:extLst>
            </p:cNvPr>
            <p:cNvCxnSpPr>
              <a:cxnSpLocks/>
            </p:cNvCxnSpPr>
            <p:nvPr/>
          </p:nvCxnSpPr>
          <p:spPr>
            <a:xfrm>
              <a:off x="5773879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4C845B3-FACA-4B1B-9FD9-9581A571D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114216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8A308D5-577D-3033-FA1E-672E562639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3" y="4372998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A5D8EB-841B-42DF-B87D-23CF240FE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3631780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E447EF1-3045-CEA1-FEF9-823A03F682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2883635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80BC18D-ADFB-86BD-A4D0-62474B8C7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1" y="2059289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D8A043-0C12-CD87-9B90-5EC547C978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0" y="1307681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B65682-5AFA-5ED2-1307-C02C3662D195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2890562"/>
              <a:ext cx="1489363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CAEE5F-0BE8-7C6D-C268-9AE655131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5927" y="3631780"/>
              <a:ext cx="1478969" cy="692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19652B1-9834-CAEA-E5F4-5438F7285A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5926" y="2093926"/>
              <a:ext cx="1499754" cy="154478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1E84DB6-51DC-3953-435D-D3AB128DE9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6170" y="2890562"/>
              <a:ext cx="2989118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9FA9A970-A5E9-F23C-ED4B-A395781EFE30}"/>
              </a:ext>
            </a:extLst>
          </p:cNvPr>
          <p:cNvSpPr/>
          <p:nvPr/>
        </p:nvSpPr>
        <p:spPr>
          <a:xfrm>
            <a:off x="3905600" y="3430200"/>
            <a:ext cx="155863" cy="15586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D65E3A-50E4-7E3F-7CF7-2A3034F87A99}"/>
              </a:ext>
            </a:extLst>
          </p:cNvPr>
          <p:cNvCxnSpPr>
            <a:cxnSpLocks/>
          </p:cNvCxnSpPr>
          <p:nvPr/>
        </p:nvCxnSpPr>
        <p:spPr>
          <a:xfrm flipH="1">
            <a:off x="106020" y="3501535"/>
            <a:ext cx="6175363" cy="75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479CB2F-4912-E811-AA19-688F75EE44FD}"/>
              </a:ext>
            </a:extLst>
          </p:cNvPr>
          <p:cNvSpPr/>
          <p:nvPr/>
        </p:nvSpPr>
        <p:spPr>
          <a:xfrm>
            <a:off x="2291370" y="3430200"/>
            <a:ext cx="155863" cy="1558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278396-5523-B68E-E0A8-216E407C70A7}"/>
              </a:ext>
            </a:extLst>
          </p:cNvPr>
          <p:cNvSpPr/>
          <p:nvPr/>
        </p:nvSpPr>
        <p:spPr>
          <a:xfrm>
            <a:off x="3085781" y="3404069"/>
            <a:ext cx="155863" cy="1558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DD7EBD-1235-D6FD-33FC-CCB63A8212D5}"/>
              </a:ext>
            </a:extLst>
          </p:cNvPr>
          <p:cNvSpPr/>
          <p:nvPr/>
        </p:nvSpPr>
        <p:spPr>
          <a:xfrm>
            <a:off x="3905600" y="3432631"/>
            <a:ext cx="155863" cy="1558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20" name="!!2">
            <a:extLst>
              <a:ext uri="{FF2B5EF4-FFF2-40B4-BE49-F238E27FC236}">
                <a16:creationId xmlns:a16="http://schemas.microsoft.com/office/drawing/2014/main" id="{AF8A3C7A-7635-403A-F13E-A192645731A9}"/>
              </a:ext>
            </a:extLst>
          </p:cNvPr>
          <p:cNvGrpSpPr/>
          <p:nvPr/>
        </p:nvGrpSpPr>
        <p:grpSpPr>
          <a:xfrm>
            <a:off x="1374822" y="1869427"/>
            <a:ext cx="3733643" cy="3381010"/>
            <a:chOff x="1452882" y="1865646"/>
            <a:chExt cx="3911208" cy="347388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171F5E3-F9F4-0C9F-81C4-D16B90B4C08D}"/>
                </a:ext>
              </a:extLst>
            </p:cNvPr>
            <p:cNvSpPr/>
            <p:nvPr/>
          </p:nvSpPr>
          <p:spPr>
            <a:xfrm>
              <a:off x="2892235" y="1865646"/>
              <a:ext cx="2471855" cy="2471855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340D26B-F560-C940-F230-91D5E3FF7F84}"/>
                </a:ext>
              </a:extLst>
            </p:cNvPr>
            <p:cNvSpPr/>
            <p:nvPr/>
          </p:nvSpPr>
          <p:spPr>
            <a:xfrm>
              <a:off x="1452882" y="2615613"/>
              <a:ext cx="1882569" cy="1882569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458F0CA-6A05-FF9B-2D9D-9105D062694C}"/>
                </a:ext>
              </a:extLst>
            </p:cNvPr>
            <p:cNvSpPr/>
            <p:nvPr/>
          </p:nvSpPr>
          <p:spPr>
            <a:xfrm>
              <a:off x="3243683" y="3076191"/>
              <a:ext cx="1733815" cy="1733815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73F97AA-E5D5-7407-02CA-AD0BAC093B5E}"/>
                </a:ext>
              </a:extLst>
            </p:cNvPr>
            <p:cNvSpPr/>
            <p:nvPr/>
          </p:nvSpPr>
          <p:spPr>
            <a:xfrm>
              <a:off x="1527443" y="1910955"/>
              <a:ext cx="3428578" cy="3428578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922B9FE1-FFDC-1056-DF2D-531CCFAAC84D}"/>
              </a:ext>
            </a:extLst>
          </p:cNvPr>
          <p:cNvSpPr/>
          <p:nvPr/>
        </p:nvSpPr>
        <p:spPr>
          <a:xfrm>
            <a:off x="1445998" y="1611431"/>
            <a:ext cx="3820484" cy="3820484"/>
          </a:xfrm>
          <a:prstGeom prst="ellipse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981EFF-3930-87DF-2380-0DE7345EE8B7}"/>
              </a:ext>
            </a:extLst>
          </p:cNvPr>
          <p:cNvSpPr txBox="1"/>
          <p:nvPr/>
        </p:nvSpPr>
        <p:spPr>
          <a:xfrm>
            <a:off x="4067994" y="14651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A46481-4BA1-C20F-625D-C6FD4FAD9D6B}"/>
                  </a:ext>
                </a:extLst>
              </p:cNvPr>
              <p:cNvSpPr txBox="1"/>
              <p:nvPr/>
            </p:nvSpPr>
            <p:spPr>
              <a:xfrm>
                <a:off x="7757346" y="410441"/>
                <a:ext cx="2614755" cy="572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𝑋𝑤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A46481-4BA1-C20F-625D-C6FD4FAD9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46" y="410441"/>
                <a:ext cx="2614755" cy="572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24CA4-DA30-260D-8791-C76CB9FF7E15}"/>
                  </a:ext>
                </a:extLst>
              </p:cNvPr>
              <p:cNvSpPr txBox="1"/>
              <p:nvPr/>
            </p:nvSpPr>
            <p:spPr>
              <a:xfrm>
                <a:off x="7757346" y="1081289"/>
                <a:ext cx="4267194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dirty="0"/>
                  <a:t>Dónde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s-PE" dirty="0"/>
                  <a:t>: Auto vectores del conjunto de puntos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PE" dirty="0"/>
                  <a:t>: Matriz de puntos proyectados</a:t>
                </a:r>
              </a:p>
              <a:p>
                <a:endParaRPr lang="es-P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24CA4-DA30-260D-8791-C76CB9FF7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46" y="1081289"/>
                <a:ext cx="4267194" cy="1107996"/>
              </a:xfrm>
              <a:prstGeom prst="rect">
                <a:avLst/>
              </a:prstGeom>
              <a:blipFill>
                <a:blip r:embed="rId3"/>
                <a:stretch>
                  <a:fillRect l="-3429" t="-6593" r="-257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075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43200" cy="820882"/>
          </a:xfrm>
        </p:spPr>
        <p:txBody>
          <a:bodyPr anchor="t"/>
          <a:lstStyle/>
          <a:p>
            <a:r>
              <a:rPr lang="en-US" dirty="0"/>
              <a:t>Insertion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98" name="!!1">
            <a:extLst>
              <a:ext uri="{FF2B5EF4-FFF2-40B4-BE49-F238E27FC236}">
                <a16:creationId xmlns:a16="http://schemas.microsoft.com/office/drawing/2014/main" id="{F4B656C6-0744-F2AD-42AB-DF45FAA65514}"/>
              </a:ext>
            </a:extLst>
          </p:cNvPr>
          <p:cNvGrpSpPr/>
          <p:nvPr/>
        </p:nvGrpSpPr>
        <p:grpSpPr>
          <a:xfrm>
            <a:off x="106021" y="820882"/>
            <a:ext cx="6175367" cy="5205845"/>
            <a:chOff x="623450" y="820882"/>
            <a:chExt cx="5673441" cy="478272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3423AC-CC26-4327-55FC-9C30D6BA0B62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4" y="820882"/>
              <a:ext cx="0" cy="4775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032799-C9B3-903D-BC06-5604FB519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596675"/>
              <a:ext cx="5673437" cy="6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61FB8D9-954F-0ABE-88B6-8F56AAE4E87E}"/>
                </a:ext>
              </a:extLst>
            </p:cNvPr>
            <p:cNvCxnSpPr>
              <a:cxnSpLocks/>
            </p:cNvCxnSpPr>
            <p:nvPr/>
          </p:nvCxnSpPr>
          <p:spPr>
            <a:xfrm>
              <a:off x="1139535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60CE8F4-C71B-7D52-416B-888F8B15EACE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9C249D-1587-1DEA-8ACE-079260873ED7}"/>
                </a:ext>
              </a:extLst>
            </p:cNvPr>
            <p:cNvCxnSpPr>
              <a:cxnSpLocks/>
            </p:cNvCxnSpPr>
            <p:nvPr/>
          </p:nvCxnSpPr>
          <p:spPr>
            <a:xfrm>
              <a:off x="2722416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A09ECE-4776-86D9-30EA-78CE94C12B87}"/>
                </a:ext>
              </a:extLst>
            </p:cNvPr>
            <p:cNvCxnSpPr>
              <a:cxnSpLocks/>
            </p:cNvCxnSpPr>
            <p:nvPr/>
          </p:nvCxnSpPr>
          <p:spPr>
            <a:xfrm>
              <a:off x="3425534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7C4BBB4-1DFF-A5C1-0EE1-BBA735C7FFBA}"/>
                </a:ext>
              </a:extLst>
            </p:cNvPr>
            <p:cNvCxnSpPr>
              <a:cxnSpLocks/>
            </p:cNvCxnSpPr>
            <p:nvPr/>
          </p:nvCxnSpPr>
          <p:spPr>
            <a:xfrm>
              <a:off x="4180607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E675824-6F0C-BCF8-C7B7-D6971C00EA8F}"/>
                </a:ext>
              </a:extLst>
            </p:cNvPr>
            <p:cNvCxnSpPr>
              <a:cxnSpLocks/>
            </p:cNvCxnSpPr>
            <p:nvPr/>
          </p:nvCxnSpPr>
          <p:spPr>
            <a:xfrm>
              <a:off x="4925288" y="827809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8403884-F71F-D325-3C28-0A782D082507}"/>
                </a:ext>
              </a:extLst>
            </p:cNvPr>
            <p:cNvCxnSpPr>
              <a:cxnSpLocks/>
            </p:cNvCxnSpPr>
            <p:nvPr/>
          </p:nvCxnSpPr>
          <p:spPr>
            <a:xfrm>
              <a:off x="5773879" y="820882"/>
              <a:ext cx="0" cy="477579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4C845B3-FACA-4B1B-9FD9-9581A571D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" y="5114216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8A308D5-577D-3033-FA1E-672E562639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3" y="4372998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A5D8EB-841B-42DF-B87D-23CF240FE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3631780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E447EF1-3045-CEA1-FEF9-823A03F682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2" y="2883635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80BC18D-ADFB-86BD-A4D0-62474B8C7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1" y="2059289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D8A043-0C12-CD87-9B90-5EC547C978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0" y="1307681"/>
              <a:ext cx="5673437" cy="692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B65682-5AFA-5ED2-1307-C02C3662D195}"/>
                </a:ext>
              </a:extLst>
            </p:cNvPr>
            <p:cNvCxnSpPr>
              <a:cxnSpLocks/>
            </p:cNvCxnSpPr>
            <p:nvPr/>
          </p:nvCxnSpPr>
          <p:spPr>
            <a:xfrm>
              <a:off x="1936171" y="2890562"/>
              <a:ext cx="1489363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CAEE5F-0BE8-7C6D-C268-9AE655131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5927" y="3631780"/>
              <a:ext cx="1478969" cy="692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19652B1-9834-CAEA-E5F4-5438F7285A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5926" y="2093926"/>
              <a:ext cx="1499754" cy="154478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1E84DB6-51DC-3953-435D-D3AB128DE9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6170" y="2890562"/>
              <a:ext cx="2989118" cy="74814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9FA9A970-A5E9-F23C-ED4B-A395781EFE30}"/>
              </a:ext>
            </a:extLst>
          </p:cNvPr>
          <p:cNvSpPr/>
          <p:nvPr/>
        </p:nvSpPr>
        <p:spPr>
          <a:xfrm>
            <a:off x="3905600" y="3430200"/>
            <a:ext cx="155863" cy="15586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D65E3A-50E4-7E3F-7CF7-2A3034F87A99}"/>
              </a:ext>
            </a:extLst>
          </p:cNvPr>
          <p:cNvCxnSpPr>
            <a:cxnSpLocks/>
          </p:cNvCxnSpPr>
          <p:nvPr/>
        </p:nvCxnSpPr>
        <p:spPr>
          <a:xfrm flipH="1">
            <a:off x="106020" y="3501535"/>
            <a:ext cx="6175363" cy="75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479CB2F-4912-E811-AA19-688F75EE44FD}"/>
              </a:ext>
            </a:extLst>
          </p:cNvPr>
          <p:cNvSpPr/>
          <p:nvPr/>
        </p:nvSpPr>
        <p:spPr>
          <a:xfrm>
            <a:off x="2291370" y="3430200"/>
            <a:ext cx="155863" cy="1558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278396-5523-B68E-E0A8-216E407C70A7}"/>
              </a:ext>
            </a:extLst>
          </p:cNvPr>
          <p:cNvSpPr/>
          <p:nvPr/>
        </p:nvSpPr>
        <p:spPr>
          <a:xfrm>
            <a:off x="3085781" y="3404069"/>
            <a:ext cx="155863" cy="1558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DD7EBD-1235-D6FD-33FC-CCB63A8212D5}"/>
              </a:ext>
            </a:extLst>
          </p:cNvPr>
          <p:cNvSpPr/>
          <p:nvPr/>
        </p:nvSpPr>
        <p:spPr>
          <a:xfrm>
            <a:off x="3905600" y="3432631"/>
            <a:ext cx="155863" cy="1558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E7E922-37C6-656F-5B7B-C53523193B11}"/>
              </a:ext>
            </a:extLst>
          </p:cNvPr>
          <p:cNvCxnSpPr>
            <a:cxnSpLocks/>
          </p:cNvCxnSpPr>
          <p:nvPr/>
        </p:nvCxnSpPr>
        <p:spPr>
          <a:xfrm flipV="1">
            <a:off x="3332480" y="800625"/>
            <a:ext cx="0" cy="52068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542DA6-37E1-3CD8-2EA5-037442D650E3}"/>
              </a:ext>
            </a:extLst>
          </p:cNvPr>
          <p:cNvSpPr txBox="1"/>
          <p:nvPr/>
        </p:nvSpPr>
        <p:spPr>
          <a:xfrm>
            <a:off x="3075839" y="605161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4.4</a:t>
            </a:r>
          </a:p>
        </p:txBody>
      </p:sp>
      <p:grpSp>
        <p:nvGrpSpPr>
          <p:cNvPr id="10" name="!!2">
            <a:extLst>
              <a:ext uri="{FF2B5EF4-FFF2-40B4-BE49-F238E27FC236}">
                <a16:creationId xmlns:a16="http://schemas.microsoft.com/office/drawing/2014/main" id="{ED9D338D-36CB-F850-A715-1B7836F45F96}"/>
              </a:ext>
            </a:extLst>
          </p:cNvPr>
          <p:cNvGrpSpPr/>
          <p:nvPr/>
        </p:nvGrpSpPr>
        <p:grpSpPr>
          <a:xfrm>
            <a:off x="1374822" y="1869427"/>
            <a:ext cx="3733643" cy="3381010"/>
            <a:chOff x="1452882" y="1865646"/>
            <a:chExt cx="3911208" cy="347388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6DF8D9A-FCB4-9549-BACF-2A57DBFC009E}"/>
                </a:ext>
              </a:extLst>
            </p:cNvPr>
            <p:cNvSpPr/>
            <p:nvPr/>
          </p:nvSpPr>
          <p:spPr>
            <a:xfrm>
              <a:off x="2892235" y="1865646"/>
              <a:ext cx="2471855" cy="2471855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A5D482-F788-CE1D-6437-ED5E7D7D4139}"/>
                </a:ext>
              </a:extLst>
            </p:cNvPr>
            <p:cNvSpPr/>
            <p:nvPr/>
          </p:nvSpPr>
          <p:spPr>
            <a:xfrm>
              <a:off x="1452882" y="2615613"/>
              <a:ext cx="1882569" cy="1882569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7429FC1-9815-847D-47D2-027C5A7AF3FA}"/>
                </a:ext>
              </a:extLst>
            </p:cNvPr>
            <p:cNvSpPr/>
            <p:nvPr/>
          </p:nvSpPr>
          <p:spPr>
            <a:xfrm>
              <a:off x="3243683" y="3076191"/>
              <a:ext cx="1733815" cy="1733815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885933-A09B-8B94-17E4-B72F532505BC}"/>
                </a:ext>
              </a:extLst>
            </p:cNvPr>
            <p:cNvSpPr/>
            <p:nvPr/>
          </p:nvSpPr>
          <p:spPr>
            <a:xfrm>
              <a:off x="1527443" y="1910955"/>
              <a:ext cx="3428578" cy="3428578"/>
            </a:xfrm>
            <a:prstGeom prst="ellipse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B273389E-FB79-4D79-D14C-7AD718340B72}"/>
              </a:ext>
            </a:extLst>
          </p:cNvPr>
          <p:cNvSpPr/>
          <p:nvPr/>
        </p:nvSpPr>
        <p:spPr>
          <a:xfrm>
            <a:off x="1445998" y="1611431"/>
            <a:ext cx="3820484" cy="3820484"/>
          </a:xfrm>
          <a:prstGeom prst="ellipse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B0568B-5C87-4BE1-E897-95F3550C3A61}"/>
              </a:ext>
            </a:extLst>
          </p:cNvPr>
          <p:cNvSpPr txBox="1"/>
          <p:nvPr/>
        </p:nvSpPr>
        <p:spPr>
          <a:xfrm>
            <a:off x="4067994" y="14651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D1C265-5D6B-5627-4126-818800D4145C}"/>
                  </a:ext>
                </a:extLst>
              </p:cNvPr>
              <p:cNvSpPr txBox="1"/>
              <p:nvPr/>
            </p:nvSpPr>
            <p:spPr>
              <a:xfrm>
                <a:off x="7757346" y="410441"/>
                <a:ext cx="372435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D1C265-5D6B-5627-4126-818800D41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46" y="410441"/>
                <a:ext cx="3724353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FE7178-2F19-6D53-1815-1DE8B077E02C}"/>
                  </a:ext>
                </a:extLst>
              </p:cNvPr>
              <p:cNvSpPr txBox="1"/>
              <p:nvPr/>
            </p:nvSpPr>
            <p:spPr>
              <a:xfrm>
                <a:off x="7757346" y="1081289"/>
                <a:ext cx="3642407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dirty="0"/>
                  <a:t>Dónde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𝑡𝑐</m:t>
                        </m:r>
                      </m:e>
                    </m:d>
                  </m:oMath>
                </a14:m>
                <a:r>
                  <a:rPr lang="es-PE" dirty="0"/>
                  <a:t>: Función objetivo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PE" dirty="0"/>
                  <a:t>: Tamaño del conjunto de puntos</a:t>
                </a:r>
              </a:p>
              <a:p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PE" dirty="0"/>
                  <a:t>: Parámetro de ponderación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PE" dirty="0"/>
                  <a:t>: Umbrales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FE7178-2F19-6D53-1815-1DE8B077E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46" y="1081289"/>
                <a:ext cx="3642407" cy="1384995"/>
              </a:xfrm>
              <a:prstGeom prst="rect">
                <a:avLst/>
              </a:prstGeom>
              <a:blipFill>
                <a:blip r:embed="rId3"/>
                <a:stretch>
                  <a:fillRect l="-4020" t="-5263" r="-3015" b="-964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815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Luminous design</Template>
  <TotalTime>1841</TotalTime>
  <Words>366</Words>
  <Application>Microsoft Office PowerPoint</Application>
  <PresentationFormat>Widescreen</PresentationFormat>
  <Paragraphs>182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Avenir Next LT Pro</vt:lpstr>
      <vt:lpstr>Calibri</vt:lpstr>
      <vt:lpstr>Cambria</vt:lpstr>
      <vt:lpstr>Cambria Math</vt:lpstr>
      <vt:lpstr>Sabon Next LT</vt:lpstr>
      <vt:lpstr>Wingdings</vt:lpstr>
      <vt:lpstr>LuminousVTI</vt:lpstr>
      <vt:lpstr>Modified Ball* Tree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Search Nearest Neighbor</vt:lpstr>
      <vt:lpstr>Search Nearest Neighbor</vt:lpstr>
      <vt:lpstr>Search Nearest Neighbor</vt:lpstr>
      <vt:lpstr>Search Nearest Neighbor</vt:lpstr>
      <vt:lpstr>Search Nearest Neighbor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Emmanuel Martinez</dc:creator>
  <cp:lastModifiedBy>Emmanuel Martinez</cp:lastModifiedBy>
  <cp:revision>2</cp:revision>
  <dcterms:created xsi:type="dcterms:W3CDTF">2024-07-05T17:10:17Z</dcterms:created>
  <dcterms:modified xsi:type="dcterms:W3CDTF">2024-07-07T06:38:05Z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