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228600" algn="ctr" defTabSz="584200">
      <a:defRPr sz="3600">
        <a:latin typeface="+mn-lt"/>
        <a:ea typeface="+mn-ea"/>
        <a:cs typeface="+mn-cs"/>
        <a:sym typeface="Helvetica"/>
      </a:defRPr>
    </a:lvl2pPr>
    <a:lvl3pPr indent="457200" algn="ctr" defTabSz="584200">
      <a:defRPr sz="3600">
        <a:latin typeface="+mn-lt"/>
        <a:ea typeface="+mn-ea"/>
        <a:cs typeface="+mn-cs"/>
        <a:sym typeface="Helvetica"/>
      </a:defRPr>
    </a:lvl3pPr>
    <a:lvl4pPr indent="685800" algn="ctr" defTabSz="584200">
      <a:defRPr sz="3600">
        <a:latin typeface="+mn-lt"/>
        <a:ea typeface="+mn-ea"/>
        <a:cs typeface="+mn-cs"/>
        <a:sym typeface="Helvetica"/>
      </a:defRPr>
    </a:lvl4pPr>
    <a:lvl5pPr indent="914400" algn="ctr" defTabSz="584200">
      <a:defRPr sz="3600">
        <a:latin typeface="+mn-lt"/>
        <a:ea typeface="+mn-ea"/>
        <a:cs typeface="+mn-cs"/>
        <a:sym typeface="Helvetica"/>
      </a:defRPr>
    </a:lvl5pPr>
    <a:lvl6pPr indent="1143000" algn="ctr" defTabSz="584200">
      <a:defRPr sz="3600">
        <a:latin typeface="+mn-lt"/>
        <a:ea typeface="+mn-ea"/>
        <a:cs typeface="+mn-cs"/>
        <a:sym typeface="Helvetica"/>
      </a:defRPr>
    </a:lvl6pPr>
    <a:lvl7pPr indent="1371600" algn="ctr" defTabSz="584200">
      <a:defRPr sz="3600">
        <a:latin typeface="+mn-lt"/>
        <a:ea typeface="+mn-ea"/>
        <a:cs typeface="+mn-cs"/>
        <a:sym typeface="Helvetica"/>
      </a:defRPr>
    </a:lvl7pPr>
    <a:lvl8pPr indent="1600200" algn="ctr" defTabSz="584200">
      <a:defRPr sz="3600">
        <a:latin typeface="+mn-lt"/>
        <a:ea typeface="+mn-ea"/>
        <a:cs typeface="+mn-cs"/>
        <a:sym typeface="Helvetica"/>
      </a:defRPr>
    </a:lvl8pPr>
    <a:lvl9pPr indent="1828800" algn="ctr" defTabSz="584200">
      <a:defRPr sz="3600"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75687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 b="0" i="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5000" b="1" i="1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5000" b="1" i="1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 i="0"/>
            </a:pPr>
            <a:r>
              <a:rPr sz="5000" b="1" i="1"/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0" r:id="rId7"/>
  </p:sldLayoutIdLst>
  <p:transition spd="med"/>
  <p:txStyles>
    <p:titleStyle>
      <a:lvl1pPr algn="ctr" defTabSz="584200">
        <a:defRPr sz="5000" b="1" i="1">
          <a:latin typeface="+mn-lt"/>
          <a:ea typeface="+mn-ea"/>
          <a:cs typeface="+mn-cs"/>
          <a:sym typeface="Helvetica"/>
        </a:defRPr>
      </a:lvl1pPr>
      <a:lvl2pPr indent="228600" algn="ctr" defTabSz="584200">
        <a:defRPr sz="5000" b="1" i="1">
          <a:latin typeface="+mn-lt"/>
          <a:ea typeface="+mn-ea"/>
          <a:cs typeface="+mn-cs"/>
          <a:sym typeface="Helvetica"/>
        </a:defRPr>
      </a:lvl2pPr>
      <a:lvl3pPr indent="457200" algn="ctr" defTabSz="584200">
        <a:defRPr sz="5000" b="1" i="1">
          <a:latin typeface="+mn-lt"/>
          <a:ea typeface="+mn-ea"/>
          <a:cs typeface="+mn-cs"/>
          <a:sym typeface="Helvetica"/>
        </a:defRPr>
      </a:lvl3pPr>
      <a:lvl4pPr indent="685800" algn="ctr" defTabSz="584200">
        <a:defRPr sz="5000" b="1" i="1">
          <a:latin typeface="+mn-lt"/>
          <a:ea typeface="+mn-ea"/>
          <a:cs typeface="+mn-cs"/>
          <a:sym typeface="Helvetica"/>
        </a:defRPr>
      </a:lvl4pPr>
      <a:lvl5pPr indent="914400" algn="ctr" defTabSz="584200">
        <a:defRPr sz="5000" b="1" i="1">
          <a:latin typeface="+mn-lt"/>
          <a:ea typeface="+mn-ea"/>
          <a:cs typeface="+mn-cs"/>
          <a:sym typeface="Helvetica"/>
        </a:defRPr>
      </a:lvl5pPr>
      <a:lvl6pPr indent="1143000" algn="ctr" defTabSz="584200">
        <a:defRPr sz="5000" b="1" i="1">
          <a:latin typeface="+mn-lt"/>
          <a:ea typeface="+mn-ea"/>
          <a:cs typeface="+mn-cs"/>
          <a:sym typeface="Helvetica"/>
        </a:defRPr>
      </a:lvl6pPr>
      <a:lvl7pPr indent="1371600" algn="ctr" defTabSz="584200">
        <a:defRPr sz="5000" b="1" i="1">
          <a:latin typeface="+mn-lt"/>
          <a:ea typeface="+mn-ea"/>
          <a:cs typeface="+mn-cs"/>
          <a:sym typeface="Helvetica"/>
        </a:defRPr>
      </a:lvl7pPr>
      <a:lvl8pPr indent="1600200" algn="ctr" defTabSz="584200">
        <a:defRPr sz="5000" b="1" i="1">
          <a:latin typeface="+mn-lt"/>
          <a:ea typeface="+mn-ea"/>
          <a:cs typeface="+mn-cs"/>
          <a:sym typeface="Helvetica"/>
        </a:defRPr>
      </a:lvl8pPr>
      <a:lvl9pPr indent="1828800" algn="ctr" defTabSz="584200">
        <a:defRPr sz="5000" b="1" i="1">
          <a:latin typeface="+mn-lt"/>
          <a:ea typeface="+mn-ea"/>
          <a:cs typeface="+mn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sdo1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i="0"/>
            </a:pPr>
            <a:r>
              <a:rPr sz="5000" b="1" i="1"/>
              <a:t>Comandos básicos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4100"/>
              </a:spcBef>
              <a:defRPr sz="1800"/>
            </a:pPr>
            <a:r>
              <a:rPr sz="3564" b="1"/>
              <a:t>git config --global user.name “Nicolas"</a:t>
            </a:r>
            <a:r>
              <a:rPr sz="3564"/>
              <a:t/>
            </a:r>
            <a:br>
              <a:rPr sz="3564"/>
            </a:br>
            <a:r>
              <a:rPr sz="3564" i="1"/>
              <a:t>Configurar Nombre que salen en los commits.</a:t>
            </a:r>
            <a:endParaRPr sz="3564"/>
          </a:p>
          <a:p>
            <a:pPr marL="440055" lvl="0" indent="-440055" defTabSz="578358">
              <a:spcBef>
                <a:spcPts val="4100"/>
              </a:spcBef>
              <a:defRPr sz="1800"/>
            </a:pPr>
            <a:r>
              <a:rPr sz="3564" b="1"/>
              <a:t>git config --global user.email </a:t>
            </a:r>
            <a:r>
              <a:rPr sz="3564" b="1">
                <a:hlinkClick r:id="rId2"/>
              </a:rPr>
              <a:t>dasdo1@gmail.com</a:t>
            </a:r>
            <a:r>
              <a:rPr sz="3564"/>
              <a:t/>
            </a:r>
            <a:br>
              <a:rPr sz="3564"/>
            </a:br>
            <a:r>
              <a:rPr sz="3564" i="1"/>
              <a:t>Configurar Email.</a:t>
            </a:r>
            <a:endParaRPr sz="3564"/>
          </a:p>
          <a:p>
            <a:pPr marL="440055" lvl="0" indent="-440055" defTabSz="578358">
              <a:spcBef>
                <a:spcPts val="4100"/>
              </a:spcBef>
              <a:defRPr sz="1800"/>
            </a:pPr>
            <a:r>
              <a:rPr sz="3564" b="1"/>
              <a:t>git init</a:t>
            </a:r>
            <a:br>
              <a:rPr sz="3564" b="1"/>
            </a:br>
            <a:r>
              <a:rPr sz="3564" i="1"/>
              <a:t>Iniciamos GIT en la carpeta donde esta el proyecto.</a:t>
            </a:r>
            <a:endParaRPr sz="3564"/>
          </a:p>
          <a:p>
            <a:pPr marL="440055" lvl="0" indent="-440055" defTabSz="578358">
              <a:spcBef>
                <a:spcPts val="4100"/>
              </a:spcBef>
              <a:defRPr sz="1800"/>
            </a:pPr>
            <a:r>
              <a:rPr sz="3564" b="1"/>
              <a:t>git clone &lt;url&gt;</a:t>
            </a:r>
            <a:br>
              <a:rPr sz="3564" b="1"/>
            </a:br>
            <a:r>
              <a:rPr sz="3564" i="1"/>
              <a:t>Clonamos el repositorio de github o bitbucket.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git add .</a:t>
            </a:r>
            <a:br>
              <a:rPr sz="3600" b="1"/>
            </a:br>
            <a:r>
              <a:rPr sz="3600" i="1"/>
              <a:t>Añadimos todos los archivos para el commit.</a:t>
            </a:r>
            <a:endParaRPr sz="3600"/>
          </a:p>
          <a:p>
            <a:pPr lvl="0">
              <a:defRPr sz="1800"/>
            </a:pPr>
            <a:r>
              <a:rPr sz="3600" b="1"/>
              <a:t>git add &lt;Nombre_del_archivo&gt;</a:t>
            </a:r>
            <a:r>
              <a:rPr sz="3600"/>
              <a:t/>
            </a:r>
            <a:br>
              <a:rPr sz="3600"/>
            </a:br>
            <a:r>
              <a:rPr sz="3600" i="1"/>
              <a:t>Añadimos un archivos para el commit.</a:t>
            </a:r>
            <a:endParaRPr sz="3600"/>
          </a:p>
          <a:p>
            <a:pPr lvl="0">
              <a:defRPr sz="1800"/>
            </a:pPr>
            <a:r>
              <a:rPr sz="3600" b="1"/>
              <a:t>git commit -m "Texto que identifique por que se hizo el commit"</a:t>
            </a:r>
            <a:r>
              <a:rPr sz="3600"/>
              <a:t/>
            </a:r>
            <a:br>
              <a:rPr sz="3600"/>
            </a:br>
            <a:r>
              <a:rPr sz="3600" i="1"/>
              <a:t>Hacemos el primer commit.</a:t>
            </a:r>
            <a:endParaRPr sz="3600"/>
          </a:p>
          <a:p>
            <a:pPr lvl="0">
              <a:defRPr sz="1800"/>
            </a:pPr>
            <a:r>
              <a:rPr sz="3600" b="1"/>
              <a:t>git push origin master</a:t>
            </a:r>
            <a:r>
              <a:rPr sz="3600"/>
              <a:t/>
            </a:r>
            <a:br>
              <a:rPr sz="3600"/>
            </a:br>
            <a:r>
              <a:rPr sz="3600"/>
              <a:t>S</a:t>
            </a:r>
            <a:r>
              <a:rPr sz="3600" i="1"/>
              <a:t>ubimos al repositorio, en este caso al branch master.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git clone &lt;url&gt;</a:t>
            </a:r>
            <a:r>
              <a:rPr sz="3600"/>
              <a:t/>
            </a:r>
            <a:br>
              <a:rPr sz="3600"/>
            </a:br>
            <a:r>
              <a:rPr sz="3600" i="1"/>
              <a:t>Clonamos el repositorio de github o bitbucket</a:t>
            </a:r>
            <a:endParaRPr sz="3600"/>
          </a:p>
          <a:p>
            <a:pPr lvl="0">
              <a:defRPr sz="1800"/>
            </a:pPr>
            <a:r>
              <a:rPr sz="3600" b="1"/>
              <a:t>git push --tags</a:t>
            </a:r>
            <a:r>
              <a:rPr sz="3600"/>
              <a:t/>
            </a:r>
            <a:br>
              <a:rPr sz="3600"/>
            </a:br>
            <a:r>
              <a:rPr sz="3600" i="1"/>
              <a:t>Subimos un tag.</a:t>
            </a:r>
            <a:endParaRPr sz="3600"/>
          </a:p>
          <a:p>
            <a:pPr lvl="0">
              <a:defRPr sz="1800"/>
            </a:pPr>
            <a:r>
              <a:rPr sz="3600" b="1"/>
              <a:t>git log</a:t>
            </a:r>
            <a:r>
              <a:rPr sz="3600"/>
              <a:t/>
            </a:r>
            <a:br>
              <a:rPr sz="3600"/>
            </a:br>
            <a:r>
              <a:rPr sz="3600" i="1"/>
              <a:t>Muestra los logs de los commits (info del commit).</a:t>
            </a:r>
            <a:endParaRPr sz="3600"/>
          </a:p>
          <a:p>
            <a:pPr lvl="0">
              <a:defRPr sz="1800"/>
            </a:pPr>
            <a:r>
              <a:rPr sz="3600" b="1"/>
              <a:t>git reset HEAD &lt;archivo&gt;</a:t>
            </a:r>
            <a:r>
              <a:rPr sz="3600"/>
              <a:t/>
            </a:r>
            <a:br>
              <a:rPr sz="3600"/>
            </a:br>
            <a:r>
              <a:rPr sz="3600" i="1"/>
              <a:t>Saca un archivo del commit.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git reset --hard HEAD^</a:t>
            </a:r>
            <a:br>
              <a:rPr sz="3600" b="1"/>
            </a:br>
            <a:r>
              <a:rPr sz="3600" i="1"/>
              <a:t>Devuelve el ultimo commit y todos los cambios.</a:t>
            </a:r>
            <a:endParaRPr sz="3600"/>
          </a:p>
          <a:p>
            <a:pPr lvl="0">
              <a:defRPr sz="1800"/>
            </a:pPr>
            <a:r>
              <a:rPr sz="3600" b="1"/>
              <a:t>git branch &lt;nameBranch&gt;</a:t>
            </a:r>
            <a:r>
              <a:rPr sz="3600"/>
              <a:t/>
            </a:r>
            <a:br>
              <a:rPr sz="3600"/>
            </a:br>
            <a:r>
              <a:rPr sz="3600" i="1"/>
              <a:t>Crea un branch.</a:t>
            </a:r>
            <a:endParaRPr sz="3600"/>
          </a:p>
          <a:p>
            <a:pPr lvl="0">
              <a:defRPr sz="1800"/>
            </a:pPr>
            <a:r>
              <a:rPr sz="3600" b="1"/>
              <a:t>git branch</a:t>
            </a:r>
            <a:r>
              <a:rPr sz="3600"/>
              <a:t/>
            </a:r>
            <a:br>
              <a:rPr sz="3600"/>
            </a:br>
            <a:r>
              <a:rPr sz="3600" i="1"/>
              <a:t>Lista de branches.</a:t>
            </a:r>
            <a:endParaRPr sz="3600"/>
          </a:p>
          <a:p>
            <a:pPr lvl="0">
              <a:defRPr sz="1800"/>
            </a:pPr>
            <a:r>
              <a:rPr sz="3600" b="1"/>
              <a:t>git tag -a &lt;verison&gt; - m "esta es la versión x"</a:t>
            </a:r>
            <a:r>
              <a:rPr sz="3600"/>
              <a:t/>
            </a:r>
            <a:br>
              <a:rPr sz="3600"/>
            </a:br>
            <a:r>
              <a:rPr sz="3600" i="1"/>
              <a:t>Crea un nuevo tag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git status</a:t>
            </a:r>
            <a:br>
              <a:rPr sz="3600" b="1"/>
            </a:br>
            <a:r>
              <a:rPr sz="3600" i="1"/>
              <a:t>Lista un estado actual del repositorio con lista de archivos modificados o agregados.</a:t>
            </a:r>
            <a:endParaRPr sz="3600"/>
          </a:p>
          <a:p>
            <a:pPr lvl="0">
              <a:defRPr sz="1800"/>
            </a:pPr>
            <a:r>
              <a:rPr sz="3600" b="1"/>
              <a:t>git pull origin &lt;nameBranch&gt;</a:t>
            </a:r>
            <a:r>
              <a:rPr sz="3600"/>
              <a:t/>
            </a:r>
            <a:br>
              <a:rPr sz="3600"/>
            </a:br>
            <a:r>
              <a:rPr sz="3600" i="1"/>
              <a:t>Busca los cambios nuevos y actualiza el repositorio.</a:t>
            </a:r>
            <a:endParaRPr sz="3600"/>
          </a:p>
          <a:p>
            <a:pPr lvl="0">
              <a:defRPr sz="1800"/>
            </a:pPr>
            <a:r>
              <a:rPr sz="3600" b="1"/>
              <a:t>git checkout &lt;nameBranch&gt;</a:t>
            </a:r>
            <a:r>
              <a:rPr sz="3600"/>
              <a:t/>
            </a:r>
            <a:br>
              <a:rPr sz="3600"/>
            </a:br>
            <a:r>
              <a:rPr sz="3600" i="1"/>
              <a:t>Cambiar de branch.</a:t>
            </a:r>
            <a:endParaRPr sz="3600"/>
          </a:p>
          <a:p>
            <a:pPr lvl="0">
              <a:defRPr sz="1800"/>
            </a:pPr>
            <a:r>
              <a:rPr sz="3600" b="1"/>
              <a:t>git merge &lt;nameBranch&gt;</a:t>
            </a:r>
            <a:r>
              <a:rPr sz="3600"/>
              <a:t/>
            </a:r>
            <a:br>
              <a:rPr sz="3600"/>
            </a:br>
            <a:r>
              <a:rPr sz="3600" i="1"/>
              <a:t>Une el branch actual con el especificado.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b="1"/>
              <a:t>git fetch</a:t>
            </a:r>
            <a:r>
              <a:rPr sz="3600"/>
              <a:t/>
            </a:r>
            <a:br>
              <a:rPr sz="3600"/>
            </a:br>
            <a:r>
              <a:rPr sz="3600" i="1"/>
              <a:t>Verifica cambios en el repositorio online con el local.</a:t>
            </a:r>
            <a:endParaRPr sz="3600"/>
          </a:p>
          <a:p>
            <a:pPr lvl="0">
              <a:defRPr sz="1800"/>
            </a:pPr>
            <a:r>
              <a:rPr sz="3600" b="1"/>
              <a:t>git rm &lt;archivo&gt;</a:t>
            </a:r>
            <a:r>
              <a:rPr sz="3600"/>
              <a:t/>
            </a:r>
            <a:br>
              <a:rPr sz="3600"/>
            </a:br>
            <a:r>
              <a:rPr sz="3600" i="1"/>
              <a:t>Borrar un archivo del repositorio.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Personalizado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Helvetica</vt:lpstr>
      <vt:lpstr>Helvetica Neue</vt:lpstr>
      <vt:lpstr>White</vt:lpstr>
      <vt:lpstr>Comandos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básicos</dc:title>
  <cp:lastModifiedBy>Alumno</cp:lastModifiedBy>
  <cp:revision>1</cp:revision>
  <dcterms:modified xsi:type="dcterms:W3CDTF">2018-07-24T14:26:09Z</dcterms:modified>
</cp:coreProperties>
</file>