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Family Safety App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It appears that there have been several issues reported with the Microsoft Family Safety app, including:</a:t>
            </a:r>
          </a:p>
          <a:p/>
          <a:p>
            <a:r>
              <a:t>* The app requiring an update after updating family safety preferences</a:t>
            </a:r>
          </a:p>
          <a:p>
            <a:r>
              <a:t>* Inconsistent information provided by the app compared to the browser version</a:t>
            </a:r>
          </a:p>
          <a:p>
            <a:r>
              <a:t>* Lack of useful features and limited functionality</a:t>
            </a:r>
          </a:p>
          <a:p>
            <a:r>
              <a:t>* Issues with logging in or signing up for the service</a:t>
            </a:r>
          </a:p>
          <a:p>
            <a:r>
              <a:t>* Difficulty navigating the app and website</a:t>
            </a:r>
          </a:p>
          <a:p>
            <a:r>
              <a:t>* Limited options for managing settings and permissions</a:t>
            </a:r>
          </a:p>
          <a:p>
            <a:r>
              <a:t>* Lack of transparency regarding terms and agreements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Issues Reported: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1. App requiring an update after updating family safety preferences.</a:t>
            </a:r>
          </a:p>
          <a:p>
            <a:r>
              <a:t>2. Inconsistent information provided by the app compared to the browser version.</a:t>
            </a:r>
          </a:p>
          <a:p>
            <a:r>
              <a:t>3. Lack of useful features and limited functionality.</a:t>
            </a:r>
          </a:p>
          <a:p>
            <a:r>
              <a:t>4. Issues with logging in or signing up for the service.</a:t>
            </a:r>
          </a:p>
          <a:p>
            <a:r>
              <a:t>5. Difficulty navigating the app and website.</a:t>
            </a:r>
          </a:p>
          <a:p>
            <a:r>
              <a:t>6. Limited options for managing settings and permissions.</a:t>
            </a:r>
          </a:p>
          <a:p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1. Provide more detailed instructions on how to resolve common issues.</a:t>
            </a:r>
          </a:p>
          <a:p>
            <a:r>
              <a:t>2. Improve the app's user interface and navigation.</a:t>
            </a:r>
          </a:p>
          <a:p>
            <a:r>
              <a:t>3. Enhance the app's functionality to include features like YouTube controls.</a:t>
            </a:r>
          </a:p>
          <a:p>
            <a:r>
              <a:t>4. Offer more transparent information about terms and agreements.</a:t>
            </a:r>
          </a:p>
          <a:p>
            <a:r>
              <a:t>5. Allow users to modify multiple apps or settings at once.</a:t>
            </a:r>
          </a:p>
          <a:p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1. Reinstall the app and try logging in again.</a:t>
            </a:r>
          </a:p>
          <a:p>
            <a:r>
              <a:t>2. Check for updates on both the app and browser version.</a:t>
            </a:r>
          </a:p>
          <a:p>
            <a:r>
              <a:t>3. Contact Microsoft support for further assistance with specific issues.</a:t>
            </a:r>
          </a:p>
          <a:p>
            <a:r>
              <a:t>4. Consider alternative family safety management options.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