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59923-1093-44FF-9329-BAF028F2E807}" v="66" dt="2024-10-18T19:37:01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1C98-7288-46A1-8EC7-7ACD1572F5E7}" type="datetimeFigureOut">
              <a:rPr lang="en-ZA" smtClean="0"/>
              <a:t>2024/10/24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0DFD-4D70-4500-BC42-E43C371D6B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42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1C98-7288-46A1-8EC7-7ACD1572F5E7}" type="datetimeFigureOut">
              <a:rPr lang="en-ZA" smtClean="0"/>
              <a:t>2024/10/24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0DFD-4D70-4500-BC42-E43C371D6B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86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1C98-7288-46A1-8EC7-7ACD1572F5E7}" type="datetimeFigureOut">
              <a:rPr lang="en-ZA" smtClean="0"/>
              <a:t>2024/10/24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0DFD-4D70-4500-BC42-E43C371D6B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63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1C98-7288-46A1-8EC7-7ACD1572F5E7}" type="datetimeFigureOut">
              <a:rPr lang="en-ZA" smtClean="0"/>
              <a:t>2024/10/24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0DFD-4D70-4500-BC42-E43C371D6B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811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1C98-7288-46A1-8EC7-7ACD1572F5E7}" type="datetimeFigureOut">
              <a:rPr lang="en-ZA" smtClean="0"/>
              <a:t>2024/10/24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0DFD-4D70-4500-BC42-E43C371D6B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438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1C98-7288-46A1-8EC7-7ACD1572F5E7}" type="datetimeFigureOut">
              <a:rPr lang="en-ZA" smtClean="0"/>
              <a:t>2024/10/24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0DFD-4D70-4500-BC42-E43C371D6B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051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1C98-7288-46A1-8EC7-7ACD1572F5E7}" type="datetimeFigureOut">
              <a:rPr lang="en-ZA" smtClean="0"/>
              <a:t>2024/10/24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0DFD-4D70-4500-BC42-E43C371D6B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12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1C98-7288-46A1-8EC7-7ACD1572F5E7}" type="datetimeFigureOut">
              <a:rPr lang="en-ZA" smtClean="0"/>
              <a:t>2024/10/24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0DFD-4D70-4500-BC42-E43C371D6B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044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1C98-7288-46A1-8EC7-7ACD1572F5E7}" type="datetimeFigureOut">
              <a:rPr lang="en-ZA" smtClean="0"/>
              <a:t>2024/10/24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0DFD-4D70-4500-BC42-E43C371D6B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527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1C98-7288-46A1-8EC7-7ACD1572F5E7}" type="datetimeFigureOut">
              <a:rPr lang="en-ZA" smtClean="0"/>
              <a:t>2024/10/24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0DFD-4D70-4500-BC42-E43C371D6B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559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1C98-7288-46A1-8EC7-7ACD1572F5E7}" type="datetimeFigureOut">
              <a:rPr lang="en-ZA" smtClean="0"/>
              <a:t>2024/10/24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0DFD-4D70-4500-BC42-E43C371D6B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79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71C98-7288-46A1-8EC7-7ACD1572F5E7}" type="datetimeFigureOut">
              <a:rPr lang="en-ZA" smtClean="0"/>
              <a:t>2024/10/24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0DFD-4D70-4500-BC42-E43C371D6B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730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Hour 1: Introduction to Java Functions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970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Live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First Complete Function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SimpleCalculator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// Function with two parameters and return value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number1, </a:t>
            </a:r>
            <a:r>
              <a:rPr lang="en-US" dirty="0" err="1"/>
              <a:t>int</a:t>
            </a:r>
            <a:r>
              <a:rPr lang="en-US" dirty="0"/>
              <a:t> number2)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sum = number1 + number2;</a:t>
            </a:r>
          </a:p>
          <a:p>
            <a:pPr marL="0" indent="0">
              <a:buNone/>
            </a:pPr>
            <a:r>
              <a:rPr lang="en-US" dirty="0"/>
              <a:t>        return sum;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Let's break it down:</a:t>
            </a:r>
          </a:p>
          <a:p>
            <a:pPr marL="0" indent="0">
              <a:buNone/>
            </a:pPr>
            <a:r>
              <a:rPr lang="en-US" dirty="0"/>
              <a:t>    // 1. public    - Anyone can use this</a:t>
            </a:r>
          </a:p>
          <a:p>
            <a:pPr marL="0" indent="0">
              <a:buNone/>
            </a:pPr>
            <a:r>
              <a:rPr lang="en-US" dirty="0"/>
              <a:t>    // 2. </a:t>
            </a:r>
            <a:r>
              <a:rPr lang="en-US" dirty="0" err="1"/>
              <a:t>int</a:t>
            </a:r>
            <a:r>
              <a:rPr lang="en-US" dirty="0"/>
              <a:t>       - Returns whole number</a:t>
            </a:r>
          </a:p>
          <a:p>
            <a:pPr marL="0" indent="0">
              <a:buNone/>
            </a:pPr>
            <a:r>
              <a:rPr lang="en-US" dirty="0"/>
              <a:t>    // 3. add       - Function name</a:t>
            </a:r>
          </a:p>
          <a:p>
            <a:pPr marL="0" indent="0">
              <a:buNone/>
            </a:pPr>
            <a:r>
              <a:rPr lang="en-US" dirty="0"/>
              <a:t>    // 4.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)- Takes two numbers</a:t>
            </a:r>
          </a:p>
          <a:p>
            <a:pPr marL="0" indent="0">
              <a:buNone/>
            </a:pPr>
            <a:r>
              <a:rPr lang="en-US" dirty="0"/>
              <a:t>    // 5. { }       - Contains the logic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022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Practice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HANDS-ON EXERCISE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these functions: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Basic greeting: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sayHello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Personalized greeting:</a:t>
            </a:r>
          </a:p>
          <a:p>
            <a:pPr marL="0" indent="0">
              <a:buNone/>
            </a:pPr>
            <a:r>
              <a:rPr lang="en-US" dirty="0"/>
              <a:t>   public void greet(String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Number checker: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isPositive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them in your IDE!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642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ZA" dirty="0"/>
              <a:t>WATCH OUT FOR THESE!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❌ Wrong: public void add() { return 5; }</a:t>
            </a:r>
          </a:p>
          <a:p>
            <a:pPr marL="0" indent="0">
              <a:buNone/>
            </a:pPr>
            <a:r>
              <a:rPr lang="en-ZA" dirty="0"/>
              <a:t>✅ Right: public </a:t>
            </a:r>
            <a:r>
              <a:rPr lang="en-ZA" dirty="0" err="1"/>
              <a:t>int</a:t>
            </a:r>
            <a:r>
              <a:rPr lang="en-ZA" dirty="0"/>
              <a:t> add() { return 5; }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❌ Wrong: public </a:t>
            </a:r>
            <a:r>
              <a:rPr lang="en-ZA" dirty="0" err="1"/>
              <a:t>int</a:t>
            </a:r>
            <a:r>
              <a:rPr lang="en-ZA" dirty="0"/>
              <a:t> subtract(x, y) { }</a:t>
            </a:r>
          </a:p>
          <a:p>
            <a:pPr marL="0" indent="0">
              <a:buNone/>
            </a:pPr>
            <a:r>
              <a:rPr lang="en-ZA" dirty="0"/>
              <a:t>✅ Right: public </a:t>
            </a:r>
            <a:r>
              <a:rPr lang="en-ZA" dirty="0" err="1"/>
              <a:t>int</a:t>
            </a:r>
            <a:r>
              <a:rPr lang="en-ZA" dirty="0"/>
              <a:t> subtract(</a:t>
            </a:r>
            <a:r>
              <a:rPr lang="en-ZA" dirty="0" err="1"/>
              <a:t>int</a:t>
            </a:r>
            <a:r>
              <a:rPr lang="en-ZA" dirty="0"/>
              <a:t> x, </a:t>
            </a:r>
            <a:r>
              <a:rPr lang="en-ZA" dirty="0" err="1"/>
              <a:t>int</a:t>
            </a:r>
            <a:r>
              <a:rPr lang="en-ZA" dirty="0"/>
              <a:t> y) { }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❌ Wrong: public void print { }</a:t>
            </a:r>
          </a:p>
          <a:p>
            <a:pPr marL="0" indent="0">
              <a:buNone/>
            </a:pPr>
            <a:r>
              <a:rPr lang="en-ZA" dirty="0"/>
              <a:t>✅ Right: public void print() { }</a:t>
            </a:r>
          </a:p>
        </p:txBody>
      </p:sp>
    </p:spTree>
    <p:extLst>
      <p:ext uri="{BB962C8B-B14F-4D97-AF65-F5344CB8AC3E}">
        <p14:creationId xmlns:p14="http://schemas.microsoft.com/office/powerpoint/2010/main" val="362042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FUNCTION BEST PRACTICES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Naming Conventions:</a:t>
            </a:r>
          </a:p>
          <a:p>
            <a:pPr marL="0" indent="0">
              <a:buNone/>
            </a:pPr>
            <a:r>
              <a:rPr lang="en-US" dirty="0"/>
              <a:t>   • Use verbs (calculate, get, set, is)</a:t>
            </a:r>
          </a:p>
          <a:p>
            <a:pPr marL="0" indent="0">
              <a:buNone/>
            </a:pPr>
            <a:r>
              <a:rPr lang="en-US" dirty="0"/>
              <a:t>   • Use </a:t>
            </a:r>
            <a:r>
              <a:rPr lang="en-US" dirty="0" err="1"/>
              <a:t>camelCase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• Be descriptive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Size Matters:</a:t>
            </a:r>
          </a:p>
          <a:p>
            <a:pPr marL="0" indent="0">
              <a:buNone/>
            </a:pPr>
            <a:r>
              <a:rPr lang="en-US" dirty="0"/>
              <a:t>   • Keep functions small</a:t>
            </a:r>
          </a:p>
          <a:p>
            <a:pPr marL="0" indent="0">
              <a:buNone/>
            </a:pPr>
            <a:r>
              <a:rPr lang="en-US" dirty="0"/>
              <a:t>   • One function = one task</a:t>
            </a:r>
          </a:p>
          <a:p>
            <a:pPr marL="0" indent="0">
              <a:buNone/>
            </a:pPr>
            <a:r>
              <a:rPr lang="en-US" dirty="0"/>
              <a:t>   • Usually 5-15 lines of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Parameter Rules:</a:t>
            </a:r>
          </a:p>
          <a:p>
            <a:pPr marL="0" indent="0">
              <a:buNone/>
            </a:pPr>
            <a:r>
              <a:rPr lang="en-US" dirty="0"/>
              <a:t>   • Limit to 3-4 parameters</a:t>
            </a:r>
          </a:p>
          <a:p>
            <a:pPr marL="0" indent="0">
              <a:buNone/>
            </a:pPr>
            <a:r>
              <a:rPr lang="en-US" dirty="0"/>
              <a:t>   • Use meaningful parameter names</a:t>
            </a:r>
          </a:p>
          <a:p>
            <a:pPr marL="0" indent="0">
              <a:buNone/>
            </a:pPr>
            <a:r>
              <a:rPr lang="en-US" dirty="0"/>
              <a:t>   • Validate inputs when needed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095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Real-World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51705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BankAccount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private double balance;</a:t>
            </a:r>
          </a:p>
          <a:p>
            <a:pPr marL="0" indent="0">
              <a:buNone/>
            </a:pPr>
            <a:r>
              <a:rPr lang="en-US" dirty="0"/>
              <a:t>    // Good function example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boolean</a:t>
            </a:r>
            <a:r>
              <a:rPr lang="en-US" dirty="0"/>
              <a:t> withdraw(double amount) {</a:t>
            </a:r>
          </a:p>
          <a:p>
            <a:pPr marL="0" indent="0">
              <a:buNone/>
            </a:pPr>
            <a:r>
              <a:rPr lang="en-US" dirty="0"/>
              <a:t>        // Validate amount</a:t>
            </a:r>
          </a:p>
          <a:p>
            <a:pPr marL="0" indent="0">
              <a:buNone/>
            </a:pPr>
            <a:r>
              <a:rPr lang="en-US" dirty="0"/>
              <a:t>        if (amount &lt;= 0) {</a:t>
            </a:r>
          </a:p>
          <a:p>
            <a:pPr marL="0" indent="0">
              <a:buNone/>
            </a:pPr>
            <a:r>
              <a:rPr lang="en-US" dirty="0"/>
              <a:t>            return false;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// Check sufficient funds</a:t>
            </a:r>
          </a:p>
          <a:p>
            <a:pPr marL="0" indent="0">
              <a:buNone/>
            </a:pPr>
            <a:r>
              <a:rPr lang="en-US" dirty="0"/>
              <a:t>        if (amount &gt; balance) {</a:t>
            </a:r>
          </a:p>
          <a:p>
            <a:pPr marL="0" indent="0">
              <a:buNone/>
            </a:pPr>
            <a:r>
              <a:rPr lang="en-US" dirty="0"/>
              <a:t>            return false;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// Perform withdrawal</a:t>
            </a:r>
          </a:p>
          <a:p>
            <a:pPr marL="0" indent="0">
              <a:buNone/>
            </a:pPr>
            <a:r>
              <a:rPr lang="en-US" dirty="0"/>
              <a:t>        balance -= amount;</a:t>
            </a:r>
          </a:p>
          <a:p>
            <a:pPr marL="0" indent="0">
              <a:buNone/>
            </a:pPr>
            <a:r>
              <a:rPr lang="en-US" dirty="0"/>
              <a:t>        return true;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33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PRACTICE EXERCISES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Student class with these functions: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score)</a:t>
            </a:r>
          </a:p>
          <a:p>
            <a:pPr marL="0" indent="0">
              <a:buNone/>
            </a:pPr>
            <a:r>
              <a:rPr lang="en-US" dirty="0"/>
              <a:t>   • Convert number to letter grade</a:t>
            </a:r>
          </a:p>
          <a:p>
            <a:pPr marL="0" indent="0">
              <a:buNone/>
            </a:pPr>
            <a:r>
              <a:rPr lang="en-US" dirty="0"/>
              <a:t>   • Return String (A, B, C, D, 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isPassingGrade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score)</a:t>
            </a:r>
          </a:p>
          <a:p>
            <a:pPr marL="0" indent="0">
              <a:buNone/>
            </a:pPr>
            <a:r>
              <a:rPr lang="en-US" dirty="0"/>
              <a:t>   • Return true if ≥ 60</a:t>
            </a:r>
          </a:p>
          <a:p>
            <a:pPr marL="0" indent="0">
              <a:buNone/>
            </a:pPr>
            <a:r>
              <a:rPr lang="en-US" dirty="0"/>
              <a:t>   • Return false if &lt; 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getFullName</a:t>
            </a:r>
            <a:r>
              <a:rPr lang="en-US" dirty="0"/>
              <a:t>(String first, String last)</a:t>
            </a:r>
          </a:p>
          <a:p>
            <a:pPr marL="0" indent="0">
              <a:buNone/>
            </a:pPr>
            <a:r>
              <a:rPr lang="en-US" dirty="0"/>
              <a:t>   • Combine into full name</a:t>
            </a:r>
          </a:p>
          <a:p>
            <a:pPr marL="0" indent="0">
              <a:buNone/>
            </a:pPr>
            <a:r>
              <a:rPr lang="en-US" dirty="0"/>
              <a:t>   • Return String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140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ZA" dirty="0"/>
              <a:t>WHAT WE'VE LEARNED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✓ Function basics</a:t>
            </a:r>
          </a:p>
          <a:p>
            <a:pPr marL="0" indent="0">
              <a:buNone/>
            </a:pPr>
            <a:r>
              <a:rPr lang="en-ZA" dirty="0"/>
              <a:t>✓ Syntax structure</a:t>
            </a:r>
          </a:p>
          <a:p>
            <a:pPr marL="0" indent="0">
              <a:buNone/>
            </a:pPr>
            <a:r>
              <a:rPr lang="en-ZA" dirty="0"/>
              <a:t>✓ Access modifiers</a:t>
            </a:r>
          </a:p>
          <a:p>
            <a:pPr marL="0" indent="0">
              <a:buNone/>
            </a:pPr>
            <a:r>
              <a:rPr lang="en-ZA" dirty="0"/>
              <a:t>✓ Return types</a:t>
            </a:r>
          </a:p>
          <a:p>
            <a:pPr marL="0" indent="0">
              <a:buNone/>
            </a:pPr>
            <a:r>
              <a:rPr lang="en-ZA" dirty="0"/>
              <a:t>✓ Parameters</a:t>
            </a:r>
          </a:p>
          <a:p>
            <a:pPr marL="0" indent="0">
              <a:buNone/>
            </a:pPr>
            <a:r>
              <a:rPr lang="en-ZA" dirty="0"/>
              <a:t>✓ Best practices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NEXT HOUR:</a:t>
            </a:r>
          </a:p>
          <a:p>
            <a:pPr marL="0" indent="0">
              <a:buNone/>
            </a:pPr>
            <a:r>
              <a:rPr lang="en-ZA" dirty="0"/>
              <a:t>- Advanced parameters</a:t>
            </a:r>
          </a:p>
          <a:p>
            <a:pPr marL="0" indent="0">
              <a:buNone/>
            </a:pPr>
            <a:r>
              <a:rPr lang="en-ZA" dirty="0"/>
              <a:t>- Method overloading</a:t>
            </a:r>
          </a:p>
          <a:p>
            <a:pPr marL="0" indent="0">
              <a:buNone/>
            </a:pPr>
            <a:r>
              <a:rPr lang="en-ZA" dirty="0"/>
              <a:t>-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215568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Quiz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Quick Check!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What's wrong with this function?</a:t>
            </a:r>
          </a:p>
          <a:p>
            <a:pPr marL="0" indent="0">
              <a:buNone/>
            </a:pPr>
            <a:r>
              <a:rPr lang="en-US" dirty="0"/>
              <a:t>   public String count {</a:t>
            </a:r>
          </a:p>
          <a:p>
            <a:pPr marL="0" indent="0">
              <a:buNone/>
            </a:pPr>
            <a:r>
              <a:rPr lang="en-US" dirty="0"/>
              <a:t>       return "One";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Which modifier makes a function private to its 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What's the return type if a function gives back nothing?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How many parameters can a function have?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7791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Homework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PRACTICE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/>
              <a:t>SimpleCalculator</a:t>
            </a:r>
            <a:r>
              <a:rPr lang="en-US" dirty="0"/>
              <a:t> class with: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Four basic operations:</a:t>
            </a:r>
          </a:p>
          <a:p>
            <a:pPr marL="0" indent="0">
              <a:buNone/>
            </a:pPr>
            <a:r>
              <a:rPr lang="en-US" dirty="0"/>
              <a:t>   •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   • subtract(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   • multiply(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   • divide(double a, double 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Additional features:</a:t>
            </a:r>
          </a:p>
          <a:p>
            <a:pPr marL="0" indent="0">
              <a:buNone/>
            </a:pPr>
            <a:r>
              <a:rPr lang="en-US" dirty="0"/>
              <a:t>   • </a:t>
            </a:r>
            <a:r>
              <a:rPr lang="en-US" dirty="0" err="1"/>
              <a:t>isEven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number)</a:t>
            </a:r>
          </a:p>
          <a:p>
            <a:pPr marL="0" indent="0">
              <a:buNone/>
            </a:pPr>
            <a:r>
              <a:rPr lang="en-US" dirty="0"/>
              <a:t>   • max(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   • absolute(</a:t>
            </a:r>
            <a:r>
              <a:rPr lang="en-US" dirty="0" err="1"/>
              <a:t>int</a:t>
            </a:r>
            <a:r>
              <a:rPr lang="en-US" dirty="0"/>
              <a:t> number)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all functions in main()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4906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 1: Understanding the Fundamentals</a:t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 1: Understanding the Fundamentals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4504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 hour, you will be able to:</a:t>
            </a:r>
          </a:p>
          <a:p>
            <a:pPr marL="0" indent="0">
              <a:buNone/>
            </a:pPr>
            <a:r>
              <a:rPr lang="en-US" dirty="0"/>
              <a:t>- Understand what a function is</a:t>
            </a:r>
          </a:p>
          <a:p>
            <a:pPr marL="0" indent="0">
              <a:buNone/>
            </a:pPr>
            <a:r>
              <a:rPr lang="en-US" dirty="0"/>
              <a:t>- Recognize function syntax</a:t>
            </a:r>
          </a:p>
          <a:p>
            <a:pPr marL="0" indent="0">
              <a:buNone/>
            </a:pPr>
            <a:r>
              <a:rPr lang="en-US" dirty="0"/>
              <a:t>- Create basic functions</a:t>
            </a:r>
          </a:p>
          <a:p>
            <a:pPr marL="0" indent="0">
              <a:buNone/>
            </a:pPr>
            <a:r>
              <a:rPr lang="en-US" dirty="0"/>
              <a:t>- Use different parameter types</a:t>
            </a:r>
          </a:p>
          <a:p>
            <a:pPr marL="0" indent="0">
              <a:buNone/>
            </a:pPr>
            <a:r>
              <a:rPr lang="en-US" dirty="0"/>
              <a:t>- Return values from functions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7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FUNCTIONS: THE BUILDING BLOCKS OF JAVA</a:t>
            </a:r>
          </a:p>
          <a:p>
            <a:r>
              <a:rPr lang="en-US" dirty="0"/>
              <a:t>Definition:</a:t>
            </a:r>
          </a:p>
          <a:p>
            <a:r>
              <a:rPr lang="en-US" dirty="0"/>
              <a:t>- A reusable block of code</a:t>
            </a:r>
          </a:p>
          <a:p>
            <a:r>
              <a:rPr lang="en-US" dirty="0"/>
              <a:t>- Performs a specific task</a:t>
            </a:r>
          </a:p>
          <a:p>
            <a:r>
              <a:rPr lang="en-US" dirty="0"/>
              <a:t>- Can take inputs and return outputs</a:t>
            </a:r>
          </a:p>
          <a:p>
            <a:endParaRPr lang="en-US" dirty="0"/>
          </a:p>
          <a:p>
            <a:r>
              <a:rPr lang="en-US" dirty="0"/>
              <a:t>Think of it as:</a:t>
            </a:r>
          </a:p>
          <a:p>
            <a:r>
              <a:rPr lang="en-US" dirty="0"/>
              <a:t>- A recipe that always produces the same dish</a:t>
            </a:r>
          </a:p>
          <a:p>
            <a:r>
              <a:rPr lang="en-US" dirty="0"/>
              <a:t>- A machine that transforms inputs into outputs</a:t>
            </a:r>
          </a:p>
          <a:p>
            <a:r>
              <a:rPr lang="en-US" dirty="0"/>
              <a:t>- A contract: given X, will do 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7419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Real-World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COFFEE MACHINE ANALOGY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Coffee Machine       Java Function</a:t>
            </a:r>
          </a:p>
          <a:p>
            <a:r>
              <a:rPr lang="en-ZA" dirty="0"/>
              <a:t>Inputs:             Parameters:</a:t>
            </a:r>
          </a:p>
          <a:p>
            <a:pPr marL="0" indent="0">
              <a:buNone/>
            </a:pPr>
            <a:r>
              <a:rPr lang="en-ZA" dirty="0"/>
              <a:t>      - Coffee beans      - Variables</a:t>
            </a:r>
          </a:p>
          <a:p>
            <a:pPr marL="0" indent="0">
              <a:buNone/>
            </a:pPr>
            <a:r>
              <a:rPr lang="en-ZA" dirty="0"/>
              <a:t>      - Water             - Data types</a:t>
            </a:r>
          </a:p>
          <a:p>
            <a:pPr marL="0" indent="0">
              <a:buNone/>
            </a:pPr>
            <a:r>
              <a:rPr lang="en-ZA" dirty="0"/>
              <a:t>      - Settings          - Arguments</a:t>
            </a:r>
          </a:p>
          <a:p>
            <a:endParaRPr lang="en-ZA" dirty="0"/>
          </a:p>
          <a:p>
            <a:r>
              <a:rPr lang="en-ZA" dirty="0"/>
              <a:t>Process:            Function Body:</a:t>
            </a:r>
          </a:p>
          <a:p>
            <a:pPr marL="0" indent="0">
              <a:buNone/>
            </a:pPr>
            <a:r>
              <a:rPr lang="en-ZA" dirty="0"/>
              <a:t>     - Grinding          - Code execution</a:t>
            </a:r>
          </a:p>
          <a:p>
            <a:pPr marL="0" indent="0">
              <a:buNone/>
            </a:pPr>
            <a:r>
              <a:rPr lang="en-ZA" dirty="0"/>
              <a:t>     - Brewing           - Processing</a:t>
            </a:r>
          </a:p>
          <a:p>
            <a:endParaRPr lang="en-ZA" dirty="0"/>
          </a:p>
          <a:p>
            <a:r>
              <a:rPr lang="en-ZA" dirty="0"/>
              <a:t>Output:             Return Value:</a:t>
            </a:r>
          </a:p>
          <a:p>
            <a:pPr marL="0" indent="0">
              <a:buNone/>
            </a:pPr>
            <a:r>
              <a:rPr lang="en-ZA" dirty="0"/>
              <a:t>     - Coffee            - Result</a:t>
            </a:r>
          </a:p>
        </p:txBody>
      </p:sp>
    </p:spTree>
    <p:extLst>
      <p:ext uri="{BB962C8B-B14F-4D97-AF65-F5344CB8AC3E}">
        <p14:creationId xmlns:p14="http://schemas.microsoft.com/office/powerpoint/2010/main" val="105982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Function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ZA" dirty="0"/>
              <a:t>ANATOMY OF A JAVA FUNCTION</a:t>
            </a:r>
          </a:p>
          <a:p>
            <a:pPr marL="0" indent="0">
              <a:buNone/>
            </a:pPr>
            <a:r>
              <a:rPr lang="en-ZA" dirty="0">
                <a:cs typeface="Calibri" panose="020F0502020204030204"/>
              </a:rPr>
              <a:t>   Syntax: </a:t>
            </a:r>
          </a:p>
          <a:p>
            <a:pPr marL="0" indent="0">
              <a:buNone/>
            </a:pPr>
            <a:r>
              <a:rPr lang="en-ZA" dirty="0">
                <a:cs typeface="Calibri" panose="020F0502020204030204"/>
              </a:rPr>
              <a:t>Access specifiers return type function name(data type parameter name1,data type parameter name2 ){</a:t>
            </a:r>
          </a:p>
          <a:p>
            <a:pPr marL="0" indent="0">
              <a:buNone/>
            </a:pPr>
            <a:r>
              <a:rPr lang="en-ZA" dirty="0">
                <a:cs typeface="Calibri" panose="020F0502020204030204"/>
              </a:rPr>
              <a:t>}</a:t>
            </a:r>
          </a:p>
          <a:p>
            <a:r>
              <a:rPr lang="en-ZA" dirty="0"/>
              <a:t>public void </a:t>
            </a:r>
            <a:r>
              <a:rPr lang="en-ZA" dirty="0" err="1"/>
              <a:t>sayHello</a:t>
            </a:r>
            <a:r>
              <a:rPr lang="en-ZA" dirty="0"/>
              <a:t>() {</a:t>
            </a:r>
          </a:p>
          <a:p>
            <a:r>
              <a:rPr lang="en-ZA" dirty="0"/>
              <a:t>    </a:t>
            </a:r>
            <a:r>
              <a:rPr lang="en-ZA" dirty="0" err="1"/>
              <a:t>System.out.println</a:t>
            </a:r>
            <a:r>
              <a:rPr lang="en-ZA" dirty="0"/>
              <a:t>("Hello!");</a:t>
            </a:r>
          </a:p>
          <a:p>
            <a:r>
              <a:rPr lang="en-ZA" dirty="0"/>
              <a:t>}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1. Access modifier</a:t>
            </a:r>
          </a:p>
          <a:p>
            <a:pPr marL="0" indent="0">
              <a:buNone/>
            </a:pPr>
            <a:r>
              <a:rPr lang="en-ZA" dirty="0"/>
              <a:t>2. Return type</a:t>
            </a:r>
          </a:p>
          <a:p>
            <a:pPr marL="0" indent="0">
              <a:buNone/>
            </a:pPr>
            <a:r>
              <a:rPr lang="en-ZA" dirty="0"/>
              <a:t>3. Function name</a:t>
            </a:r>
          </a:p>
          <a:p>
            <a:pPr marL="0" indent="0">
              <a:buNone/>
            </a:pPr>
            <a:r>
              <a:rPr lang="en-ZA" dirty="0"/>
              <a:t>4. Parameters (empty in this case)</a:t>
            </a:r>
          </a:p>
          <a:p>
            <a:pPr marL="0" indent="0">
              <a:buNone/>
            </a:pPr>
            <a:r>
              <a:rPr lang="en-ZA" dirty="0"/>
              <a:t>5. Function body</a:t>
            </a:r>
          </a:p>
        </p:txBody>
      </p:sp>
    </p:spTree>
    <p:extLst>
      <p:ext uri="{BB962C8B-B14F-4D97-AF65-F5344CB8AC3E}">
        <p14:creationId xmlns:p14="http://schemas.microsoft.com/office/powerpoint/2010/main" val="322830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ACCESS MODIFIERS EXPLAINED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   → Everyone can access</a:t>
            </a:r>
          </a:p>
          <a:p>
            <a:pPr marL="0" indent="0">
              <a:buNone/>
            </a:pPr>
            <a:r>
              <a:rPr lang="en-US" dirty="0"/>
              <a:t>private   → Only same class can access</a:t>
            </a:r>
          </a:p>
          <a:p>
            <a:pPr marL="0" indent="0">
              <a:buNone/>
            </a:pPr>
            <a:r>
              <a:rPr lang="en-US" dirty="0"/>
              <a:t>protected → Same package and subclasses can access</a:t>
            </a:r>
          </a:p>
          <a:p>
            <a:pPr marL="0" indent="0">
              <a:buNone/>
            </a:pPr>
            <a:r>
              <a:rPr lang="en-US" dirty="0"/>
              <a:t>default   → Same package can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public void function1() { }     // Accessible everywhere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function2() { }     // Only in this class</a:t>
            </a:r>
          </a:p>
          <a:p>
            <a:pPr marL="0" indent="0">
              <a:buNone/>
            </a:pPr>
            <a:r>
              <a:rPr lang="en-US" dirty="0"/>
              <a:t>protected String function3() { } // Package + subclasses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936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Return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ZA" dirty="0"/>
              <a:t>UNDERSTANDING RETURN TYPES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void   → Returns nothing</a:t>
            </a:r>
          </a:p>
          <a:p>
            <a:pPr marL="0" indent="0">
              <a:buNone/>
            </a:pPr>
            <a:r>
              <a:rPr lang="en-ZA" dirty="0" err="1"/>
              <a:t>int</a:t>
            </a:r>
            <a:r>
              <a:rPr lang="en-ZA" dirty="0"/>
              <a:t>    → Returns whole number</a:t>
            </a:r>
          </a:p>
          <a:p>
            <a:pPr marL="0" indent="0">
              <a:buNone/>
            </a:pPr>
            <a:r>
              <a:rPr lang="en-ZA" dirty="0"/>
              <a:t>double → Returns decimal number</a:t>
            </a:r>
          </a:p>
          <a:p>
            <a:pPr marL="0" indent="0">
              <a:buNone/>
            </a:pPr>
            <a:r>
              <a:rPr lang="en-ZA" dirty="0"/>
              <a:t>String → Returns text</a:t>
            </a:r>
          </a:p>
          <a:p>
            <a:pPr marL="0" indent="0">
              <a:buNone/>
            </a:pPr>
            <a:r>
              <a:rPr lang="en-ZA" dirty="0" err="1"/>
              <a:t>boolean</a:t>
            </a:r>
            <a:r>
              <a:rPr lang="en-ZA" dirty="0"/>
              <a:t>→ Returns true/false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Examples:</a:t>
            </a:r>
          </a:p>
          <a:p>
            <a:pPr marL="0" indent="0">
              <a:buNone/>
            </a:pPr>
            <a:r>
              <a:rPr lang="en-ZA" dirty="0"/>
              <a:t>public </a:t>
            </a:r>
            <a:r>
              <a:rPr lang="en-ZA" dirty="0" err="1"/>
              <a:t>int</a:t>
            </a:r>
            <a:r>
              <a:rPr lang="en-ZA" dirty="0"/>
              <a:t> </a:t>
            </a:r>
            <a:r>
              <a:rPr lang="en-ZA" dirty="0" err="1"/>
              <a:t>getAge</a:t>
            </a:r>
            <a:r>
              <a:rPr lang="en-ZA" dirty="0"/>
              <a:t>() {</a:t>
            </a:r>
          </a:p>
          <a:p>
            <a:pPr marL="0" indent="0">
              <a:buNone/>
            </a:pPr>
            <a:r>
              <a:rPr lang="en-ZA" dirty="0"/>
              <a:t>    return 25;</a:t>
            </a:r>
          </a:p>
          <a:p>
            <a:pPr marL="0" indent="0">
              <a:buNone/>
            </a:pPr>
            <a:r>
              <a:rPr lang="en-ZA" dirty="0"/>
              <a:t>}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public String </a:t>
            </a:r>
            <a:r>
              <a:rPr lang="en-ZA" dirty="0" err="1"/>
              <a:t>getName</a:t>
            </a:r>
            <a:r>
              <a:rPr lang="en-ZA" dirty="0"/>
              <a:t>() {</a:t>
            </a:r>
          </a:p>
          <a:p>
            <a:pPr marL="0" indent="0">
              <a:buNone/>
            </a:pPr>
            <a:r>
              <a:rPr lang="en-ZA" dirty="0"/>
              <a:t>    return "John";</a:t>
            </a:r>
          </a:p>
          <a:p>
            <a:pPr marL="0" indent="0">
              <a:buNone/>
            </a:pPr>
            <a:r>
              <a:rPr lang="en-Z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20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ZA" dirty="0"/>
              <a:t>WORKING WITH PARAMETERS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Single Parameter:</a:t>
            </a:r>
          </a:p>
          <a:p>
            <a:pPr marL="0" indent="0">
              <a:buNone/>
            </a:pPr>
            <a:r>
              <a:rPr lang="en-ZA" dirty="0"/>
              <a:t>public void greet(String name) {</a:t>
            </a:r>
          </a:p>
          <a:p>
            <a:pPr marL="0" indent="0">
              <a:buNone/>
            </a:pPr>
            <a:r>
              <a:rPr lang="en-ZA" dirty="0"/>
              <a:t>    </a:t>
            </a:r>
            <a:r>
              <a:rPr lang="en-ZA" dirty="0" err="1"/>
              <a:t>System.out.println</a:t>
            </a:r>
            <a:r>
              <a:rPr lang="en-ZA" dirty="0"/>
              <a:t>("Hello " + name);</a:t>
            </a:r>
          </a:p>
          <a:p>
            <a:pPr marL="0" indent="0">
              <a:buNone/>
            </a:pPr>
            <a:r>
              <a:rPr lang="en-ZA" dirty="0"/>
              <a:t>}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Multiple Parameters:</a:t>
            </a:r>
          </a:p>
          <a:p>
            <a:pPr marL="0" indent="0">
              <a:buNone/>
            </a:pPr>
            <a:r>
              <a:rPr lang="en-ZA" dirty="0"/>
              <a:t>public void </a:t>
            </a:r>
            <a:r>
              <a:rPr lang="en-ZA" dirty="0" err="1"/>
              <a:t>showInfo</a:t>
            </a:r>
            <a:r>
              <a:rPr lang="en-ZA" dirty="0"/>
              <a:t>(String name, </a:t>
            </a:r>
            <a:r>
              <a:rPr lang="en-ZA" dirty="0" err="1"/>
              <a:t>int</a:t>
            </a:r>
            <a:r>
              <a:rPr lang="en-ZA" dirty="0"/>
              <a:t> age) {</a:t>
            </a:r>
          </a:p>
          <a:p>
            <a:pPr marL="0" indent="0">
              <a:buNone/>
            </a:pPr>
            <a:r>
              <a:rPr lang="en-ZA" dirty="0"/>
              <a:t>    </a:t>
            </a:r>
            <a:r>
              <a:rPr lang="en-ZA" dirty="0" err="1"/>
              <a:t>System.out.println</a:t>
            </a:r>
            <a:r>
              <a:rPr lang="en-ZA" dirty="0"/>
              <a:t>(name + " is " + age);</a:t>
            </a:r>
          </a:p>
          <a:p>
            <a:pPr marL="0" indent="0">
              <a:buNone/>
            </a:pPr>
            <a:r>
              <a:rPr lang="en-ZA" dirty="0"/>
              <a:t>}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No Parameters:</a:t>
            </a:r>
          </a:p>
          <a:p>
            <a:pPr marL="0" indent="0">
              <a:buNone/>
            </a:pPr>
            <a:r>
              <a:rPr lang="en-ZA" dirty="0"/>
              <a:t>public void </a:t>
            </a:r>
            <a:r>
              <a:rPr lang="en-ZA" dirty="0" err="1"/>
              <a:t>sayHi</a:t>
            </a:r>
            <a:r>
              <a:rPr lang="en-ZA" dirty="0"/>
              <a:t>() {</a:t>
            </a:r>
          </a:p>
          <a:p>
            <a:pPr marL="0" indent="0">
              <a:buNone/>
            </a:pPr>
            <a:r>
              <a:rPr lang="en-ZA" dirty="0"/>
              <a:t>    </a:t>
            </a:r>
            <a:r>
              <a:rPr lang="en-ZA" dirty="0" err="1"/>
              <a:t>System.out.println</a:t>
            </a:r>
            <a:r>
              <a:rPr lang="en-ZA" dirty="0"/>
              <a:t>("Hi!");</a:t>
            </a:r>
          </a:p>
          <a:p>
            <a:pPr marL="0" indent="0">
              <a:buNone/>
            </a:pPr>
            <a:r>
              <a:rPr lang="en-Z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799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Widescreen</PresentationFormat>
  <Paragraphs>234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Hour 1: Introduction to Java Functions</vt:lpstr>
      <vt:lpstr>Hour 1: Understanding the Fundamentals </vt:lpstr>
      <vt:lpstr>Learning Objectives</vt:lpstr>
      <vt:lpstr>What is a Function?</vt:lpstr>
      <vt:lpstr>Real-World Analogy</vt:lpstr>
      <vt:lpstr>Basic Function Syntax</vt:lpstr>
      <vt:lpstr>Access Modifiers</vt:lpstr>
      <vt:lpstr>Return Types</vt:lpstr>
      <vt:lpstr>Parameters</vt:lpstr>
      <vt:lpstr>Live Code Example</vt:lpstr>
      <vt:lpstr>Practice Time</vt:lpstr>
      <vt:lpstr>Common Mistakes</vt:lpstr>
      <vt:lpstr>Best Practices</vt:lpstr>
      <vt:lpstr>Real-World Example</vt:lpstr>
      <vt:lpstr>Exercise Time</vt:lpstr>
      <vt:lpstr>Summary</vt:lpstr>
      <vt:lpstr>Quiz Time</vt:lpstr>
      <vt:lpstr>Homework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1: Introduction to Java Functions</dc:title>
  <dc:creator>Emmanuel M Phiri</dc:creator>
  <cp:lastModifiedBy>Emmanuel Phiri</cp:lastModifiedBy>
  <cp:revision>20</cp:revision>
  <dcterms:created xsi:type="dcterms:W3CDTF">2024-10-18T18:59:12Z</dcterms:created>
  <dcterms:modified xsi:type="dcterms:W3CDTF">2024-10-24T16:05:43Z</dcterms:modified>
</cp:coreProperties>
</file>