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31CA9D6-5F2F-4163-8483-851F6193B52D}" type="datetimeFigureOut">
              <a:rPr lang="en-GB" smtClean="0"/>
              <a:t>12/10/2022</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BF607B-7D17-4657-B740-E923CB13F52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CBF607B-7D17-4657-B740-E923CB13F52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CBF607B-7D17-4657-B740-E923CB13F52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CBF607B-7D17-4657-B740-E923CB13F526}"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ECBF607B-7D17-4657-B740-E923CB13F526}"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ECBF607B-7D17-4657-B740-E923CB13F526}"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ECBF607B-7D17-4657-B740-E923CB13F52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ECBF607B-7D17-4657-B740-E923CB13F526}"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31CA9D6-5F2F-4163-8483-851F6193B52D}" type="datetimeFigureOut">
              <a:rPr lang="en-GB" smtClean="0"/>
              <a:t>12/10/2022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ECBF607B-7D17-4657-B740-E923CB13F52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31CA9D6-5F2F-4163-8483-851F6193B52D}" type="datetimeFigureOut">
              <a:rPr lang="en-GB" smtClean="0"/>
              <a:t>12/10/2022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ECBF607B-7D17-4657-B740-E923CB13F52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31CA9D6-5F2F-4163-8483-851F6193B52D}" type="datetimeFigureOut">
              <a:rPr lang="en-GB" smtClean="0"/>
              <a:t>12/10/2022</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BF607B-7D17-4657-B740-E923CB13F526}"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31CA9D6-5F2F-4163-8483-851F6193B52D}" type="datetimeFigureOut">
              <a:rPr lang="en-GB" smtClean="0"/>
              <a:t>12/10/2022</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BF607B-7D17-4657-B740-E923CB13F52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80729"/>
            <a:ext cx="8280920" cy="3960439"/>
          </a:xfrm>
        </p:spPr>
        <p:txBody>
          <a:bodyPr/>
          <a:lstStyle/>
          <a:p>
            <a:pPr algn="ctr"/>
            <a:r>
              <a:rPr lang="en-GB" dirty="0" smtClean="0"/>
              <a:t>CAR PRICE PREDICTION</a:t>
            </a:r>
            <a:br>
              <a:rPr lang="en-GB" dirty="0" smtClean="0"/>
            </a:br>
            <a:r>
              <a:rPr lang="en-GB" dirty="0" smtClean="0"/>
              <a:t> </a:t>
            </a:r>
            <a:endParaRPr lang="en-GB" dirty="0"/>
          </a:p>
        </p:txBody>
      </p:sp>
    </p:spTree>
    <p:extLst>
      <p:ext uri="{BB962C8B-B14F-4D97-AF65-F5344CB8AC3E}">
        <p14:creationId xmlns:p14="http://schemas.microsoft.com/office/powerpoint/2010/main" val="4247136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Numerical Variable</a:t>
            </a:r>
            <a:endParaRPr lang="en-GB" dirty="0"/>
          </a:p>
        </p:txBody>
      </p:sp>
      <p:sp>
        <p:nvSpPr>
          <p:cNvPr id="3" name="Text Placeholder 2"/>
          <p:cNvSpPr>
            <a:spLocks noGrp="1"/>
          </p:cNvSpPr>
          <p:nvPr>
            <p:ph type="body" idx="1"/>
          </p:nvPr>
        </p:nvSpPr>
        <p:spPr/>
        <p:txBody>
          <a:bodyPr/>
          <a:lstStyle/>
          <a:p>
            <a:r>
              <a:rPr lang="en-GB" dirty="0" smtClean="0"/>
              <a:t>Compression ration</a:t>
            </a:r>
            <a:endParaRPr lang="en-GB" dirty="0"/>
          </a:p>
        </p:txBody>
      </p:sp>
      <p:sp>
        <p:nvSpPr>
          <p:cNvPr id="4" name="Text Placeholder 3"/>
          <p:cNvSpPr>
            <a:spLocks noGrp="1"/>
          </p:cNvSpPr>
          <p:nvPr>
            <p:ph type="body" sz="half" idx="3"/>
          </p:nvPr>
        </p:nvSpPr>
        <p:spPr/>
        <p:txBody>
          <a:bodyPr/>
          <a:lstStyle/>
          <a:p>
            <a:r>
              <a:rPr lang="en-GB" dirty="0" err="1" smtClean="0"/>
              <a:t>Peakrpm</a:t>
            </a:r>
            <a:endParaRPr lang="en-GB" dirty="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2098928"/>
            <a:ext cx="4040188" cy="2770232"/>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098411"/>
            <a:ext cx="4041775" cy="2698741"/>
          </a:xfrm>
        </p:spPr>
      </p:pic>
    </p:spTree>
    <p:extLst>
      <p:ext uri="{BB962C8B-B14F-4D97-AF65-F5344CB8AC3E}">
        <p14:creationId xmlns:p14="http://schemas.microsoft.com/office/powerpoint/2010/main" val="210307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Categorical Variable</a:t>
            </a:r>
            <a:endParaRPr lang="en-GB" dirty="0"/>
          </a:p>
        </p:txBody>
      </p:sp>
      <p:sp>
        <p:nvSpPr>
          <p:cNvPr id="3" name="Text Placeholder 2"/>
          <p:cNvSpPr>
            <a:spLocks noGrp="1"/>
          </p:cNvSpPr>
          <p:nvPr>
            <p:ph type="body" idx="1"/>
          </p:nvPr>
        </p:nvSpPr>
        <p:spPr/>
        <p:txBody>
          <a:bodyPr>
            <a:normAutofit lnSpcReduction="10000"/>
          </a:bodyPr>
          <a:lstStyle/>
          <a:p>
            <a:r>
              <a:rPr lang="en-GB" dirty="0" smtClean="0"/>
              <a:t>The correlation between the car name is high</a:t>
            </a:r>
            <a:endParaRPr lang="en-GB" dirty="0"/>
          </a:p>
        </p:txBody>
      </p:sp>
      <p:sp>
        <p:nvSpPr>
          <p:cNvPr id="4" name="Text Placeholder 3"/>
          <p:cNvSpPr>
            <a:spLocks noGrp="1"/>
          </p:cNvSpPr>
          <p:nvPr>
            <p:ph type="body" sz="half" idx="3"/>
          </p:nvPr>
        </p:nvSpPr>
        <p:spPr/>
        <p:txBody>
          <a:bodyPr>
            <a:normAutofit lnSpcReduction="10000"/>
          </a:bodyPr>
          <a:lstStyle/>
          <a:p>
            <a:r>
              <a:rPr lang="en-GB" dirty="0" smtClean="0"/>
              <a:t>The consumption of fuel by car is relational</a:t>
            </a:r>
            <a:endParaRPr lang="en-GB" dirty="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1844824"/>
            <a:ext cx="4040188" cy="3096344"/>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844825"/>
            <a:ext cx="4041775" cy="2887778"/>
          </a:xfrm>
        </p:spPr>
      </p:pic>
    </p:spTree>
    <p:extLst>
      <p:ext uri="{BB962C8B-B14F-4D97-AF65-F5344CB8AC3E}">
        <p14:creationId xmlns:p14="http://schemas.microsoft.com/office/powerpoint/2010/main" val="182859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Regression models employed in the prediction are:</a:t>
            </a:r>
          </a:p>
          <a:p>
            <a:endParaRPr lang="en-US" sz="2800" dirty="0"/>
          </a:p>
          <a:p>
            <a:r>
              <a:rPr lang="en-US" sz="2800" dirty="0"/>
              <a:t>Linear </a:t>
            </a:r>
            <a:r>
              <a:rPr lang="en-US" sz="2800" dirty="0" smtClean="0"/>
              <a:t>Regression</a:t>
            </a:r>
          </a:p>
          <a:p>
            <a:r>
              <a:rPr lang="en-US" sz="2800" dirty="0" err="1" smtClean="0"/>
              <a:t>Ols</a:t>
            </a:r>
            <a:r>
              <a:rPr lang="en-US" sz="2800" dirty="0" smtClean="0"/>
              <a:t> and VIF </a:t>
            </a:r>
            <a:endParaRPr lang="en-US" sz="2800" dirty="0"/>
          </a:p>
          <a:p>
            <a:r>
              <a:rPr lang="en-US" sz="2800" dirty="0" smtClean="0"/>
              <a:t>Variance inflation factor</a:t>
            </a:r>
          </a:p>
          <a:p>
            <a:r>
              <a:rPr lang="en-US" sz="2800" dirty="0" smtClean="0"/>
              <a:t>RFE</a:t>
            </a:r>
            <a:endParaRPr lang="en-US" sz="2800" dirty="0"/>
          </a:p>
          <a:p>
            <a:endParaRPr lang="en-GB" dirty="0"/>
          </a:p>
        </p:txBody>
      </p:sp>
      <p:sp>
        <p:nvSpPr>
          <p:cNvPr id="3" name="Title 2"/>
          <p:cNvSpPr>
            <a:spLocks noGrp="1"/>
          </p:cNvSpPr>
          <p:nvPr>
            <p:ph type="title"/>
          </p:nvPr>
        </p:nvSpPr>
        <p:spPr/>
        <p:txBody>
          <a:bodyPr/>
          <a:lstStyle/>
          <a:p>
            <a:r>
              <a:rPr lang="en-US" dirty="0"/>
              <a:t>Machine Learning </a:t>
            </a:r>
            <a:endParaRPr lang="en-GB" dirty="0"/>
          </a:p>
        </p:txBody>
      </p:sp>
    </p:spTree>
    <p:extLst>
      <p:ext uri="{BB962C8B-B14F-4D97-AF65-F5344CB8AC3E}">
        <p14:creationId xmlns:p14="http://schemas.microsoft.com/office/powerpoint/2010/main" val="411212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The </a:t>
            </a:r>
            <a:r>
              <a:rPr lang="en-US" dirty="0"/>
              <a:t>outliers should be treated and the feature importance should be considered while predicting the price</a:t>
            </a:r>
          </a:p>
          <a:p>
            <a:endParaRPr lang="en-GB" dirty="0"/>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37898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800" dirty="0" smtClean="0"/>
          </a:p>
          <a:p>
            <a:r>
              <a:rPr lang="en-US" sz="2800" dirty="0" smtClean="0"/>
              <a:t>Cars </a:t>
            </a:r>
            <a:r>
              <a:rPr lang="en-US" sz="2800" dirty="0"/>
              <a:t>with four doors, that uses gas, STD aspirators, sedan car body, forward wheel, front engine location, </a:t>
            </a:r>
            <a:r>
              <a:rPr lang="en-US" sz="2800" dirty="0" err="1"/>
              <a:t>Mpfi</a:t>
            </a:r>
            <a:r>
              <a:rPr lang="en-US" sz="2800" dirty="0"/>
              <a:t> fuel system should be imported and assembled the most as these are the most bought cars from our </a:t>
            </a:r>
            <a:r>
              <a:rPr lang="en-US" sz="2800" dirty="0" err="1"/>
              <a:t>Univariate</a:t>
            </a:r>
            <a:r>
              <a:rPr lang="en-US" sz="2800" dirty="0"/>
              <a:t> analysis.</a:t>
            </a:r>
          </a:p>
          <a:p>
            <a:endParaRPr lang="en-GB" dirty="0"/>
          </a:p>
        </p:txBody>
      </p:sp>
      <p:sp>
        <p:nvSpPr>
          <p:cNvPr id="3" name="Title 2"/>
          <p:cNvSpPr>
            <a:spLocks noGrp="1"/>
          </p:cNvSpPr>
          <p:nvPr>
            <p:ph type="title"/>
          </p:nvPr>
        </p:nvSpPr>
        <p:spPr/>
        <p:txBody>
          <a:bodyPr>
            <a:normAutofit/>
          </a:bodyPr>
          <a:lstStyle/>
          <a:p>
            <a:r>
              <a:rPr lang="en-GB" dirty="0" smtClean="0"/>
              <a:t>Conclusion</a:t>
            </a:r>
            <a:endParaRPr lang="en-GB" dirty="0"/>
          </a:p>
        </p:txBody>
      </p:sp>
    </p:spTree>
    <p:extLst>
      <p:ext uri="{BB962C8B-B14F-4D97-AF65-F5344CB8AC3E}">
        <p14:creationId xmlns:p14="http://schemas.microsoft.com/office/powerpoint/2010/main" val="173955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79296" cy="4611968"/>
          </a:xfrm>
        </p:spPr>
        <p:txBody>
          <a:bodyPr>
            <a:normAutofit fontScale="92500" lnSpcReduction="20000"/>
          </a:bodyPr>
          <a:lstStyle/>
          <a:p>
            <a:r>
              <a:rPr lang="en-US" dirty="0" smtClean="0">
                <a:latin typeface="Times New Roman" pitchFamily="18" charset="0"/>
                <a:cs typeface="Times New Roman" pitchFamily="18" charset="0"/>
              </a:rPr>
              <a:t>A Chinese automobile company </a:t>
            </a:r>
            <a:r>
              <a:rPr lang="en-US" dirty="0" err="1" smtClean="0">
                <a:solidFill>
                  <a:schemeClr val="accent3"/>
                </a:solidFill>
                <a:latin typeface="Times New Roman" pitchFamily="18" charset="0"/>
                <a:cs typeface="Times New Roman" pitchFamily="18" charset="0"/>
              </a:rPr>
              <a:t>Geely</a:t>
            </a:r>
            <a:r>
              <a:rPr lang="en-US" dirty="0" smtClean="0">
                <a:solidFill>
                  <a:schemeClr val="accent3"/>
                </a:solidFill>
                <a:latin typeface="Times New Roman" pitchFamily="18" charset="0"/>
                <a:cs typeface="Times New Roman" pitchFamily="18" charset="0"/>
              </a:rPr>
              <a:t> Auto </a:t>
            </a:r>
            <a:r>
              <a:rPr lang="en-US" dirty="0" smtClean="0">
                <a:latin typeface="Times New Roman" pitchFamily="18" charset="0"/>
                <a:cs typeface="Times New Roman" pitchFamily="18" charset="0"/>
              </a:rPr>
              <a:t>aspires to enter the Nigerian market by setting up its manufacturing unit and producing cars locally to compete with their Nigerian, US and European counterparts. They have contacted you, a Data Scientist to understand the factors on which the pricing of cars depends. Specifically, they want to understand the factors affecting the pricing of cars in the Nigerian market, since those may be very different from the Chinese market. The company wants to know:</a:t>
            </a:r>
          </a:p>
          <a:p>
            <a:pPr marL="109728" indent="0">
              <a:buNone/>
            </a:pP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 Which variables are significant in predicting the price of a car</a:t>
            </a:r>
          </a:p>
          <a:p>
            <a:pPr>
              <a:buFont typeface="Wingdings" pitchFamily="2" charset="2"/>
              <a:buChar char="v"/>
            </a:pPr>
            <a:r>
              <a:rPr lang="en-US" dirty="0" smtClean="0">
                <a:latin typeface="Times New Roman" pitchFamily="18" charset="0"/>
                <a:cs typeface="Times New Roman" pitchFamily="18" charset="0"/>
              </a:rPr>
              <a:t> How well do those variables describe the price of a car Based on various market surveys, you have gathered a large data set of different types of cars across the Nigerian market.</a:t>
            </a:r>
            <a:endParaRPr lang="en-GB"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dirty="0" smtClean="0"/>
              <a:t>Background</a:t>
            </a:r>
            <a:endParaRPr lang="en-GB" dirty="0"/>
          </a:p>
        </p:txBody>
      </p:sp>
    </p:spTree>
    <p:extLst>
      <p:ext uri="{BB962C8B-B14F-4D97-AF65-F5344CB8AC3E}">
        <p14:creationId xmlns:p14="http://schemas.microsoft.com/office/powerpoint/2010/main" val="2496709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sz="2800" dirty="0" smtClean="0"/>
          </a:p>
          <a:p>
            <a:pPr>
              <a:buNone/>
            </a:pPr>
            <a:endParaRPr lang="en-US" sz="2800" dirty="0"/>
          </a:p>
          <a:p>
            <a:pPr>
              <a:buNone/>
            </a:pPr>
            <a:endParaRPr lang="en-US" sz="2800" dirty="0" smtClean="0"/>
          </a:p>
          <a:p>
            <a:pPr>
              <a:buNone/>
            </a:pPr>
            <a:r>
              <a:rPr lang="en-US" sz="2800" dirty="0" smtClean="0"/>
              <a:t>To </a:t>
            </a:r>
            <a:r>
              <a:rPr lang="en-US" sz="2800" dirty="0"/>
              <a:t>predict the factors on which the pricing of cars depends on in the Nigerian market.</a:t>
            </a:r>
            <a:endParaRPr lang="en-US" sz="2800" dirty="0"/>
          </a:p>
        </p:txBody>
      </p:sp>
      <p:sp>
        <p:nvSpPr>
          <p:cNvPr id="3" name="Title 2"/>
          <p:cNvSpPr>
            <a:spLocks noGrp="1"/>
          </p:cNvSpPr>
          <p:nvPr>
            <p:ph type="title"/>
          </p:nvPr>
        </p:nvSpPr>
        <p:spPr/>
        <p:txBody>
          <a:bodyPr/>
          <a:lstStyle/>
          <a:p>
            <a:r>
              <a:rPr lang="en-GB" dirty="0" smtClean="0"/>
              <a:t>Business Goal(Objectives)</a:t>
            </a:r>
            <a:endParaRPr lang="en-GB" dirty="0"/>
          </a:p>
        </p:txBody>
      </p:sp>
    </p:spTree>
    <p:extLst>
      <p:ext uri="{BB962C8B-B14F-4D97-AF65-F5344CB8AC3E}">
        <p14:creationId xmlns:p14="http://schemas.microsoft.com/office/powerpoint/2010/main" val="3124347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301208"/>
            <a:ext cx="8208912" cy="864096"/>
          </a:xfrm>
        </p:spPr>
        <p:txBody>
          <a:bodyPr/>
          <a:lstStyle/>
          <a:p>
            <a:pPr algn="l"/>
            <a:r>
              <a:rPr lang="en-GB" dirty="0" smtClean="0"/>
              <a:t>Graphical representation of the dataset showing the numerical and categorical values </a:t>
            </a:r>
            <a:endParaRPr lang="en-GB"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71600" y="274638"/>
            <a:ext cx="7776864" cy="4572000"/>
          </a:xfrm>
        </p:spPr>
      </p:pic>
    </p:spTree>
    <p:extLst>
      <p:ext uri="{BB962C8B-B14F-4D97-AF65-F5344CB8AC3E}">
        <p14:creationId xmlns:p14="http://schemas.microsoft.com/office/powerpoint/2010/main" val="413883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876800"/>
            <a:ext cx="8640960" cy="1216496"/>
          </a:xfrm>
        </p:spPr>
        <p:txBody>
          <a:bodyPr/>
          <a:lstStyle/>
          <a:p>
            <a:pPr algn="l"/>
            <a:r>
              <a:rPr lang="en-US" dirty="0"/>
              <a:t>Total Number of car company present in the data set are: </a:t>
            </a:r>
            <a:r>
              <a:rPr lang="en-US" dirty="0" smtClean="0"/>
              <a:t>(27) 'Toyota' </a:t>
            </a:r>
            <a:r>
              <a:rPr lang="en-US" dirty="0"/>
              <a:t>is the company which has maximum number of cars </a:t>
            </a:r>
            <a:r>
              <a:rPr lang="en-US" dirty="0" smtClean="0"/>
              <a:t>(31)</a:t>
            </a:r>
            <a:endParaRPr lang="en-GB"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831440"/>
            <a:ext cx="7480300" cy="1458395"/>
          </a:xfrm>
        </p:spPr>
      </p:pic>
    </p:spTree>
    <p:extLst>
      <p:ext uri="{BB962C8B-B14F-4D97-AF65-F5344CB8AC3E}">
        <p14:creationId xmlns:p14="http://schemas.microsoft.com/office/powerpoint/2010/main" val="159714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Graphical representation of Numerical variable</a:t>
            </a:r>
            <a:endParaRPr lang="en-GB" dirty="0"/>
          </a:p>
        </p:txBody>
      </p:sp>
      <p:sp>
        <p:nvSpPr>
          <p:cNvPr id="3" name="Text Placeholder 2"/>
          <p:cNvSpPr>
            <a:spLocks noGrp="1"/>
          </p:cNvSpPr>
          <p:nvPr>
            <p:ph type="body" idx="1"/>
          </p:nvPr>
        </p:nvSpPr>
        <p:spPr/>
        <p:txBody>
          <a:bodyPr/>
          <a:lstStyle/>
          <a:p>
            <a:r>
              <a:rPr lang="en-GB" dirty="0" err="1"/>
              <a:t>S</a:t>
            </a:r>
            <a:r>
              <a:rPr lang="en-GB" dirty="0" err="1" smtClean="0"/>
              <a:t>ymboling</a:t>
            </a:r>
            <a:endParaRPr lang="en-GB" dirty="0"/>
          </a:p>
        </p:txBody>
      </p:sp>
      <p:sp>
        <p:nvSpPr>
          <p:cNvPr id="4" name="Text Placeholder 3"/>
          <p:cNvSpPr>
            <a:spLocks noGrp="1"/>
          </p:cNvSpPr>
          <p:nvPr>
            <p:ph type="body" sz="half" idx="3"/>
          </p:nvPr>
        </p:nvSpPr>
        <p:spPr/>
        <p:txBody>
          <a:bodyPr/>
          <a:lstStyle/>
          <a:p>
            <a:r>
              <a:rPr lang="en-GB" dirty="0"/>
              <a:t>W</a:t>
            </a:r>
            <a:r>
              <a:rPr lang="en-GB" dirty="0" smtClean="0"/>
              <a:t>heelbase</a:t>
            </a:r>
            <a:endParaRPr lang="en-GB"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1916833"/>
            <a:ext cx="4041775" cy="2815770"/>
          </a:xfrm>
        </p:spPr>
      </p:pic>
      <p:pic>
        <p:nvPicPr>
          <p:cNvPr id="9" name="Content Placeholder 8"/>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57200" y="1916832"/>
            <a:ext cx="4040188" cy="2952328"/>
          </a:xfrm>
        </p:spPr>
      </p:pic>
    </p:spTree>
    <p:extLst>
      <p:ext uri="{BB962C8B-B14F-4D97-AF65-F5344CB8AC3E}">
        <p14:creationId xmlns:p14="http://schemas.microsoft.com/office/powerpoint/2010/main" val="8640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Numerical Variable</a:t>
            </a:r>
            <a:endParaRPr lang="en-GB" dirty="0"/>
          </a:p>
        </p:txBody>
      </p:sp>
      <p:sp>
        <p:nvSpPr>
          <p:cNvPr id="3" name="Text Placeholder 2"/>
          <p:cNvSpPr>
            <a:spLocks noGrp="1"/>
          </p:cNvSpPr>
          <p:nvPr>
            <p:ph type="body" idx="1"/>
          </p:nvPr>
        </p:nvSpPr>
        <p:spPr/>
        <p:txBody>
          <a:bodyPr/>
          <a:lstStyle/>
          <a:p>
            <a:r>
              <a:rPr lang="en-GB" dirty="0" smtClean="0"/>
              <a:t>Car width</a:t>
            </a:r>
            <a:endParaRPr lang="en-GB" dirty="0"/>
          </a:p>
        </p:txBody>
      </p:sp>
      <p:sp>
        <p:nvSpPr>
          <p:cNvPr id="4" name="Text Placeholder 3"/>
          <p:cNvSpPr>
            <a:spLocks noGrp="1"/>
          </p:cNvSpPr>
          <p:nvPr>
            <p:ph type="body" sz="half" idx="3"/>
          </p:nvPr>
        </p:nvSpPr>
        <p:spPr/>
        <p:txBody>
          <a:bodyPr/>
          <a:lstStyle/>
          <a:p>
            <a:r>
              <a:rPr lang="en-GB" dirty="0" smtClean="0"/>
              <a:t>Car height</a:t>
            </a:r>
            <a:endParaRPr lang="en-GB" dirty="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2098928"/>
            <a:ext cx="4040188" cy="2633157"/>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098411"/>
            <a:ext cx="4041775" cy="2634191"/>
          </a:xfrm>
        </p:spPr>
      </p:pic>
    </p:spTree>
    <p:extLst>
      <p:ext uri="{BB962C8B-B14F-4D97-AF65-F5344CB8AC3E}">
        <p14:creationId xmlns:p14="http://schemas.microsoft.com/office/powerpoint/2010/main" val="409994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Numerical Variable</a:t>
            </a:r>
            <a:endParaRPr lang="en-GB" dirty="0"/>
          </a:p>
        </p:txBody>
      </p:sp>
      <p:sp>
        <p:nvSpPr>
          <p:cNvPr id="3" name="Text Placeholder 2"/>
          <p:cNvSpPr>
            <a:spLocks noGrp="1"/>
          </p:cNvSpPr>
          <p:nvPr>
            <p:ph type="body" idx="1"/>
          </p:nvPr>
        </p:nvSpPr>
        <p:spPr/>
        <p:txBody>
          <a:bodyPr/>
          <a:lstStyle/>
          <a:p>
            <a:r>
              <a:rPr lang="en-GB" dirty="0" smtClean="0"/>
              <a:t>Curb weight</a:t>
            </a:r>
            <a:endParaRPr lang="en-GB" dirty="0"/>
          </a:p>
        </p:txBody>
      </p:sp>
      <p:sp>
        <p:nvSpPr>
          <p:cNvPr id="4" name="Text Placeholder 3"/>
          <p:cNvSpPr>
            <a:spLocks noGrp="1"/>
          </p:cNvSpPr>
          <p:nvPr>
            <p:ph type="body" sz="half" idx="3"/>
          </p:nvPr>
        </p:nvSpPr>
        <p:spPr/>
        <p:txBody>
          <a:bodyPr/>
          <a:lstStyle/>
          <a:p>
            <a:r>
              <a:rPr lang="en-GB" dirty="0" smtClean="0"/>
              <a:t>Engine size</a:t>
            </a:r>
            <a:endParaRPr lang="en-GB" dirty="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2098928"/>
            <a:ext cx="4040188" cy="2633157"/>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098411"/>
            <a:ext cx="4041775" cy="2634191"/>
          </a:xfrm>
        </p:spPr>
      </p:pic>
    </p:spTree>
    <p:extLst>
      <p:ext uri="{BB962C8B-B14F-4D97-AF65-F5344CB8AC3E}">
        <p14:creationId xmlns:p14="http://schemas.microsoft.com/office/powerpoint/2010/main" val="2966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Numerical Variable</a:t>
            </a:r>
            <a:endParaRPr lang="en-GB" dirty="0"/>
          </a:p>
        </p:txBody>
      </p:sp>
      <p:sp>
        <p:nvSpPr>
          <p:cNvPr id="3" name="Text Placeholder 2"/>
          <p:cNvSpPr>
            <a:spLocks noGrp="1"/>
          </p:cNvSpPr>
          <p:nvPr>
            <p:ph type="body" idx="1"/>
          </p:nvPr>
        </p:nvSpPr>
        <p:spPr/>
        <p:txBody>
          <a:bodyPr/>
          <a:lstStyle/>
          <a:p>
            <a:r>
              <a:rPr lang="en-GB" dirty="0" smtClean="0"/>
              <a:t>stroke</a:t>
            </a:r>
            <a:endParaRPr lang="en-GB" dirty="0"/>
          </a:p>
        </p:txBody>
      </p:sp>
      <p:sp>
        <p:nvSpPr>
          <p:cNvPr id="4" name="Text Placeholder 3"/>
          <p:cNvSpPr>
            <a:spLocks noGrp="1"/>
          </p:cNvSpPr>
          <p:nvPr>
            <p:ph type="body" sz="half" idx="3"/>
          </p:nvPr>
        </p:nvSpPr>
        <p:spPr/>
        <p:txBody>
          <a:bodyPr/>
          <a:lstStyle/>
          <a:p>
            <a:r>
              <a:rPr lang="en-GB" dirty="0" smtClean="0"/>
              <a:t>Bore ratio</a:t>
            </a:r>
            <a:endParaRPr lang="en-GB" dirty="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1916832"/>
            <a:ext cx="4040188" cy="2952328"/>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916832"/>
            <a:ext cx="4041775" cy="2799589"/>
          </a:xfrm>
        </p:spPr>
      </p:pic>
    </p:spTree>
    <p:extLst>
      <p:ext uri="{BB962C8B-B14F-4D97-AF65-F5344CB8AC3E}">
        <p14:creationId xmlns:p14="http://schemas.microsoft.com/office/powerpoint/2010/main" val="2030611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11929</TotalTime>
  <Words>327</Words>
  <Application>Microsoft Office PowerPoint</Application>
  <PresentationFormat>On-screen Show (4:3)</PresentationFormat>
  <Paragraphs>43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CAR PRICE PREDICTION  </vt:lpstr>
      <vt:lpstr>Background</vt:lpstr>
      <vt:lpstr>Business Goal(Objectives)</vt:lpstr>
      <vt:lpstr>Graphical representation of the dataset showing the numerical and categorical values </vt:lpstr>
      <vt:lpstr>Total Number of car company present in the data set are: (27) 'Toyota' is the company which has maximum number of cars (31)</vt:lpstr>
      <vt:lpstr>Graphical representation of Numerical variable</vt:lpstr>
      <vt:lpstr>Numerical Variable</vt:lpstr>
      <vt:lpstr>Numerical Variable</vt:lpstr>
      <vt:lpstr>Numerical Variable</vt:lpstr>
      <vt:lpstr>Numerical Variable</vt:lpstr>
      <vt:lpstr>Categorical Variable</vt:lpstr>
      <vt:lpstr>Machine Learning </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BY ME.NANLE INUSA</dc:title>
  <dc:creator>DELL E5430</dc:creator>
  <cp:lastModifiedBy>DELL E5430</cp:lastModifiedBy>
  <cp:revision>13</cp:revision>
  <dcterms:created xsi:type="dcterms:W3CDTF">2022-10-12T13:38:49Z</dcterms:created>
  <dcterms:modified xsi:type="dcterms:W3CDTF">2022-10-20T20:28:10Z</dcterms:modified>
</cp:coreProperties>
</file>