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71" r:id="rId7"/>
    <p:sldId id="274" r:id="rId8"/>
    <p:sldId id="280" r:id="rId9"/>
    <p:sldId id="273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/>
    <p:restoredTop sz="94574"/>
  </p:normalViewPr>
  <p:slideViewPr>
    <p:cSldViewPr snapToGrid="0">
      <p:cViewPr varScale="1">
        <p:scale>
          <a:sx n="128" d="100"/>
          <a:sy n="128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ublic-apis/public-apis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rapidapi.com/hub" TargetMode="External"/><Relationship Id="rId1" Type="http://schemas.openxmlformats.org/officeDocument/2006/relationships/hyperlink" Target="https://api.meteo-concept.com/documentation" TargetMode="Externa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public-apis/public-apis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meteo-concept.com/documentation" TargetMode="External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hyperlink" Target="https://rapidapi.com/hub" TargetMode="Externa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5EA10-5098-4A1B-A860-32BD3542C2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EE0954-802A-4005-B027-443F8FE755E0}">
      <dgm:prSet/>
      <dgm:spPr/>
      <dgm:t>
        <a:bodyPr/>
        <a:lstStyle/>
        <a:p>
          <a:pPr>
            <a:defRPr cap="all"/>
          </a:pPr>
          <a:r>
            <a:rPr lang="fr-FR"/>
            <a:t>Recherche de trajets sur Google Maps</a:t>
          </a:r>
          <a:endParaRPr lang="en-US"/>
        </a:p>
      </dgm:t>
    </dgm:pt>
    <dgm:pt modelId="{E9BACA38-59F2-4103-AEDE-5923C2D56E79}" type="parTrans" cxnId="{279ED606-411F-495D-B121-85A2797B9174}">
      <dgm:prSet/>
      <dgm:spPr/>
      <dgm:t>
        <a:bodyPr/>
        <a:lstStyle/>
        <a:p>
          <a:endParaRPr lang="en-US"/>
        </a:p>
      </dgm:t>
    </dgm:pt>
    <dgm:pt modelId="{04CAB5D3-182D-4A46-9D8A-D4EDC4ACF142}" type="sibTrans" cxnId="{279ED606-411F-495D-B121-85A2797B9174}">
      <dgm:prSet/>
      <dgm:spPr/>
      <dgm:t>
        <a:bodyPr/>
        <a:lstStyle/>
        <a:p>
          <a:endParaRPr lang="en-US"/>
        </a:p>
      </dgm:t>
    </dgm:pt>
    <dgm:pt modelId="{07BC8E7B-170F-4931-89B9-9EF808D10265}">
      <dgm:prSet/>
      <dgm:spPr/>
      <dgm:t>
        <a:bodyPr/>
        <a:lstStyle/>
        <a:p>
          <a:pPr>
            <a:defRPr cap="all"/>
          </a:pPr>
          <a:r>
            <a:rPr lang="fr-FR"/>
            <a:t>Météo sur votre smartphone</a:t>
          </a:r>
          <a:endParaRPr lang="en-US"/>
        </a:p>
      </dgm:t>
    </dgm:pt>
    <dgm:pt modelId="{0FA42929-D5CB-4E9A-BFB3-3FA6BD605994}" type="parTrans" cxnId="{BDD75EC3-2F4D-4301-B438-5652D6402DD9}">
      <dgm:prSet/>
      <dgm:spPr/>
      <dgm:t>
        <a:bodyPr/>
        <a:lstStyle/>
        <a:p>
          <a:endParaRPr lang="en-US"/>
        </a:p>
      </dgm:t>
    </dgm:pt>
    <dgm:pt modelId="{37937644-0B39-44D3-9D57-DD71579F3D0B}" type="sibTrans" cxnId="{BDD75EC3-2F4D-4301-B438-5652D6402DD9}">
      <dgm:prSet/>
      <dgm:spPr/>
      <dgm:t>
        <a:bodyPr/>
        <a:lstStyle/>
        <a:p>
          <a:endParaRPr lang="en-US"/>
        </a:p>
      </dgm:t>
    </dgm:pt>
    <dgm:pt modelId="{4671DD09-9C49-49A6-BB8E-9C28FD490BF4}">
      <dgm:prSet/>
      <dgm:spPr/>
      <dgm:t>
        <a:bodyPr/>
        <a:lstStyle/>
        <a:p>
          <a:pPr>
            <a:defRPr cap="all"/>
          </a:pPr>
          <a:r>
            <a:rPr lang="fr-FR"/>
            <a:t>Connexion avec les réseaux sociaux</a:t>
          </a:r>
          <a:endParaRPr lang="en-US"/>
        </a:p>
      </dgm:t>
    </dgm:pt>
    <dgm:pt modelId="{4FF608DB-414F-464C-9637-FE4B34874329}" type="parTrans" cxnId="{2232B249-2F58-4E03-97D7-32D1F2E592AB}">
      <dgm:prSet/>
      <dgm:spPr/>
      <dgm:t>
        <a:bodyPr/>
        <a:lstStyle/>
        <a:p>
          <a:endParaRPr lang="en-US"/>
        </a:p>
      </dgm:t>
    </dgm:pt>
    <dgm:pt modelId="{BE6C3423-9BE1-4E06-86D1-771F3BC48739}" type="sibTrans" cxnId="{2232B249-2F58-4E03-97D7-32D1F2E592AB}">
      <dgm:prSet/>
      <dgm:spPr/>
      <dgm:t>
        <a:bodyPr/>
        <a:lstStyle/>
        <a:p>
          <a:endParaRPr lang="en-US"/>
        </a:p>
      </dgm:t>
    </dgm:pt>
    <dgm:pt modelId="{FB2EAAE2-B1B5-46D0-86EA-393CA3007295}">
      <dgm:prSet/>
      <dgm:spPr/>
      <dgm:t>
        <a:bodyPr/>
        <a:lstStyle/>
        <a:p>
          <a:pPr>
            <a:defRPr cap="all"/>
          </a:pPr>
          <a:r>
            <a:rPr lang="fr-FR" dirty="0"/>
            <a:t>Réservations de vols</a:t>
          </a:r>
          <a:endParaRPr lang="en-US" dirty="0"/>
        </a:p>
      </dgm:t>
    </dgm:pt>
    <dgm:pt modelId="{8C307384-3851-4794-AC22-2B7C875D86A1}" type="parTrans" cxnId="{5BA4A454-DF3C-43F1-9E6E-B4196F32DA58}">
      <dgm:prSet/>
      <dgm:spPr/>
      <dgm:t>
        <a:bodyPr/>
        <a:lstStyle/>
        <a:p>
          <a:endParaRPr lang="en-US"/>
        </a:p>
      </dgm:t>
    </dgm:pt>
    <dgm:pt modelId="{2B7F0DCA-A808-45D9-8D09-68513C1AAEB5}" type="sibTrans" cxnId="{5BA4A454-DF3C-43F1-9E6E-B4196F32DA58}">
      <dgm:prSet/>
      <dgm:spPr/>
      <dgm:t>
        <a:bodyPr/>
        <a:lstStyle/>
        <a:p>
          <a:endParaRPr lang="en-US"/>
        </a:p>
      </dgm:t>
    </dgm:pt>
    <dgm:pt modelId="{C1CC4594-45EC-4BEA-9C67-FBB5F9DD6AC6}">
      <dgm:prSet/>
      <dgm:spPr/>
      <dgm:t>
        <a:bodyPr/>
        <a:lstStyle/>
        <a:p>
          <a:pPr>
            <a:defRPr cap="all"/>
          </a:pPr>
          <a:r>
            <a:rPr lang="fr-FR" dirty="0"/>
            <a:t>Paiements en ligne</a:t>
          </a:r>
          <a:endParaRPr lang="en-US" dirty="0"/>
        </a:p>
      </dgm:t>
    </dgm:pt>
    <dgm:pt modelId="{C0A8E3C8-61E6-4D1A-B0D8-A6EBA3764F14}" type="parTrans" cxnId="{31E7258D-E61D-429C-A2BC-32B112678EFF}">
      <dgm:prSet/>
      <dgm:spPr/>
      <dgm:t>
        <a:bodyPr/>
        <a:lstStyle/>
        <a:p>
          <a:endParaRPr lang="en-US"/>
        </a:p>
      </dgm:t>
    </dgm:pt>
    <dgm:pt modelId="{BD2F89AF-4064-473B-848F-D394575B4D31}" type="sibTrans" cxnId="{31E7258D-E61D-429C-A2BC-32B112678EFF}">
      <dgm:prSet/>
      <dgm:spPr/>
      <dgm:t>
        <a:bodyPr/>
        <a:lstStyle/>
        <a:p>
          <a:endParaRPr lang="en-US"/>
        </a:p>
      </dgm:t>
    </dgm:pt>
    <dgm:pt modelId="{B935492F-6C41-4C85-A600-3280FB6DBF12}">
      <dgm:prSet/>
      <dgm:spPr/>
      <dgm:t>
        <a:bodyPr/>
        <a:lstStyle/>
        <a:p>
          <a:pPr>
            <a:defRPr cap="all"/>
          </a:pPr>
          <a:r>
            <a:rPr lang="fr-FR"/>
            <a:t>Assistants vocaux</a:t>
          </a:r>
          <a:endParaRPr lang="en-US"/>
        </a:p>
      </dgm:t>
    </dgm:pt>
    <dgm:pt modelId="{5918C896-ECC4-47EE-B5CD-20ACF09402F9}" type="parTrans" cxnId="{3AFBCC5C-15F3-491D-B4C6-C26D491CD99F}">
      <dgm:prSet/>
      <dgm:spPr/>
      <dgm:t>
        <a:bodyPr/>
        <a:lstStyle/>
        <a:p>
          <a:endParaRPr lang="en-US"/>
        </a:p>
      </dgm:t>
    </dgm:pt>
    <dgm:pt modelId="{06BB4632-D425-49AE-AC69-23FB37D93ADB}" type="sibTrans" cxnId="{3AFBCC5C-15F3-491D-B4C6-C26D491CD99F}">
      <dgm:prSet/>
      <dgm:spPr/>
      <dgm:t>
        <a:bodyPr/>
        <a:lstStyle/>
        <a:p>
          <a:endParaRPr lang="en-US"/>
        </a:p>
      </dgm:t>
    </dgm:pt>
    <dgm:pt modelId="{F40438B3-224A-4CB5-99BC-CA918EA623BA}" type="pres">
      <dgm:prSet presAssocID="{64B5EA10-5098-4A1B-A860-32BD3542C204}" presName="root" presStyleCnt="0">
        <dgm:presLayoutVars>
          <dgm:dir/>
          <dgm:resizeHandles val="exact"/>
        </dgm:presLayoutVars>
      </dgm:prSet>
      <dgm:spPr/>
    </dgm:pt>
    <dgm:pt modelId="{508054BA-7441-472E-AB40-E28B588B54CA}" type="pres">
      <dgm:prSet presAssocID="{BAEE0954-802A-4005-B027-443F8FE755E0}" presName="compNode" presStyleCnt="0"/>
      <dgm:spPr/>
    </dgm:pt>
    <dgm:pt modelId="{DE7C70B8-8D89-48CB-A00C-54C77CFA76D9}" type="pres">
      <dgm:prSet presAssocID="{BAEE0954-802A-4005-B027-443F8FE755E0}" presName="iconBgRect" presStyleLbl="bgShp" presStyleIdx="0" presStyleCnt="6"/>
      <dgm:spPr/>
    </dgm:pt>
    <dgm:pt modelId="{7EF39442-E94D-48C0-940F-CFD1EB51BCE1}" type="pres">
      <dgm:prSet presAssocID="{BAEE0954-802A-4005-B027-443F8FE755E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EEC80B-8C24-4537-8D8C-9C60173E2830}" type="pres">
      <dgm:prSet presAssocID="{BAEE0954-802A-4005-B027-443F8FE755E0}" presName="spaceRect" presStyleCnt="0"/>
      <dgm:spPr/>
    </dgm:pt>
    <dgm:pt modelId="{7AA875C9-450D-4BF0-9461-B44632456EB8}" type="pres">
      <dgm:prSet presAssocID="{BAEE0954-802A-4005-B027-443F8FE755E0}" presName="textRect" presStyleLbl="revTx" presStyleIdx="0" presStyleCnt="6">
        <dgm:presLayoutVars>
          <dgm:chMax val="1"/>
          <dgm:chPref val="1"/>
        </dgm:presLayoutVars>
      </dgm:prSet>
      <dgm:spPr/>
    </dgm:pt>
    <dgm:pt modelId="{02C4911A-BCFD-453D-939C-02674D480E5F}" type="pres">
      <dgm:prSet presAssocID="{04CAB5D3-182D-4A46-9D8A-D4EDC4ACF142}" presName="sibTrans" presStyleCnt="0"/>
      <dgm:spPr/>
    </dgm:pt>
    <dgm:pt modelId="{65EA83F1-026E-422C-8AAF-7447C7A82F15}" type="pres">
      <dgm:prSet presAssocID="{07BC8E7B-170F-4931-89B9-9EF808D10265}" presName="compNode" presStyleCnt="0"/>
      <dgm:spPr/>
    </dgm:pt>
    <dgm:pt modelId="{EEC3F111-B438-4598-8802-B9B87E718D85}" type="pres">
      <dgm:prSet presAssocID="{07BC8E7B-170F-4931-89B9-9EF808D10265}" presName="iconBgRect" presStyleLbl="bgShp" presStyleIdx="1" presStyleCnt="6"/>
      <dgm:spPr/>
    </dgm:pt>
    <dgm:pt modelId="{BB621EFB-95BE-49DC-B5A5-C2ED347D2120}" type="pres">
      <dgm:prSet presAssocID="{07BC8E7B-170F-4931-89B9-9EF808D1026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371CE352-2D24-40CE-81F4-9E197AB6BEEF}" type="pres">
      <dgm:prSet presAssocID="{07BC8E7B-170F-4931-89B9-9EF808D10265}" presName="spaceRect" presStyleCnt="0"/>
      <dgm:spPr/>
    </dgm:pt>
    <dgm:pt modelId="{AFBDEF71-ED75-4E68-9033-DDA46E5058D6}" type="pres">
      <dgm:prSet presAssocID="{07BC8E7B-170F-4931-89B9-9EF808D10265}" presName="textRect" presStyleLbl="revTx" presStyleIdx="1" presStyleCnt="6">
        <dgm:presLayoutVars>
          <dgm:chMax val="1"/>
          <dgm:chPref val="1"/>
        </dgm:presLayoutVars>
      </dgm:prSet>
      <dgm:spPr/>
    </dgm:pt>
    <dgm:pt modelId="{D4D63AF8-F0EC-4284-BDAF-805F7833F73F}" type="pres">
      <dgm:prSet presAssocID="{37937644-0B39-44D3-9D57-DD71579F3D0B}" presName="sibTrans" presStyleCnt="0"/>
      <dgm:spPr/>
    </dgm:pt>
    <dgm:pt modelId="{2E75004C-9224-4733-A006-72843DC68B03}" type="pres">
      <dgm:prSet presAssocID="{4671DD09-9C49-49A6-BB8E-9C28FD490BF4}" presName="compNode" presStyleCnt="0"/>
      <dgm:spPr/>
    </dgm:pt>
    <dgm:pt modelId="{39D21C63-EE83-4E10-AC41-7D6C5856C92E}" type="pres">
      <dgm:prSet presAssocID="{4671DD09-9C49-49A6-BB8E-9C28FD490BF4}" presName="iconBgRect" presStyleLbl="bgShp" presStyleIdx="2" presStyleCnt="6"/>
      <dgm:spPr/>
    </dgm:pt>
    <dgm:pt modelId="{421F55DF-471B-4DDD-A5A0-6A8613811221}" type="pres">
      <dgm:prSet presAssocID="{4671DD09-9C49-49A6-BB8E-9C28FD490B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498AF433-AD67-4F2B-89AF-A7C57752D9AD}" type="pres">
      <dgm:prSet presAssocID="{4671DD09-9C49-49A6-BB8E-9C28FD490BF4}" presName="spaceRect" presStyleCnt="0"/>
      <dgm:spPr/>
    </dgm:pt>
    <dgm:pt modelId="{020CBD7E-A183-43AE-BBD5-66EB7E90866D}" type="pres">
      <dgm:prSet presAssocID="{4671DD09-9C49-49A6-BB8E-9C28FD490BF4}" presName="textRect" presStyleLbl="revTx" presStyleIdx="2" presStyleCnt="6">
        <dgm:presLayoutVars>
          <dgm:chMax val="1"/>
          <dgm:chPref val="1"/>
        </dgm:presLayoutVars>
      </dgm:prSet>
      <dgm:spPr/>
    </dgm:pt>
    <dgm:pt modelId="{3A3F90BA-A123-4E58-8EA7-FD7CAFD9DB1C}" type="pres">
      <dgm:prSet presAssocID="{BE6C3423-9BE1-4E06-86D1-771F3BC48739}" presName="sibTrans" presStyleCnt="0"/>
      <dgm:spPr/>
    </dgm:pt>
    <dgm:pt modelId="{472F9FED-4389-4BCB-90FF-C07271F730B0}" type="pres">
      <dgm:prSet presAssocID="{FB2EAAE2-B1B5-46D0-86EA-393CA3007295}" presName="compNode" presStyleCnt="0"/>
      <dgm:spPr/>
    </dgm:pt>
    <dgm:pt modelId="{B12E56E2-383D-4822-82EA-4D3E7E5297CA}" type="pres">
      <dgm:prSet presAssocID="{FB2EAAE2-B1B5-46D0-86EA-393CA3007295}" presName="iconBgRect" presStyleLbl="bgShp" presStyleIdx="3" presStyleCnt="6"/>
      <dgm:spPr/>
    </dgm:pt>
    <dgm:pt modelId="{C59AA940-9F29-425B-BA6E-EDDB437C7629}" type="pres">
      <dgm:prSet presAssocID="{FB2EAAE2-B1B5-46D0-86EA-393CA300729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31141CB5-839B-4932-9E5D-38829C9BBA87}" type="pres">
      <dgm:prSet presAssocID="{FB2EAAE2-B1B5-46D0-86EA-393CA3007295}" presName="spaceRect" presStyleCnt="0"/>
      <dgm:spPr/>
    </dgm:pt>
    <dgm:pt modelId="{65806385-9182-4DDF-B6C2-BBA71DA691AC}" type="pres">
      <dgm:prSet presAssocID="{FB2EAAE2-B1B5-46D0-86EA-393CA3007295}" presName="textRect" presStyleLbl="revTx" presStyleIdx="3" presStyleCnt="6">
        <dgm:presLayoutVars>
          <dgm:chMax val="1"/>
          <dgm:chPref val="1"/>
        </dgm:presLayoutVars>
      </dgm:prSet>
      <dgm:spPr/>
    </dgm:pt>
    <dgm:pt modelId="{8EE1BA68-D3D0-4264-A5BD-57BB1A0523AE}" type="pres">
      <dgm:prSet presAssocID="{2B7F0DCA-A808-45D9-8D09-68513C1AAEB5}" presName="sibTrans" presStyleCnt="0"/>
      <dgm:spPr/>
    </dgm:pt>
    <dgm:pt modelId="{215391AA-E323-4A94-9008-05809B699C4A}" type="pres">
      <dgm:prSet presAssocID="{C1CC4594-45EC-4BEA-9C67-FBB5F9DD6AC6}" presName="compNode" presStyleCnt="0"/>
      <dgm:spPr/>
    </dgm:pt>
    <dgm:pt modelId="{98F67783-7DA5-4E3D-8421-B453165AD189}" type="pres">
      <dgm:prSet presAssocID="{C1CC4594-45EC-4BEA-9C67-FBB5F9DD6AC6}" presName="iconBgRect" presStyleLbl="bgShp" presStyleIdx="4" presStyleCnt="6"/>
      <dgm:spPr/>
    </dgm:pt>
    <dgm:pt modelId="{F335C225-4301-41C5-9E78-30F282025C73}" type="pres">
      <dgm:prSet presAssocID="{C1CC4594-45EC-4BEA-9C67-FBB5F9DD6A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F8C2B223-8867-471E-B9F8-3CC03603E8C8}" type="pres">
      <dgm:prSet presAssocID="{C1CC4594-45EC-4BEA-9C67-FBB5F9DD6AC6}" presName="spaceRect" presStyleCnt="0"/>
      <dgm:spPr/>
    </dgm:pt>
    <dgm:pt modelId="{F51B5448-5AE6-4D71-89D1-8DD648833C7C}" type="pres">
      <dgm:prSet presAssocID="{C1CC4594-45EC-4BEA-9C67-FBB5F9DD6AC6}" presName="textRect" presStyleLbl="revTx" presStyleIdx="4" presStyleCnt="6">
        <dgm:presLayoutVars>
          <dgm:chMax val="1"/>
          <dgm:chPref val="1"/>
        </dgm:presLayoutVars>
      </dgm:prSet>
      <dgm:spPr/>
    </dgm:pt>
    <dgm:pt modelId="{AB8AF6B1-DA1D-44D5-8025-8BE79B85FCDC}" type="pres">
      <dgm:prSet presAssocID="{BD2F89AF-4064-473B-848F-D394575B4D31}" presName="sibTrans" presStyleCnt="0"/>
      <dgm:spPr/>
    </dgm:pt>
    <dgm:pt modelId="{218C4E4B-D939-4583-8A2B-BE52575CED3E}" type="pres">
      <dgm:prSet presAssocID="{B935492F-6C41-4C85-A600-3280FB6DBF12}" presName="compNode" presStyleCnt="0"/>
      <dgm:spPr/>
    </dgm:pt>
    <dgm:pt modelId="{26C2740E-C5FC-48DF-957A-7F73593E559C}" type="pres">
      <dgm:prSet presAssocID="{B935492F-6C41-4C85-A600-3280FB6DBF12}" presName="iconBgRect" presStyleLbl="bgShp" presStyleIdx="5" presStyleCnt="6"/>
      <dgm:spPr/>
    </dgm:pt>
    <dgm:pt modelId="{02A97ACE-98C0-4F84-96C9-93605EBEFD0E}" type="pres">
      <dgm:prSet presAssocID="{B935492F-6C41-4C85-A600-3280FB6DBF1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que audio"/>
        </a:ext>
      </dgm:extLst>
    </dgm:pt>
    <dgm:pt modelId="{343B07C5-346F-4AE2-83C3-817F1B8A6C48}" type="pres">
      <dgm:prSet presAssocID="{B935492F-6C41-4C85-A600-3280FB6DBF12}" presName="spaceRect" presStyleCnt="0"/>
      <dgm:spPr/>
    </dgm:pt>
    <dgm:pt modelId="{37F0554E-EF30-40D9-A1C2-C5D96CCF9B7E}" type="pres">
      <dgm:prSet presAssocID="{B935492F-6C41-4C85-A600-3280FB6DBF1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9ED606-411F-495D-B121-85A2797B9174}" srcId="{64B5EA10-5098-4A1B-A860-32BD3542C204}" destId="{BAEE0954-802A-4005-B027-443F8FE755E0}" srcOrd="0" destOrd="0" parTransId="{E9BACA38-59F2-4103-AEDE-5923C2D56E79}" sibTransId="{04CAB5D3-182D-4A46-9D8A-D4EDC4ACF142}"/>
    <dgm:cxn modelId="{A314D224-E573-49D5-AB03-305090C604F8}" type="presOf" srcId="{B935492F-6C41-4C85-A600-3280FB6DBF12}" destId="{37F0554E-EF30-40D9-A1C2-C5D96CCF9B7E}" srcOrd="0" destOrd="0" presId="urn:microsoft.com/office/officeart/2018/5/layout/IconCircleLabelList"/>
    <dgm:cxn modelId="{3C11033A-DE17-4990-B0B7-3E6B0F7F4105}" type="presOf" srcId="{BAEE0954-802A-4005-B027-443F8FE755E0}" destId="{7AA875C9-450D-4BF0-9461-B44632456EB8}" srcOrd="0" destOrd="0" presId="urn:microsoft.com/office/officeart/2018/5/layout/IconCircleLabelList"/>
    <dgm:cxn modelId="{9DD9E343-8276-4B41-8DE5-E704C7ADBB4C}" type="presOf" srcId="{FB2EAAE2-B1B5-46D0-86EA-393CA3007295}" destId="{65806385-9182-4DDF-B6C2-BBA71DA691AC}" srcOrd="0" destOrd="0" presId="urn:microsoft.com/office/officeart/2018/5/layout/IconCircleLabelList"/>
    <dgm:cxn modelId="{2232B249-2F58-4E03-97D7-32D1F2E592AB}" srcId="{64B5EA10-5098-4A1B-A860-32BD3542C204}" destId="{4671DD09-9C49-49A6-BB8E-9C28FD490BF4}" srcOrd="2" destOrd="0" parTransId="{4FF608DB-414F-464C-9637-FE4B34874329}" sibTransId="{BE6C3423-9BE1-4E06-86D1-771F3BC48739}"/>
    <dgm:cxn modelId="{5BA4A454-DF3C-43F1-9E6E-B4196F32DA58}" srcId="{64B5EA10-5098-4A1B-A860-32BD3542C204}" destId="{FB2EAAE2-B1B5-46D0-86EA-393CA3007295}" srcOrd="3" destOrd="0" parTransId="{8C307384-3851-4794-AC22-2B7C875D86A1}" sibTransId="{2B7F0DCA-A808-45D9-8D09-68513C1AAEB5}"/>
    <dgm:cxn modelId="{3AFBCC5C-15F3-491D-B4C6-C26D491CD99F}" srcId="{64B5EA10-5098-4A1B-A860-32BD3542C204}" destId="{B935492F-6C41-4C85-A600-3280FB6DBF12}" srcOrd="5" destOrd="0" parTransId="{5918C896-ECC4-47EE-B5CD-20ACF09402F9}" sibTransId="{06BB4632-D425-49AE-AC69-23FB37D93ADB}"/>
    <dgm:cxn modelId="{31E7258D-E61D-429C-A2BC-32B112678EFF}" srcId="{64B5EA10-5098-4A1B-A860-32BD3542C204}" destId="{C1CC4594-45EC-4BEA-9C67-FBB5F9DD6AC6}" srcOrd="4" destOrd="0" parTransId="{C0A8E3C8-61E6-4D1A-B0D8-A6EBA3764F14}" sibTransId="{BD2F89AF-4064-473B-848F-D394575B4D31}"/>
    <dgm:cxn modelId="{820E46A7-A00D-48B9-B9C8-019C1A428537}" type="presOf" srcId="{64B5EA10-5098-4A1B-A860-32BD3542C204}" destId="{F40438B3-224A-4CB5-99BC-CA918EA623BA}" srcOrd="0" destOrd="0" presId="urn:microsoft.com/office/officeart/2018/5/layout/IconCircleLabelList"/>
    <dgm:cxn modelId="{159F6BC0-0A6C-448E-B59B-FB75EDA922CD}" type="presOf" srcId="{4671DD09-9C49-49A6-BB8E-9C28FD490BF4}" destId="{020CBD7E-A183-43AE-BBD5-66EB7E90866D}" srcOrd="0" destOrd="0" presId="urn:microsoft.com/office/officeart/2018/5/layout/IconCircleLabelList"/>
    <dgm:cxn modelId="{03FAA3C2-F42A-46FB-A0C2-B193F1E6F53A}" type="presOf" srcId="{C1CC4594-45EC-4BEA-9C67-FBB5F9DD6AC6}" destId="{F51B5448-5AE6-4D71-89D1-8DD648833C7C}" srcOrd="0" destOrd="0" presId="urn:microsoft.com/office/officeart/2018/5/layout/IconCircleLabelList"/>
    <dgm:cxn modelId="{BDD75EC3-2F4D-4301-B438-5652D6402DD9}" srcId="{64B5EA10-5098-4A1B-A860-32BD3542C204}" destId="{07BC8E7B-170F-4931-89B9-9EF808D10265}" srcOrd="1" destOrd="0" parTransId="{0FA42929-D5CB-4E9A-BFB3-3FA6BD605994}" sibTransId="{37937644-0B39-44D3-9D57-DD71579F3D0B}"/>
    <dgm:cxn modelId="{356250F5-DAB2-4041-BED0-939B279AA13C}" type="presOf" srcId="{07BC8E7B-170F-4931-89B9-9EF808D10265}" destId="{AFBDEF71-ED75-4E68-9033-DDA46E5058D6}" srcOrd="0" destOrd="0" presId="urn:microsoft.com/office/officeart/2018/5/layout/IconCircleLabelList"/>
    <dgm:cxn modelId="{B45294F3-6E81-49C8-AB94-D3A80EE9BA45}" type="presParOf" srcId="{F40438B3-224A-4CB5-99BC-CA918EA623BA}" destId="{508054BA-7441-472E-AB40-E28B588B54CA}" srcOrd="0" destOrd="0" presId="urn:microsoft.com/office/officeart/2018/5/layout/IconCircleLabelList"/>
    <dgm:cxn modelId="{07394825-CFE8-4551-8F92-DC1D4726E46A}" type="presParOf" srcId="{508054BA-7441-472E-AB40-E28B588B54CA}" destId="{DE7C70B8-8D89-48CB-A00C-54C77CFA76D9}" srcOrd="0" destOrd="0" presId="urn:microsoft.com/office/officeart/2018/5/layout/IconCircleLabelList"/>
    <dgm:cxn modelId="{DE29DB3C-04F9-4186-93D0-E47AE08ADC5D}" type="presParOf" srcId="{508054BA-7441-472E-AB40-E28B588B54CA}" destId="{7EF39442-E94D-48C0-940F-CFD1EB51BCE1}" srcOrd="1" destOrd="0" presId="urn:microsoft.com/office/officeart/2018/5/layout/IconCircleLabelList"/>
    <dgm:cxn modelId="{07F1CC51-C591-4DB8-88B1-D9BA9ED45E92}" type="presParOf" srcId="{508054BA-7441-472E-AB40-E28B588B54CA}" destId="{E7EEC80B-8C24-4537-8D8C-9C60173E2830}" srcOrd="2" destOrd="0" presId="urn:microsoft.com/office/officeart/2018/5/layout/IconCircleLabelList"/>
    <dgm:cxn modelId="{53E1223C-61C5-44D7-9A86-4A8B8F03A20D}" type="presParOf" srcId="{508054BA-7441-472E-AB40-E28B588B54CA}" destId="{7AA875C9-450D-4BF0-9461-B44632456EB8}" srcOrd="3" destOrd="0" presId="urn:microsoft.com/office/officeart/2018/5/layout/IconCircleLabelList"/>
    <dgm:cxn modelId="{7FB79ED2-FB53-4427-A672-7D77D5F38325}" type="presParOf" srcId="{F40438B3-224A-4CB5-99BC-CA918EA623BA}" destId="{02C4911A-BCFD-453D-939C-02674D480E5F}" srcOrd="1" destOrd="0" presId="urn:microsoft.com/office/officeart/2018/5/layout/IconCircleLabelList"/>
    <dgm:cxn modelId="{F6CF7F7A-0E5B-4808-8D8B-D97C3E43D030}" type="presParOf" srcId="{F40438B3-224A-4CB5-99BC-CA918EA623BA}" destId="{65EA83F1-026E-422C-8AAF-7447C7A82F15}" srcOrd="2" destOrd="0" presId="urn:microsoft.com/office/officeart/2018/5/layout/IconCircleLabelList"/>
    <dgm:cxn modelId="{A62F0DED-8BD2-401F-A4E2-DFFBC7896221}" type="presParOf" srcId="{65EA83F1-026E-422C-8AAF-7447C7A82F15}" destId="{EEC3F111-B438-4598-8802-B9B87E718D85}" srcOrd="0" destOrd="0" presId="urn:microsoft.com/office/officeart/2018/5/layout/IconCircleLabelList"/>
    <dgm:cxn modelId="{B5F48175-69E8-45BF-9E19-897D99ACC6A0}" type="presParOf" srcId="{65EA83F1-026E-422C-8AAF-7447C7A82F15}" destId="{BB621EFB-95BE-49DC-B5A5-C2ED347D2120}" srcOrd="1" destOrd="0" presId="urn:microsoft.com/office/officeart/2018/5/layout/IconCircleLabelList"/>
    <dgm:cxn modelId="{A3D767B4-9A81-474B-A141-F68CEBF7D9D8}" type="presParOf" srcId="{65EA83F1-026E-422C-8AAF-7447C7A82F15}" destId="{371CE352-2D24-40CE-81F4-9E197AB6BEEF}" srcOrd="2" destOrd="0" presId="urn:microsoft.com/office/officeart/2018/5/layout/IconCircleLabelList"/>
    <dgm:cxn modelId="{B0EC6E95-F20E-4DC4-BBF7-C73414AF1EB9}" type="presParOf" srcId="{65EA83F1-026E-422C-8AAF-7447C7A82F15}" destId="{AFBDEF71-ED75-4E68-9033-DDA46E5058D6}" srcOrd="3" destOrd="0" presId="urn:microsoft.com/office/officeart/2018/5/layout/IconCircleLabelList"/>
    <dgm:cxn modelId="{74792A90-AEB3-4736-AECA-E5EDAAE06AB9}" type="presParOf" srcId="{F40438B3-224A-4CB5-99BC-CA918EA623BA}" destId="{D4D63AF8-F0EC-4284-BDAF-805F7833F73F}" srcOrd="3" destOrd="0" presId="urn:microsoft.com/office/officeart/2018/5/layout/IconCircleLabelList"/>
    <dgm:cxn modelId="{D3657DEA-5953-46C4-B40D-D21614FC0204}" type="presParOf" srcId="{F40438B3-224A-4CB5-99BC-CA918EA623BA}" destId="{2E75004C-9224-4733-A006-72843DC68B03}" srcOrd="4" destOrd="0" presId="urn:microsoft.com/office/officeart/2018/5/layout/IconCircleLabelList"/>
    <dgm:cxn modelId="{74466871-12B9-46A2-B852-307043BAE67E}" type="presParOf" srcId="{2E75004C-9224-4733-A006-72843DC68B03}" destId="{39D21C63-EE83-4E10-AC41-7D6C5856C92E}" srcOrd="0" destOrd="0" presId="urn:microsoft.com/office/officeart/2018/5/layout/IconCircleLabelList"/>
    <dgm:cxn modelId="{24747BE6-7C3F-4D73-B9F6-DE1FCA037C8E}" type="presParOf" srcId="{2E75004C-9224-4733-A006-72843DC68B03}" destId="{421F55DF-471B-4DDD-A5A0-6A8613811221}" srcOrd="1" destOrd="0" presId="urn:microsoft.com/office/officeart/2018/5/layout/IconCircleLabelList"/>
    <dgm:cxn modelId="{4EC76ACB-04F9-4693-8C8A-69CA61BE1BEE}" type="presParOf" srcId="{2E75004C-9224-4733-A006-72843DC68B03}" destId="{498AF433-AD67-4F2B-89AF-A7C57752D9AD}" srcOrd="2" destOrd="0" presId="urn:microsoft.com/office/officeart/2018/5/layout/IconCircleLabelList"/>
    <dgm:cxn modelId="{5B6989DB-1B31-4D5A-AC9D-6F9E66752F58}" type="presParOf" srcId="{2E75004C-9224-4733-A006-72843DC68B03}" destId="{020CBD7E-A183-43AE-BBD5-66EB7E90866D}" srcOrd="3" destOrd="0" presId="urn:microsoft.com/office/officeart/2018/5/layout/IconCircleLabelList"/>
    <dgm:cxn modelId="{2C9F295D-616E-4112-83D6-FBF2FD3CE75C}" type="presParOf" srcId="{F40438B3-224A-4CB5-99BC-CA918EA623BA}" destId="{3A3F90BA-A123-4E58-8EA7-FD7CAFD9DB1C}" srcOrd="5" destOrd="0" presId="urn:microsoft.com/office/officeart/2018/5/layout/IconCircleLabelList"/>
    <dgm:cxn modelId="{A8BBFA2D-2F9F-4517-BF35-A13AF3706281}" type="presParOf" srcId="{F40438B3-224A-4CB5-99BC-CA918EA623BA}" destId="{472F9FED-4389-4BCB-90FF-C07271F730B0}" srcOrd="6" destOrd="0" presId="urn:microsoft.com/office/officeart/2018/5/layout/IconCircleLabelList"/>
    <dgm:cxn modelId="{0F4345A9-0A5D-4679-9488-75ABE2E37F0A}" type="presParOf" srcId="{472F9FED-4389-4BCB-90FF-C07271F730B0}" destId="{B12E56E2-383D-4822-82EA-4D3E7E5297CA}" srcOrd="0" destOrd="0" presId="urn:microsoft.com/office/officeart/2018/5/layout/IconCircleLabelList"/>
    <dgm:cxn modelId="{654A5BA5-C318-411E-A1AC-ADACB6F768AB}" type="presParOf" srcId="{472F9FED-4389-4BCB-90FF-C07271F730B0}" destId="{C59AA940-9F29-425B-BA6E-EDDB437C7629}" srcOrd="1" destOrd="0" presId="urn:microsoft.com/office/officeart/2018/5/layout/IconCircleLabelList"/>
    <dgm:cxn modelId="{990812E5-56D8-4C9D-B5CE-868FB1736B7F}" type="presParOf" srcId="{472F9FED-4389-4BCB-90FF-C07271F730B0}" destId="{31141CB5-839B-4932-9E5D-38829C9BBA87}" srcOrd="2" destOrd="0" presId="urn:microsoft.com/office/officeart/2018/5/layout/IconCircleLabelList"/>
    <dgm:cxn modelId="{0AE3F627-B4FB-44D1-A566-B15231567B84}" type="presParOf" srcId="{472F9FED-4389-4BCB-90FF-C07271F730B0}" destId="{65806385-9182-4DDF-B6C2-BBA71DA691AC}" srcOrd="3" destOrd="0" presId="urn:microsoft.com/office/officeart/2018/5/layout/IconCircleLabelList"/>
    <dgm:cxn modelId="{136A6132-5A3E-4FFC-AA47-5EF4A96A4E91}" type="presParOf" srcId="{F40438B3-224A-4CB5-99BC-CA918EA623BA}" destId="{8EE1BA68-D3D0-4264-A5BD-57BB1A0523AE}" srcOrd="7" destOrd="0" presId="urn:microsoft.com/office/officeart/2018/5/layout/IconCircleLabelList"/>
    <dgm:cxn modelId="{1B768298-AEDE-46CF-9D61-51EF93998F79}" type="presParOf" srcId="{F40438B3-224A-4CB5-99BC-CA918EA623BA}" destId="{215391AA-E323-4A94-9008-05809B699C4A}" srcOrd="8" destOrd="0" presId="urn:microsoft.com/office/officeart/2018/5/layout/IconCircleLabelList"/>
    <dgm:cxn modelId="{FEC0B9F6-280F-4D74-87E3-46956FFB78FA}" type="presParOf" srcId="{215391AA-E323-4A94-9008-05809B699C4A}" destId="{98F67783-7DA5-4E3D-8421-B453165AD189}" srcOrd="0" destOrd="0" presId="urn:microsoft.com/office/officeart/2018/5/layout/IconCircleLabelList"/>
    <dgm:cxn modelId="{656B6D58-A5C3-4EEC-B0DA-64DFE0C0A81D}" type="presParOf" srcId="{215391AA-E323-4A94-9008-05809B699C4A}" destId="{F335C225-4301-41C5-9E78-30F282025C73}" srcOrd="1" destOrd="0" presId="urn:microsoft.com/office/officeart/2018/5/layout/IconCircleLabelList"/>
    <dgm:cxn modelId="{09E78ECD-83FC-4BA3-9428-04B55AC782F7}" type="presParOf" srcId="{215391AA-E323-4A94-9008-05809B699C4A}" destId="{F8C2B223-8867-471E-B9F8-3CC03603E8C8}" srcOrd="2" destOrd="0" presId="urn:microsoft.com/office/officeart/2018/5/layout/IconCircleLabelList"/>
    <dgm:cxn modelId="{42CAFB9F-4836-4044-B69E-32EC2B9AF8D9}" type="presParOf" srcId="{215391AA-E323-4A94-9008-05809B699C4A}" destId="{F51B5448-5AE6-4D71-89D1-8DD648833C7C}" srcOrd="3" destOrd="0" presId="urn:microsoft.com/office/officeart/2018/5/layout/IconCircleLabelList"/>
    <dgm:cxn modelId="{EAB9DB11-C50B-4B67-B57B-C674113F8A0E}" type="presParOf" srcId="{F40438B3-224A-4CB5-99BC-CA918EA623BA}" destId="{AB8AF6B1-DA1D-44D5-8025-8BE79B85FCDC}" srcOrd="9" destOrd="0" presId="urn:microsoft.com/office/officeart/2018/5/layout/IconCircleLabelList"/>
    <dgm:cxn modelId="{A5611C5A-CD57-4698-A5B8-79CDC32E7F2B}" type="presParOf" srcId="{F40438B3-224A-4CB5-99BC-CA918EA623BA}" destId="{218C4E4B-D939-4583-8A2B-BE52575CED3E}" srcOrd="10" destOrd="0" presId="urn:microsoft.com/office/officeart/2018/5/layout/IconCircleLabelList"/>
    <dgm:cxn modelId="{B3097858-5DB9-4F4E-B463-3CB7C7BB5B76}" type="presParOf" srcId="{218C4E4B-D939-4583-8A2B-BE52575CED3E}" destId="{26C2740E-C5FC-48DF-957A-7F73593E559C}" srcOrd="0" destOrd="0" presId="urn:microsoft.com/office/officeart/2018/5/layout/IconCircleLabelList"/>
    <dgm:cxn modelId="{32A0D537-4C60-44DC-8088-1866EEF1B3C2}" type="presParOf" srcId="{218C4E4B-D939-4583-8A2B-BE52575CED3E}" destId="{02A97ACE-98C0-4F84-96C9-93605EBEFD0E}" srcOrd="1" destOrd="0" presId="urn:microsoft.com/office/officeart/2018/5/layout/IconCircleLabelList"/>
    <dgm:cxn modelId="{E6339CB7-3C76-483E-BB28-FED440CC8D3B}" type="presParOf" srcId="{218C4E4B-D939-4583-8A2B-BE52575CED3E}" destId="{343B07C5-346F-4AE2-83C3-817F1B8A6C48}" srcOrd="2" destOrd="0" presId="urn:microsoft.com/office/officeart/2018/5/layout/IconCircleLabelList"/>
    <dgm:cxn modelId="{D5D279C8-1047-44C9-8A62-2AA2E97F59BA}" type="presParOf" srcId="{218C4E4B-D939-4583-8A2B-BE52575CED3E}" destId="{37F0554E-EF30-40D9-A1C2-C5D96CCF9B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5A88F3-7B86-41C3-9CA7-CBC3120A92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3BEA88-3B01-44E1-BE54-628A1EE52FBA}">
      <dgm:prSet/>
      <dgm:spPr/>
      <dgm:t>
        <a:bodyPr/>
        <a:lstStyle/>
        <a:p>
          <a:r>
            <a:rPr lang="fr-FR"/>
            <a:t>Lire la documentation</a:t>
          </a:r>
          <a:endParaRPr lang="en-US"/>
        </a:p>
      </dgm:t>
    </dgm:pt>
    <dgm:pt modelId="{899DFBF3-7837-4EC3-B063-4085C07CF78B}" type="parTrans" cxnId="{BD1ED240-B522-4654-A1AA-1E5DE9F9A660}">
      <dgm:prSet/>
      <dgm:spPr/>
      <dgm:t>
        <a:bodyPr/>
        <a:lstStyle/>
        <a:p>
          <a:endParaRPr lang="en-US"/>
        </a:p>
      </dgm:t>
    </dgm:pt>
    <dgm:pt modelId="{E9164892-9A90-4B0B-A997-E15A18B6397F}" type="sibTrans" cxnId="{BD1ED240-B522-4654-A1AA-1E5DE9F9A660}">
      <dgm:prSet/>
      <dgm:spPr/>
      <dgm:t>
        <a:bodyPr/>
        <a:lstStyle/>
        <a:p>
          <a:endParaRPr lang="en-US"/>
        </a:p>
      </dgm:t>
    </dgm:pt>
    <dgm:pt modelId="{2EB2C992-FD1E-432F-BC50-8E3F34B779E1}">
      <dgm:prSet/>
      <dgm:spPr/>
      <dgm:t>
        <a:bodyPr/>
        <a:lstStyle/>
        <a:p>
          <a:r>
            <a:rPr lang="fr-FR"/>
            <a:t>Respecter les limites de débits</a:t>
          </a:r>
          <a:endParaRPr lang="en-US"/>
        </a:p>
      </dgm:t>
    </dgm:pt>
    <dgm:pt modelId="{3F27C09E-17D7-4A30-B181-CAAAA4EE5742}" type="parTrans" cxnId="{950F4C52-EB85-45F4-BB23-C0A4489B1826}">
      <dgm:prSet/>
      <dgm:spPr/>
      <dgm:t>
        <a:bodyPr/>
        <a:lstStyle/>
        <a:p>
          <a:endParaRPr lang="en-US"/>
        </a:p>
      </dgm:t>
    </dgm:pt>
    <dgm:pt modelId="{99F8B023-8B79-452B-AB7F-F0CE88B65F84}" type="sibTrans" cxnId="{950F4C52-EB85-45F4-BB23-C0A4489B1826}">
      <dgm:prSet/>
      <dgm:spPr/>
      <dgm:t>
        <a:bodyPr/>
        <a:lstStyle/>
        <a:p>
          <a:endParaRPr lang="en-US"/>
        </a:p>
      </dgm:t>
    </dgm:pt>
    <dgm:pt modelId="{CFD6E483-8FD2-4C85-BDBE-6C84CF2A0CFF}">
      <dgm:prSet/>
      <dgm:spPr/>
      <dgm:t>
        <a:bodyPr/>
        <a:lstStyle/>
        <a:p>
          <a:r>
            <a:rPr lang="fr-FR"/>
            <a:t>Ne pas rendre la clé publique</a:t>
          </a:r>
          <a:endParaRPr lang="en-US"/>
        </a:p>
      </dgm:t>
    </dgm:pt>
    <dgm:pt modelId="{3B7ADAB5-E648-4B03-A089-8C6D15A5244D}" type="parTrans" cxnId="{5A3530B4-D8CC-4818-8506-26EDA0D132F1}">
      <dgm:prSet/>
      <dgm:spPr/>
      <dgm:t>
        <a:bodyPr/>
        <a:lstStyle/>
        <a:p>
          <a:endParaRPr lang="en-US"/>
        </a:p>
      </dgm:t>
    </dgm:pt>
    <dgm:pt modelId="{A61A3C15-5A95-4B9A-BB75-D0E315C71638}" type="sibTrans" cxnId="{5A3530B4-D8CC-4818-8506-26EDA0D132F1}">
      <dgm:prSet/>
      <dgm:spPr/>
      <dgm:t>
        <a:bodyPr/>
        <a:lstStyle/>
        <a:p>
          <a:endParaRPr lang="en-US"/>
        </a:p>
      </dgm:t>
    </dgm:pt>
    <dgm:pt modelId="{CB698133-A655-4F39-9859-0D6B1BF3201B}">
      <dgm:prSet/>
      <dgm:spPr/>
      <dgm:t>
        <a:bodyPr/>
        <a:lstStyle/>
        <a:p>
          <a:r>
            <a:rPr lang="fr-FR" dirty="0"/>
            <a:t>Demander uniquement les champs dont vous avez besoin</a:t>
          </a:r>
          <a:endParaRPr lang="en-US" dirty="0"/>
        </a:p>
      </dgm:t>
    </dgm:pt>
    <dgm:pt modelId="{5C318845-B9C4-4D1C-9F70-254303B22B16}" type="parTrans" cxnId="{825B5752-DE36-4DC9-AA82-5791B65AA042}">
      <dgm:prSet/>
      <dgm:spPr/>
      <dgm:t>
        <a:bodyPr/>
        <a:lstStyle/>
        <a:p>
          <a:endParaRPr lang="en-US"/>
        </a:p>
      </dgm:t>
    </dgm:pt>
    <dgm:pt modelId="{18D98154-6E39-4661-A41C-D70042FFCABB}" type="sibTrans" cxnId="{825B5752-DE36-4DC9-AA82-5791B65AA042}">
      <dgm:prSet/>
      <dgm:spPr/>
      <dgm:t>
        <a:bodyPr/>
        <a:lstStyle/>
        <a:p>
          <a:endParaRPr lang="en-US"/>
        </a:p>
      </dgm:t>
    </dgm:pt>
    <dgm:pt modelId="{7C138364-3FE6-A641-B3AC-FB6619EA3EDF}" type="pres">
      <dgm:prSet presAssocID="{235A88F3-7B86-41C3-9CA7-CBC3120A92C1}" presName="linear" presStyleCnt="0">
        <dgm:presLayoutVars>
          <dgm:animLvl val="lvl"/>
          <dgm:resizeHandles val="exact"/>
        </dgm:presLayoutVars>
      </dgm:prSet>
      <dgm:spPr/>
    </dgm:pt>
    <dgm:pt modelId="{CDB4D592-4A3A-6741-B698-33AD200160BD}" type="pres">
      <dgm:prSet presAssocID="{803BEA88-3B01-44E1-BE54-628A1EE52F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9475FA-2DB9-9F41-BD4F-A939E10BFA05}" type="pres">
      <dgm:prSet presAssocID="{E9164892-9A90-4B0B-A997-E15A18B6397F}" presName="spacer" presStyleCnt="0"/>
      <dgm:spPr/>
    </dgm:pt>
    <dgm:pt modelId="{E48EA6F2-3A65-164B-AB4F-03985FB0E656}" type="pres">
      <dgm:prSet presAssocID="{2EB2C992-FD1E-432F-BC50-8E3F34B779E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D79AB5-264E-E04C-B731-AAE360EF0FBE}" type="pres">
      <dgm:prSet presAssocID="{99F8B023-8B79-452B-AB7F-F0CE88B65F84}" presName="spacer" presStyleCnt="0"/>
      <dgm:spPr/>
    </dgm:pt>
    <dgm:pt modelId="{02C1676C-B0B1-1548-A9A8-4EF4D012BF67}" type="pres">
      <dgm:prSet presAssocID="{CFD6E483-8FD2-4C85-BDBE-6C84CF2A0C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A2C50B-D789-E148-8741-59CE2D33AC2A}" type="pres">
      <dgm:prSet presAssocID="{A61A3C15-5A95-4B9A-BB75-D0E315C71638}" presName="spacer" presStyleCnt="0"/>
      <dgm:spPr/>
    </dgm:pt>
    <dgm:pt modelId="{FE5EFD70-422E-C249-8286-269A5B104C95}" type="pres">
      <dgm:prSet presAssocID="{CB698133-A655-4F39-9859-0D6B1BF320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1ED240-B522-4654-A1AA-1E5DE9F9A660}" srcId="{235A88F3-7B86-41C3-9CA7-CBC3120A92C1}" destId="{803BEA88-3B01-44E1-BE54-628A1EE52FBA}" srcOrd="0" destOrd="0" parTransId="{899DFBF3-7837-4EC3-B063-4085C07CF78B}" sibTransId="{E9164892-9A90-4B0B-A997-E15A18B6397F}"/>
    <dgm:cxn modelId="{950F4C52-EB85-45F4-BB23-C0A4489B1826}" srcId="{235A88F3-7B86-41C3-9CA7-CBC3120A92C1}" destId="{2EB2C992-FD1E-432F-BC50-8E3F34B779E1}" srcOrd="1" destOrd="0" parTransId="{3F27C09E-17D7-4A30-B181-CAAAA4EE5742}" sibTransId="{99F8B023-8B79-452B-AB7F-F0CE88B65F84}"/>
    <dgm:cxn modelId="{825B5752-DE36-4DC9-AA82-5791B65AA042}" srcId="{235A88F3-7B86-41C3-9CA7-CBC3120A92C1}" destId="{CB698133-A655-4F39-9859-0D6B1BF3201B}" srcOrd="3" destOrd="0" parTransId="{5C318845-B9C4-4D1C-9F70-254303B22B16}" sibTransId="{18D98154-6E39-4661-A41C-D70042FFCABB}"/>
    <dgm:cxn modelId="{F3547F66-7BB3-114C-8ED9-3F34BCE0C159}" type="presOf" srcId="{235A88F3-7B86-41C3-9CA7-CBC3120A92C1}" destId="{7C138364-3FE6-A641-B3AC-FB6619EA3EDF}" srcOrd="0" destOrd="0" presId="urn:microsoft.com/office/officeart/2005/8/layout/vList2"/>
    <dgm:cxn modelId="{D346E367-26ED-4B4E-9A22-D5FF64C7E231}" type="presOf" srcId="{CB698133-A655-4F39-9859-0D6B1BF3201B}" destId="{FE5EFD70-422E-C249-8286-269A5B104C95}" srcOrd="0" destOrd="0" presId="urn:microsoft.com/office/officeart/2005/8/layout/vList2"/>
    <dgm:cxn modelId="{3291B06A-3C1D-2C4E-9EB1-A29EA509F986}" type="presOf" srcId="{CFD6E483-8FD2-4C85-BDBE-6C84CF2A0CFF}" destId="{02C1676C-B0B1-1548-A9A8-4EF4D012BF67}" srcOrd="0" destOrd="0" presId="urn:microsoft.com/office/officeart/2005/8/layout/vList2"/>
    <dgm:cxn modelId="{9F43A685-CF75-444F-9A37-364DE4DF30DE}" type="presOf" srcId="{2EB2C992-FD1E-432F-BC50-8E3F34B779E1}" destId="{E48EA6F2-3A65-164B-AB4F-03985FB0E656}" srcOrd="0" destOrd="0" presId="urn:microsoft.com/office/officeart/2005/8/layout/vList2"/>
    <dgm:cxn modelId="{83F99287-BAC9-2B48-B9CC-B6C1793138B6}" type="presOf" srcId="{803BEA88-3B01-44E1-BE54-628A1EE52FBA}" destId="{CDB4D592-4A3A-6741-B698-33AD200160BD}" srcOrd="0" destOrd="0" presId="urn:microsoft.com/office/officeart/2005/8/layout/vList2"/>
    <dgm:cxn modelId="{5A3530B4-D8CC-4818-8506-26EDA0D132F1}" srcId="{235A88F3-7B86-41C3-9CA7-CBC3120A92C1}" destId="{CFD6E483-8FD2-4C85-BDBE-6C84CF2A0CFF}" srcOrd="2" destOrd="0" parTransId="{3B7ADAB5-E648-4B03-A089-8C6D15A5244D}" sibTransId="{A61A3C15-5A95-4B9A-BB75-D0E315C71638}"/>
    <dgm:cxn modelId="{0A2DC243-FB5B-3F48-8397-D9026E232E83}" type="presParOf" srcId="{7C138364-3FE6-A641-B3AC-FB6619EA3EDF}" destId="{CDB4D592-4A3A-6741-B698-33AD200160BD}" srcOrd="0" destOrd="0" presId="urn:microsoft.com/office/officeart/2005/8/layout/vList2"/>
    <dgm:cxn modelId="{8EF399AF-57C0-D649-AE53-DCB1BD738AB7}" type="presParOf" srcId="{7C138364-3FE6-A641-B3AC-FB6619EA3EDF}" destId="{4E9475FA-2DB9-9F41-BD4F-A939E10BFA05}" srcOrd="1" destOrd="0" presId="urn:microsoft.com/office/officeart/2005/8/layout/vList2"/>
    <dgm:cxn modelId="{F4C91C7C-88DB-AA45-8649-7C3DF1556F96}" type="presParOf" srcId="{7C138364-3FE6-A641-B3AC-FB6619EA3EDF}" destId="{E48EA6F2-3A65-164B-AB4F-03985FB0E656}" srcOrd="2" destOrd="0" presId="urn:microsoft.com/office/officeart/2005/8/layout/vList2"/>
    <dgm:cxn modelId="{960C1CEB-9E1E-1E48-A8CF-55C9565CBBA9}" type="presParOf" srcId="{7C138364-3FE6-A641-B3AC-FB6619EA3EDF}" destId="{73D79AB5-264E-E04C-B731-AAE360EF0FBE}" srcOrd="3" destOrd="0" presId="urn:microsoft.com/office/officeart/2005/8/layout/vList2"/>
    <dgm:cxn modelId="{ED9E427F-1811-E049-A713-4BB8BC5FDCE8}" type="presParOf" srcId="{7C138364-3FE6-A641-B3AC-FB6619EA3EDF}" destId="{02C1676C-B0B1-1548-A9A8-4EF4D012BF67}" srcOrd="4" destOrd="0" presId="urn:microsoft.com/office/officeart/2005/8/layout/vList2"/>
    <dgm:cxn modelId="{6905E429-E8B7-4746-AB4A-081C9134C524}" type="presParOf" srcId="{7C138364-3FE6-A641-B3AC-FB6619EA3EDF}" destId="{59A2C50B-D789-E148-8741-59CE2D33AC2A}" srcOrd="5" destOrd="0" presId="urn:microsoft.com/office/officeart/2005/8/layout/vList2"/>
    <dgm:cxn modelId="{3B1FD51E-2832-334D-A1F8-155AC95B9B24}" type="presParOf" srcId="{7C138364-3FE6-A641-B3AC-FB6619EA3EDF}" destId="{FE5EFD70-422E-C249-8286-269A5B104C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45A06-6DDD-4BFC-90E7-15FF19733F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C00FA905-DA35-4F9E-B357-8E5607ECF7BB}">
      <dgm:prSet/>
      <dgm:spPr/>
      <dgm:t>
        <a:bodyPr/>
        <a:lstStyle/>
        <a:p>
          <a:r>
            <a:rPr lang="fr-FR" dirty="0"/>
            <a:t>Accès aux données: twitter, YouTube</a:t>
          </a:r>
          <a:endParaRPr lang="en-US" dirty="0"/>
        </a:p>
      </dgm:t>
    </dgm:pt>
    <dgm:pt modelId="{9B4F94DE-BA25-4F1D-9C4B-245D15729FE3}" type="parTrans" cxnId="{F1109967-F0A7-4849-9E86-2665C636B02A}">
      <dgm:prSet/>
      <dgm:spPr/>
      <dgm:t>
        <a:bodyPr/>
        <a:lstStyle/>
        <a:p>
          <a:endParaRPr lang="en-US"/>
        </a:p>
      </dgm:t>
    </dgm:pt>
    <dgm:pt modelId="{FC3D4FF0-A8F5-4453-9465-3BE4E65F9AC6}" type="sibTrans" cxnId="{F1109967-F0A7-4849-9E86-2665C636B02A}">
      <dgm:prSet/>
      <dgm:spPr/>
      <dgm:t>
        <a:bodyPr/>
        <a:lstStyle/>
        <a:p>
          <a:endParaRPr lang="en-US"/>
        </a:p>
      </dgm:t>
    </dgm:pt>
    <dgm:pt modelId="{9F5EBE22-A579-4A86-96B8-8E30CBEA37FE}">
      <dgm:prSet/>
      <dgm:spPr/>
      <dgm:t>
        <a:bodyPr/>
        <a:lstStyle/>
        <a:p>
          <a:r>
            <a:rPr lang="fr-FR"/>
            <a:t>Automatisation: possibilité d’avoir les informations mises à jour en temps réel </a:t>
          </a:r>
          <a:endParaRPr lang="en-US"/>
        </a:p>
      </dgm:t>
    </dgm:pt>
    <dgm:pt modelId="{2B38B08E-7EA6-4411-A12F-18116F33D589}" type="parTrans" cxnId="{F4E749DE-A033-4983-BF74-15A4A3234CF0}">
      <dgm:prSet/>
      <dgm:spPr/>
      <dgm:t>
        <a:bodyPr/>
        <a:lstStyle/>
        <a:p>
          <a:endParaRPr lang="en-US"/>
        </a:p>
      </dgm:t>
    </dgm:pt>
    <dgm:pt modelId="{AA1715A7-F0D0-4B40-BDCC-B6C0E85957B4}" type="sibTrans" cxnId="{F4E749DE-A033-4983-BF74-15A4A3234CF0}">
      <dgm:prSet/>
      <dgm:spPr/>
      <dgm:t>
        <a:bodyPr/>
        <a:lstStyle/>
        <a:p>
          <a:endParaRPr lang="en-US"/>
        </a:p>
      </dgm:t>
    </dgm:pt>
    <dgm:pt modelId="{084A82FA-DD83-4125-9805-4EA7F3A12709}">
      <dgm:prSet/>
      <dgm:spPr/>
      <dgm:t>
        <a:bodyPr/>
        <a:lstStyle/>
        <a:p>
          <a:r>
            <a:rPr lang="fr-FR" dirty="0"/>
            <a:t>Création des APIs pour la mise en production des modèles</a:t>
          </a:r>
          <a:endParaRPr lang="en-US" dirty="0"/>
        </a:p>
      </dgm:t>
    </dgm:pt>
    <dgm:pt modelId="{2C6064DE-F34D-4430-A729-E10E5438E627}" type="parTrans" cxnId="{040A97E3-FEF1-4BF1-97D0-12F64FB4F939}">
      <dgm:prSet/>
      <dgm:spPr/>
      <dgm:t>
        <a:bodyPr/>
        <a:lstStyle/>
        <a:p>
          <a:endParaRPr lang="en-US"/>
        </a:p>
      </dgm:t>
    </dgm:pt>
    <dgm:pt modelId="{B5BA3472-2458-414F-A172-B5877B04839D}" type="sibTrans" cxnId="{040A97E3-FEF1-4BF1-97D0-12F64FB4F939}">
      <dgm:prSet/>
      <dgm:spPr/>
      <dgm:t>
        <a:bodyPr/>
        <a:lstStyle/>
        <a:p>
          <a:endParaRPr lang="en-US"/>
        </a:p>
      </dgm:t>
    </dgm:pt>
    <dgm:pt modelId="{B45705D9-1E9C-4951-A56F-B0F1617927BE}">
      <dgm:prSet/>
      <dgm:spPr/>
      <dgm:t>
        <a:bodyPr/>
        <a:lstStyle/>
        <a:p>
          <a:r>
            <a:rPr lang="fr-FR"/>
            <a:t>Utiliser d’autres modèles: API GPT, Llama, </a:t>
          </a:r>
          <a:endParaRPr lang="en-US"/>
        </a:p>
      </dgm:t>
    </dgm:pt>
    <dgm:pt modelId="{26A79891-B29A-436B-B116-2194C3C9651D}" type="parTrans" cxnId="{26CD539A-665A-4BDF-B019-0F691AB48F2D}">
      <dgm:prSet/>
      <dgm:spPr/>
      <dgm:t>
        <a:bodyPr/>
        <a:lstStyle/>
        <a:p>
          <a:endParaRPr lang="en-US"/>
        </a:p>
      </dgm:t>
    </dgm:pt>
    <dgm:pt modelId="{858D367C-2AE5-4D13-BB0B-73B4F61C4759}" type="sibTrans" cxnId="{26CD539A-665A-4BDF-B019-0F691AB48F2D}">
      <dgm:prSet/>
      <dgm:spPr/>
      <dgm:t>
        <a:bodyPr/>
        <a:lstStyle/>
        <a:p>
          <a:endParaRPr lang="en-US"/>
        </a:p>
      </dgm:t>
    </dgm:pt>
    <dgm:pt modelId="{B72CEEF2-7F4C-46F6-9DAC-AB5FA61624E2}" type="pres">
      <dgm:prSet presAssocID="{08845A06-6DDD-4BFC-90E7-15FF19733F84}" presName="root" presStyleCnt="0">
        <dgm:presLayoutVars>
          <dgm:dir/>
          <dgm:resizeHandles val="exact"/>
        </dgm:presLayoutVars>
      </dgm:prSet>
      <dgm:spPr/>
    </dgm:pt>
    <dgm:pt modelId="{0CAC452D-028E-4DCD-A680-8AC45ACCFAE7}" type="pres">
      <dgm:prSet presAssocID="{08845A06-6DDD-4BFC-90E7-15FF19733F84}" presName="container" presStyleCnt="0">
        <dgm:presLayoutVars>
          <dgm:dir/>
          <dgm:resizeHandles val="exact"/>
        </dgm:presLayoutVars>
      </dgm:prSet>
      <dgm:spPr/>
    </dgm:pt>
    <dgm:pt modelId="{9BC6318E-1537-4455-9AE8-F31F29650516}" type="pres">
      <dgm:prSet presAssocID="{C00FA905-DA35-4F9E-B357-8E5607ECF7BB}" presName="compNode" presStyleCnt="0"/>
      <dgm:spPr/>
    </dgm:pt>
    <dgm:pt modelId="{E3C432A1-8E31-46C1-9C9E-706A49422C98}" type="pres">
      <dgm:prSet presAssocID="{C00FA905-DA35-4F9E-B357-8E5607ECF7BB}" presName="iconBgRect" presStyleLbl="bgShp" presStyleIdx="0" presStyleCnt="4"/>
      <dgm:spPr/>
    </dgm:pt>
    <dgm:pt modelId="{AB080041-CCB9-4145-8E35-B162AE425A00}" type="pres">
      <dgm:prSet presAssocID="{C00FA905-DA35-4F9E-B357-8E5607ECF7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38D4CF6-5919-4AD7-A540-0394D564816B}" type="pres">
      <dgm:prSet presAssocID="{C00FA905-DA35-4F9E-B357-8E5607ECF7BB}" presName="spaceRect" presStyleCnt="0"/>
      <dgm:spPr/>
    </dgm:pt>
    <dgm:pt modelId="{DD1A6332-A545-404F-9257-8FB12ACBD981}" type="pres">
      <dgm:prSet presAssocID="{C00FA905-DA35-4F9E-B357-8E5607ECF7BB}" presName="textRect" presStyleLbl="revTx" presStyleIdx="0" presStyleCnt="4">
        <dgm:presLayoutVars>
          <dgm:chMax val="1"/>
          <dgm:chPref val="1"/>
        </dgm:presLayoutVars>
      </dgm:prSet>
      <dgm:spPr/>
    </dgm:pt>
    <dgm:pt modelId="{BCA41565-09F4-498A-8044-A76AB7FFC770}" type="pres">
      <dgm:prSet presAssocID="{FC3D4FF0-A8F5-4453-9465-3BE4E65F9AC6}" presName="sibTrans" presStyleLbl="sibTrans2D1" presStyleIdx="0" presStyleCnt="0"/>
      <dgm:spPr/>
    </dgm:pt>
    <dgm:pt modelId="{6548EFCB-0768-47F7-B13C-C54B0D86A14B}" type="pres">
      <dgm:prSet presAssocID="{9F5EBE22-A579-4A86-96B8-8E30CBEA37FE}" presName="compNode" presStyleCnt="0"/>
      <dgm:spPr/>
    </dgm:pt>
    <dgm:pt modelId="{429E29A9-88F7-4048-A78D-A6FBC6AEC801}" type="pres">
      <dgm:prSet presAssocID="{9F5EBE22-A579-4A86-96B8-8E30CBEA37FE}" presName="iconBgRect" presStyleLbl="bgShp" presStyleIdx="1" presStyleCnt="4"/>
      <dgm:spPr/>
    </dgm:pt>
    <dgm:pt modelId="{101A6306-D3DE-43F1-8F84-81E001D3FFD0}" type="pres">
      <dgm:prSet presAssocID="{9F5EBE22-A579-4A86-96B8-8E30CBEA37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48FD34AA-EC2F-4736-95BA-FC21CFD7C7FB}" type="pres">
      <dgm:prSet presAssocID="{9F5EBE22-A579-4A86-96B8-8E30CBEA37FE}" presName="spaceRect" presStyleCnt="0"/>
      <dgm:spPr/>
    </dgm:pt>
    <dgm:pt modelId="{92A6882E-83FD-4D42-97BF-95CF4D593E88}" type="pres">
      <dgm:prSet presAssocID="{9F5EBE22-A579-4A86-96B8-8E30CBEA37FE}" presName="textRect" presStyleLbl="revTx" presStyleIdx="1" presStyleCnt="4">
        <dgm:presLayoutVars>
          <dgm:chMax val="1"/>
          <dgm:chPref val="1"/>
        </dgm:presLayoutVars>
      </dgm:prSet>
      <dgm:spPr/>
    </dgm:pt>
    <dgm:pt modelId="{F24120C2-DFCE-42D2-A9A5-B7A54C7D4C19}" type="pres">
      <dgm:prSet presAssocID="{AA1715A7-F0D0-4B40-BDCC-B6C0E85957B4}" presName="sibTrans" presStyleLbl="sibTrans2D1" presStyleIdx="0" presStyleCnt="0"/>
      <dgm:spPr/>
    </dgm:pt>
    <dgm:pt modelId="{78F0DBF2-4D15-4ED4-9B3C-6799D0883245}" type="pres">
      <dgm:prSet presAssocID="{084A82FA-DD83-4125-9805-4EA7F3A12709}" presName="compNode" presStyleCnt="0"/>
      <dgm:spPr/>
    </dgm:pt>
    <dgm:pt modelId="{5F058682-B830-4C38-BB11-8736CA76369B}" type="pres">
      <dgm:prSet presAssocID="{084A82FA-DD83-4125-9805-4EA7F3A12709}" presName="iconBgRect" presStyleLbl="bgShp" presStyleIdx="2" presStyleCnt="4"/>
      <dgm:spPr/>
    </dgm:pt>
    <dgm:pt modelId="{50D01052-8E6A-439A-A069-A085E7637F52}" type="pres">
      <dgm:prSet presAssocID="{084A82FA-DD83-4125-9805-4EA7F3A127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3539839F-173A-46EC-8643-6E82D93E15F3}" type="pres">
      <dgm:prSet presAssocID="{084A82FA-DD83-4125-9805-4EA7F3A12709}" presName="spaceRect" presStyleCnt="0"/>
      <dgm:spPr/>
    </dgm:pt>
    <dgm:pt modelId="{B6C7F9AE-5895-4949-BF6F-2C022FDF8971}" type="pres">
      <dgm:prSet presAssocID="{084A82FA-DD83-4125-9805-4EA7F3A12709}" presName="textRect" presStyleLbl="revTx" presStyleIdx="2" presStyleCnt="4">
        <dgm:presLayoutVars>
          <dgm:chMax val="1"/>
          <dgm:chPref val="1"/>
        </dgm:presLayoutVars>
      </dgm:prSet>
      <dgm:spPr/>
    </dgm:pt>
    <dgm:pt modelId="{D684FAD9-0C18-4DEC-A8B8-8136BA148F3B}" type="pres">
      <dgm:prSet presAssocID="{B5BA3472-2458-414F-A172-B5877B04839D}" presName="sibTrans" presStyleLbl="sibTrans2D1" presStyleIdx="0" presStyleCnt="0"/>
      <dgm:spPr/>
    </dgm:pt>
    <dgm:pt modelId="{91782E09-6BBD-4084-8976-A0130BFAD056}" type="pres">
      <dgm:prSet presAssocID="{B45705D9-1E9C-4951-A56F-B0F1617927BE}" presName="compNode" presStyleCnt="0"/>
      <dgm:spPr/>
    </dgm:pt>
    <dgm:pt modelId="{6F355C60-D7E7-460A-B9A5-606753BC559E}" type="pres">
      <dgm:prSet presAssocID="{B45705D9-1E9C-4951-A56F-B0F1617927BE}" presName="iconBgRect" presStyleLbl="bgShp" presStyleIdx="3" presStyleCnt="4"/>
      <dgm:spPr/>
    </dgm:pt>
    <dgm:pt modelId="{1865FF38-3A69-4FF8-90DA-094398CD11EB}" type="pres">
      <dgm:prSet presAssocID="{B45705D9-1E9C-4951-A56F-B0F1617927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234D57E-BB38-4B99-964D-3F20D81D1075}" type="pres">
      <dgm:prSet presAssocID="{B45705D9-1E9C-4951-A56F-B0F1617927BE}" presName="spaceRect" presStyleCnt="0"/>
      <dgm:spPr/>
    </dgm:pt>
    <dgm:pt modelId="{8A53AAA2-E147-4813-8977-6F9DC8C64A41}" type="pres">
      <dgm:prSet presAssocID="{B45705D9-1E9C-4951-A56F-B0F1617927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7F9B11-B236-DD48-85A1-F91ADBECDE65}" type="presOf" srcId="{08845A06-6DDD-4BFC-90E7-15FF19733F84}" destId="{B72CEEF2-7F4C-46F6-9DAC-AB5FA61624E2}" srcOrd="0" destOrd="0" presId="urn:microsoft.com/office/officeart/2018/2/layout/IconCircleList"/>
    <dgm:cxn modelId="{380D8918-4060-6C44-B2A5-5EDC2B3E7EBE}" type="presOf" srcId="{084A82FA-DD83-4125-9805-4EA7F3A12709}" destId="{B6C7F9AE-5895-4949-BF6F-2C022FDF8971}" srcOrd="0" destOrd="0" presId="urn:microsoft.com/office/officeart/2018/2/layout/IconCircleList"/>
    <dgm:cxn modelId="{F518C863-880D-9045-B141-EA38E7F0061C}" type="presOf" srcId="{B45705D9-1E9C-4951-A56F-B0F1617927BE}" destId="{8A53AAA2-E147-4813-8977-6F9DC8C64A41}" srcOrd="0" destOrd="0" presId="urn:microsoft.com/office/officeart/2018/2/layout/IconCircleList"/>
    <dgm:cxn modelId="{F1109967-F0A7-4849-9E86-2665C636B02A}" srcId="{08845A06-6DDD-4BFC-90E7-15FF19733F84}" destId="{C00FA905-DA35-4F9E-B357-8E5607ECF7BB}" srcOrd="0" destOrd="0" parTransId="{9B4F94DE-BA25-4F1D-9C4B-245D15729FE3}" sibTransId="{FC3D4FF0-A8F5-4453-9465-3BE4E65F9AC6}"/>
    <dgm:cxn modelId="{3660358B-98C9-A94B-B643-E3882B90F6D6}" type="presOf" srcId="{B5BA3472-2458-414F-A172-B5877B04839D}" destId="{D684FAD9-0C18-4DEC-A8B8-8136BA148F3B}" srcOrd="0" destOrd="0" presId="urn:microsoft.com/office/officeart/2018/2/layout/IconCircleList"/>
    <dgm:cxn modelId="{26CD539A-665A-4BDF-B019-0F691AB48F2D}" srcId="{08845A06-6DDD-4BFC-90E7-15FF19733F84}" destId="{B45705D9-1E9C-4951-A56F-B0F1617927BE}" srcOrd="3" destOrd="0" parTransId="{26A79891-B29A-436B-B116-2194C3C9651D}" sibTransId="{858D367C-2AE5-4D13-BB0B-73B4F61C4759}"/>
    <dgm:cxn modelId="{E3B9E4A2-C8B3-2142-AB60-4A3F8628F9BE}" type="presOf" srcId="{FC3D4FF0-A8F5-4453-9465-3BE4E65F9AC6}" destId="{BCA41565-09F4-498A-8044-A76AB7FFC770}" srcOrd="0" destOrd="0" presId="urn:microsoft.com/office/officeart/2018/2/layout/IconCircleList"/>
    <dgm:cxn modelId="{9F86AFB8-C205-7D42-93C6-1FE51515596F}" type="presOf" srcId="{AA1715A7-F0D0-4B40-BDCC-B6C0E85957B4}" destId="{F24120C2-DFCE-42D2-A9A5-B7A54C7D4C19}" srcOrd="0" destOrd="0" presId="urn:microsoft.com/office/officeart/2018/2/layout/IconCircleList"/>
    <dgm:cxn modelId="{E9C0A0CB-8E5D-944B-827C-30A7E73D555F}" type="presOf" srcId="{9F5EBE22-A579-4A86-96B8-8E30CBEA37FE}" destId="{92A6882E-83FD-4D42-97BF-95CF4D593E88}" srcOrd="0" destOrd="0" presId="urn:microsoft.com/office/officeart/2018/2/layout/IconCircleList"/>
    <dgm:cxn modelId="{F4E749DE-A033-4983-BF74-15A4A3234CF0}" srcId="{08845A06-6DDD-4BFC-90E7-15FF19733F84}" destId="{9F5EBE22-A579-4A86-96B8-8E30CBEA37FE}" srcOrd="1" destOrd="0" parTransId="{2B38B08E-7EA6-4411-A12F-18116F33D589}" sibTransId="{AA1715A7-F0D0-4B40-BDCC-B6C0E85957B4}"/>
    <dgm:cxn modelId="{040A97E3-FEF1-4BF1-97D0-12F64FB4F939}" srcId="{08845A06-6DDD-4BFC-90E7-15FF19733F84}" destId="{084A82FA-DD83-4125-9805-4EA7F3A12709}" srcOrd="2" destOrd="0" parTransId="{2C6064DE-F34D-4430-A729-E10E5438E627}" sibTransId="{B5BA3472-2458-414F-A172-B5877B04839D}"/>
    <dgm:cxn modelId="{D2D769EF-5A5D-F743-A42D-86CAEC908253}" type="presOf" srcId="{C00FA905-DA35-4F9E-B357-8E5607ECF7BB}" destId="{DD1A6332-A545-404F-9257-8FB12ACBD981}" srcOrd="0" destOrd="0" presId="urn:microsoft.com/office/officeart/2018/2/layout/IconCircleList"/>
    <dgm:cxn modelId="{CE6478A5-9313-0D40-B676-360B369CAA80}" type="presParOf" srcId="{B72CEEF2-7F4C-46F6-9DAC-AB5FA61624E2}" destId="{0CAC452D-028E-4DCD-A680-8AC45ACCFAE7}" srcOrd="0" destOrd="0" presId="urn:microsoft.com/office/officeart/2018/2/layout/IconCircleList"/>
    <dgm:cxn modelId="{EA4AC159-637F-1441-9136-286D8C2A4A19}" type="presParOf" srcId="{0CAC452D-028E-4DCD-A680-8AC45ACCFAE7}" destId="{9BC6318E-1537-4455-9AE8-F31F29650516}" srcOrd="0" destOrd="0" presId="urn:microsoft.com/office/officeart/2018/2/layout/IconCircleList"/>
    <dgm:cxn modelId="{4A8C8B93-1809-494A-B4E0-53D680902CFE}" type="presParOf" srcId="{9BC6318E-1537-4455-9AE8-F31F29650516}" destId="{E3C432A1-8E31-46C1-9C9E-706A49422C98}" srcOrd="0" destOrd="0" presId="urn:microsoft.com/office/officeart/2018/2/layout/IconCircleList"/>
    <dgm:cxn modelId="{13FF5154-0D99-8848-AAC3-4349DECC8D98}" type="presParOf" srcId="{9BC6318E-1537-4455-9AE8-F31F29650516}" destId="{AB080041-CCB9-4145-8E35-B162AE425A00}" srcOrd="1" destOrd="0" presId="urn:microsoft.com/office/officeart/2018/2/layout/IconCircleList"/>
    <dgm:cxn modelId="{79312214-C586-D948-99D2-538BBF68624C}" type="presParOf" srcId="{9BC6318E-1537-4455-9AE8-F31F29650516}" destId="{438D4CF6-5919-4AD7-A540-0394D564816B}" srcOrd="2" destOrd="0" presId="urn:microsoft.com/office/officeart/2018/2/layout/IconCircleList"/>
    <dgm:cxn modelId="{AB162AF8-30DB-6B41-9C2A-D13028CF2ABA}" type="presParOf" srcId="{9BC6318E-1537-4455-9AE8-F31F29650516}" destId="{DD1A6332-A545-404F-9257-8FB12ACBD981}" srcOrd="3" destOrd="0" presId="urn:microsoft.com/office/officeart/2018/2/layout/IconCircleList"/>
    <dgm:cxn modelId="{2BAB8B2F-A191-054D-88B0-315F7B22B559}" type="presParOf" srcId="{0CAC452D-028E-4DCD-A680-8AC45ACCFAE7}" destId="{BCA41565-09F4-498A-8044-A76AB7FFC770}" srcOrd="1" destOrd="0" presId="urn:microsoft.com/office/officeart/2018/2/layout/IconCircleList"/>
    <dgm:cxn modelId="{ADB3EA6A-7758-5949-AD7F-AEF08F01B053}" type="presParOf" srcId="{0CAC452D-028E-4DCD-A680-8AC45ACCFAE7}" destId="{6548EFCB-0768-47F7-B13C-C54B0D86A14B}" srcOrd="2" destOrd="0" presId="urn:microsoft.com/office/officeart/2018/2/layout/IconCircleList"/>
    <dgm:cxn modelId="{77416195-4382-7E47-9790-99F93F379710}" type="presParOf" srcId="{6548EFCB-0768-47F7-B13C-C54B0D86A14B}" destId="{429E29A9-88F7-4048-A78D-A6FBC6AEC801}" srcOrd="0" destOrd="0" presId="urn:microsoft.com/office/officeart/2018/2/layout/IconCircleList"/>
    <dgm:cxn modelId="{A4AB54D5-6E0F-1E49-B041-6EDDE4875F54}" type="presParOf" srcId="{6548EFCB-0768-47F7-B13C-C54B0D86A14B}" destId="{101A6306-D3DE-43F1-8F84-81E001D3FFD0}" srcOrd="1" destOrd="0" presId="urn:microsoft.com/office/officeart/2018/2/layout/IconCircleList"/>
    <dgm:cxn modelId="{91571952-3A49-A946-9516-341536BF3301}" type="presParOf" srcId="{6548EFCB-0768-47F7-B13C-C54B0D86A14B}" destId="{48FD34AA-EC2F-4736-95BA-FC21CFD7C7FB}" srcOrd="2" destOrd="0" presId="urn:microsoft.com/office/officeart/2018/2/layout/IconCircleList"/>
    <dgm:cxn modelId="{5BD8C3F0-4870-D344-8D97-765BD3BE3983}" type="presParOf" srcId="{6548EFCB-0768-47F7-B13C-C54B0D86A14B}" destId="{92A6882E-83FD-4D42-97BF-95CF4D593E88}" srcOrd="3" destOrd="0" presId="urn:microsoft.com/office/officeart/2018/2/layout/IconCircleList"/>
    <dgm:cxn modelId="{BA6C52B3-1A59-FC48-A53D-2FEA88CBBFEE}" type="presParOf" srcId="{0CAC452D-028E-4DCD-A680-8AC45ACCFAE7}" destId="{F24120C2-DFCE-42D2-A9A5-B7A54C7D4C19}" srcOrd="3" destOrd="0" presId="urn:microsoft.com/office/officeart/2018/2/layout/IconCircleList"/>
    <dgm:cxn modelId="{27339F30-26AD-FD4C-80B0-4DE6FAA618F1}" type="presParOf" srcId="{0CAC452D-028E-4DCD-A680-8AC45ACCFAE7}" destId="{78F0DBF2-4D15-4ED4-9B3C-6799D0883245}" srcOrd="4" destOrd="0" presId="urn:microsoft.com/office/officeart/2018/2/layout/IconCircleList"/>
    <dgm:cxn modelId="{AEA5803C-C865-B847-B74E-2F9CD681A3D3}" type="presParOf" srcId="{78F0DBF2-4D15-4ED4-9B3C-6799D0883245}" destId="{5F058682-B830-4C38-BB11-8736CA76369B}" srcOrd="0" destOrd="0" presId="urn:microsoft.com/office/officeart/2018/2/layout/IconCircleList"/>
    <dgm:cxn modelId="{ABA7C3FC-CD66-904C-98C0-866508C9ED1F}" type="presParOf" srcId="{78F0DBF2-4D15-4ED4-9B3C-6799D0883245}" destId="{50D01052-8E6A-439A-A069-A085E7637F52}" srcOrd="1" destOrd="0" presId="urn:microsoft.com/office/officeart/2018/2/layout/IconCircleList"/>
    <dgm:cxn modelId="{9E61304F-8EBB-2542-88BD-477978A61DA5}" type="presParOf" srcId="{78F0DBF2-4D15-4ED4-9B3C-6799D0883245}" destId="{3539839F-173A-46EC-8643-6E82D93E15F3}" srcOrd="2" destOrd="0" presId="urn:microsoft.com/office/officeart/2018/2/layout/IconCircleList"/>
    <dgm:cxn modelId="{B64B3666-7D9F-DC4D-92A6-26CB2432DA78}" type="presParOf" srcId="{78F0DBF2-4D15-4ED4-9B3C-6799D0883245}" destId="{B6C7F9AE-5895-4949-BF6F-2C022FDF8971}" srcOrd="3" destOrd="0" presId="urn:microsoft.com/office/officeart/2018/2/layout/IconCircleList"/>
    <dgm:cxn modelId="{7B373B37-81E8-3D4A-B8C4-7343602509DC}" type="presParOf" srcId="{0CAC452D-028E-4DCD-A680-8AC45ACCFAE7}" destId="{D684FAD9-0C18-4DEC-A8B8-8136BA148F3B}" srcOrd="5" destOrd="0" presId="urn:microsoft.com/office/officeart/2018/2/layout/IconCircleList"/>
    <dgm:cxn modelId="{231B0600-8CEA-8E46-898B-C3B8341084CD}" type="presParOf" srcId="{0CAC452D-028E-4DCD-A680-8AC45ACCFAE7}" destId="{91782E09-6BBD-4084-8976-A0130BFAD056}" srcOrd="6" destOrd="0" presId="urn:microsoft.com/office/officeart/2018/2/layout/IconCircleList"/>
    <dgm:cxn modelId="{1EB5BAF3-EDFA-F24A-9B63-446187EE1D95}" type="presParOf" srcId="{91782E09-6BBD-4084-8976-A0130BFAD056}" destId="{6F355C60-D7E7-460A-B9A5-606753BC559E}" srcOrd="0" destOrd="0" presId="urn:microsoft.com/office/officeart/2018/2/layout/IconCircleList"/>
    <dgm:cxn modelId="{36969DCA-11F3-6240-A081-072D1D975C30}" type="presParOf" srcId="{91782E09-6BBD-4084-8976-A0130BFAD056}" destId="{1865FF38-3A69-4FF8-90DA-094398CD11EB}" srcOrd="1" destOrd="0" presId="urn:microsoft.com/office/officeart/2018/2/layout/IconCircleList"/>
    <dgm:cxn modelId="{75F8534D-DAC6-7640-8DA7-39BF9201E9D2}" type="presParOf" srcId="{91782E09-6BBD-4084-8976-A0130BFAD056}" destId="{7234D57E-BB38-4B99-964D-3F20D81D1075}" srcOrd="2" destOrd="0" presId="urn:microsoft.com/office/officeart/2018/2/layout/IconCircleList"/>
    <dgm:cxn modelId="{C8A6C0A2-F48A-5641-AB98-AFF100B8A201}" type="presParOf" srcId="{91782E09-6BBD-4084-8976-A0130BFAD056}" destId="{8A53AAA2-E147-4813-8977-6F9DC8C64A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845A06-6DDD-4BFC-90E7-15FF19733F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0FA905-DA35-4F9E-B357-8E5607ECF7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Accès aux données: twitter, </a:t>
          </a:r>
          <a:r>
            <a:rPr lang="fr-FR" dirty="0" err="1"/>
            <a:t>youtube</a:t>
          </a:r>
          <a:endParaRPr lang="en-US" dirty="0"/>
        </a:p>
      </dgm:t>
    </dgm:pt>
    <dgm:pt modelId="{9B4F94DE-BA25-4F1D-9C4B-245D15729FE3}" type="parTrans" cxnId="{F1109967-F0A7-4849-9E86-2665C636B02A}">
      <dgm:prSet/>
      <dgm:spPr/>
      <dgm:t>
        <a:bodyPr/>
        <a:lstStyle/>
        <a:p>
          <a:endParaRPr lang="en-US"/>
        </a:p>
      </dgm:t>
    </dgm:pt>
    <dgm:pt modelId="{FC3D4FF0-A8F5-4453-9465-3BE4E65F9AC6}" type="sibTrans" cxnId="{F1109967-F0A7-4849-9E86-2665C636B02A}">
      <dgm:prSet/>
      <dgm:spPr/>
      <dgm:t>
        <a:bodyPr/>
        <a:lstStyle/>
        <a:p>
          <a:endParaRPr lang="en-US"/>
        </a:p>
      </dgm:t>
    </dgm:pt>
    <dgm:pt modelId="{9F5EBE22-A579-4A86-96B8-8E30CBEA37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Automatisation: possibilité d’avoir les informations mises à jour en temps réel </a:t>
          </a:r>
          <a:endParaRPr lang="en-US"/>
        </a:p>
      </dgm:t>
    </dgm:pt>
    <dgm:pt modelId="{2B38B08E-7EA6-4411-A12F-18116F33D589}" type="parTrans" cxnId="{F4E749DE-A033-4983-BF74-15A4A3234CF0}">
      <dgm:prSet/>
      <dgm:spPr/>
      <dgm:t>
        <a:bodyPr/>
        <a:lstStyle/>
        <a:p>
          <a:endParaRPr lang="en-US"/>
        </a:p>
      </dgm:t>
    </dgm:pt>
    <dgm:pt modelId="{AA1715A7-F0D0-4B40-BDCC-B6C0E85957B4}" type="sibTrans" cxnId="{F4E749DE-A033-4983-BF74-15A4A3234CF0}">
      <dgm:prSet/>
      <dgm:spPr/>
      <dgm:t>
        <a:bodyPr/>
        <a:lstStyle/>
        <a:p>
          <a:endParaRPr lang="en-US"/>
        </a:p>
      </dgm:t>
    </dgm:pt>
    <dgm:pt modelId="{084A82FA-DD83-4125-9805-4EA7F3A127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Création des APIs pour la mise en production des modèles</a:t>
          </a:r>
          <a:endParaRPr lang="en-US" dirty="0"/>
        </a:p>
      </dgm:t>
    </dgm:pt>
    <dgm:pt modelId="{2C6064DE-F34D-4430-A729-E10E5438E627}" type="parTrans" cxnId="{040A97E3-FEF1-4BF1-97D0-12F64FB4F939}">
      <dgm:prSet/>
      <dgm:spPr/>
      <dgm:t>
        <a:bodyPr/>
        <a:lstStyle/>
        <a:p>
          <a:endParaRPr lang="en-US"/>
        </a:p>
      </dgm:t>
    </dgm:pt>
    <dgm:pt modelId="{B5BA3472-2458-414F-A172-B5877B04839D}" type="sibTrans" cxnId="{040A97E3-FEF1-4BF1-97D0-12F64FB4F939}">
      <dgm:prSet/>
      <dgm:spPr/>
      <dgm:t>
        <a:bodyPr/>
        <a:lstStyle/>
        <a:p>
          <a:endParaRPr lang="en-US"/>
        </a:p>
      </dgm:t>
    </dgm:pt>
    <dgm:pt modelId="{B45705D9-1E9C-4951-A56F-B0F1617927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Utiliser d’autres modèles: API GPT, Llama, </a:t>
          </a:r>
          <a:endParaRPr lang="en-US"/>
        </a:p>
      </dgm:t>
    </dgm:pt>
    <dgm:pt modelId="{26A79891-B29A-436B-B116-2194C3C9651D}" type="parTrans" cxnId="{26CD539A-665A-4BDF-B019-0F691AB48F2D}">
      <dgm:prSet/>
      <dgm:spPr/>
      <dgm:t>
        <a:bodyPr/>
        <a:lstStyle/>
        <a:p>
          <a:endParaRPr lang="en-US"/>
        </a:p>
      </dgm:t>
    </dgm:pt>
    <dgm:pt modelId="{858D367C-2AE5-4D13-BB0B-73B4F61C4759}" type="sibTrans" cxnId="{26CD539A-665A-4BDF-B019-0F691AB48F2D}">
      <dgm:prSet/>
      <dgm:spPr/>
      <dgm:t>
        <a:bodyPr/>
        <a:lstStyle/>
        <a:p>
          <a:endParaRPr lang="en-US"/>
        </a:p>
      </dgm:t>
    </dgm:pt>
    <dgm:pt modelId="{D336F4EB-462E-4608-9AFD-86B3E5B53715}" type="pres">
      <dgm:prSet presAssocID="{08845A06-6DDD-4BFC-90E7-15FF19733F84}" presName="root" presStyleCnt="0">
        <dgm:presLayoutVars>
          <dgm:dir/>
          <dgm:resizeHandles val="exact"/>
        </dgm:presLayoutVars>
      </dgm:prSet>
      <dgm:spPr/>
    </dgm:pt>
    <dgm:pt modelId="{BDE91B79-1A43-4F82-A1CF-AB5C250F905F}" type="pres">
      <dgm:prSet presAssocID="{C00FA905-DA35-4F9E-B357-8E5607ECF7BB}" presName="compNode" presStyleCnt="0"/>
      <dgm:spPr/>
    </dgm:pt>
    <dgm:pt modelId="{DAE3C3F8-0AF8-49B3-9FDC-54373A444CA2}" type="pres">
      <dgm:prSet presAssocID="{C00FA905-DA35-4F9E-B357-8E5607ECF7B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225242-C1D8-4B32-8228-5A052149293C}" type="pres">
      <dgm:prSet presAssocID="{C00FA905-DA35-4F9E-B357-8E5607ECF7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D8AE297-A846-4F1E-9A41-8048D6F452AA}" type="pres">
      <dgm:prSet presAssocID="{C00FA905-DA35-4F9E-B357-8E5607ECF7BB}" presName="spaceRect" presStyleCnt="0"/>
      <dgm:spPr/>
    </dgm:pt>
    <dgm:pt modelId="{C41784F0-3CAC-4E8A-B633-3BD5B923B1E2}" type="pres">
      <dgm:prSet presAssocID="{C00FA905-DA35-4F9E-B357-8E5607ECF7BB}" presName="textRect" presStyleLbl="revTx" presStyleIdx="0" presStyleCnt="4">
        <dgm:presLayoutVars>
          <dgm:chMax val="1"/>
          <dgm:chPref val="1"/>
        </dgm:presLayoutVars>
      </dgm:prSet>
      <dgm:spPr/>
    </dgm:pt>
    <dgm:pt modelId="{FF034AE6-BDD6-4E2F-9936-2FD59DAB10E0}" type="pres">
      <dgm:prSet presAssocID="{FC3D4FF0-A8F5-4453-9465-3BE4E65F9AC6}" presName="sibTrans" presStyleCnt="0"/>
      <dgm:spPr/>
    </dgm:pt>
    <dgm:pt modelId="{900A9452-1D47-4573-8222-AD8C9EFF85CE}" type="pres">
      <dgm:prSet presAssocID="{9F5EBE22-A579-4A86-96B8-8E30CBEA37FE}" presName="compNode" presStyleCnt="0"/>
      <dgm:spPr/>
    </dgm:pt>
    <dgm:pt modelId="{2328614A-AEF5-4584-A1E9-1C352F5CFFB5}" type="pres">
      <dgm:prSet presAssocID="{9F5EBE22-A579-4A86-96B8-8E30CBEA37F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218B2FF-33F8-4749-B291-B720EFD226F0}" type="pres">
      <dgm:prSet presAssocID="{9F5EBE22-A579-4A86-96B8-8E30CBEA37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5BFFB719-C5CD-4852-AA96-D17142FB4D17}" type="pres">
      <dgm:prSet presAssocID="{9F5EBE22-A579-4A86-96B8-8E30CBEA37FE}" presName="spaceRect" presStyleCnt="0"/>
      <dgm:spPr/>
    </dgm:pt>
    <dgm:pt modelId="{1751ECA3-C00B-4E52-855B-CD7CDBF3D41A}" type="pres">
      <dgm:prSet presAssocID="{9F5EBE22-A579-4A86-96B8-8E30CBEA37FE}" presName="textRect" presStyleLbl="revTx" presStyleIdx="1" presStyleCnt="4">
        <dgm:presLayoutVars>
          <dgm:chMax val="1"/>
          <dgm:chPref val="1"/>
        </dgm:presLayoutVars>
      </dgm:prSet>
      <dgm:spPr/>
    </dgm:pt>
    <dgm:pt modelId="{AC279937-B3DB-4A11-9917-425B60DA3C8C}" type="pres">
      <dgm:prSet presAssocID="{AA1715A7-F0D0-4B40-BDCC-B6C0E85957B4}" presName="sibTrans" presStyleCnt="0"/>
      <dgm:spPr/>
    </dgm:pt>
    <dgm:pt modelId="{12D9C052-37B7-4FBC-8A71-C260D12720B5}" type="pres">
      <dgm:prSet presAssocID="{084A82FA-DD83-4125-9805-4EA7F3A12709}" presName="compNode" presStyleCnt="0"/>
      <dgm:spPr/>
    </dgm:pt>
    <dgm:pt modelId="{606DF875-1A7C-432D-B53A-ED43ED21ED56}" type="pres">
      <dgm:prSet presAssocID="{084A82FA-DD83-4125-9805-4EA7F3A1270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C971C9-8A4B-44F8-8402-3D6E09B6E073}" type="pres">
      <dgm:prSet presAssocID="{084A82FA-DD83-4125-9805-4EA7F3A127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EC10AC37-9CAC-44BE-90F1-F4930A5E843A}" type="pres">
      <dgm:prSet presAssocID="{084A82FA-DD83-4125-9805-4EA7F3A12709}" presName="spaceRect" presStyleCnt="0"/>
      <dgm:spPr/>
    </dgm:pt>
    <dgm:pt modelId="{EFA2B49A-9AFB-4A4E-A949-75C3BCA2D68E}" type="pres">
      <dgm:prSet presAssocID="{084A82FA-DD83-4125-9805-4EA7F3A12709}" presName="textRect" presStyleLbl="revTx" presStyleIdx="2" presStyleCnt="4">
        <dgm:presLayoutVars>
          <dgm:chMax val="1"/>
          <dgm:chPref val="1"/>
        </dgm:presLayoutVars>
      </dgm:prSet>
      <dgm:spPr/>
    </dgm:pt>
    <dgm:pt modelId="{E7396607-F22A-4871-95C9-905F46FADA9E}" type="pres">
      <dgm:prSet presAssocID="{B5BA3472-2458-414F-A172-B5877B04839D}" presName="sibTrans" presStyleCnt="0"/>
      <dgm:spPr/>
    </dgm:pt>
    <dgm:pt modelId="{89C2F03D-2F62-4210-AE1C-505293021E50}" type="pres">
      <dgm:prSet presAssocID="{B45705D9-1E9C-4951-A56F-B0F1617927BE}" presName="compNode" presStyleCnt="0"/>
      <dgm:spPr/>
    </dgm:pt>
    <dgm:pt modelId="{5A6FD65C-7D32-456F-83D5-40A6BBF94EB8}" type="pres">
      <dgm:prSet presAssocID="{B45705D9-1E9C-4951-A56F-B0F1617927B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E9CCBF-EE57-4073-80F8-6173C128BF36}" type="pres">
      <dgm:prSet presAssocID="{B45705D9-1E9C-4951-A56F-B0F1617927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A8176E06-FF61-4F47-B834-B98D311E5C40}" type="pres">
      <dgm:prSet presAssocID="{B45705D9-1E9C-4951-A56F-B0F1617927BE}" presName="spaceRect" presStyleCnt="0"/>
      <dgm:spPr/>
    </dgm:pt>
    <dgm:pt modelId="{12923D60-8A69-4157-B51F-75989228A206}" type="pres">
      <dgm:prSet presAssocID="{B45705D9-1E9C-4951-A56F-B0F1617927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A9601E-5821-824A-AD8E-03C7FF012DA7}" type="presOf" srcId="{B45705D9-1E9C-4951-A56F-B0F1617927BE}" destId="{12923D60-8A69-4157-B51F-75989228A206}" srcOrd="0" destOrd="0" presId="urn:microsoft.com/office/officeart/2018/5/layout/IconLeafLabelList"/>
    <dgm:cxn modelId="{F1109967-F0A7-4849-9E86-2665C636B02A}" srcId="{08845A06-6DDD-4BFC-90E7-15FF19733F84}" destId="{C00FA905-DA35-4F9E-B357-8E5607ECF7BB}" srcOrd="0" destOrd="0" parTransId="{9B4F94DE-BA25-4F1D-9C4B-245D15729FE3}" sibTransId="{FC3D4FF0-A8F5-4453-9465-3BE4E65F9AC6}"/>
    <dgm:cxn modelId="{26CD539A-665A-4BDF-B019-0F691AB48F2D}" srcId="{08845A06-6DDD-4BFC-90E7-15FF19733F84}" destId="{B45705D9-1E9C-4951-A56F-B0F1617927BE}" srcOrd="3" destOrd="0" parTransId="{26A79891-B29A-436B-B116-2194C3C9651D}" sibTransId="{858D367C-2AE5-4D13-BB0B-73B4F61C4759}"/>
    <dgm:cxn modelId="{63C632A1-EE24-7A46-A487-50D67179B245}" type="presOf" srcId="{9F5EBE22-A579-4A86-96B8-8E30CBEA37FE}" destId="{1751ECA3-C00B-4E52-855B-CD7CDBF3D41A}" srcOrd="0" destOrd="0" presId="urn:microsoft.com/office/officeart/2018/5/layout/IconLeafLabelList"/>
    <dgm:cxn modelId="{F4E749DE-A033-4983-BF74-15A4A3234CF0}" srcId="{08845A06-6DDD-4BFC-90E7-15FF19733F84}" destId="{9F5EBE22-A579-4A86-96B8-8E30CBEA37FE}" srcOrd="1" destOrd="0" parTransId="{2B38B08E-7EA6-4411-A12F-18116F33D589}" sibTransId="{AA1715A7-F0D0-4B40-BDCC-B6C0E85957B4}"/>
    <dgm:cxn modelId="{040A97E3-FEF1-4BF1-97D0-12F64FB4F939}" srcId="{08845A06-6DDD-4BFC-90E7-15FF19733F84}" destId="{084A82FA-DD83-4125-9805-4EA7F3A12709}" srcOrd="2" destOrd="0" parTransId="{2C6064DE-F34D-4430-A729-E10E5438E627}" sibTransId="{B5BA3472-2458-414F-A172-B5877B04839D}"/>
    <dgm:cxn modelId="{E409BAE4-ED2F-A04E-AECE-819A2A3F6F4C}" type="presOf" srcId="{08845A06-6DDD-4BFC-90E7-15FF19733F84}" destId="{D336F4EB-462E-4608-9AFD-86B3E5B53715}" srcOrd="0" destOrd="0" presId="urn:microsoft.com/office/officeart/2018/5/layout/IconLeafLabelList"/>
    <dgm:cxn modelId="{B1C9EFE8-54F5-9845-861D-89DA40E9906C}" type="presOf" srcId="{084A82FA-DD83-4125-9805-4EA7F3A12709}" destId="{EFA2B49A-9AFB-4A4E-A949-75C3BCA2D68E}" srcOrd="0" destOrd="0" presId="urn:microsoft.com/office/officeart/2018/5/layout/IconLeafLabelList"/>
    <dgm:cxn modelId="{5FC8F4FE-B834-654B-8020-97E1F6319F67}" type="presOf" srcId="{C00FA905-DA35-4F9E-B357-8E5607ECF7BB}" destId="{C41784F0-3CAC-4E8A-B633-3BD5B923B1E2}" srcOrd="0" destOrd="0" presId="urn:microsoft.com/office/officeart/2018/5/layout/IconLeafLabelList"/>
    <dgm:cxn modelId="{B5951396-718B-6C4D-8B8D-53D75244D296}" type="presParOf" srcId="{D336F4EB-462E-4608-9AFD-86B3E5B53715}" destId="{BDE91B79-1A43-4F82-A1CF-AB5C250F905F}" srcOrd="0" destOrd="0" presId="urn:microsoft.com/office/officeart/2018/5/layout/IconLeafLabelList"/>
    <dgm:cxn modelId="{4CD20745-B8EE-F94E-9DA6-839BE9621DF2}" type="presParOf" srcId="{BDE91B79-1A43-4F82-A1CF-AB5C250F905F}" destId="{DAE3C3F8-0AF8-49B3-9FDC-54373A444CA2}" srcOrd="0" destOrd="0" presId="urn:microsoft.com/office/officeart/2018/5/layout/IconLeafLabelList"/>
    <dgm:cxn modelId="{79F275E8-3AD4-3A46-9EC1-5A2631C755EA}" type="presParOf" srcId="{BDE91B79-1A43-4F82-A1CF-AB5C250F905F}" destId="{F6225242-C1D8-4B32-8228-5A052149293C}" srcOrd="1" destOrd="0" presId="urn:microsoft.com/office/officeart/2018/5/layout/IconLeafLabelList"/>
    <dgm:cxn modelId="{48C0BB5E-1C01-E241-B18E-66C74C990455}" type="presParOf" srcId="{BDE91B79-1A43-4F82-A1CF-AB5C250F905F}" destId="{9D8AE297-A846-4F1E-9A41-8048D6F452AA}" srcOrd="2" destOrd="0" presId="urn:microsoft.com/office/officeart/2018/5/layout/IconLeafLabelList"/>
    <dgm:cxn modelId="{D117F327-EB24-A445-8607-CB68AC3B62F3}" type="presParOf" srcId="{BDE91B79-1A43-4F82-A1CF-AB5C250F905F}" destId="{C41784F0-3CAC-4E8A-B633-3BD5B923B1E2}" srcOrd="3" destOrd="0" presId="urn:microsoft.com/office/officeart/2018/5/layout/IconLeafLabelList"/>
    <dgm:cxn modelId="{17BC5998-B252-3346-954E-E6AD59AD55C9}" type="presParOf" srcId="{D336F4EB-462E-4608-9AFD-86B3E5B53715}" destId="{FF034AE6-BDD6-4E2F-9936-2FD59DAB10E0}" srcOrd="1" destOrd="0" presId="urn:microsoft.com/office/officeart/2018/5/layout/IconLeafLabelList"/>
    <dgm:cxn modelId="{75697B95-33C7-C34F-AE93-1B34D69EE15E}" type="presParOf" srcId="{D336F4EB-462E-4608-9AFD-86B3E5B53715}" destId="{900A9452-1D47-4573-8222-AD8C9EFF85CE}" srcOrd="2" destOrd="0" presId="urn:microsoft.com/office/officeart/2018/5/layout/IconLeafLabelList"/>
    <dgm:cxn modelId="{4AE0B689-3ACF-1743-AE9C-C979B2AABA44}" type="presParOf" srcId="{900A9452-1D47-4573-8222-AD8C9EFF85CE}" destId="{2328614A-AEF5-4584-A1E9-1C352F5CFFB5}" srcOrd="0" destOrd="0" presId="urn:microsoft.com/office/officeart/2018/5/layout/IconLeafLabelList"/>
    <dgm:cxn modelId="{07FE8EE7-3093-874C-B1EF-9E39CF86B830}" type="presParOf" srcId="{900A9452-1D47-4573-8222-AD8C9EFF85CE}" destId="{C218B2FF-33F8-4749-B291-B720EFD226F0}" srcOrd="1" destOrd="0" presId="urn:microsoft.com/office/officeart/2018/5/layout/IconLeafLabelList"/>
    <dgm:cxn modelId="{0363A482-7483-0D4D-A42D-18221EA0EFDA}" type="presParOf" srcId="{900A9452-1D47-4573-8222-AD8C9EFF85CE}" destId="{5BFFB719-C5CD-4852-AA96-D17142FB4D17}" srcOrd="2" destOrd="0" presId="urn:microsoft.com/office/officeart/2018/5/layout/IconLeafLabelList"/>
    <dgm:cxn modelId="{F2158084-0CE4-8045-9254-B4EF7ABC6EE0}" type="presParOf" srcId="{900A9452-1D47-4573-8222-AD8C9EFF85CE}" destId="{1751ECA3-C00B-4E52-855B-CD7CDBF3D41A}" srcOrd="3" destOrd="0" presId="urn:microsoft.com/office/officeart/2018/5/layout/IconLeafLabelList"/>
    <dgm:cxn modelId="{1B6F59C4-EA7F-FD47-959F-A09421730C04}" type="presParOf" srcId="{D336F4EB-462E-4608-9AFD-86B3E5B53715}" destId="{AC279937-B3DB-4A11-9917-425B60DA3C8C}" srcOrd="3" destOrd="0" presId="urn:microsoft.com/office/officeart/2018/5/layout/IconLeafLabelList"/>
    <dgm:cxn modelId="{B96C11C4-C153-074E-91B2-70BC747E3EAC}" type="presParOf" srcId="{D336F4EB-462E-4608-9AFD-86B3E5B53715}" destId="{12D9C052-37B7-4FBC-8A71-C260D12720B5}" srcOrd="4" destOrd="0" presId="urn:microsoft.com/office/officeart/2018/5/layout/IconLeafLabelList"/>
    <dgm:cxn modelId="{E84F480E-E0FD-024E-8DEA-BFA2554C4694}" type="presParOf" srcId="{12D9C052-37B7-4FBC-8A71-C260D12720B5}" destId="{606DF875-1A7C-432D-B53A-ED43ED21ED56}" srcOrd="0" destOrd="0" presId="urn:microsoft.com/office/officeart/2018/5/layout/IconLeafLabelList"/>
    <dgm:cxn modelId="{B6FA0417-699B-7942-9202-12080D3A623B}" type="presParOf" srcId="{12D9C052-37B7-4FBC-8A71-C260D12720B5}" destId="{E3C971C9-8A4B-44F8-8402-3D6E09B6E073}" srcOrd="1" destOrd="0" presId="urn:microsoft.com/office/officeart/2018/5/layout/IconLeafLabelList"/>
    <dgm:cxn modelId="{ECBA853F-BEB7-C54A-8686-C7A253F70601}" type="presParOf" srcId="{12D9C052-37B7-4FBC-8A71-C260D12720B5}" destId="{EC10AC37-9CAC-44BE-90F1-F4930A5E843A}" srcOrd="2" destOrd="0" presId="urn:microsoft.com/office/officeart/2018/5/layout/IconLeafLabelList"/>
    <dgm:cxn modelId="{9B6AEFFA-53A1-4D46-B592-2519F40F4103}" type="presParOf" srcId="{12D9C052-37B7-4FBC-8A71-C260D12720B5}" destId="{EFA2B49A-9AFB-4A4E-A949-75C3BCA2D68E}" srcOrd="3" destOrd="0" presId="urn:microsoft.com/office/officeart/2018/5/layout/IconLeafLabelList"/>
    <dgm:cxn modelId="{CA7DA6DF-D028-4242-AD7D-1D2F53A510A2}" type="presParOf" srcId="{D336F4EB-462E-4608-9AFD-86B3E5B53715}" destId="{E7396607-F22A-4871-95C9-905F46FADA9E}" srcOrd="5" destOrd="0" presId="urn:microsoft.com/office/officeart/2018/5/layout/IconLeafLabelList"/>
    <dgm:cxn modelId="{25C5AB32-0B34-6F4C-A030-9BE77D1CF0B4}" type="presParOf" srcId="{D336F4EB-462E-4608-9AFD-86B3E5B53715}" destId="{89C2F03D-2F62-4210-AE1C-505293021E50}" srcOrd="6" destOrd="0" presId="urn:microsoft.com/office/officeart/2018/5/layout/IconLeafLabelList"/>
    <dgm:cxn modelId="{8035829B-2E90-1047-A3D2-3CFC6A59E382}" type="presParOf" srcId="{89C2F03D-2F62-4210-AE1C-505293021E50}" destId="{5A6FD65C-7D32-456F-83D5-40A6BBF94EB8}" srcOrd="0" destOrd="0" presId="urn:microsoft.com/office/officeart/2018/5/layout/IconLeafLabelList"/>
    <dgm:cxn modelId="{DC4EB62C-57D1-074A-9E3E-732F789CD6D8}" type="presParOf" srcId="{89C2F03D-2F62-4210-AE1C-505293021E50}" destId="{FBE9CCBF-EE57-4073-80F8-6173C128BF36}" srcOrd="1" destOrd="0" presId="urn:microsoft.com/office/officeart/2018/5/layout/IconLeafLabelList"/>
    <dgm:cxn modelId="{F1B8E155-F844-0E4A-9897-D1F1A58C9932}" type="presParOf" srcId="{89C2F03D-2F62-4210-AE1C-505293021E50}" destId="{A8176E06-FF61-4F47-B834-B98D311E5C40}" srcOrd="2" destOrd="0" presId="urn:microsoft.com/office/officeart/2018/5/layout/IconLeafLabelList"/>
    <dgm:cxn modelId="{033F3B95-2193-5947-BF05-D76D34E00506}" type="presParOf" srcId="{89C2F03D-2F62-4210-AE1C-505293021E50}" destId="{12923D60-8A69-4157-B51F-75989228A20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6E95E-4155-4405-86E0-9F3A2AFE59A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3D57E2C-233D-4F79-B636-8D43B1EE26B7}">
      <dgm:prSet/>
      <dgm:spPr/>
      <dgm:t>
        <a:bodyPr/>
        <a:lstStyle/>
        <a:p>
          <a:r>
            <a:rPr lang="fr-FR" dirty="0"/>
            <a:t>Selon la méthode de communication</a:t>
          </a:r>
          <a:endParaRPr lang="en-US" dirty="0"/>
        </a:p>
      </dgm:t>
    </dgm:pt>
    <dgm:pt modelId="{BF6E4DEC-A759-4BA3-9FBD-4FA4E579D345}" type="parTrans" cxnId="{0672A1FD-5041-4297-B801-0C41C2779CA3}">
      <dgm:prSet/>
      <dgm:spPr/>
      <dgm:t>
        <a:bodyPr/>
        <a:lstStyle/>
        <a:p>
          <a:endParaRPr lang="en-US"/>
        </a:p>
      </dgm:t>
    </dgm:pt>
    <dgm:pt modelId="{3EFEE540-3C4E-432F-93BC-1C0D3F22110F}" type="sibTrans" cxnId="{0672A1FD-5041-4297-B801-0C41C2779CA3}">
      <dgm:prSet/>
      <dgm:spPr/>
      <dgm:t>
        <a:bodyPr/>
        <a:lstStyle/>
        <a:p>
          <a:endParaRPr lang="en-US"/>
        </a:p>
      </dgm:t>
    </dgm:pt>
    <dgm:pt modelId="{4C3DFEB8-98ED-436F-B3BF-026A907DF0BE}">
      <dgm:prSet/>
      <dgm:spPr/>
      <dgm:t>
        <a:bodyPr/>
        <a:lstStyle/>
        <a:p>
          <a:r>
            <a:rPr lang="fr-FR" b="1" dirty="0"/>
            <a:t>API REST (</a:t>
          </a:r>
          <a:r>
            <a:rPr lang="fr-FR" b="1" dirty="0" err="1"/>
            <a:t>Representational</a:t>
          </a:r>
          <a:r>
            <a:rPr lang="fr-FR" b="1" dirty="0"/>
            <a:t> State Transfer): </a:t>
          </a:r>
          <a:r>
            <a:rPr lang="fr-FR" b="0" dirty="0"/>
            <a:t>Norme de conception d’API basée sur les méthodes HTTP. Permet une sortie en XML ou JSON. Les échanges sont réalisés via des requêtes HTTP, respect des standard web.</a:t>
          </a:r>
          <a:endParaRPr lang="en-US" b="0" dirty="0"/>
        </a:p>
      </dgm:t>
    </dgm:pt>
    <dgm:pt modelId="{5D2078A4-2D0A-4166-B39D-9CB4735068D1}" type="parTrans" cxnId="{EA1EB8FC-9F49-4C6A-8A48-C04F1CF774DE}">
      <dgm:prSet/>
      <dgm:spPr/>
      <dgm:t>
        <a:bodyPr/>
        <a:lstStyle/>
        <a:p>
          <a:endParaRPr lang="en-US"/>
        </a:p>
      </dgm:t>
    </dgm:pt>
    <dgm:pt modelId="{5FB9207B-8142-4A2A-9DE5-5B04B0146048}" type="sibTrans" cxnId="{EA1EB8FC-9F49-4C6A-8A48-C04F1CF774DE}">
      <dgm:prSet/>
      <dgm:spPr/>
      <dgm:t>
        <a:bodyPr/>
        <a:lstStyle/>
        <a:p>
          <a:endParaRPr lang="en-US"/>
        </a:p>
      </dgm:t>
    </dgm:pt>
    <dgm:pt modelId="{3D3EABDA-977C-4BBB-888C-0D99913D4A7E}">
      <dgm:prSet/>
      <dgm:spPr/>
      <dgm:t>
        <a:bodyPr/>
        <a:lstStyle/>
        <a:p>
          <a:r>
            <a:rPr lang="fr-FR" dirty="0"/>
            <a:t>API </a:t>
          </a:r>
          <a:r>
            <a:rPr lang="fr-FR" dirty="0" err="1"/>
            <a:t>GraphQL</a:t>
          </a:r>
          <a:endParaRPr lang="en-US" dirty="0"/>
        </a:p>
      </dgm:t>
    </dgm:pt>
    <dgm:pt modelId="{A3300AAA-A41A-4EEB-B3B3-293910C11F3D}" type="parTrans" cxnId="{7246C9AA-46B8-481C-8B81-59D92B6B1CF8}">
      <dgm:prSet/>
      <dgm:spPr/>
      <dgm:t>
        <a:bodyPr/>
        <a:lstStyle/>
        <a:p>
          <a:endParaRPr lang="en-US"/>
        </a:p>
      </dgm:t>
    </dgm:pt>
    <dgm:pt modelId="{B35B3E0F-EE2C-4C12-9D5E-C7D50B0C4ADE}" type="sibTrans" cxnId="{7246C9AA-46B8-481C-8B81-59D92B6B1CF8}">
      <dgm:prSet/>
      <dgm:spPr/>
      <dgm:t>
        <a:bodyPr/>
        <a:lstStyle/>
        <a:p>
          <a:endParaRPr lang="en-US"/>
        </a:p>
      </dgm:t>
    </dgm:pt>
    <dgm:pt modelId="{CBFEC48C-CB8E-4816-AAD3-C574CBA4ABEB}">
      <dgm:prSet/>
      <dgm:spPr/>
      <dgm:t>
        <a:bodyPr/>
        <a:lstStyle/>
        <a:p>
          <a:r>
            <a:rPr lang="fr-FR"/>
            <a:t>API RPC (Remote Procedure Call)</a:t>
          </a:r>
          <a:endParaRPr lang="en-US"/>
        </a:p>
      </dgm:t>
    </dgm:pt>
    <dgm:pt modelId="{9B1ACA68-F78D-4F8F-BF20-F4A8F4229C69}" type="parTrans" cxnId="{E8605D83-C2D4-41AB-A390-34294A039138}">
      <dgm:prSet/>
      <dgm:spPr/>
      <dgm:t>
        <a:bodyPr/>
        <a:lstStyle/>
        <a:p>
          <a:endParaRPr lang="en-US"/>
        </a:p>
      </dgm:t>
    </dgm:pt>
    <dgm:pt modelId="{C9DD96B3-9EC6-4E14-9FEB-1F981C4C2784}" type="sibTrans" cxnId="{E8605D83-C2D4-41AB-A390-34294A039138}">
      <dgm:prSet/>
      <dgm:spPr/>
      <dgm:t>
        <a:bodyPr/>
        <a:lstStyle/>
        <a:p>
          <a:endParaRPr lang="en-US"/>
        </a:p>
      </dgm:t>
    </dgm:pt>
    <dgm:pt modelId="{8B2D51A1-9E70-4CE5-96ED-5018DC188C91}">
      <dgm:prSet/>
      <dgm:spPr/>
      <dgm:t>
        <a:bodyPr/>
        <a:lstStyle/>
        <a:p>
          <a:r>
            <a:rPr lang="fr-FR" dirty="0"/>
            <a:t>Selon la disponibilités et l’accès</a:t>
          </a:r>
          <a:endParaRPr lang="en-US" dirty="0"/>
        </a:p>
      </dgm:t>
    </dgm:pt>
    <dgm:pt modelId="{0621035F-ADD8-4EC4-9D1D-F6DFA69EF221}" type="parTrans" cxnId="{D7573241-56E4-4BB7-A7A0-240B9E7D2C69}">
      <dgm:prSet/>
      <dgm:spPr/>
      <dgm:t>
        <a:bodyPr/>
        <a:lstStyle/>
        <a:p>
          <a:endParaRPr lang="en-US"/>
        </a:p>
      </dgm:t>
    </dgm:pt>
    <dgm:pt modelId="{5748ED9A-7D31-45FE-9C5D-90E3DE1C1F61}" type="sibTrans" cxnId="{D7573241-56E4-4BB7-A7A0-240B9E7D2C69}">
      <dgm:prSet/>
      <dgm:spPr/>
      <dgm:t>
        <a:bodyPr/>
        <a:lstStyle/>
        <a:p>
          <a:endParaRPr lang="en-US"/>
        </a:p>
      </dgm:t>
    </dgm:pt>
    <dgm:pt modelId="{EB215165-36C4-4A24-AF04-286553CB8402}">
      <dgm:prSet/>
      <dgm:spPr/>
      <dgm:t>
        <a:bodyPr/>
        <a:lstStyle/>
        <a:p>
          <a:r>
            <a:rPr lang="fr-FR" dirty="0"/>
            <a:t>API publiques (API ouvertes):</a:t>
          </a:r>
          <a:endParaRPr lang="en-US" dirty="0"/>
        </a:p>
      </dgm:t>
    </dgm:pt>
    <dgm:pt modelId="{753C87C3-05F3-40DD-A691-D42040FDE891}" type="parTrans" cxnId="{09C3EC40-FF3F-4FA2-AC26-BF2F5E49154C}">
      <dgm:prSet/>
      <dgm:spPr/>
      <dgm:t>
        <a:bodyPr/>
        <a:lstStyle/>
        <a:p>
          <a:endParaRPr lang="en-US"/>
        </a:p>
      </dgm:t>
    </dgm:pt>
    <dgm:pt modelId="{EB73130A-A901-4E38-B86B-2CDE603422AC}" type="sibTrans" cxnId="{09C3EC40-FF3F-4FA2-AC26-BF2F5E49154C}">
      <dgm:prSet/>
      <dgm:spPr/>
      <dgm:t>
        <a:bodyPr/>
        <a:lstStyle/>
        <a:p>
          <a:endParaRPr lang="en-US"/>
        </a:p>
      </dgm:t>
    </dgm:pt>
    <dgm:pt modelId="{020BFCD0-6BE5-1740-A633-69A577991EFE}">
      <dgm:prSet/>
      <dgm:spPr/>
      <dgm:t>
        <a:bodyPr/>
        <a:lstStyle/>
        <a:p>
          <a:r>
            <a:rPr lang="fr-FR">
              <a:hlinkClick xmlns:r="http://schemas.openxmlformats.org/officeDocument/2006/relationships" r:id="rId1"/>
            </a:rPr>
            <a:t>https://github.com/public-apis/public-apis</a:t>
          </a:r>
          <a:endParaRPr lang="en-US" dirty="0"/>
        </a:p>
      </dgm:t>
    </dgm:pt>
    <dgm:pt modelId="{F8B2BB09-54A1-E74E-B29F-D12F1FF6720E}" type="parTrans" cxnId="{6A8AA45A-FFF6-9040-B012-42DB793709A3}">
      <dgm:prSet/>
      <dgm:spPr/>
      <dgm:t>
        <a:bodyPr/>
        <a:lstStyle/>
        <a:p>
          <a:endParaRPr lang="fr-FR"/>
        </a:p>
      </dgm:t>
    </dgm:pt>
    <dgm:pt modelId="{3C871FC7-56B9-B14B-B292-FA999D352371}" type="sibTrans" cxnId="{6A8AA45A-FFF6-9040-B012-42DB793709A3}">
      <dgm:prSet/>
      <dgm:spPr/>
      <dgm:t>
        <a:bodyPr/>
        <a:lstStyle/>
        <a:p>
          <a:endParaRPr lang="fr-FR"/>
        </a:p>
      </dgm:t>
    </dgm:pt>
    <dgm:pt modelId="{BD471586-56F5-3B44-BD4F-9CE8C468AE53}">
      <dgm:prSet/>
      <dgm:spPr/>
      <dgm:t>
        <a:bodyPr/>
        <a:lstStyle/>
        <a:p>
          <a:r>
            <a:rPr lang="en-US"/>
            <a:t>RapidAPI</a:t>
          </a:r>
          <a:endParaRPr lang="en-US" dirty="0"/>
        </a:p>
      </dgm:t>
    </dgm:pt>
    <dgm:pt modelId="{989A6ED4-B52E-D04E-940E-1BF20DB33F79}" type="parTrans" cxnId="{E0806D8B-ADCF-AC45-AE8D-50E220BE1113}">
      <dgm:prSet/>
      <dgm:spPr/>
      <dgm:t>
        <a:bodyPr/>
        <a:lstStyle/>
        <a:p>
          <a:endParaRPr lang="fr-FR"/>
        </a:p>
      </dgm:t>
    </dgm:pt>
    <dgm:pt modelId="{8352EF8B-D1DB-C24B-AE66-106783F4E641}" type="sibTrans" cxnId="{E0806D8B-ADCF-AC45-AE8D-50E220BE1113}">
      <dgm:prSet/>
      <dgm:spPr/>
      <dgm:t>
        <a:bodyPr/>
        <a:lstStyle/>
        <a:p>
          <a:endParaRPr lang="fr-FR"/>
        </a:p>
      </dgm:t>
    </dgm:pt>
    <dgm:pt modelId="{A54AB901-9362-B048-B8EB-ACDAB11A06BF}">
      <dgm:prSet/>
      <dgm:spPr/>
      <dgm:t>
        <a:bodyPr/>
        <a:lstStyle/>
        <a:p>
          <a:r>
            <a:rPr lang="fr-FR" dirty="0"/>
            <a:t>API privées (internes)</a:t>
          </a:r>
          <a:endParaRPr lang="en-US" dirty="0"/>
        </a:p>
      </dgm:t>
    </dgm:pt>
    <dgm:pt modelId="{1372482C-4332-3649-B7E5-A01333F538CE}" type="parTrans" cxnId="{124E9CEE-78F9-1149-87A0-A41731C7507D}">
      <dgm:prSet/>
      <dgm:spPr/>
      <dgm:t>
        <a:bodyPr/>
        <a:lstStyle/>
        <a:p>
          <a:endParaRPr lang="fr-FR"/>
        </a:p>
      </dgm:t>
    </dgm:pt>
    <dgm:pt modelId="{57C1B54A-66C3-9D4A-BAF7-888E45788F2B}" type="sibTrans" cxnId="{124E9CEE-78F9-1149-87A0-A41731C7507D}">
      <dgm:prSet/>
      <dgm:spPr/>
      <dgm:t>
        <a:bodyPr/>
        <a:lstStyle/>
        <a:p>
          <a:endParaRPr lang="fr-FR"/>
        </a:p>
      </dgm:t>
    </dgm:pt>
    <dgm:pt modelId="{F5D85D37-15A4-1B43-84C7-4BB1914D0554}">
      <dgm:prSet/>
      <dgm:spPr/>
      <dgm:t>
        <a:bodyPr/>
        <a:lstStyle/>
        <a:p>
          <a:r>
            <a:rPr lang="fr-FR" dirty="0"/>
            <a:t>API SOAP (Simple Object Access Protocol)</a:t>
          </a:r>
          <a:endParaRPr lang="en-US" b="0" dirty="0"/>
        </a:p>
      </dgm:t>
    </dgm:pt>
    <dgm:pt modelId="{444299E0-1578-594B-98DC-DE35CE09002C}" type="parTrans" cxnId="{4A6C1584-ED54-264E-A7FF-AD8E2B033457}">
      <dgm:prSet/>
      <dgm:spPr/>
      <dgm:t>
        <a:bodyPr/>
        <a:lstStyle/>
        <a:p>
          <a:endParaRPr lang="fr-FR"/>
        </a:p>
      </dgm:t>
    </dgm:pt>
    <dgm:pt modelId="{38D467D8-6DAC-8A4B-AAE1-D3267E07CE21}" type="sibTrans" cxnId="{4A6C1584-ED54-264E-A7FF-AD8E2B033457}">
      <dgm:prSet/>
      <dgm:spPr/>
      <dgm:t>
        <a:bodyPr/>
        <a:lstStyle/>
        <a:p>
          <a:endParaRPr lang="fr-FR"/>
        </a:p>
      </dgm:t>
    </dgm:pt>
    <dgm:pt modelId="{3DAED86B-7009-A24B-854F-57F4031DB846}" type="pres">
      <dgm:prSet presAssocID="{34E6E95E-4155-4405-86E0-9F3A2AFE59A8}" presName="linear" presStyleCnt="0">
        <dgm:presLayoutVars>
          <dgm:dir/>
          <dgm:animLvl val="lvl"/>
          <dgm:resizeHandles val="exact"/>
        </dgm:presLayoutVars>
      </dgm:prSet>
      <dgm:spPr/>
    </dgm:pt>
    <dgm:pt modelId="{7E99E641-580E-3748-9E64-DFB9E63155BC}" type="pres">
      <dgm:prSet presAssocID="{D3D57E2C-233D-4F79-B636-8D43B1EE26B7}" presName="parentLin" presStyleCnt="0"/>
      <dgm:spPr/>
    </dgm:pt>
    <dgm:pt modelId="{8DA4DC4F-EAF4-6944-8D9E-F5831F5DA62C}" type="pres">
      <dgm:prSet presAssocID="{D3D57E2C-233D-4F79-B636-8D43B1EE26B7}" presName="parentLeftMargin" presStyleLbl="node1" presStyleIdx="0" presStyleCnt="2"/>
      <dgm:spPr/>
    </dgm:pt>
    <dgm:pt modelId="{F6637A18-EDEB-8F42-B15D-BA46F7A6369E}" type="pres">
      <dgm:prSet presAssocID="{D3D57E2C-233D-4F79-B636-8D43B1EE26B7}" presName="parentText" presStyleLbl="node1" presStyleIdx="0" presStyleCnt="2" custLinFactNeighborX="30246" custLinFactNeighborY="-13093">
        <dgm:presLayoutVars>
          <dgm:chMax val="0"/>
          <dgm:bulletEnabled val="1"/>
        </dgm:presLayoutVars>
      </dgm:prSet>
      <dgm:spPr/>
    </dgm:pt>
    <dgm:pt modelId="{80238299-4D4B-4B4B-ABD5-B0879185BB47}" type="pres">
      <dgm:prSet presAssocID="{D3D57E2C-233D-4F79-B636-8D43B1EE26B7}" presName="negativeSpace" presStyleCnt="0"/>
      <dgm:spPr/>
    </dgm:pt>
    <dgm:pt modelId="{10CF1EDA-97AE-1942-BA4B-9C4E12F1A60A}" type="pres">
      <dgm:prSet presAssocID="{D3D57E2C-233D-4F79-B636-8D43B1EE26B7}" presName="childText" presStyleLbl="conFgAcc1" presStyleIdx="0" presStyleCnt="2">
        <dgm:presLayoutVars>
          <dgm:bulletEnabled val="1"/>
        </dgm:presLayoutVars>
      </dgm:prSet>
      <dgm:spPr/>
    </dgm:pt>
    <dgm:pt modelId="{965059F3-886D-1947-A59E-8B9B0E6D8D1D}" type="pres">
      <dgm:prSet presAssocID="{3EFEE540-3C4E-432F-93BC-1C0D3F22110F}" presName="spaceBetweenRectangles" presStyleCnt="0"/>
      <dgm:spPr/>
    </dgm:pt>
    <dgm:pt modelId="{3F8B71AA-1FBA-A643-A5BB-D4C73644340B}" type="pres">
      <dgm:prSet presAssocID="{8B2D51A1-9E70-4CE5-96ED-5018DC188C91}" presName="parentLin" presStyleCnt="0"/>
      <dgm:spPr/>
    </dgm:pt>
    <dgm:pt modelId="{32347031-5AC1-3645-AB97-0EBD8A795A04}" type="pres">
      <dgm:prSet presAssocID="{8B2D51A1-9E70-4CE5-96ED-5018DC188C91}" presName="parentLeftMargin" presStyleLbl="node1" presStyleIdx="0" presStyleCnt="2"/>
      <dgm:spPr/>
    </dgm:pt>
    <dgm:pt modelId="{FF63E368-E2CE-3641-ACD9-68528E88ED6D}" type="pres">
      <dgm:prSet presAssocID="{8B2D51A1-9E70-4CE5-96ED-5018DC188C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E91671A-34B5-264A-9320-1B1E9246FAE5}" type="pres">
      <dgm:prSet presAssocID="{8B2D51A1-9E70-4CE5-96ED-5018DC188C91}" presName="negativeSpace" presStyleCnt="0"/>
      <dgm:spPr/>
    </dgm:pt>
    <dgm:pt modelId="{64F88CF9-1978-C840-B033-595D7E7617CB}" type="pres">
      <dgm:prSet presAssocID="{8B2D51A1-9E70-4CE5-96ED-5018DC188C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ADDF05-CB66-F84A-807E-03FCDBAF0AB0}" type="presOf" srcId="{CBFEC48C-CB8E-4816-AAD3-C574CBA4ABEB}" destId="{10CF1EDA-97AE-1942-BA4B-9C4E12F1A60A}" srcOrd="0" destOrd="3" presId="urn:microsoft.com/office/officeart/2005/8/layout/list1"/>
    <dgm:cxn modelId="{09C3EC40-FF3F-4FA2-AC26-BF2F5E49154C}" srcId="{8B2D51A1-9E70-4CE5-96ED-5018DC188C91}" destId="{EB215165-36C4-4A24-AF04-286553CB8402}" srcOrd="0" destOrd="0" parTransId="{753C87C3-05F3-40DD-A691-D42040FDE891}" sibTransId="{EB73130A-A901-4E38-B86B-2CDE603422AC}"/>
    <dgm:cxn modelId="{D7573241-56E4-4BB7-A7A0-240B9E7D2C69}" srcId="{34E6E95E-4155-4405-86E0-9F3A2AFE59A8}" destId="{8B2D51A1-9E70-4CE5-96ED-5018DC188C91}" srcOrd="1" destOrd="0" parTransId="{0621035F-ADD8-4EC4-9D1D-F6DFA69EF221}" sibTransId="{5748ED9A-7D31-45FE-9C5D-90E3DE1C1F61}"/>
    <dgm:cxn modelId="{F1187454-97D9-B14A-AA3C-10BCF3523C49}" type="presOf" srcId="{A54AB901-9362-B048-B8EB-ACDAB11A06BF}" destId="{64F88CF9-1978-C840-B033-595D7E7617CB}" srcOrd="0" destOrd="3" presId="urn:microsoft.com/office/officeart/2005/8/layout/list1"/>
    <dgm:cxn modelId="{6A8AA45A-FFF6-9040-B012-42DB793709A3}" srcId="{EB215165-36C4-4A24-AF04-286553CB8402}" destId="{020BFCD0-6BE5-1740-A633-69A577991EFE}" srcOrd="0" destOrd="0" parTransId="{F8B2BB09-54A1-E74E-B29F-D12F1FF6720E}" sibTransId="{3C871FC7-56B9-B14B-B292-FA999D352371}"/>
    <dgm:cxn modelId="{955C3173-54E7-B34C-8C01-CDB01F1D9F32}" type="presOf" srcId="{020BFCD0-6BE5-1740-A633-69A577991EFE}" destId="{64F88CF9-1978-C840-B033-595D7E7617CB}" srcOrd="0" destOrd="1" presId="urn:microsoft.com/office/officeart/2005/8/layout/list1"/>
    <dgm:cxn modelId="{AD888D75-3317-4E4B-820D-862CB6A9A3D2}" type="presOf" srcId="{8B2D51A1-9E70-4CE5-96ED-5018DC188C91}" destId="{FF63E368-E2CE-3641-ACD9-68528E88ED6D}" srcOrd="1" destOrd="0" presId="urn:microsoft.com/office/officeart/2005/8/layout/list1"/>
    <dgm:cxn modelId="{B4C1127D-2302-F94F-8BC4-142B011C420B}" type="presOf" srcId="{3D3EABDA-977C-4BBB-888C-0D99913D4A7E}" destId="{10CF1EDA-97AE-1942-BA4B-9C4E12F1A60A}" srcOrd="0" destOrd="2" presId="urn:microsoft.com/office/officeart/2005/8/layout/list1"/>
    <dgm:cxn modelId="{E8605D83-C2D4-41AB-A390-34294A039138}" srcId="{D3D57E2C-233D-4F79-B636-8D43B1EE26B7}" destId="{CBFEC48C-CB8E-4816-AAD3-C574CBA4ABEB}" srcOrd="3" destOrd="0" parTransId="{9B1ACA68-F78D-4F8F-BF20-F4A8F4229C69}" sibTransId="{C9DD96B3-9EC6-4E14-9FEB-1F981C4C2784}"/>
    <dgm:cxn modelId="{4A6C1584-ED54-264E-A7FF-AD8E2B033457}" srcId="{D3D57E2C-233D-4F79-B636-8D43B1EE26B7}" destId="{F5D85D37-15A4-1B43-84C7-4BB1914D0554}" srcOrd="1" destOrd="0" parTransId="{444299E0-1578-594B-98DC-DE35CE09002C}" sibTransId="{38D467D8-6DAC-8A4B-AAE1-D3267E07CE21}"/>
    <dgm:cxn modelId="{E0806D8B-ADCF-AC45-AE8D-50E220BE1113}" srcId="{EB215165-36C4-4A24-AF04-286553CB8402}" destId="{BD471586-56F5-3B44-BD4F-9CE8C468AE53}" srcOrd="1" destOrd="0" parTransId="{989A6ED4-B52E-D04E-940E-1BF20DB33F79}" sibTransId="{8352EF8B-D1DB-C24B-AE66-106783F4E641}"/>
    <dgm:cxn modelId="{BC9D0B9E-C01A-4E40-B232-CAB48F06CAB8}" type="presOf" srcId="{4C3DFEB8-98ED-436F-B3BF-026A907DF0BE}" destId="{10CF1EDA-97AE-1942-BA4B-9C4E12F1A60A}" srcOrd="0" destOrd="0" presId="urn:microsoft.com/office/officeart/2005/8/layout/list1"/>
    <dgm:cxn modelId="{7246C9AA-46B8-481C-8B81-59D92B6B1CF8}" srcId="{D3D57E2C-233D-4F79-B636-8D43B1EE26B7}" destId="{3D3EABDA-977C-4BBB-888C-0D99913D4A7E}" srcOrd="2" destOrd="0" parTransId="{A3300AAA-A41A-4EEB-B3B3-293910C11F3D}" sibTransId="{B35B3E0F-EE2C-4C12-9D5E-C7D50B0C4ADE}"/>
    <dgm:cxn modelId="{E740ECB2-5BC1-0640-8F58-5080C4C96470}" type="presOf" srcId="{34E6E95E-4155-4405-86E0-9F3A2AFE59A8}" destId="{3DAED86B-7009-A24B-854F-57F4031DB846}" srcOrd="0" destOrd="0" presId="urn:microsoft.com/office/officeart/2005/8/layout/list1"/>
    <dgm:cxn modelId="{A2B5D4BA-03ED-F846-AC6E-89BE056D4F42}" type="presOf" srcId="{BD471586-56F5-3B44-BD4F-9CE8C468AE53}" destId="{64F88CF9-1978-C840-B033-595D7E7617CB}" srcOrd="0" destOrd="2" presId="urn:microsoft.com/office/officeart/2005/8/layout/list1"/>
    <dgm:cxn modelId="{4646ECC5-7318-6D4C-98CD-DDEFE3A74BAC}" type="presOf" srcId="{D3D57E2C-233D-4F79-B636-8D43B1EE26B7}" destId="{F6637A18-EDEB-8F42-B15D-BA46F7A6369E}" srcOrd="1" destOrd="0" presId="urn:microsoft.com/office/officeart/2005/8/layout/list1"/>
    <dgm:cxn modelId="{689816CD-2ADA-384A-922E-2F9CCC1090B9}" type="presOf" srcId="{EB215165-36C4-4A24-AF04-286553CB8402}" destId="{64F88CF9-1978-C840-B033-595D7E7617CB}" srcOrd="0" destOrd="0" presId="urn:microsoft.com/office/officeart/2005/8/layout/list1"/>
    <dgm:cxn modelId="{67C15DE1-E2B3-3447-B063-FE3BD1B46C01}" type="presOf" srcId="{8B2D51A1-9E70-4CE5-96ED-5018DC188C91}" destId="{32347031-5AC1-3645-AB97-0EBD8A795A04}" srcOrd="0" destOrd="0" presId="urn:microsoft.com/office/officeart/2005/8/layout/list1"/>
    <dgm:cxn modelId="{124E9CEE-78F9-1149-87A0-A41731C7507D}" srcId="{8B2D51A1-9E70-4CE5-96ED-5018DC188C91}" destId="{A54AB901-9362-B048-B8EB-ACDAB11A06BF}" srcOrd="1" destOrd="0" parTransId="{1372482C-4332-3649-B7E5-A01333F538CE}" sibTransId="{57C1B54A-66C3-9D4A-BAF7-888E45788F2B}"/>
    <dgm:cxn modelId="{8455BBF4-EE32-594B-B32E-21C3A1F460CA}" type="presOf" srcId="{F5D85D37-15A4-1B43-84C7-4BB1914D0554}" destId="{10CF1EDA-97AE-1942-BA4B-9C4E12F1A60A}" srcOrd="0" destOrd="1" presId="urn:microsoft.com/office/officeart/2005/8/layout/list1"/>
    <dgm:cxn modelId="{86EE1AF9-9170-0F49-A7B6-7503006D850E}" type="presOf" srcId="{D3D57E2C-233D-4F79-B636-8D43B1EE26B7}" destId="{8DA4DC4F-EAF4-6944-8D9E-F5831F5DA62C}" srcOrd="0" destOrd="0" presId="urn:microsoft.com/office/officeart/2005/8/layout/list1"/>
    <dgm:cxn modelId="{EA1EB8FC-9F49-4C6A-8A48-C04F1CF774DE}" srcId="{D3D57E2C-233D-4F79-B636-8D43B1EE26B7}" destId="{4C3DFEB8-98ED-436F-B3BF-026A907DF0BE}" srcOrd="0" destOrd="0" parTransId="{5D2078A4-2D0A-4166-B39D-9CB4735068D1}" sibTransId="{5FB9207B-8142-4A2A-9DE5-5B04B0146048}"/>
    <dgm:cxn modelId="{0672A1FD-5041-4297-B801-0C41C2779CA3}" srcId="{34E6E95E-4155-4405-86E0-9F3A2AFE59A8}" destId="{D3D57E2C-233D-4F79-B636-8D43B1EE26B7}" srcOrd="0" destOrd="0" parTransId="{BF6E4DEC-A759-4BA3-9FBD-4FA4E579D345}" sibTransId="{3EFEE540-3C4E-432F-93BC-1C0D3F22110F}"/>
    <dgm:cxn modelId="{6D1144E2-0A74-2248-B6D9-B1A17FD9DFC8}" type="presParOf" srcId="{3DAED86B-7009-A24B-854F-57F4031DB846}" destId="{7E99E641-580E-3748-9E64-DFB9E63155BC}" srcOrd="0" destOrd="0" presId="urn:microsoft.com/office/officeart/2005/8/layout/list1"/>
    <dgm:cxn modelId="{81A24990-6F2F-994F-8F3D-F7AE88EA9AEA}" type="presParOf" srcId="{7E99E641-580E-3748-9E64-DFB9E63155BC}" destId="{8DA4DC4F-EAF4-6944-8D9E-F5831F5DA62C}" srcOrd="0" destOrd="0" presId="urn:microsoft.com/office/officeart/2005/8/layout/list1"/>
    <dgm:cxn modelId="{2BFB8863-CD88-1842-B04B-7D8650B889E3}" type="presParOf" srcId="{7E99E641-580E-3748-9E64-DFB9E63155BC}" destId="{F6637A18-EDEB-8F42-B15D-BA46F7A6369E}" srcOrd="1" destOrd="0" presId="urn:microsoft.com/office/officeart/2005/8/layout/list1"/>
    <dgm:cxn modelId="{A90BCFFE-CF65-1C40-88AD-62998E5F3825}" type="presParOf" srcId="{3DAED86B-7009-A24B-854F-57F4031DB846}" destId="{80238299-4D4B-4B4B-ABD5-B0879185BB47}" srcOrd="1" destOrd="0" presId="urn:microsoft.com/office/officeart/2005/8/layout/list1"/>
    <dgm:cxn modelId="{FD730DF1-2AEC-CC46-900B-8957179EBFA1}" type="presParOf" srcId="{3DAED86B-7009-A24B-854F-57F4031DB846}" destId="{10CF1EDA-97AE-1942-BA4B-9C4E12F1A60A}" srcOrd="2" destOrd="0" presId="urn:microsoft.com/office/officeart/2005/8/layout/list1"/>
    <dgm:cxn modelId="{4A5C6A87-C821-0D46-932B-749F4D810458}" type="presParOf" srcId="{3DAED86B-7009-A24B-854F-57F4031DB846}" destId="{965059F3-886D-1947-A59E-8B9B0E6D8D1D}" srcOrd="3" destOrd="0" presId="urn:microsoft.com/office/officeart/2005/8/layout/list1"/>
    <dgm:cxn modelId="{C4081E0D-9FEB-E642-8C15-A5BBE7B6F1C1}" type="presParOf" srcId="{3DAED86B-7009-A24B-854F-57F4031DB846}" destId="{3F8B71AA-1FBA-A643-A5BB-D4C73644340B}" srcOrd="4" destOrd="0" presId="urn:microsoft.com/office/officeart/2005/8/layout/list1"/>
    <dgm:cxn modelId="{4418C42B-9E98-7C4E-AF2F-4AAC0A54CDD9}" type="presParOf" srcId="{3F8B71AA-1FBA-A643-A5BB-D4C73644340B}" destId="{32347031-5AC1-3645-AB97-0EBD8A795A04}" srcOrd="0" destOrd="0" presId="urn:microsoft.com/office/officeart/2005/8/layout/list1"/>
    <dgm:cxn modelId="{6B4E1037-AC01-C148-9496-C3687AEDC83A}" type="presParOf" srcId="{3F8B71AA-1FBA-A643-A5BB-D4C73644340B}" destId="{FF63E368-E2CE-3641-ACD9-68528E88ED6D}" srcOrd="1" destOrd="0" presId="urn:microsoft.com/office/officeart/2005/8/layout/list1"/>
    <dgm:cxn modelId="{9DBCF591-2FFC-D848-AB87-B578ED716BF6}" type="presParOf" srcId="{3DAED86B-7009-A24B-854F-57F4031DB846}" destId="{9E91671A-34B5-264A-9320-1B1E9246FAE5}" srcOrd="5" destOrd="0" presId="urn:microsoft.com/office/officeart/2005/8/layout/list1"/>
    <dgm:cxn modelId="{64646362-A433-A348-A959-ADA65561C927}" type="presParOf" srcId="{3DAED86B-7009-A24B-854F-57F4031DB846}" destId="{64F88CF9-1978-C840-B033-595D7E7617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43D7F-2542-42DD-AA70-3573E2134F93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E6A9EB0-14F3-4780-9229-A68110516E91}">
      <dgm:prSet/>
      <dgm:spPr/>
      <dgm:t>
        <a:bodyPr/>
        <a:lstStyle/>
        <a:p>
          <a:r>
            <a:rPr lang="fr-FR" b="0" i="0"/>
            <a:t>Les codes d'état HTTP</a:t>
          </a:r>
          <a:endParaRPr lang="en-US"/>
        </a:p>
      </dgm:t>
    </dgm:pt>
    <dgm:pt modelId="{B363958F-63DB-45FF-B712-1DE22C5E08E1}" type="parTrans" cxnId="{809A7CA5-B5D9-4413-8A87-BE0A74EC15DF}">
      <dgm:prSet/>
      <dgm:spPr/>
      <dgm:t>
        <a:bodyPr/>
        <a:lstStyle/>
        <a:p>
          <a:endParaRPr lang="en-US"/>
        </a:p>
      </dgm:t>
    </dgm:pt>
    <dgm:pt modelId="{78DF7684-28CC-4E7C-AF5B-0350965AA040}" type="sibTrans" cxnId="{809A7CA5-B5D9-4413-8A87-BE0A74EC15DF}">
      <dgm:prSet/>
      <dgm:spPr/>
      <dgm:t>
        <a:bodyPr/>
        <a:lstStyle/>
        <a:p>
          <a:endParaRPr lang="en-US"/>
        </a:p>
      </dgm:t>
    </dgm:pt>
    <dgm:pt modelId="{5BA85BDA-09B3-476F-9474-D34CCC1D0A65}">
      <dgm:prSet/>
      <dgm:spPr/>
      <dgm:t>
        <a:bodyPr/>
        <a:lstStyle/>
        <a:p>
          <a:r>
            <a:rPr lang="fr-FR" b="0" i="0" dirty="0"/>
            <a:t>200: OK</a:t>
          </a:r>
          <a:endParaRPr lang="en-US" dirty="0"/>
        </a:p>
      </dgm:t>
    </dgm:pt>
    <dgm:pt modelId="{5BC99ADF-3B36-483A-B6EA-04F5F599FA6F}" type="parTrans" cxnId="{6DC3B5F7-16A0-4998-A0C2-086B303C74DB}">
      <dgm:prSet/>
      <dgm:spPr/>
      <dgm:t>
        <a:bodyPr/>
        <a:lstStyle/>
        <a:p>
          <a:endParaRPr lang="en-US"/>
        </a:p>
      </dgm:t>
    </dgm:pt>
    <dgm:pt modelId="{4520F43B-2073-4769-9C13-EEA609CF5C6D}" type="sibTrans" cxnId="{6DC3B5F7-16A0-4998-A0C2-086B303C74DB}">
      <dgm:prSet/>
      <dgm:spPr/>
      <dgm:t>
        <a:bodyPr/>
        <a:lstStyle/>
        <a:p>
          <a:endParaRPr lang="en-US"/>
        </a:p>
      </dgm:t>
    </dgm:pt>
    <dgm:pt modelId="{549B302C-260E-43B7-A8F0-22B3189AEB2D}">
      <dgm:prSet/>
      <dgm:spPr/>
      <dgm:t>
        <a:bodyPr/>
        <a:lstStyle/>
        <a:p>
          <a:r>
            <a:rPr lang="fr-FR" b="0" i="0"/>
            <a:t>400: Paramètre manquant, ou valeur incorrecte.</a:t>
          </a:r>
          <a:endParaRPr lang="en-US"/>
        </a:p>
      </dgm:t>
    </dgm:pt>
    <dgm:pt modelId="{0999B3A2-54F8-4764-A4A3-1DBC751AC850}" type="parTrans" cxnId="{85F685E5-2943-4D63-B453-7CFE7FB82B84}">
      <dgm:prSet/>
      <dgm:spPr/>
      <dgm:t>
        <a:bodyPr/>
        <a:lstStyle/>
        <a:p>
          <a:endParaRPr lang="en-US"/>
        </a:p>
      </dgm:t>
    </dgm:pt>
    <dgm:pt modelId="{10D47EBA-2B0F-41B7-9955-387575D1F413}" type="sibTrans" cxnId="{85F685E5-2943-4D63-B453-7CFE7FB82B84}">
      <dgm:prSet/>
      <dgm:spPr/>
      <dgm:t>
        <a:bodyPr/>
        <a:lstStyle/>
        <a:p>
          <a:endParaRPr lang="en-US"/>
        </a:p>
      </dgm:t>
    </dgm:pt>
    <dgm:pt modelId="{54C005C9-0136-4723-863C-CE2441EE9AFC}">
      <dgm:prSet/>
      <dgm:spPr/>
      <dgm:t>
        <a:bodyPr/>
        <a:lstStyle/>
        <a:p>
          <a:r>
            <a:rPr lang="fr-FR" b="0" i="0"/>
            <a:t>401: Authentification nécessaire (token absent ou invalide)</a:t>
          </a:r>
          <a:endParaRPr lang="en-US"/>
        </a:p>
      </dgm:t>
    </dgm:pt>
    <dgm:pt modelId="{73245332-4B50-4FD0-AD2A-646BE4EF7DA6}" type="parTrans" cxnId="{601C94B6-22DC-4D5C-9606-736C06D783EF}">
      <dgm:prSet/>
      <dgm:spPr/>
      <dgm:t>
        <a:bodyPr/>
        <a:lstStyle/>
        <a:p>
          <a:endParaRPr lang="en-US"/>
        </a:p>
      </dgm:t>
    </dgm:pt>
    <dgm:pt modelId="{0810A614-86CB-4E16-A75C-8778BE892723}" type="sibTrans" cxnId="{601C94B6-22DC-4D5C-9606-736C06D783EF}">
      <dgm:prSet/>
      <dgm:spPr/>
      <dgm:t>
        <a:bodyPr/>
        <a:lstStyle/>
        <a:p>
          <a:endParaRPr lang="en-US"/>
        </a:p>
      </dgm:t>
    </dgm:pt>
    <dgm:pt modelId="{EC7B681D-3404-4A11-91F4-AE5AD61C20DE}">
      <dgm:prSet/>
      <dgm:spPr/>
      <dgm:t>
        <a:bodyPr/>
        <a:lstStyle/>
        <a:p>
          <a:r>
            <a:rPr lang="fr-FR" b="0" i="0"/>
            <a:t>403: Action non autorisée (URL non autorisée avec votre abonnement)</a:t>
          </a:r>
          <a:endParaRPr lang="en-US"/>
        </a:p>
      </dgm:t>
    </dgm:pt>
    <dgm:pt modelId="{1858C186-B193-46ED-8609-04FCBAF9FB50}" type="parTrans" cxnId="{D3031FCF-EF61-41B0-92CC-DBD95CE36E1E}">
      <dgm:prSet/>
      <dgm:spPr/>
      <dgm:t>
        <a:bodyPr/>
        <a:lstStyle/>
        <a:p>
          <a:endParaRPr lang="en-US"/>
        </a:p>
      </dgm:t>
    </dgm:pt>
    <dgm:pt modelId="{FD8D4ADF-AE31-4C92-8ED9-26A8554FACC3}" type="sibTrans" cxnId="{D3031FCF-EF61-41B0-92CC-DBD95CE36E1E}">
      <dgm:prSet/>
      <dgm:spPr/>
      <dgm:t>
        <a:bodyPr/>
        <a:lstStyle/>
        <a:p>
          <a:endParaRPr lang="en-US"/>
        </a:p>
      </dgm:t>
    </dgm:pt>
    <dgm:pt modelId="{CB26186B-79D0-41F0-B4D7-3480A31647CB}">
      <dgm:prSet/>
      <dgm:spPr/>
      <dgm:t>
        <a:bodyPr/>
        <a:lstStyle/>
        <a:p>
          <a:r>
            <a:rPr lang="fr-FR" b="0" i="0"/>
            <a:t>404: Page inaccessible (URL inconnue)</a:t>
          </a:r>
          <a:endParaRPr lang="en-US"/>
        </a:p>
      </dgm:t>
    </dgm:pt>
    <dgm:pt modelId="{2649FC8F-87EA-4721-B341-9FFFCF694713}" type="parTrans" cxnId="{BF19DC8A-1C9A-4483-B0D7-D8095D742C2D}">
      <dgm:prSet/>
      <dgm:spPr/>
      <dgm:t>
        <a:bodyPr/>
        <a:lstStyle/>
        <a:p>
          <a:endParaRPr lang="en-US"/>
        </a:p>
      </dgm:t>
    </dgm:pt>
    <dgm:pt modelId="{0E12749A-DFD3-45B3-B797-7DA3657C6BEF}" type="sibTrans" cxnId="{BF19DC8A-1C9A-4483-B0D7-D8095D742C2D}">
      <dgm:prSet/>
      <dgm:spPr/>
      <dgm:t>
        <a:bodyPr/>
        <a:lstStyle/>
        <a:p>
          <a:endParaRPr lang="en-US"/>
        </a:p>
      </dgm:t>
    </dgm:pt>
    <dgm:pt modelId="{0938EC92-B8DF-4921-B491-60E496BA10BE}">
      <dgm:prSet/>
      <dgm:spPr/>
      <dgm:t>
        <a:bodyPr/>
        <a:lstStyle/>
        <a:p>
          <a:r>
            <a:rPr lang="fr-FR" b="0" i="0"/>
            <a:t>500: Erreur interne au serveur, contactez-nous</a:t>
          </a:r>
          <a:endParaRPr lang="en-US"/>
        </a:p>
      </dgm:t>
    </dgm:pt>
    <dgm:pt modelId="{74ABA9D4-8771-47ED-8345-67233CFB94E7}" type="parTrans" cxnId="{13F28D3B-D8E3-4B67-BF2F-4DF7498C4C13}">
      <dgm:prSet/>
      <dgm:spPr/>
      <dgm:t>
        <a:bodyPr/>
        <a:lstStyle/>
        <a:p>
          <a:endParaRPr lang="en-US"/>
        </a:p>
      </dgm:t>
    </dgm:pt>
    <dgm:pt modelId="{E300AA42-CC46-4328-A0F5-6704955E4B98}" type="sibTrans" cxnId="{13F28D3B-D8E3-4B67-BF2F-4DF7498C4C13}">
      <dgm:prSet/>
      <dgm:spPr/>
      <dgm:t>
        <a:bodyPr/>
        <a:lstStyle/>
        <a:p>
          <a:endParaRPr lang="en-US"/>
        </a:p>
      </dgm:t>
    </dgm:pt>
    <dgm:pt modelId="{ABFBB1F3-AEB3-41FD-8FD0-A40CA87D1500}">
      <dgm:prSet/>
      <dgm:spPr/>
      <dgm:t>
        <a:bodyPr/>
        <a:lstStyle/>
        <a:p>
          <a:r>
            <a:rPr lang="fr-FR" b="0" i="0" dirty="0"/>
            <a:t>503: L'API est momentanément indisponible, réessayez dans quelques minutes</a:t>
          </a:r>
          <a:endParaRPr lang="en-US" dirty="0"/>
        </a:p>
      </dgm:t>
    </dgm:pt>
    <dgm:pt modelId="{177BB9CB-40EE-4EB3-B665-0D1D5F74ED21}" type="parTrans" cxnId="{BC48B0CC-5A9E-4A64-ABA0-FFFD903AC756}">
      <dgm:prSet/>
      <dgm:spPr/>
      <dgm:t>
        <a:bodyPr/>
        <a:lstStyle/>
        <a:p>
          <a:endParaRPr lang="en-US"/>
        </a:p>
      </dgm:t>
    </dgm:pt>
    <dgm:pt modelId="{1CF0936E-B6D1-4986-82D9-ABC630439B62}" type="sibTrans" cxnId="{BC48B0CC-5A9E-4A64-ABA0-FFFD903AC756}">
      <dgm:prSet/>
      <dgm:spPr/>
      <dgm:t>
        <a:bodyPr/>
        <a:lstStyle/>
        <a:p>
          <a:endParaRPr lang="en-US"/>
        </a:p>
      </dgm:t>
    </dgm:pt>
    <dgm:pt modelId="{251F284C-A3D4-4E45-905F-DF768EF24688}" type="pres">
      <dgm:prSet presAssocID="{6C043D7F-2542-42DD-AA70-3573E2134F93}" presName="linear" presStyleCnt="0">
        <dgm:presLayoutVars>
          <dgm:animLvl val="lvl"/>
          <dgm:resizeHandles val="exact"/>
        </dgm:presLayoutVars>
      </dgm:prSet>
      <dgm:spPr/>
    </dgm:pt>
    <dgm:pt modelId="{AA6F2774-45D9-2642-8FF8-421CF6F6068D}" type="pres">
      <dgm:prSet presAssocID="{DE6A9EB0-14F3-4780-9229-A68110516E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E1E7066-16D5-3F45-BBDD-79A1510FC91E}" type="pres">
      <dgm:prSet presAssocID="{DE6A9EB0-14F3-4780-9229-A68110516E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D17F08-9B6A-F249-95B0-402BD0908BF5}" type="presOf" srcId="{54C005C9-0136-4723-863C-CE2441EE9AFC}" destId="{BE1E7066-16D5-3F45-BBDD-79A1510FC91E}" srcOrd="0" destOrd="2" presId="urn:microsoft.com/office/officeart/2005/8/layout/vList2"/>
    <dgm:cxn modelId="{15142A12-1BB9-3B46-BDAE-B60A6524A5E4}" type="presOf" srcId="{5BA85BDA-09B3-476F-9474-D34CCC1D0A65}" destId="{BE1E7066-16D5-3F45-BBDD-79A1510FC91E}" srcOrd="0" destOrd="0" presId="urn:microsoft.com/office/officeart/2005/8/layout/vList2"/>
    <dgm:cxn modelId="{AB37B827-D94E-2742-8E47-5712DDF3E818}" type="presOf" srcId="{6C043D7F-2542-42DD-AA70-3573E2134F93}" destId="{251F284C-A3D4-4E45-905F-DF768EF24688}" srcOrd="0" destOrd="0" presId="urn:microsoft.com/office/officeart/2005/8/layout/vList2"/>
    <dgm:cxn modelId="{13F28D3B-D8E3-4B67-BF2F-4DF7498C4C13}" srcId="{DE6A9EB0-14F3-4780-9229-A68110516E91}" destId="{0938EC92-B8DF-4921-B491-60E496BA10BE}" srcOrd="5" destOrd="0" parTransId="{74ABA9D4-8771-47ED-8345-67233CFB94E7}" sibTransId="{E300AA42-CC46-4328-A0F5-6704955E4B98}"/>
    <dgm:cxn modelId="{ADE64656-2E6D-5C4B-8C5B-4FD003F704EC}" type="presOf" srcId="{ABFBB1F3-AEB3-41FD-8FD0-A40CA87D1500}" destId="{BE1E7066-16D5-3F45-BBDD-79A1510FC91E}" srcOrd="0" destOrd="6" presId="urn:microsoft.com/office/officeart/2005/8/layout/vList2"/>
    <dgm:cxn modelId="{2932E961-11DE-F049-992E-84D07CA0A5FE}" type="presOf" srcId="{DE6A9EB0-14F3-4780-9229-A68110516E91}" destId="{AA6F2774-45D9-2642-8FF8-421CF6F6068D}" srcOrd="0" destOrd="0" presId="urn:microsoft.com/office/officeart/2005/8/layout/vList2"/>
    <dgm:cxn modelId="{BF19DC8A-1C9A-4483-B0D7-D8095D742C2D}" srcId="{DE6A9EB0-14F3-4780-9229-A68110516E91}" destId="{CB26186B-79D0-41F0-B4D7-3480A31647CB}" srcOrd="4" destOrd="0" parTransId="{2649FC8F-87EA-4721-B341-9FFFCF694713}" sibTransId="{0E12749A-DFD3-45B3-B797-7DA3657C6BEF}"/>
    <dgm:cxn modelId="{E86A0DA5-9F54-394A-AE36-77229FA94F71}" type="presOf" srcId="{0938EC92-B8DF-4921-B491-60E496BA10BE}" destId="{BE1E7066-16D5-3F45-BBDD-79A1510FC91E}" srcOrd="0" destOrd="5" presId="urn:microsoft.com/office/officeart/2005/8/layout/vList2"/>
    <dgm:cxn modelId="{809A7CA5-B5D9-4413-8A87-BE0A74EC15DF}" srcId="{6C043D7F-2542-42DD-AA70-3573E2134F93}" destId="{DE6A9EB0-14F3-4780-9229-A68110516E91}" srcOrd="0" destOrd="0" parTransId="{B363958F-63DB-45FF-B712-1DE22C5E08E1}" sibTransId="{78DF7684-28CC-4E7C-AF5B-0350965AA040}"/>
    <dgm:cxn modelId="{601C94B6-22DC-4D5C-9606-736C06D783EF}" srcId="{DE6A9EB0-14F3-4780-9229-A68110516E91}" destId="{54C005C9-0136-4723-863C-CE2441EE9AFC}" srcOrd="2" destOrd="0" parTransId="{73245332-4B50-4FD0-AD2A-646BE4EF7DA6}" sibTransId="{0810A614-86CB-4E16-A75C-8778BE892723}"/>
    <dgm:cxn modelId="{374E22B8-DA5A-DC4B-B5E2-9FAA193E5DE3}" type="presOf" srcId="{549B302C-260E-43B7-A8F0-22B3189AEB2D}" destId="{BE1E7066-16D5-3F45-BBDD-79A1510FC91E}" srcOrd="0" destOrd="1" presId="urn:microsoft.com/office/officeart/2005/8/layout/vList2"/>
    <dgm:cxn modelId="{BC48B0CC-5A9E-4A64-ABA0-FFFD903AC756}" srcId="{DE6A9EB0-14F3-4780-9229-A68110516E91}" destId="{ABFBB1F3-AEB3-41FD-8FD0-A40CA87D1500}" srcOrd="6" destOrd="0" parTransId="{177BB9CB-40EE-4EB3-B665-0D1D5F74ED21}" sibTransId="{1CF0936E-B6D1-4986-82D9-ABC630439B62}"/>
    <dgm:cxn modelId="{D3031FCF-EF61-41B0-92CC-DBD95CE36E1E}" srcId="{DE6A9EB0-14F3-4780-9229-A68110516E91}" destId="{EC7B681D-3404-4A11-91F4-AE5AD61C20DE}" srcOrd="3" destOrd="0" parTransId="{1858C186-B193-46ED-8609-04FCBAF9FB50}" sibTransId="{FD8D4ADF-AE31-4C92-8ED9-26A8554FACC3}"/>
    <dgm:cxn modelId="{5DB80DD8-F1EA-C142-A0FC-F5EDA7EA29B1}" type="presOf" srcId="{EC7B681D-3404-4A11-91F4-AE5AD61C20DE}" destId="{BE1E7066-16D5-3F45-BBDD-79A1510FC91E}" srcOrd="0" destOrd="3" presId="urn:microsoft.com/office/officeart/2005/8/layout/vList2"/>
    <dgm:cxn modelId="{85F685E5-2943-4D63-B453-7CFE7FB82B84}" srcId="{DE6A9EB0-14F3-4780-9229-A68110516E91}" destId="{549B302C-260E-43B7-A8F0-22B3189AEB2D}" srcOrd="1" destOrd="0" parTransId="{0999B3A2-54F8-4764-A4A3-1DBC751AC850}" sibTransId="{10D47EBA-2B0F-41B7-9955-387575D1F413}"/>
    <dgm:cxn modelId="{4084E8EB-F846-2D49-8A02-DE56F11AE509}" type="presOf" srcId="{CB26186B-79D0-41F0-B4D7-3480A31647CB}" destId="{BE1E7066-16D5-3F45-BBDD-79A1510FC91E}" srcOrd="0" destOrd="4" presId="urn:microsoft.com/office/officeart/2005/8/layout/vList2"/>
    <dgm:cxn modelId="{6DC3B5F7-16A0-4998-A0C2-086B303C74DB}" srcId="{DE6A9EB0-14F3-4780-9229-A68110516E91}" destId="{5BA85BDA-09B3-476F-9474-D34CCC1D0A65}" srcOrd="0" destOrd="0" parTransId="{5BC99ADF-3B36-483A-B6EA-04F5F599FA6F}" sibTransId="{4520F43B-2073-4769-9C13-EEA609CF5C6D}"/>
    <dgm:cxn modelId="{BC6ABFAD-83A7-7B4C-B4FA-83856DF875F7}" type="presParOf" srcId="{251F284C-A3D4-4E45-905F-DF768EF24688}" destId="{AA6F2774-45D9-2642-8FF8-421CF6F6068D}" srcOrd="0" destOrd="0" presId="urn:microsoft.com/office/officeart/2005/8/layout/vList2"/>
    <dgm:cxn modelId="{48F2EE9D-7C16-6748-B6ED-09057AC82449}" type="presParOf" srcId="{251F284C-A3D4-4E45-905F-DF768EF24688}" destId="{BE1E7066-16D5-3F45-BBDD-79A1510FC9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23ED81-DAED-45DD-99A6-35BE03FCE9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7B18B-6827-4D61-8166-32FEF2CD33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Clients HTTP: </a:t>
          </a:r>
          <a:r>
            <a:rPr lang="fr-FR" b="1" dirty="0"/>
            <a:t>Postman</a:t>
          </a:r>
          <a:r>
            <a:rPr lang="fr-FR" dirty="0"/>
            <a:t> application populaire qui permet de construire, tester et documenter des API</a:t>
          </a:r>
          <a:endParaRPr lang="en-US" dirty="0"/>
        </a:p>
      </dgm:t>
    </dgm:pt>
    <dgm:pt modelId="{18CD1576-0FC0-41FB-9579-384E6BC431B1}" type="parTrans" cxnId="{15C7CD0C-C8E7-4D12-996C-B3A29A6C8F98}">
      <dgm:prSet/>
      <dgm:spPr/>
      <dgm:t>
        <a:bodyPr/>
        <a:lstStyle/>
        <a:p>
          <a:endParaRPr lang="en-US"/>
        </a:p>
      </dgm:t>
    </dgm:pt>
    <dgm:pt modelId="{855E58DF-711D-481D-9214-447AC896BD34}" type="sibTrans" cxnId="{15C7CD0C-C8E7-4D12-996C-B3A29A6C8F98}">
      <dgm:prSet/>
      <dgm:spPr/>
      <dgm:t>
        <a:bodyPr/>
        <a:lstStyle/>
        <a:p>
          <a:endParaRPr lang="en-US"/>
        </a:p>
      </dgm:t>
    </dgm:pt>
    <dgm:pt modelId="{E95239B5-5B7C-401B-87A0-8CFCA59108D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Bibliothèques et Framework en python :</a:t>
          </a:r>
          <a:r>
            <a:rPr lang="fr-FR" b="1" dirty="0" err="1"/>
            <a:t>Requests</a:t>
          </a:r>
          <a:r>
            <a:rPr lang="fr-FR" dirty="0"/>
            <a:t> </a:t>
          </a:r>
          <a:endParaRPr lang="en-US" dirty="0"/>
        </a:p>
      </dgm:t>
    </dgm:pt>
    <dgm:pt modelId="{455882AC-D449-449E-811E-86E1690D5C1E}" type="parTrans" cxnId="{597EDFE7-4F10-4501-82BC-54FCF7CA0E88}">
      <dgm:prSet/>
      <dgm:spPr/>
      <dgm:t>
        <a:bodyPr/>
        <a:lstStyle/>
        <a:p>
          <a:endParaRPr lang="en-US"/>
        </a:p>
      </dgm:t>
    </dgm:pt>
    <dgm:pt modelId="{C37FBBC1-223A-4478-8CEC-93FDD71AF23E}" type="sibTrans" cxnId="{597EDFE7-4F10-4501-82BC-54FCF7CA0E88}">
      <dgm:prSet/>
      <dgm:spPr/>
      <dgm:t>
        <a:bodyPr/>
        <a:lstStyle/>
        <a:p>
          <a:endParaRPr lang="en-US"/>
        </a:p>
      </dgm:t>
    </dgm:pt>
    <dgm:pt modelId="{A4C99B2F-DD3F-490E-AA0E-5B81BD8853CA}" type="pres">
      <dgm:prSet presAssocID="{8123ED81-DAED-45DD-99A6-35BE03FCE9FF}" presName="root" presStyleCnt="0">
        <dgm:presLayoutVars>
          <dgm:dir/>
          <dgm:resizeHandles val="exact"/>
        </dgm:presLayoutVars>
      </dgm:prSet>
      <dgm:spPr/>
    </dgm:pt>
    <dgm:pt modelId="{6F245746-7902-479A-9C55-198F7C299093}" type="pres">
      <dgm:prSet presAssocID="{6A77B18B-6827-4D61-8166-32FEF2CD33AD}" presName="compNode" presStyleCnt="0"/>
      <dgm:spPr/>
    </dgm:pt>
    <dgm:pt modelId="{07DB058F-A2F1-405B-BD00-390262AD9A29}" type="pres">
      <dgm:prSet presAssocID="{6A77B18B-6827-4D61-8166-32FEF2CD33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D6DB463A-754E-4A50-8749-CCC9CB1DE119}" type="pres">
      <dgm:prSet presAssocID="{6A77B18B-6827-4D61-8166-32FEF2CD33AD}" presName="spaceRect" presStyleCnt="0"/>
      <dgm:spPr/>
    </dgm:pt>
    <dgm:pt modelId="{BBD75BA8-2495-4EE0-B605-D8EC1F75626B}" type="pres">
      <dgm:prSet presAssocID="{6A77B18B-6827-4D61-8166-32FEF2CD33AD}" presName="textRect" presStyleLbl="revTx" presStyleIdx="0" presStyleCnt="2">
        <dgm:presLayoutVars>
          <dgm:chMax val="1"/>
          <dgm:chPref val="1"/>
        </dgm:presLayoutVars>
      </dgm:prSet>
      <dgm:spPr/>
    </dgm:pt>
    <dgm:pt modelId="{08CB92DE-8B28-495E-B29D-F26C8466E051}" type="pres">
      <dgm:prSet presAssocID="{855E58DF-711D-481D-9214-447AC896BD34}" presName="sibTrans" presStyleCnt="0"/>
      <dgm:spPr/>
    </dgm:pt>
    <dgm:pt modelId="{DB5DC8DE-54B2-4C9E-99B5-BF79AEFA40B7}" type="pres">
      <dgm:prSet presAssocID="{E95239B5-5B7C-401B-87A0-8CFCA59108D4}" presName="compNode" presStyleCnt="0"/>
      <dgm:spPr/>
    </dgm:pt>
    <dgm:pt modelId="{1B359000-843F-47C8-AC8B-DE14C3C640CD}" type="pres">
      <dgm:prSet presAssocID="{E95239B5-5B7C-401B-87A0-8CFCA59108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27CC58-A7FA-40C9-9F31-1A77AC81BCEC}" type="pres">
      <dgm:prSet presAssocID="{E95239B5-5B7C-401B-87A0-8CFCA59108D4}" presName="spaceRect" presStyleCnt="0"/>
      <dgm:spPr/>
    </dgm:pt>
    <dgm:pt modelId="{BA7A7BF1-2B19-498B-83DB-3C162EA94F91}" type="pres">
      <dgm:prSet presAssocID="{E95239B5-5B7C-401B-87A0-8CFCA59108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C7CD0C-C8E7-4D12-996C-B3A29A6C8F98}" srcId="{8123ED81-DAED-45DD-99A6-35BE03FCE9FF}" destId="{6A77B18B-6827-4D61-8166-32FEF2CD33AD}" srcOrd="0" destOrd="0" parTransId="{18CD1576-0FC0-41FB-9579-384E6BC431B1}" sibTransId="{855E58DF-711D-481D-9214-447AC896BD34}"/>
    <dgm:cxn modelId="{9415CA49-7285-4962-A903-2B8DD4905557}" type="presOf" srcId="{8123ED81-DAED-45DD-99A6-35BE03FCE9FF}" destId="{A4C99B2F-DD3F-490E-AA0E-5B81BD8853CA}" srcOrd="0" destOrd="0" presId="urn:microsoft.com/office/officeart/2018/2/layout/IconLabelList"/>
    <dgm:cxn modelId="{0FAC71B9-C875-4696-91D2-ADBA233EB4BC}" type="presOf" srcId="{6A77B18B-6827-4D61-8166-32FEF2CD33AD}" destId="{BBD75BA8-2495-4EE0-B605-D8EC1F75626B}" srcOrd="0" destOrd="0" presId="urn:microsoft.com/office/officeart/2018/2/layout/IconLabelList"/>
    <dgm:cxn modelId="{13BA1FBB-4BA7-4FCE-AAF4-8D004D468822}" type="presOf" srcId="{E95239B5-5B7C-401B-87A0-8CFCA59108D4}" destId="{BA7A7BF1-2B19-498B-83DB-3C162EA94F91}" srcOrd="0" destOrd="0" presId="urn:microsoft.com/office/officeart/2018/2/layout/IconLabelList"/>
    <dgm:cxn modelId="{597EDFE7-4F10-4501-82BC-54FCF7CA0E88}" srcId="{8123ED81-DAED-45DD-99A6-35BE03FCE9FF}" destId="{E95239B5-5B7C-401B-87A0-8CFCA59108D4}" srcOrd="1" destOrd="0" parTransId="{455882AC-D449-449E-811E-86E1690D5C1E}" sibTransId="{C37FBBC1-223A-4478-8CEC-93FDD71AF23E}"/>
    <dgm:cxn modelId="{CE53EAAD-37AF-4F05-B9E0-C55200DD8F4F}" type="presParOf" srcId="{A4C99B2F-DD3F-490E-AA0E-5B81BD8853CA}" destId="{6F245746-7902-479A-9C55-198F7C299093}" srcOrd="0" destOrd="0" presId="urn:microsoft.com/office/officeart/2018/2/layout/IconLabelList"/>
    <dgm:cxn modelId="{AB961C09-6D28-4410-B177-56FA7EFC723B}" type="presParOf" srcId="{6F245746-7902-479A-9C55-198F7C299093}" destId="{07DB058F-A2F1-405B-BD00-390262AD9A29}" srcOrd="0" destOrd="0" presId="urn:microsoft.com/office/officeart/2018/2/layout/IconLabelList"/>
    <dgm:cxn modelId="{27E6BC83-B30A-4C3D-9947-73EF071FA8A7}" type="presParOf" srcId="{6F245746-7902-479A-9C55-198F7C299093}" destId="{D6DB463A-754E-4A50-8749-CCC9CB1DE119}" srcOrd="1" destOrd="0" presId="urn:microsoft.com/office/officeart/2018/2/layout/IconLabelList"/>
    <dgm:cxn modelId="{58252AC0-2149-41D9-91D1-BC442341F09E}" type="presParOf" srcId="{6F245746-7902-479A-9C55-198F7C299093}" destId="{BBD75BA8-2495-4EE0-B605-D8EC1F75626B}" srcOrd="2" destOrd="0" presId="urn:microsoft.com/office/officeart/2018/2/layout/IconLabelList"/>
    <dgm:cxn modelId="{32950B57-4846-4220-B9BA-B56EC0211EFD}" type="presParOf" srcId="{A4C99B2F-DD3F-490E-AA0E-5B81BD8853CA}" destId="{08CB92DE-8B28-495E-B29D-F26C8466E051}" srcOrd="1" destOrd="0" presId="urn:microsoft.com/office/officeart/2018/2/layout/IconLabelList"/>
    <dgm:cxn modelId="{DAB8AFF4-CE59-4006-AB70-3137C447B614}" type="presParOf" srcId="{A4C99B2F-DD3F-490E-AA0E-5B81BD8853CA}" destId="{DB5DC8DE-54B2-4C9E-99B5-BF79AEFA40B7}" srcOrd="2" destOrd="0" presId="urn:microsoft.com/office/officeart/2018/2/layout/IconLabelList"/>
    <dgm:cxn modelId="{1411BBF9-753D-49B6-A99B-06CF7B309C32}" type="presParOf" srcId="{DB5DC8DE-54B2-4C9E-99B5-BF79AEFA40B7}" destId="{1B359000-843F-47C8-AC8B-DE14C3C640CD}" srcOrd="0" destOrd="0" presId="urn:microsoft.com/office/officeart/2018/2/layout/IconLabelList"/>
    <dgm:cxn modelId="{C6643F9F-BD9F-4C13-A633-56B1B6AA8C6B}" type="presParOf" srcId="{DB5DC8DE-54B2-4C9E-99B5-BF79AEFA40B7}" destId="{7627CC58-A7FA-40C9-9F31-1A77AC81BCEC}" srcOrd="1" destOrd="0" presId="urn:microsoft.com/office/officeart/2018/2/layout/IconLabelList"/>
    <dgm:cxn modelId="{4811546B-EAC0-489E-87D8-35596C70BB6E}" type="presParOf" srcId="{DB5DC8DE-54B2-4C9E-99B5-BF79AEFA40B7}" destId="{BA7A7BF1-2B19-498B-83DB-3C162EA94F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E41A96-59E7-4AF9-A12C-5717A26C47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7521383-540B-4D78-873C-DD06588CC3E5}">
      <dgm:prSet/>
      <dgm:spPr/>
      <dgm:t>
        <a:bodyPr/>
        <a:lstStyle/>
        <a:p>
          <a:pPr>
            <a:defRPr cap="all"/>
          </a:pPr>
          <a:r>
            <a:rPr lang="fr-FR" dirty="0"/>
            <a:t>Inscription: pour obtenir une clé d’accès</a:t>
          </a:r>
          <a:endParaRPr lang="en-US" dirty="0"/>
        </a:p>
      </dgm:t>
    </dgm:pt>
    <dgm:pt modelId="{2DEBE3FA-A759-4915-96EC-BD4F48109A23}" type="parTrans" cxnId="{1FE0381A-C09E-4B14-9076-30CC69B90E2C}">
      <dgm:prSet/>
      <dgm:spPr/>
      <dgm:t>
        <a:bodyPr/>
        <a:lstStyle/>
        <a:p>
          <a:endParaRPr lang="en-US"/>
        </a:p>
      </dgm:t>
    </dgm:pt>
    <dgm:pt modelId="{C23FBE1B-6638-4ED8-A4CF-6E897D4B963A}" type="sibTrans" cxnId="{1FE0381A-C09E-4B14-9076-30CC69B90E2C}">
      <dgm:prSet/>
      <dgm:spPr/>
      <dgm:t>
        <a:bodyPr/>
        <a:lstStyle/>
        <a:p>
          <a:endParaRPr lang="en-US"/>
        </a:p>
      </dgm:t>
    </dgm:pt>
    <dgm:pt modelId="{1960B223-F0F7-439C-8FD2-E9B38B6E3C41}">
      <dgm:prSet/>
      <dgm:spPr/>
      <dgm:t>
        <a:bodyPr/>
        <a:lstStyle/>
        <a:p>
          <a:pPr>
            <a:defRPr cap="all"/>
          </a:pPr>
          <a:r>
            <a:rPr lang="fr-FR" dirty="0"/>
            <a:t>Documentation: familiariser vous avec la doc, apprenez les </a:t>
          </a:r>
          <a:r>
            <a:rPr lang="fr-FR" dirty="0" err="1"/>
            <a:t>endpoints</a:t>
          </a:r>
          <a:r>
            <a:rPr lang="fr-FR" dirty="0"/>
            <a:t> disponibles, les paramètres requis, les limites d’utilisation</a:t>
          </a:r>
          <a:endParaRPr lang="en-US" dirty="0"/>
        </a:p>
      </dgm:t>
    </dgm:pt>
    <dgm:pt modelId="{947BC302-50EA-43EE-BD8F-722FC48B3810}" type="parTrans" cxnId="{B95BC2FC-784B-4AE2-892B-A0B204CE1BF7}">
      <dgm:prSet/>
      <dgm:spPr/>
      <dgm:t>
        <a:bodyPr/>
        <a:lstStyle/>
        <a:p>
          <a:endParaRPr lang="en-US"/>
        </a:p>
      </dgm:t>
    </dgm:pt>
    <dgm:pt modelId="{77BB9E2E-451C-42B0-935F-2F48CFABAA36}" type="sibTrans" cxnId="{B95BC2FC-784B-4AE2-892B-A0B204CE1BF7}">
      <dgm:prSet/>
      <dgm:spPr/>
      <dgm:t>
        <a:bodyPr/>
        <a:lstStyle/>
        <a:p>
          <a:endParaRPr lang="en-US"/>
        </a:p>
      </dgm:t>
    </dgm:pt>
    <dgm:pt modelId="{7E14D3C4-CC62-4299-B350-3AFFA8A8C35B}">
      <dgm:prSet/>
      <dgm:spPr/>
      <dgm:t>
        <a:bodyPr/>
        <a:lstStyle/>
        <a:p>
          <a:pPr>
            <a:defRPr cap="all"/>
          </a:pPr>
          <a:r>
            <a:rPr lang="fr-FR" dirty="0"/>
            <a:t>Test: utiliser les outils comme Postman pour tester et comprendre les réponses</a:t>
          </a:r>
          <a:endParaRPr lang="en-US" dirty="0"/>
        </a:p>
      </dgm:t>
    </dgm:pt>
    <dgm:pt modelId="{30E58A44-C812-4BDC-AFB8-3AA19740E316}" type="parTrans" cxnId="{81897B7E-2AFD-45EA-B984-CC0E1D17D710}">
      <dgm:prSet/>
      <dgm:spPr/>
      <dgm:t>
        <a:bodyPr/>
        <a:lstStyle/>
        <a:p>
          <a:endParaRPr lang="en-US"/>
        </a:p>
      </dgm:t>
    </dgm:pt>
    <dgm:pt modelId="{4D332160-83D3-44C9-8B89-3E1175812A24}" type="sibTrans" cxnId="{81897B7E-2AFD-45EA-B984-CC0E1D17D710}">
      <dgm:prSet/>
      <dgm:spPr/>
      <dgm:t>
        <a:bodyPr/>
        <a:lstStyle/>
        <a:p>
          <a:endParaRPr lang="en-US"/>
        </a:p>
      </dgm:t>
    </dgm:pt>
    <dgm:pt modelId="{36B815B5-FE82-4F6A-906B-5325ADC1F87C}" type="pres">
      <dgm:prSet presAssocID="{02E41A96-59E7-4AF9-A12C-5717A26C4718}" presName="root" presStyleCnt="0">
        <dgm:presLayoutVars>
          <dgm:dir/>
          <dgm:resizeHandles val="exact"/>
        </dgm:presLayoutVars>
      </dgm:prSet>
      <dgm:spPr/>
    </dgm:pt>
    <dgm:pt modelId="{FF86EC7F-9817-4DE9-921B-1156F41E2F9C}" type="pres">
      <dgm:prSet presAssocID="{87521383-540B-4D78-873C-DD06588CC3E5}" presName="compNode" presStyleCnt="0"/>
      <dgm:spPr/>
    </dgm:pt>
    <dgm:pt modelId="{F8289A71-107D-44DE-9A44-62C708899CC9}" type="pres">
      <dgm:prSet presAssocID="{87521383-540B-4D78-873C-DD06588CC3E5}" presName="iconBgRect" presStyleLbl="bgShp" presStyleIdx="0" presStyleCnt="3"/>
      <dgm:spPr/>
    </dgm:pt>
    <dgm:pt modelId="{21BD2F70-E400-4682-A256-FCB9F0D7052A}" type="pres">
      <dgm:prSet presAssocID="{87521383-540B-4D78-873C-DD06588CC3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FEECE928-1309-4D35-AF55-C743137DEB21}" type="pres">
      <dgm:prSet presAssocID="{87521383-540B-4D78-873C-DD06588CC3E5}" presName="spaceRect" presStyleCnt="0"/>
      <dgm:spPr/>
    </dgm:pt>
    <dgm:pt modelId="{45B0CF1B-55CC-451B-9B38-3ABAE2266CF7}" type="pres">
      <dgm:prSet presAssocID="{87521383-540B-4D78-873C-DD06588CC3E5}" presName="textRect" presStyleLbl="revTx" presStyleIdx="0" presStyleCnt="3">
        <dgm:presLayoutVars>
          <dgm:chMax val="1"/>
          <dgm:chPref val="1"/>
        </dgm:presLayoutVars>
      </dgm:prSet>
      <dgm:spPr/>
    </dgm:pt>
    <dgm:pt modelId="{6B8F027C-559A-4FD4-9E19-FCE5ACB36F78}" type="pres">
      <dgm:prSet presAssocID="{C23FBE1B-6638-4ED8-A4CF-6E897D4B963A}" presName="sibTrans" presStyleCnt="0"/>
      <dgm:spPr/>
    </dgm:pt>
    <dgm:pt modelId="{F608C6A0-B764-480A-B9E0-710764689014}" type="pres">
      <dgm:prSet presAssocID="{1960B223-F0F7-439C-8FD2-E9B38B6E3C41}" presName="compNode" presStyleCnt="0"/>
      <dgm:spPr/>
    </dgm:pt>
    <dgm:pt modelId="{1AFD94B0-8277-4C1A-8F35-EFBD4EA4BC79}" type="pres">
      <dgm:prSet presAssocID="{1960B223-F0F7-439C-8FD2-E9B38B6E3C41}" presName="iconBgRect" presStyleLbl="bgShp" presStyleIdx="1" presStyleCnt="3"/>
      <dgm:spPr/>
    </dgm:pt>
    <dgm:pt modelId="{1BC9BEAF-B6A4-4D28-B5F7-49019D1E2F74}" type="pres">
      <dgm:prSet presAssocID="{1960B223-F0F7-439C-8FD2-E9B38B6E3C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38D56E-1F5A-4B9A-9CCF-EF64550EA9A8}" type="pres">
      <dgm:prSet presAssocID="{1960B223-F0F7-439C-8FD2-E9B38B6E3C41}" presName="spaceRect" presStyleCnt="0"/>
      <dgm:spPr/>
    </dgm:pt>
    <dgm:pt modelId="{DB130A5F-BEB9-4CD3-B136-91C1C430FC28}" type="pres">
      <dgm:prSet presAssocID="{1960B223-F0F7-439C-8FD2-E9B38B6E3C41}" presName="textRect" presStyleLbl="revTx" presStyleIdx="1" presStyleCnt="3">
        <dgm:presLayoutVars>
          <dgm:chMax val="1"/>
          <dgm:chPref val="1"/>
        </dgm:presLayoutVars>
      </dgm:prSet>
      <dgm:spPr/>
    </dgm:pt>
    <dgm:pt modelId="{D5AE816B-F38C-4B7B-BBC5-3663B927DDC1}" type="pres">
      <dgm:prSet presAssocID="{77BB9E2E-451C-42B0-935F-2F48CFABAA36}" presName="sibTrans" presStyleCnt="0"/>
      <dgm:spPr/>
    </dgm:pt>
    <dgm:pt modelId="{C24CD65C-0ADF-4B5B-8CB8-3D791FB5ECE1}" type="pres">
      <dgm:prSet presAssocID="{7E14D3C4-CC62-4299-B350-3AFFA8A8C35B}" presName="compNode" presStyleCnt="0"/>
      <dgm:spPr/>
    </dgm:pt>
    <dgm:pt modelId="{744955D0-B4DB-4297-8479-84F17858C30E}" type="pres">
      <dgm:prSet presAssocID="{7E14D3C4-CC62-4299-B350-3AFFA8A8C35B}" presName="iconBgRect" presStyleLbl="bgShp" presStyleIdx="2" presStyleCnt="3"/>
      <dgm:spPr/>
    </dgm:pt>
    <dgm:pt modelId="{F0EBAE64-AF0F-4BFB-86F1-532D870F9BE5}" type="pres">
      <dgm:prSet presAssocID="{7E14D3C4-CC62-4299-B350-3AFFA8A8C3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6E7A4E6-7F3B-482E-946D-7C735F066276}" type="pres">
      <dgm:prSet presAssocID="{7E14D3C4-CC62-4299-B350-3AFFA8A8C35B}" presName="spaceRect" presStyleCnt="0"/>
      <dgm:spPr/>
    </dgm:pt>
    <dgm:pt modelId="{36876D8F-2B82-46F0-9A86-A7C410D04710}" type="pres">
      <dgm:prSet presAssocID="{7E14D3C4-CC62-4299-B350-3AFFA8A8C3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E0381A-C09E-4B14-9076-30CC69B90E2C}" srcId="{02E41A96-59E7-4AF9-A12C-5717A26C4718}" destId="{87521383-540B-4D78-873C-DD06588CC3E5}" srcOrd="0" destOrd="0" parTransId="{2DEBE3FA-A759-4915-96EC-BD4F48109A23}" sibTransId="{C23FBE1B-6638-4ED8-A4CF-6E897D4B963A}"/>
    <dgm:cxn modelId="{81897B7E-2AFD-45EA-B984-CC0E1D17D710}" srcId="{02E41A96-59E7-4AF9-A12C-5717A26C4718}" destId="{7E14D3C4-CC62-4299-B350-3AFFA8A8C35B}" srcOrd="2" destOrd="0" parTransId="{30E58A44-C812-4BDC-AFB8-3AA19740E316}" sibTransId="{4D332160-83D3-44C9-8B89-3E1175812A24}"/>
    <dgm:cxn modelId="{FCB81DCD-A7C1-4BC0-B31A-CC354ABA20E2}" type="presOf" srcId="{87521383-540B-4D78-873C-DD06588CC3E5}" destId="{45B0CF1B-55CC-451B-9B38-3ABAE2266CF7}" srcOrd="0" destOrd="0" presId="urn:microsoft.com/office/officeart/2018/5/layout/IconCircleLabelList"/>
    <dgm:cxn modelId="{3407D4CF-F92D-4859-AA35-A982E22B0D60}" type="presOf" srcId="{7E14D3C4-CC62-4299-B350-3AFFA8A8C35B}" destId="{36876D8F-2B82-46F0-9A86-A7C410D04710}" srcOrd="0" destOrd="0" presId="urn:microsoft.com/office/officeart/2018/5/layout/IconCircleLabelList"/>
    <dgm:cxn modelId="{46BAEDD9-62CB-4123-9CC6-17118CB8CB7D}" type="presOf" srcId="{02E41A96-59E7-4AF9-A12C-5717A26C4718}" destId="{36B815B5-FE82-4F6A-906B-5325ADC1F87C}" srcOrd="0" destOrd="0" presId="urn:microsoft.com/office/officeart/2018/5/layout/IconCircleLabelList"/>
    <dgm:cxn modelId="{D7FDFDD9-3163-4FE6-849A-1BB63CA1007F}" type="presOf" srcId="{1960B223-F0F7-439C-8FD2-E9B38B6E3C41}" destId="{DB130A5F-BEB9-4CD3-B136-91C1C430FC28}" srcOrd="0" destOrd="0" presId="urn:microsoft.com/office/officeart/2018/5/layout/IconCircleLabelList"/>
    <dgm:cxn modelId="{B95BC2FC-784B-4AE2-892B-A0B204CE1BF7}" srcId="{02E41A96-59E7-4AF9-A12C-5717A26C4718}" destId="{1960B223-F0F7-439C-8FD2-E9B38B6E3C41}" srcOrd="1" destOrd="0" parTransId="{947BC302-50EA-43EE-BD8F-722FC48B3810}" sibTransId="{77BB9E2E-451C-42B0-935F-2F48CFABAA36}"/>
    <dgm:cxn modelId="{BCBDB1A2-78C4-4F96-B77C-8A6D11AC1245}" type="presParOf" srcId="{36B815B5-FE82-4F6A-906B-5325ADC1F87C}" destId="{FF86EC7F-9817-4DE9-921B-1156F41E2F9C}" srcOrd="0" destOrd="0" presId="urn:microsoft.com/office/officeart/2018/5/layout/IconCircleLabelList"/>
    <dgm:cxn modelId="{41737341-07DB-4D46-B558-639BC9361FB8}" type="presParOf" srcId="{FF86EC7F-9817-4DE9-921B-1156F41E2F9C}" destId="{F8289A71-107D-44DE-9A44-62C708899CC9}" srcOrd="0" destOrd="0" presId="urn:microsoft.com/office/officeart/2018/5/layout/IconCircleLabelList"/>
    <dgm:cxn modelId="{922D654D-37C0-4647-A854-810EF87C3AEC}" type="presParOf" srcId="{FF86EC7F-9817-4DE9-921B-1156F41E2F9C}" destId="{21BD2F70-E400-4682-A256-FCB9F0D7052A}" srcOrd="1" destOrd="0" presId="urn:microsoft.com/office/officeart/2018/5/layout/IconCircleLabelList"/>
    <dgm:cxn modelId="{6A615032-1B5F-4276-BC47-04EC18C9EC9A}" type="presParOf" srcId="{FF86EC7F-9817-4DE9-921B-1156F41E2F9C}" destId="{FEECE928-1309-4D35-AF55-C743137DEB21}" srcOrd="2" destOrd="0" presId="urn:microsoft.com/office/officeart/2018/5/layout/IconCircleLabelList"/>
    <dgm:cxn modelId="{CFEDFA40-A12C-4B5C-8C11-7755CFF7D6C9}" type="presParOf" srcId="{FF86EC7F-9817-4DE9-921B-1156F41E2F9C}" destId="{45B0CF1B-55CC-451B-9B38-3ABAE2266CF7}" srcOrd="3" destOrd="0" presId="urn:microsoft.com/office/officeart/2018/5/layout/IconCircleLabelList"/>
    <dgm:cxn modelId="{8511C966-BD91-464D-A60C-4491D89F732E}" type="presParOf" srcId="{36B815B5-FE82-4F6A-906B-5325ADC1F87C}" destId="{6B8F027C-559A-4FD4-9E19-FCE5ACB36F78}" srcOrd="1" destOrd="0" presId="urn:microsoft.com/office/officeart/2018/5/layout/IconCircleLabelList"/>
    <dgm:cxn modelId="{D7845B9B-7DAC-4452-9F6C-AE9CE667D3BF}" type="presParOf" srcId="{36B815B5-FE82-4F6A-906B-5325ADC1F87C}" destId="{F608C6A0-B764-480A-B9E0-710764689014}" srcOrd="2" destOrd="0" presId="urn:microsoft.com/office/officeart/2018/5/layout/IconCircleLabelList"/>
    <dgm:cxn modelId="{A08FF5DD-E718-4C15-AC08-232FAB2562A6}" type="presParOf" srcId="{F608C6A0-B764-480A-B9E0-710764689014}" destId="{1AFD94B0-8277-4C1A-8F35-EFBD4EA4BC79}" srcOrd="0" destOrd="0" presId="urn:microsoft.com/office/officeart/2018/5/layout/IconCircleLabelList"/>
    <dgm:cxn modelId="{4A404DF8-7CB0-4229-957A-962AAE9D50E0}" type="presParOf" srcId="{F608C6A0-B764-480A-B9E0-710764689014}" destId="{1BC9BEAF-B6A4-4D28-B5F7-49019D1E2F74}" srcOrd="1" destOrd="0" presId="urn:microsoft.com/office/officeart/2018/5/layout/IconCircleLabelList"/>
    <dgm:cxn modelId="{C117EE6B-73EB-4F83-A8CD-DFD46C1AACBA}" type="presParOf" srcId="{F608C6A0-B764-480A-B9E0-710764689014}" destId="{1138D56E-1F5A-4B9A-9CCF-EF64550EA9A8}" srcOrd="2" destOrd="0" presId="urn:microsoft.com/office/officeart/2018/5/layout/IconCircleLabelList"/>
    <dgm:cxn modelId="{69C37299-03A9-4C43-900B-7F63F62D9CC0}" type="presParOf" srcId="{F608C6A0-B764-480A-B9E0-710764689014}" destId="{DB130A5F-BEB9-4CD3-B136-91C1C430FC28}" srcOrd="3" destOrd="0" presId="urn:microsoft.com/office/officeart/2018/5/layout/IconCircleLabelList"/>
    <dgm:cxn modelId="{F4DC6A68-2AE9-4E09-8D58-94194A4ADCC7}" type="presParOf" srcId="{36B815B5-FE82-4F6A-906B-5325ADC1F87C}" destId="{D5AE816B-F38C-4B7B-BBC5-3663B927DDC1}" srcOrd="3" destOrd="0" presId="urn:microsoft.com/office/officeart/2018/5/layout/IconCircleLabelList"/>
    <dgm:cxn modelId="{51D4BA6A-A5CD-45EC-896D-47D018612FDE}" type="presParOf" srcId="{36B815B5-FE82-4F6A-906B-5325ADC1F87C}" destId="{C24CD65C-0ADF-4B5B-8CB8-3D791FB5ECE1}" srcOrd="4" destOrd="0" presId="urn:microsoft.com/office/officeart/2018/5/layout/IconCircleLabelList"/>
    <dgm:cxn modelId="{B73306EF-F859-45F8-9FC9-B645D36FDA02}" type="presParOf" srcId="{C24CD65C-0ADF-4B5B-8CB8-3D791FB5ECE1}" destId="{744955D0-B4DB-4297-8479-84F17858C30E}" srcOrd="0" destOrd="0" presId="urn:microsoft.com/office/officeart/2018/5/layout/IconCircleLabelList"/>
    <dgm:cxn modelId="{A2FEF122-A801-4363-9370-34CA85A39A78}" type="presParOf" srcId="{C24CD65C-0ADF-4B5B-8CB8-3D791FB5ECE1}" destId="{F0EBAE64-AF0F-4BFB-86F1-532D870F9BE5}" srcOrd="1" destOrd="0" presId="urn:microsoft.com/office/officeart/2018/5/layout/IconCircleLabelList"/>
    <dgm:cxn modelId="{A5954E3C-2F55-499C-94F0-0FDB5CC34BF5}" type="presParOf" srcId="{C24CD65C-0ADF-4B5B-8CB8-3D791FB5ECE1}" destId="{B6E7A4E6-7F3B-482E-946D-7C735F066276}" srcOrd="2" destOrd="0" presId="urn:microsoft.com/office/officeart/2018/5/layout/IconCircleLabelList"/>
    <dgm:cxn modelId="{FEDCC9B1-05E0-45E4-93C1-1DDAF39D7BD5}" type="presParOf" srcId="{C24CD65C-0ADF-4B5B-8CB8-3D791FB5ECE1}" destId="{36876D8F-2B82-46F0-9A86-A7C410D047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722A8E-9CBB-49CF-B037-F038C354C3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97286-2223-4CF9-B478-4DCA076198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hlinkClick xmlns:r="http://schemas.openxmlformats.org/officeDocument/2006/relationships" r:id="rId1"/>
            </a:rPr>
            <a:t>https://api.meteo-concept.com/documentation</a:t>
          </a:r>
          <a:endParaRPr lang="en-US"/>
        </a:p>
      </dgm:t>
    </dgm:pt>
    <dgm:pt modelId="{A1F8F6FF-2F75-4244-AE02-2E0A03799C0F}" type="parTrans" cxnId="{E2931F8E-E57E-4BDA-8B4C-1F7617CC71AE}">
      <dgm:prSet/>
      <dgm:spPr/>
      <dgm:t>
        <a:bodyPr/>
        <a:lstStyle/>
        <a:p>
          <a:endParaRPr lang="en-US"/>
        </a:p>
      </dgm:t>
    </dgm:pt>
    <dgm:pt modelId="{E101BEC7-B5DC-4D9B-9910-424157F1CDF0}" type="sibTrans" cxnId="{E2931F8E-E57E-4BDA-8B4C-1F7617CC71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DC728C-5908-4991-815E-01F3E3F956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Rapid API: </a:t>
          </a:r>
          <a:r>
            <a:rPr lang="fr-FR" dirty="0">
              <a:hlinkClick xmlns:r="http://schemas.openxmlformats.org/officeDocument/2006/relationships" r:id="rId2"/>
            </a:rPr>
            <a:t>https://rapidapi.com/hub</a:t>
          </a:r>
          <a:endParaRPr lang="fr-FR" dirty="0"/>
        </a:p>
        <a:p>
          <a:pPr>
            <a:lnSpc>
              <a:spcPct val="100000"/>
            </a:lnSpc>
          </a:pPr>
          <a:endParaRPr lang="en-US" dirty="0"/>
        </a:p>
      </dgm:t>
    </dgm:pt>
    <dgm:pt modelId="{0135EDB3-ADCB-48CA-82FB-699DB6638C96}" type="parTrans" cxnId="{5C42518E-5F9B-419A-A991-5B9447332CB5}">
      <dgm:prSet/>
      <dgm:spPr/>
      <dgm:t>
        <a:bodyPr/>
        <a:lstStyle/>
        <a:p>
          <a:endParaRPr lang="en-US"/>
        </a:p>
      </dgm:t>
    </dgm:pt>
    <dgm:pt modelId="{FA11DCA7-79B7-4CCE-9205-B5075354F21F}" type="sibTrans" cxnId="{5C42518E-5F9B-419A-A991-5B9447332CB5}">
      <dgm:prSet/>
      <dgm:spPr/>
      <dgm:t>
        <a:bodyPr/>
        <a:lstStyle/>
        <a:p>
          <a:endParaRPr lang="en-US"/>
        </a:p>
      </dgm:t>
    </dgm:pt>
    <dgm:pt modelId="{8DCEC7C7-7A3F-4AEC-8030-1271B4D79A89}" type="pres">
      <dgm:prSet presAssocID="{00722A8E-9CBB-49CF-B037-F038C354C3DC}" presName="root" presStyleCnt="0">
        <dgm:presLayoutVars>
          <dgm:dir/>
          <dgm:resizeHandles val="exact"/>
        </dgm:presLayoutVars>
      </dgm:prSet>
      <dgm:spPr/>
    </dgm:pt>
    <dgm:pt modelId="{8D70BA1C-AB7C-402C-9B67-DAC6F8B9918E}" type="pres">
      <dgm:prSet presAssocID="{00722A8E-9CBB-49CF-B037-F038C354C3DC}" presName="container" presStyleCnt="0">
        <dgm:presLayoutVars>
          <dgm:dir/>
          <dgm:resizeHandles val="exact"/>
        </dgm:presLayoutVars>
      </dgm:prSet>
      <dgm:spPr/>
    </dgm:pt>
    <dgm:pt modelId="{33CB6E3F-9741-4856-99D1-FA77F43E1728}" type="pres">
      <dgm:prSet presAssocID="{B8297286-2223-4CF9-B478-4DCA0761986E}" presName="compNode" presStyleCnt="0"/>
      <dgm:spPr/>
    </dgm:pt>
    <dgm:pt modelId="{203A53E3-D438-4478-9697-61B63AB80F44}" type="pres">
      <dgm:prSet presAssocID="{B8297286-2223-4CF9-B478-4DCA0761986E}" presName="iconBgRect" presStyleLbl="bgShp" presStyleIdx="0" presStyleCnt="2"/>
      <dgm:spPr/>
    </dgm:pt>
    <dgm:pt modelId="{FD06EA56-6BF8-4552-AB8F-A4B334FF850C}" type="pres">
      <dgm:prSet presAssocID="{B8297286-2223-4CF9-B478-4DCA0761986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âtiment"/>
        </a:ext>
      </dgm:extLst>
    </dgm:pt>
    <dgm:pt modelId="{E1881899-A629-422B-928B-604898CD8900}" type="pres">
      <dgm:prSet presAssocID="{B8297286-2223-4CF9-B478-4DCA0761986E}" presName="spaceRect" presStyleCnt="0"/>
      <dgm:spPr/>
    </dgm:pt>
    <dgm:pt modelId="{3E2E2EC2-AD62-4474-B2A1-A0B18749251D}" type="pres">
      <dgm:prSet presAssocID="{B8297286-2223-4CF9-B478-4DCA0761986E}" presName="textRect" presStyleLbl="revTx" presStyleIdx="0" presStyleCnt="2">
        <dgm:presLayoutVars>
          <dgm:chMax val="1"/>
          <dgm:chPref val="1"/>
        </dgm:presLayoutVars>
      </dgm:prSet>
      <dgm:spPr/>
    </dgm:pt>
    <dgm:pt modelId="{E8E8629D-8D6B-4F73-A05D-5E84AD038456}" type="pres">
      <dgm:prSet presAssocID="{E101BEC7-B5DC-4D9B-9910-424157F1CDF0}" presName="sibTrans" presStyleLbl="sibTrans2D1" presStyleIdx="0" presStyleCnt="0"/>
      <dgm:spPr/>
    </dgm:pt>
    <dgm:pt modelId="{3F969C0A-1CCB-4C91-B542-31CD6F8084A4}" type="pres">
      <dgm:prSet presAssocID="{64DC728C-5908-4991-815E-01F3E3F9562B}" presName="compNode" presStyleCnt="0"/>
      <dgm:spPr/>
    </dgm:pt>
    <dgm:pt modelId="{492F2F6A-CB05-4F8F-BA59-050F92E638D6}" type="pres">
      <dgm:prSet presAssocID="{64DC728C-5908-4991-815E-01F3E3F9562B}" presName="iconBgRect" presStyleLbl="bgShp" presStyleIdx="1" presStyleCnt="2"/>
      <dgm:spPr/>
    </dgm:pt>
    <dgm:pt modelId="{F2E80C1B-5E50-4FF7-A822-A17466BBC903}" type="pres">
      <dgm:prSet presAssocID="{64DC728C-5908-4991-815E-01F3E3F9562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BB9F09E6-B6F4-4DC8-A752-F4DABDCF1C84}" type="pres">
      <dgm:prSet presAssocID="{64DC728C-5908-4991-815E-01F3E3F9562B}" presName="spaceRect" presStyleCnt="0"/>
      <dgm:spPr/>
    </dgm:pt>
    <dgm:pt modelId="{B68D4C1A-8790-4909-A8A8-9E92DA3D684B}" type="pres">
      <dgm:prSet presAssocID="{64DC728C-5908-4991-815E-01F3E3F95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C78B51-8ACF-412C-8DA8-D7CD4C41F24A}" type="presOf" srcId="{64DC728C-5908-4991-815E-01F3E3F9562B}" destId="{B68D4C1A-8790-4909-A8A8-9E92DA3D684B}" srcOrd="0" destOrd="0" presId="urn:microsoft.com/office/officeart/2018/2/layout/IconCircleList"/>
    <dgm:cxn modelId="{26B68C65-05AC-425C-9F1D-CD9FA391871A}" type="presOf" srcId="{E101BEC7-B5DC-4D9B-9910-424157F1CDF0}" destId="{E8E8629D-8D6B-4F73-A05D-5E84AD038456}" srcOrd="0" destOrd="0" presId="urn:microsoft.com/office/officeart/2018/2/layout/IconCircleList"/>
    <dgm:cxn modelId="{E2931F8E-E57E-4BDA-8B4C-1F7617CC71AE}" srcId="{00722A8E-9CBB-49CF-B037-F038C354C3DC}" destId="{B8297286-2223-4CF9-B478-4DCA0761986E}" srcOrd="0" destOrd="0" parTransId="{A1F8F6FF-2F75-4244-AE02-2E0A03799C0F}" sibTransId="{E101BEC7-B5DC-4D9B-9910-424157F1CDF0}"/>
    <dgm:cxn modelId="{5C42518E-5F9B-419A-A991-5B9447332CB5}" srcId="{00722A8E-9CBB-49CF-B037-F038C354C3DC}" destId="{64DC728C-5908-4991-815E-01F3E3F9562B}" srcOrd="1" destOrd="0" parTransId="{0135EDB3-ADCB-48CA-82FB-699DB6638C96}" sibTransId="{FA11DCA7-79B7-4CCE-9205-B5075354F21F}"/>
    <dgm:cxn modelId="{1CAEB7AD-1D74-45DC-A25E-0C3048B76F5A}" type="presOf" srcId="{B8297286-2223-4CF9-B478-4DCA0761986E}" destId="{3E2E2EC2-AD62-4474-B2A1-A0B18749251D}" srcOrd="0" destOrd="0" presId="urn:microsoft.com/office/officeart/2018/2/layout/IconCircleList"/>
    <dgm:cxn modelId="{F0F1DDCB-CA86-4B4A-8588-FE8C29D7293E}" type="presOf" srcId="{00722A8E-9CBB-49CF-B037-F038C354C3DC}" destId="{8DCEC7C7-7A3F-4AEC-8030-1271B4D79A89}" srcOrd="0" destOrd="0" presId="urn:microsoft.com/office/officeart/2018/2/layout/IconCircleList"/>
    <dgm:cxn modelId="{17BE7FAE-06F1-4C94-AAE7-319829317DCD}" type="presParOf" srcId="{8DCEC7C7-7A3F-4AEC-8030-1271B4D79A89}" destId="{8D70BA1C-AB7C-402C-9B67-DAC6F8B9918E}" srcOrd="0" destOrd="0" presId="urn:microsoft.com/office/officeart/2018/2/layout/IconCircleList"/>
    <dgm:cxn modelId="{9E6D2749-7B17-4B86-A9C8-106C1C281557}" type="presParOf" srcId="{8D70BA1C-AB7C-402C-9B67-DAC6F8B9918E}" destId="{33CB6E3F-9741-4856-99D1-FA77F43E1728}" srcOrd="0" destOrd="0" presId="urn:microsoft.com/office/officeart/2018/2/layout/IconCircleList"/>
    <dgm:cxn modelId="{2D4972D2-9F9C-427F-9F85-40AF22DC9992}" type="presParOf" srcId="{33CB6E3F-9741-4856-99D1-FA77F43E1728}" destId="{203A53E3-D438-4478-9697-61B63AB80F44}" srcOrd="0" destOrd="0" presId="urn:microsoft.com/office/officeart/2018/2/layout/IconCircleList"/>
    <dgm:cxn modelId="{327AE441-58D0-4267-8391-E6769D134611}" type="presParOf" srcId="{33CB6E3F-9741-4856-99D1-FA77F43E1728}" destId="{FD06EA56-6BF8-4552-AB8F-A4B334FF850C}" srcOrd="1" destOrd="0" presId="urn:microsoft.com/office/officeart/2018/2/layout/IconCircleList"/>
    <dgm:cxn modelId="{8E212FA1-756D-44BE-9B6A-70F766A851EE}" type="presParOf" srcId="{33CB6E3F-9741-4856-99D1-FA77F43E1728}" destId="{E1881899-A629-422B-928B-604898CD8900}" srcOrd="2" destOrd="0" presId="urn:microsoft.com/office/officeart/2018/2/layout/IconCircleList"/>
    <dgm:cxn modelId="{1EF190D8-C9B4-4651-A53E-EC663803E3B9}" type="presParOf" srcId="{33CB6E3F-9741-4856-99D1-FA77F43E1728}" destId="{3E2E2EC2-AD62-4474-B2A1-A0B18749251D}" srcOrd="3" destOrd="0" presId="urn:microsoft.com/office/officeart/2018/2/layout/IconCircleList"/>
    <dgm:cxn modelId="{E9571BD6-B2A5-4194-BC6C-FC2F55D8FD7D}" type="presParOf" srcId="{8D70BA1C-AB7C-402C-9B67-DAC6F8B9918E}" destId="{E8E8629D-8D6B-4F73-A05D-5E84AD038456}" srcOrd="1" destOrd="0" presId="urn:microsoft.com/office/officeart/2018/2/layout/IconCircleList"/>
    <dgm:cxn modelId="{11186F82-23BB-441A-8CAD-B94E95EDD4B5}" type="presParOf" srcId="{8D70BA1C-AB7C-402C-9B67-DAC6F8B9918E}" destId="{3F969C0A-1CCB-4C91-B542-31CD6F8084A4}" srcOrd="2" destOrd="0" presId="urn:microsoft.com/office/officeart/2018/2/layout/IconCircleList"/>
    <dgm:cxn modelId="{56335FDE-1292-4233-A60B-D8364E3A49A3}" type="presParOf" srcId="{3F969C0A-1CCB-4C91-B542-31CD6F8084A4}" destId="{492F2F6A-CB05-4F8F-BA59-050F92E638D6}" srcOrd="0" destOrd="0" presId="urn:microsoft.com/office/officeart/2018/2/layout/IconCircleList"/>
    <dgm:cxn modelId="{A4A79B29-D7B2-4FA1-856C-DC5397ADDFB4}" type="presParOf" srcId="{3F969C0A-1CCB-4C91-B542-31CD6F8084A4}" destId="{F2E80C1B-5E50-4FF7-A822-A17466BBC903}" srcOrd="1" destOrd="0" presId="urn:microsoft.com/office/officeart/2018/2/layout/IconCircleList"/>
    <dgm:cxn modelId="{0AA3B29C-EE52-40BF-AA75-40E5CF5BA399}" type="presParOf" srcId="{3F969C0A-1CCB-4C91-B542-31CD6F8084A4}" destId="{BB9F09E6-B6F4-4DC8-A752-F4DABDCF1C84}" srcOrd="2" destOrd="0" presId="urn:microsoft.com/office/officeart/2018/2/layout/IconCircleList"/>
    <dgm:cxn modelId="{508307F1-FE6C-46F9-97AD-165FE626CF17}" type="presParOf" srcId="{3F969C0A-1CCB-4C91-B542-31CD6F8084A4}" destId="{B68D4C1A-8790-4909-A8A8-9E92DA3D68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29F2C01-C5C0-4A5F-8F53-2FF7B398FBF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0A3040-E9E0-4C31-A24B-23F4082BB8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Pourquoi? </a:t>
          </a:r>
        </a:p>
        <a:p>
          <a:pPr>
            <a:lnSpc>
              <a:spcPct val="100000"/>
            </a:lnSpc>
          </a:pPr>
          <a:r>
            <a:rPr lang="fr-FR" dirty="0"/>
            <a:t>déploiement du modèle par exemple</a:t>
          </a:r>
          <a:endParaRPr lang="en-US" dirty="0"/>
        </a:p>
      </dgm:t>
    </dgm:pt>
    <dgm:pt modelId="{F05A0B64-7B41-44F6-BBEC-53352B7F35D8}" type="parTrans" cxnId="{79FFA808-C45D-41F0-9C48-BA16287CEF3C}">
      <dgm:prSet/>
      <dgm:spPr/>
      <dgm:t>
        <a:bodyPr/>
        <a:lstStyle/>
        <a:p>
          <a:endParaRPr lang="en-US"/>
        </a:p>
      </dgm:t>
    </dgm:pt>
    <dgm:pt modelId="{FC394240-91B8-4DB5-AC69-218720547FF2}" type="sibTrans" cxnId="{79FFA808-C45D-41F0-9C48-BA16287CEF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AC721B-7185-4882-A830-CA95CDD42E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Les outils</a:t>
          </a:r>
          <a:r>
            <a:rPr lang="fr-FR" dirty="0"/>
            <a:t>: Flask, </a:t>
          </a:r>
          <a:r>
            <a:rPr lang="fr-FR" dirty="0" err="1"/>
            <a:t>FastAPI</a:t>
          </a:r>
          <a:endParaRPr lang="en-US" dirty="0"/>
        </a:p>
      </dgm:t>
    </dgm:pt>
    <dgm:pt modelId="{C3AACEBA-FFBB-42FC-883E-CE117F2B84D6}" type="parTrans" cxnId="{8D4842B1-E214-4222-899A-AB59D898DCEE}">
      <dgm:prSet/>
      <dgm:spPr/>
      <dgm:t>
        <a:bodyPr/>
        <a:lstStyle/>
        <a:p>
          <a:endParaRPr lang="en-US"/>
        </a:p>
      </dgm:t>
    </dgm:pt>
    <dgm:pt modelId="{4BE6B7B6-5F2D-4A89-8F6F-5CD11075BCFE}" type="sibTrans" cxnId="{8D4842B1-E214-4222-899A-AB59D898DCEE}">
      <dgm:prSet/>
      <dgm:spPr/>
      <dgm:t>
        <a:bodyPr/>
        <a:lstStyle/>
        <a:p>
          <a:endParaRPr lang="en-US"/>
        </a:p>
      </dgm:t>
    </dgm:pt>
    <dgm:pt modelId="{4567F3CA-58BA-47B6-9540-FE83B1FF6891}" type="pres">
      <dgm:prSet presAssocID="{B29F2C01-C5C0-4A5F-8F53-2FF7B398FBFF}" presName="root" presStyleCnt="0">
        <dgm:presLayoutVars>
          <dgm:dir/>
          <dgm:resizeHandles val="exact"/>
        </dgm:presLayoutVars>
      </dgm:prSet>
      <dgm:spPr/>
    </dgm:pt>
    <dgm:pt modelId="{87116617-6870-4565-9904-9929CB4911D0}" type="pres">
      <dgm:prSet presAssocID="{B29F2C01-C5C0-4A5F-8F53-2FF7B398FBFF}" presName="container" presStyleCnt="0">
        <dgm:presLayoutVars>
          <dgm:dir/>
          <dgm:resizeHandles val="exact"/>
        </dgm:presLayoutVars>
      </dgm:prSet>
      <dgm:spPr/>
    </dgm:pt>
    <dgm:pt modelId="{9920AC59-AA83-4665-BD6D-8802D6E17728}" type="pres">
      <dgm:prSet presAssocID="{1A0A3040-E9E0-4C31-A24B-23F4082BB85B}" presName="compNode" presStyleCnt="0"/>
      <dgm:spPr/>
    </dgm:pt>
    <dgm:pt modelId="{4F5E9A29-20A1-4CE7-AF67-73A68C91D2DE}" type="pres">
      <dgm:prSet presAssocID="{1A0A3040-E9E0-4C31-A24B-23F4082BB85B}" presName="iconBgRect" presStyleLbl="bgShp" presStyleIdx="0" presStyleCnt="2"/>
      <dgm:spPr/>
    </dgm:pt>
    <dgm:pt modelId="{FBB9C7AF-8FF7-4128-9952-05A8059DE98D}" type="pres">
      <dgm:prSet presAssocID="{1A0A3040-E9E0-4C31-A24B-23F4082BB8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3EC362-5321-48E7-9B71-30C8829E9E07}" type="pres">
      <dgm:prSet presAssocID="{1A0A3040-E9E0-4C31-A24B-23F4082BB85B}" presName="spaceRect" presStyleCnt="0"/>
      <dgm:spPr/>
    </dgm:pt>
    <dgm:pt modelId="{2B40FDF4-26C0-43E4-B3B7-A21B5CD0FEA9}" type="pres">
      <dgm:prSet presAssocID="{1A0A3040-E9E0-4C31-A24B-23F4082BB85B}" presName="textRect" presStyleLbl="revTx" presStyleIdx="0" presStyleCnt="2">
        <dgm:presLayoutVars>
          <dgm:chMax val="1"/>
          <dgm:chPref val="1"/>
        </dgm:presLayoutVars>
      </dgm:prSet>
      <dgm:spPr/>
    </dgm:pt>
    <dgm:pt modelId="{A8145402-3FCA-4C48-AB2C-CED5310DEDA7}" type="pres">
      <dgm:prSet presAssocID="{FC394240-91B8-4DB5-AC69-218720547FF2}" presName="sibTrans" presStyleLbl="sibTrans2D1" presStyleIdx="0" presStyleCnt="0"/>
      <dgm:spPr/>
    </dgm:pt>
    <dgm:pt modelId="{80043FC1-D502-4DC3-A79C-8CF750BE7612}" type="pres">
      <dgm:prSet presAssocID="{3FAC721B-7185-4882-A830-CA95CDD42E6E}" presName="compNode" presStyleCnt="0"/>
      <dgm:spPr/>
    </dgm:pt>
    <dgm:pt modelId="{EDAA014A-479C-4CC6-BA93-4D50C37DA47D}" type="pres">
      <dgm:prSet presAssocID="{3FAC721B-7185-4882-A830-CA95CDD42E6E}" presName="iconBgRect" presStyleLbl="bgShp" presStyleIdx="1" presStyleCnt="2"/>
      <dgm:spPr/>
    </dgm:pt>
    <dgm:pt modelId="{12107372-B9F7-47F8-BC76-A03FB14605C6}" type="pres">
      <dgm:prSet presAssocID="{3FAC721B-7185-4882-A830-CA95CDD42E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ole"/>
        </a:ext>
      </dgm:extLst>
    </dgm:pt>
    <dgm:pt modelId="{C6D9400A-65A0-4966-83D3-6B06F44E178B}" type="pres">
      <dgm:prSet presAssocID="{3FAC721B-7185-4882-A830-CA95CDD42E6E}" presName="spaceRect" presStyleCnt="0"/>
      <dgm:spPr/>
    </dgm:pt>
    <dgm:pt modelId="{E779153A-1E46-4B8C-8380-DE2197C48ADD}" type="pres">
      <dgm:prSet presAssocID="{3FAC721B-7185-4882-A830-CA95CDD42E6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9FFA808-C45D-41F0-9C48-BA16287CEF3C}" srcId="{B29F2C01-C5C0-4A5F-8F53-2FF7B398FBFF}" destId="{1A0A3040-E9E0-4C31-A24B-23F4082BB85B}" srcOrd="0" destOrd="0" parTransId="{F05A0B64-7B41-44F6-BBEC-53352B7F35D8}" sibTransId="{FC394240-91B8-4DB5-AC69-218720547FF2}"/>
    <dgm:cxn modelId="{EC261D1D-BE05-4D0C-B9F8-1499EE03ECD9}" type="presOf" srcId="{B29F2C01-C5C0-4A5F-8F53-2FF7B398FBFF}" destId="{4567F3CA-58BA-47B6-9540-FE83B1FF6891}" srcOrd="0" destOrd="0" presId="urn:microsoft.com/office/officeart/2018/2/layout/IconCircleList"/>
    <dgm:cxn modelId="{CE88CC1D-A84E-4167-A24D-2CD919B0599D}" type="presOf" srcId="{3FAC721B-7185-4882-A830-CA95CDD42E6E}" destId="{E779153A-1E46-4B8C-8380-DE2197C48ADD}" srcOrd="0" destOrd="0" presId="urn:microsoft.com/office/officeart/2018/2/layout/IconCircleList"/>
    <dgm:cxn modelId="{551352A3-0149-42C9-8146-818FBF8E8544}" type="presOf" srcId="{FC394240-91B8-4DB5-AC69-218720547FF2}" destId="{A8145402-3FCA-4C48-AB2C-CED5310DEDA7}" srcOrd="0" destOrd="0" presId="urn:microsoft.com/office/officeart/2018/2/layout/IconCircleList"/>
    <dgm:cxn modelId="{8D4842B1-E214-4222-899A-AB59D898DCEE}" srcId="{B29F2C01-C5C0-4A5F-8F53-2FF7B398FBFF}" destId="{3FAC721B-7185-4882-A830-CA95CDD42E6E}" srcOrd="1" destOrd="0" parTransId="{C3AACEBA-FFBB-42FC-883E-CE117F2B84D6}" sibTransId="{4BE6B7B6-5F2D-4A89-8F6F-5CD11075BCFE}"/>
    <dgm:cxn modelId="{E1D94FD1-59A0-4ECE-B14F-4629E132BC45}" type="presOf" srcId="{1A0A3040-E9E0-4C31-A24B-23F4082BB85B}" destId="{2B40FDF4-26C0-43E4-B3B7-A21B5CD0FEA9}" srcOrd="0" destOrd="0" presId="urn:microsoft.com/office/officeart/2018/2/layout/IconCircleList"/>
    <dgm:cxn modelId="{71B08437-41E0-4904-BEFB-0040010030CE}" type="presParOf" srcId="{4567F3CA-58BA-47B6-9540-FE83B1FF6891}" destId="{87116617-6870-4565-9904-9929CB4911D0}" srcOrd="0" destOrd="0" presId="urn:microsoft.com/office/officeart/2018/2/layout/IconCircleList"/>
    <dgm:cxn modelId="{EA30FB1A-02C3-4EBA-8E0B-47E1ED1BDD6E}" type="presParOf" srcId="{87116617-6870-4565-9904-9929CB4911D0}" destId="{9920AC59-AA83-4665-BD6D-8802D6E17728}" srcOrd="0" destOrd="0" presId="urn:microsoft.com/office/officeart/2018/2/layout/IconCircleList"/>
    <dgm:cxn modelId="{72556FE0-46F2-4D50-A597-20976FF16E58}" type="presParOf" srcId="{9920AC59-AA83-4665-BD6D-8802D6E17728}" destId="{4F5E9A29-20A1-4CE7-AF67-73A68C91D2DE}" srcOrd="0" destOrd="0" presId="urn:microsoft.com/office/officeart/2018/2/layout/IconCircleList"/>
    <dgm:cxn modelId="{8EC361DF-F7D3-4140-B880-C20C22269647}" type="presParOf" srcId="{9920AC59-AA83-4665-BD6D-8802D6E17728}" destId="{FBB9C7AF-8FF7-4128-9952-05A8059DE98D}" srcOrd="1" destOrd="0" presId="urn:microsoft.com/office/officeart/2018/2/layout/IconCircleList"/>
    <dgm:cxn modelId="{98030215-25F3-461F-BEB8-982F4D3C2369}" type="presParOf" srcId="{9920AC59-AA83-4665-BD6D-8802D6E17728}" destId="{DD3EC362-5321-48E7-9B71-30C8829E9E07}" srcOrd="2" destOrd="0" presId="urn:microsoft.com/office/officeart/2018/2/layout/IconCircleList"/>
    <dgm:cxn modelId="{72B56986-C060-4CD5-9BD2-54619FC2A1B9}" type="presParOf" srcId="{9920AC59-AA83-4665-BD6D-8802D6E17728}" destId="{2B40FDF4-26C0-43E4-B3B7-A21B5CD0FEA9}" srcOrd="3" destOrd="0" presId="urn:microsoft.com/office/officeart/2018/2/layout/IconCircleList"/>
    <dgm:cxn modelId="{2BB95B51-F2AD-4DD2-8C59-F33A906DA700}" type="presParOf" srcId="{87116617-6870-4565-9904-9929CB4911D0}" destId="{A8145402-3FCA-4C48-AB2C-CED5310DEDA7}" srcOrd="1" destOrd="0" presId="urn:microsoft.com/office/officeart/2018/2/layout/IconCircleList"/>
    <dgm:cxn modelId="{B9848CFC-7718-49C2-B405-086B5FC1620A}" type="presParOf" srcId="{87116617-6870-4565-9904-9929CB4911D0}" destId="{80043FC1-D502-4DC3-A79C-8CF750BE7612}" srcOrd="2" destOrd="0" presId="urn:microsoft.com/office/officeart/2018/2/layout/IconCircleList"/>
    <dgm:cxn modelId="{9217B8AF-F7CA-4437-8CC2-C4FAB2D5FBBE}" type="presParOf" srcId="{80043FC1-D502-4DC3-A79C-8CF750BE7612}" destId="{EDAA014A-479C-4CC6-BA93-4D50C37DA47D}" srcOrd="0" destOrd="0" presId="urn:microsoft.com/office/officeart/2018/2/layout/IconCircleList"/>
    <dgm:cxn modelId="{DF734407-CF83-46C5-B7B5-95A8D30A79E0}" type="presParOf" srcId="{80043FC1-D502-4DC3-A79C-8CF750BE7612}" destId="{12107372-B9F7-47F8-BC76-A03FB14605C6}" srcOrd="1" destOrd="0" presId="urn:microsoft.com/office/officeart/2018/2/layout/IconCircleList"/>
    <dgm:cxn modelId="{8367B18D-B200-4B2F-B091-D134C0C3685D}" type="presParOf" srcId="{80043FC1-D502-4DC3-A79C-8CF750BE7612}" destId="{C6D9400A-65A0-4966-83D3-6B06F44E178B}" srcOrd="2" destOrd="0" presId="urn:microsoft.com/office/officeart/2018/2/layout/IconCircleList"/>
    <dgm:cxn modelId="{A8AF1445-6844-4D1E-B958-FB096528AAB9}" type="presParOf" srcId="{80043FC1-D502-4DC3-A79C-8CF750BE7612}" destId="{E779153A-1E46-4B8C-8380-DE2197C48A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C70B8-8D89-48CB-A00C-54C77CFA76D9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39442-E94D-48C0-940F-CFD1EB51BCE1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875C9-450D-4BF0-9461-B44632456EB8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Recherche de trajets sur Google Maps</a:t>
          </a:r>
          <a:endParaRPr lang="en-US" sz="1500" kern="1200"/>
        </a:p>
      </dsp:txBody>
      <dsp:txXfrm>
        <a:off x="578678" y="1313725"/>
        <a:ext cx="1641796" cy="656718"/>
      </dsp:txXfrm>
    </dsp:sp>
    <dsp:sp modelId="{EEC3F111-B438-4598-8802-B9B87E718D85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21EFB-95BE-49DC-B5A5-C2ED347D2120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EF71-ED75-4E68-9033-DDA46E5058D6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Météo sur votre smartphone</a:t>
          </a:r>
          <a:endParaRPr lang="en-US" sz="1500" kern="1200"/>
        </a:p>
      </dsp:txBody>
      <dsp:txXfrm>
        <a:off x="2507790" y="1313725"/>
        <a:ext cx="1641796" cy="656718"/>
      </dsp:txXfrm>
    </dsp:sp>
    <dsp:sp modelId="{39D21C63-EE83-4E10-AC41-7D6C5856C92E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F55DF-471B-4DDD-A5A0-6A8613811221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CBD7E-A183-43AE-BBD5-66EB7E90866D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Connexion avec les réseaux sociaux</a:t>
          </a:r>
          <a:endParaRPr lang="en-US" sz="1500" kern="1200"/>
        </a:p>
      </dsp:txBody>
      <dsp:txXfrm>
        <a:off x="4436901" y="1313725"/>
        <a:ext cx="1641796" cy="656718"/>
      </dsp:txXfrm>
    </dsp:sp>
    <dsp:sp modelId="{B12E56E2-383D-4822-82EA-4D3E7E5297CA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AA940-9F29-425B-BA6E-EDDB437C7629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06385-9182-4DDF-B6C2-BBA71DA691AC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Réservations de vols</a:t>
          </a:r>
          <a:endParaRPr lang="en-US" sz="1500" kern="1200" dirty="0"/>
        </a:p>
      </dsp:txBody>
      <dsp:txXfrm>
        <a:off x="6366012" y="1313725"/>
        <a:ext cx="1641796" cy="656718"/>
      </dsp:txXfrm>
    </dsp:sp>
    <dsp:sp modelId="{98F67783-7DA5-4E3D-8421-B453165AD189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5C225-4301-41C5-9E78-30F282025C73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5448-5AE6-4D71-89D1-8DD648833C7C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 dirty="0"/>
            <a:t>Paiements en ligne</a:t>
          </a:r>
          <a:endParaRPr lang="en-US" sz="1500" kern="1200" dirty="0"/>
        </a:p>
      </dsp:txBody>
      <dsp:txXfrm>
        <a:off x="8295124" y="1313725"/>
        <a:ext cx="1641796" cy="656718"/>
      </dsp:txXfrm>
    </dsp:sp>
    <dsp:sp modelId="{26C2740E-C5FC-48DF-957A-7F73593E559C}">
      <dsp:nvSpPr>
        <dsp:cNvPr id="0" name=""/>
        <dsp:cNvSpPr/>
      </dsp:nvSpPr>
      <dsp:spPr>
        <a:xfrm>
          <a:off x="475705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97ACE-98C0-4F84-96C9-93605EBEFD0E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0554E-EF30-40D9-A1C2-C5D96CCF9B7E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500" kern="1200"/>
            <a:t>Assistants vocaux</a:t>
          </a:r>
          <a:endParaRPr lang="en-US" sz="1500" kern="1200"/>
        </a:p>
      </dsp:txBody>
      <dsp:txXfrm>
        <a:off x="4436901" y="3694331"/>
        <a:ext cx="1641796" cy="6567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4D592-4A3A-6741-B698-33AD200160BD}">
      <dsp:nvSpPr>
        <dsp:cNvPr id="0" name=""/>
        <dsp:cNvSpPr/>
      </dsp:nvSpPr>
      <dsp:spPr>
        <a:xfrm>
          <a:off x="0" y="397808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Lire la documentation</a:t>
          </a:r>
          <a:endParaRPr lang="en-US" sz="3400" kern="1200"/>
        </a:p>
      </dsp:txBody>
      <dsp:txXfrm>
        <a:off x="39809" y="437617"/>
        <a:ext cx="10435982" cy="735872"/>
      </dsp:txXfrm>
    </dsp:sp>
    <dsp:sp modelId="{E48EA6F2-3A65-164B-AB4F-03985FB0E656}">
      <dsp:nvSpPr>
        <dsp:cNvPr id="0" name=""/>
        <dsp:cNvSpPr/>
      </dsp:nvSpPr>
      <dsp:spPr>
        <a:xfrm>
          <a:off x="0" y="131121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Respecter les limites de débits</a:t>
          </a:r>
          <a:endParaRPr lang="en-US" sz="3400" kern="1200"/>
        </a:p>
      </dsp:txBody>
      <dsp:txXfrm>
        <a:off x="39809" y="1351028"/>
        <a:ext cx="10435982" cy="735872"/>
      </dsp:txXfrm>
    </dsp:sp>
    <dsp:sp modelId="{02C1676C-B0B1-1548-A9A8-4EF4D012BF67}">
      <dsp:nvSpPr>
        <dsp:cNvPr id="0" name=""/>
        <dsp:cNvSpPr/>
      </dsp:nvSpPr>
      <dsp:spPr>
        <a:xfrm>
          <a:off x="0" y="222462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Ne pas rendre la clé publique</a:t>
          </a:r>
          <a:endParaRPr lang="en-US" sz="3400" kern="1200"/>
        </a:p>
      </dsp:txBody>
      <dsp:txXfrm>
        <a:off x="39809" y="2264438"/>
        <a:ext cx="10435982" cy="735872"/>
      </dsp:txXfrm>
    </dsp:sp>
    <dsp:sp modelId="{FE5EFD70-422E-C249-8286-269A5B104C95}">
      <dsp:nvSpPr>
        <dsp:cNvPr id="0" name=""/>
        <dsp:cNvSpPr/>
      </dsp:nvSpPr>
      <dsp:spPr>
        <a:xfrm>
          <a:off x="0" y="3138039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Demander uniquement les champs dont vous avez besoin</a:t>
          </a:r>
          <a:endParaRPr lang="en-US" sz="3400" kern="1200" dirty="0"/>
        </a:p>
      </dsp:txBody>
      <dsp:txXfrm>
        <a:off x="39809" y="3177848"/>
        <a:ext cx="10435982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432A1-8E31-46C1-9C9E-706A49422C9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0041-CCB9-4145-8E35-B162AE425A0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A6332-A545-404F-9257-8FB12ACBD98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Accès aux données: twitter, YouTube</a:t>
          </a:r>
          <a:endParaRPr lang="en-US" sz="2300" kern="1200" dirty="0"/>
        </a:p>
      </dsp:txBody>
      <dsp:txXfrm>
        <a:off x="1834517" y="469890"/>
        <a:ext cx="3148942" cy="1335915"/>
      </dsp:txXfrm>
    </dsp:sp>
    <dsp:sp modelId="{429E29A9-88F7-4048-A78D-A6FBC6AEC80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A6306-D3DE-43F1-8F84-81E001D3FFD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6882E-83FD-4D42-97BF-95CF4D593E88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Automatisation: possibilité d’avoir les informations mises à jour en temps réel </a:t>
          </a:r>
          <a:endParaRPr lang="en-US" sz="2300" kern="1200"/>
        </a:p>
      </dsp:txBody>
      <dsp:txXfrm>
        <a:off x="7154322" y="469890"/>
        <a:ext cx="3148942" cy="1335915"/>
      </dsp:txXfrm>
    </dsp:sp>
    <dsp:sp modelId="{5F058682-B830-4C38-BB11-8736CA76369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01052-8E6A-439A-A069-A085E7637F52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F9AE-5895-4949-BF6F-2C022FDF897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Création des APIs pour la mise en production des modèles</a:t>
          </a:r>
          <a:endParaRPr lang="en-US" sz="2300" kern="1200" dirty="0"/>
        </a:p>
      </dsp:txBody>
      <dsp:txXfrm>
        <a:off x="1834517" y="2545532"/>
        <a:ext cx="3148942" cy="1335915"/>
      </dsp:txXfrm>
    </dsp:sp>
    <dsp:sp modelId="{6F355C60-D7E7-460A-B9A5-606753BC559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FF38-3A69-4FF8-90DA-094398CD11E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3AAA2-E147-4813-8977-6F9DC8C64A4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Utiliser d’autres modèles: API GPT, Llama, </a:t>
          </a:r>
          <a:endParaRPr lang="en-US" sz="23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3C3F8-0AF8-49B3-9FDC-54373A444CA2}">
      <dsp:nvSpPr>
        <dsp:cNvPr id="0" name=""/>
        <dsp:cNvSpPr/>
      </dsp:nvSpPr>
      <dsp:spPr>
        <a:xfrm>
          <a:off x="973190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25242-C1D8-4B32-8228-5A052149293C}">
      <dsp:nvSpPr>
        <dsp:cNvPr id="0" name=""/>
        <dsp:cNvSpPr/>
      </dsp:nvSpPr>
      <dsp:spPr>
        <a:xfrm>
          <a:off x="1242597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784F0-3CAC-4E8A-B633-3BD5B923B1E2}">
      <dsp:nvSpPr>
        <dsp:cNvPr id="0" name=""/>
        <dsp:cNvSpPr/>
      </dsp:nvSpPr>
      <dsp:spPr>
        <a:xfrm>
          <a:off x="569079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Accès aux données: twitter, </a:t>
          </a:r>
          <a:r>
            <a:rPr lang="fr-FR" sz="1200" kern="1200" dirty="0" err="1"/>
            <a:t>youtube</a:t>
          </a:r>
          <a:endParaRPr lang="en-US" sz="1200" kern="1200" dirty="0"/>
        </a:p>
      </dsp:txBody>
      <dsp:txXfrm>
        <a:off x="569079" y="2647707"/>
        <a:ext cx="2072362" cy="720000"/>
      </dsp:txXfrm>
    </dsp:sp>
    <dsp:sp modelId="{2328614A-AEF5-4584-A1E9-1C352F5CFFB5}">
      <dsp:nvSpPr>
        <dsp:cNvPr id="0" name=""/>
        <dsp:cNvSpPr/>
      </dsp:nvSpPr>
      <dsp:spPr>
        <a:xfrm>
          <a:off x="3408216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B2FF-33F8-4749-B291-B720EFD226F0}">
      <dsp:nvSpPr>
        <dsp:cNvPr id="0" name=""/>
        <dsp:cNvSpPr/>
      </dsp:nvSpPr>
      <dsp:spPr>
        <a:xfrm>
          <a:off x="3677623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ECA3-C00B-4E52-855B-CD7CDBF3D41A}">
      <dsp:nvSpPr>
        <dsp:cNvPr id="0" name=""/>
        <dsp:cNvSpPr/>
      </dsp:nvSpPr>
      <dsp:spPr>
        <a:xfrm>
          <a:off x="3004105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Automatisation: possibilité d’avoir les informations mises à jour en temps réel </a:t>
          </a:r>
          <a:endParaRPr lang="en-US" sz="1200" kern="1200"/>
        </a:p>
      </dsp:txBody>
      <dsp:txXfrm>
        <a:off x="3004105" y="2647707"/>
        <a:ext cx="2072362" cy="720000"/>
      </dsp:txXfrm>
    </dsp:sp>
    <dsp:sp modelId="{606DF875-1A7C-432D-B53A-ED43ED21ED56}">
      <dsp:nvSpPr>
        <dsp:cNvPr id="0" name=""/>
        <dsp:cNvSpPr/>
      </dsp:nvSpPr>
      <dsp:spPr>
        <a:xfrm>
          <a:off x="5843242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971C9-8A4B-44F8-8402-3D6E09B6E073}">
      <dsp:nvSpPr>
        <dsp:cNvPr id="0" name=""/>
        <dsp:cNvSpPr/>
      </dsp:nvSpPr>
      <dsp:spPr>
        <a:xfrm>
          <a:off x="6112649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2B49A-9AFB-4A4E-A949-75C3BCA2D68E}">
      <dsp:nvSpPr>
        <dsp:cNvPr id="0" name=""/>
        <dsp:cNvSpPr/>
      </dsp:nvSpPr>
      <dsp:spPr>
        <a:xfrm>
          <a:off x="5439131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Création des APIs pour la mise en production des modèles</a:t>
          </a:r>
          <a:endParaRPr lang="en-US" sz="1200" kern="1200" dirty="0"/>
        </a:p>
      </dsp:txBody>
      <dsp:txXfrm>
        <a:off x="5439131" y="2647707"/>
        <a:ext cx="2072362" cy="720000"/>
      </dsp:txXfrm>
    </dsp:sp>
    <dsp:sp modelId="{5A6FD65C-7D32-456F-83D5-40A6BBF94EB8}">
      <dsp:nvSpPr>
        <dsp:cNvPr id="0" name=""/>
        <dsp:cNvSpPr/>
      </dsp:nvSpPr>
      <dsp:spPr>
        <a:xfrm>
          <a:off x="8278268" y="989817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9CCBF-EE57-4073-80F8-6173C128BF36}">
      <dsp:nvSpPr>
        <dsp:cNvPr id="0" name=""/>
        <dsp:cNvSpPr/>
      </dsp:nvSpPr>
      <dsp:spPr>
        <a:xfrm>
          <a:off x="8547675" y="125922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23D60-8A69-4157-B51F-75989228A206}">
      <dsp:nvSpPr>
        <dsp:cNvPr id="0" name=""/>
        <dsp:cNvSpPr/>
      </dsp:nvSpPr>
      <dsp:spPr>
        <a:xfrm>
          <a:off x="7874157" y="264770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/>
            <a:t>Utiliser d’autres modèles: API GPT, Llama, </a:t>
          </a:r>
          <a:endParaRPr lang="en-US" sz="1200" kern="1200"/>
        </a:p>
      </dsp:txBody>
      <dsp:txXfrm>
        <a:off x="7874157" y="2647707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F1EDA-97AE-1942-BA4B-9C4E12F1A60A}">
      <dsp:nvSpPr>
        <dsp:cNvPr id="0" name=""/>
        <dsp:cNvSpPr/>
      </dsp:nvSpPr>
      <dsp:spPr>
        <a:xfrm>
          <a:off x="0" y="335844"/>
          <a:ext cx="1051560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1" kern="1200" dirty="0"/>
            <a:t>API REST (</a:t>
          </a:r>
          <a:r>
            <a:rPr lang="fr-FR" sz="1700" b="1" kern="1200" dirty="0" err="1"/>
            <a:t>Representational</a:t>
          </a:r>
          <a:r>
            <a:rPr lang="fr-FR" sz="1700" b="1" kern="1200" dirty="0"/>
            <a:t> State Transfer): </a:t>
          </a:r>
          <a:r>
            <a:rPr lang="fr-FR" sz="1700" b="0" kern="1200" dirty="0"/>
            <a:t>Norme de conception d’API basée sur les méthodes HTTP. Permet une sortie en XML ou JSON. Les échanges sont réalisés via des requêtes HTTP, respect des standard web.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SOAP (Simple Object Access Protocol)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</a:t>
          </a:r>
          <a:r>
            <a:rPr lang="fr-FR" sz="1700" kern="1200" dirty="0" err="1"/>
            <a:t>GraphQL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API RPC (Remote Procedure Call)</a:t>
          </a:r>
          <a:endParaRPr lang="en-US" sz="1700" kern="1200"/>
        </a:p>
      </dsp:txBody>
      <dsp:txXfrm>
        <a:off x="0" y="335844"/>
        <a:ext cx="10515600" cy="2034900"/>
      </dsp:txXfrm>
    </dsp:sp>
    <dsp:sp modelId="{F6637A18-EDEB-8F42-B15D-BA46F7A6369E}">
      <dsp:nvSpPr>
        <dsp:cNvPr id="0" name=""/>
        <dsp:cNvSpPr/>
      </dsp:nvSpPr>
      <dsp:spPr>
        <a:xfrm>
          <a:off x="684807" y="19218"/>
          <a:ext cx="736092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Selon la méthode de communication</a:t>
          </a:r>
          <a:endParaRPr lang="en-US" sz="1700" kern="1200" dirty="0"/>
        </a:p>
      </dsp:txBody>
      <dsp:txXfrm>
        <a:off x="709305" y="43716"/>
        <a:ext cx="7311924" cy="452844"/>
      </dsp:txXfrm>
    </dsp:sp>
    <dsp:sp modelId="{64F88CF9-1978-C840-B033-595D7E7617CB}">
      <dsp:nvSpPr>
        <dsp:cNvPr id="0" name=""/>
        <dsp:cNvSpPr/>
      </dsp:nvSpPr>
      <dsp:spPr>
        <a:xfrm>
          <a:off x="0" y="2713464"/>
          <a:ext cx="10515600" cy="1552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publiques (API ouvertes):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>
              <a:hlinkClick xmlns:r="http://schemas.openxmlformats.org/officeDocument/2006/relationships" r:id="rId1"/>
            </a:rPr>
            <a:t>https://github.com/public-apis/public-apis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RapidAPI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API privées (internes)</a:t>
          </a:r>
          <a:endParaRPr lang="en-US" sz="1700" kern="1200" dirty="0"/>
        </a:p>
      </dsp:txBody>
      <dsp:txXfrm>
        <a:off x="0" y="2713464"/>
        <a:ext cx="10515600" cy="1552949"/>
      </dsp:txXfrm>
    </dsp:sp>
    <dsp:sp modelId="{FF63E368-E2CE-3641-ACD9-68528E88ED6D}">
      <dsp:nvSpPr>
        <dsp:cNvPr id="0" name=""/>
        <dsp:cNvSpPr/>
      </dsp:nvSpPr>
      <dsp:spPr>
        <a:xfrm>
          <a:off x="525780" y="2462544"/>
          <a:ext cx="736092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Selon la disponibilités et l’accès</a:t>
          </a:r>
          <a:endParaRPr lang="en-US" sz="1700" kern="1200" dirty="0"/>
        </a:p>
      </dsp:txBody>
      <dsp:txXfrm>
        <a:off x="550278" y="2487042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2774-45D9-2642-8FF8-421CF6F6068D}">
      <dsp:nvSpPr>
        <dsp:cNvPr id="0" name=""/>
        <dsp:cNvSpPr/>
      </dsp:nvSpPr>
      <dsp:spPr>
        <a:xfrm>
          <a:off x="0" y="38011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/>
            <a:t>Les codes d'état HTTP</a:t>
          </a:r>
          <a:endParaRPr lang="en-US" sz="3300" kern="1200"/>
        </a:p>
      </dsp:txBody>
      <dsp:txXfrm>
        <a:off x="38638" y="76649"/>
        <a:ext cx="10438324" cy="714229"/>
      </dsp:txXfrm>
    </dsp:sp>
    <dsp:sp modelId="{BE1E7066-16D5-3F45-BBDD-79A1510FC91E}">
      <dsp:nvSpPr>
        <dsp:cNvPr id="0" name=""/>
        <dsp:cNvSpPr/>
      </dsp:nvSpPr>
      <dsp:spPr>
        <a:xfrm>
          <a:off x="0" y="829516"/>
          <a:ext cx="10515600" cy="3483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 dirty="0"/>
            <a:t>200: OK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400: Paramètre manquant, ou valeur incorrecte.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401: Authentification nécessaire (token absent ou invalide)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403: Action non autorisée (URL non autorisée avec votre abonnement)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404: Page inaccessible (URL inconnue)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/>
            <a:t>500: Erreur interne au serveur, contactez-nous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600" b="0" i="0" kern="1200" dirty="0"/>
            <a:t>503: L'API est momentanément indisponible, réessayez dans quelques minutes</a:t>
          </a:r>
          <a:endParaRPr lang="en-US" sz="2600" kern="1200" dirty="0"/>
        </a:p>
      </dsp:txBody>
      <dsp:txXfrm>
        <a:off x="0" y="829516"/>
        <a:ext cx="10515600" cy="3483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058F-A2F1-405B-BD00-390262AD9A2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75BA8-2495-4EE0-B605-D8EC1F75626B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Clients HTTP: </a:t>
          </a:r>
          <a:r>
            <a:rPr lang="fr-FR" sz="1600" b="1" kern="1200" dirty="0"/>
            <a:t>Postman</a:t>
          </a:r>
          <a:r>
            <a:rPr lang="fr-FR" sz="1600" kern="1200" dirty="0"/>
            <a:t> application populaire qui permet de construire, tester et documenter des API</a:t>
          </a:r>
          <a:endParaRPr lang="en-US" sz="1600" kern="1200" dirty="0"/>
        </a:p>
      </dsp:txBody>
      <dsp:txXfrm>
        <a:off x="559800" y="3022743"/>
        <a:ext cx="4320000" cy="720000"/>
      </dsp:txXfrm>
    </dsp:sp>
    <dsp:sp modelId="{1B359000-843F-47C8-AC8B-DE14C3C640C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A7BF1-2B19-498B-83DB-3C162EA94F9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Bibliothèques et Framework en python :</a:t>
          </a:r>
          <a:r>
            <a:rPr lang="fr-FR" sz="1600" b="1" kern="1200" dirty="0" err="1"/>
            <a:t>Requests</a:t>
          </a:r>
          <a:r>
            <a:rPr lang="fr-FR" sz="1600" kern="1200" dirty="0"/>
            <a:t> </a:t>
          </a:r>
          <a:endParaRPr lang="en-US" sz="1600" kern="1200" dirty="0"/>
        </a:p>
      </dsp:txBody>
      <dsp:txXfrm>
        <a:off x="5635800" y="302274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89A71-107D-44DE-9A44-62C708899CC9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D2F70-E400-4682-A256-FCB9F0D7052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0CF1B-55CC-451B-9B38-3ABAE2266CF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Inscription: pour obtenir une clé d’accès</a:t>
          </a:r>
          <a:endParaRPr lang="en-US" sz="1200" kern="1200" dirty="0"/>
        </a:p>
      </dsp:txBody>
      <dsp:txXfrm>
        <a:off x="75768" y="3053169"/>
        <a:ext cx="3093750" cy="720000"/>
      </dsp:txXfrm>
    </dsp:sp>
    <dsp:sp modelId="{1AFD94B0-8277-4C1A-8F35-EFBD4EA4BC79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9BEAF-B6A4-4D28-B5F7-49019D1E2F7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0A5F-BEB9-4CD3-B136-91C1C430FC2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Documentation: familiariser vous avec la doc, apprenez les </a:t>
          </a:r>
          <a:r>
            <a:rPr lang="fr-FR" sz="1200" kern="1200" dirty="0" err="1"/>
            <a:t>endpoints</a:t>
          </a:r>
          <a:r>
            <a:rPr lang="fr-FR" sz="1200" kern="1200" dirty="0"/>
            <a:t> disponibles, les paramètres requis, les limites d’utilisation</a:t>
          </a:r>
          <a:endParaRPr lang="en-US" sz="1200" kern="1200" dirty="0"/>
        </a:p>
      </dsp:txBody>
      <dsp:txXfrm>
        <a:off x="3710925" y="3053169"/>
        <a:ext cx="3093750" cy="720000"/>
      </dsp:txXfrm>
    </dsp:sp>
    <dsp:sp modelId="{744955D0-B4DB-4297-8479-84F17858C30E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BAE64-AF0F-4BFB-86F1-532D870F9BE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76D8F-2B82-46F0-9A86-A7C410D0471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kern="1200" dirty="0"/>
            <a:t>Test: utiliser les outils comme Postman pour tester et comprendre les réponses</a:t>
          </a:r>
          <a:endParaRPr lang="en-US" sz="1200" kern="1200" dirty="0"/>
        </a:p>
      </dsp:txBody>
      <dsp:txXfrm>
        <a:off x="7346081" y="3053169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53E3-D438-4478-9697-61B63AB80F44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6EA56-6BF8-4552-AB8F-A4B334FF850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E2EC2-AD62-4474-B2A1-A0B18749251D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hlinkClick xmlns:r="http://schemas.openxmlformats.org/officeDocument/2006/relationships" r:id="rId3"/>
            </a:rPr>
            <a:t>https://api.meteo-concept.com/documentation</a:t>
          </a:r>
          <a:endParaRPr lang="en-US" sz="2000" kern="1200"/>
        </a:p>
      </dsp:txBody>
      <dsp:txXfrm>
        <a:off x="1834517" y="1507711"/>
        <a:ext cx="3148942" cy="1335915"/>
      </dsp:txXfrm>
    </dsp:sp>
    <dsp:sp modelId="{492F2F6A-CB05-4F8F-BA59-050F92E638D6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80C1B-5E50-4FF7-A822-A17466BBC903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D4C1A-8790-4909-A8A8-9E92DA3D684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Rapid API: </a:t>
          </a:r>
          <a:r>
            <a:rPr lang="fr-FR" sz="2000" kern="1200" dirty="0">
              <a:hlinkClick xmlns:r="http://schemas.openxmlformats.org/officeDocument/2006/relationships" r:id="rId6"/>
            </a:rPr>
            <a:t>https://rapidapi.com/hub</a:t>
          </a:r>
          <a:endParaRPr lang="fr-FR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7154322" y="1507711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E9A29-20A1-4CE7-AF67-73A68C91D2DE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9C7AF-8FF7-4128-9952-05A8059DE98D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FDF4-26C0-43E4-B3B7-A21B5CD0FEA9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Pourquoi?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déploiement du modèle par exemple</a:t>
          </a:r>
          <a:endParaRPr lang="en-US" sz="2400" kern="1200" dirty="0"/>
        </a:p>
      </dsp:txBody>
      <dsp:txXfrm>
        <a:off x="1834517" y="1507711"/>
        <a:ext cx="3148942" cy="1335915"/>
      </dsp:txXfrm>
    </dsp:sp>
    <dsp:sp modelId="{EDAA014A-479C-4CC6-BA93-4D50C37DA47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107372-B9F7-47F8-BC76-A03FB14605C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9153A-1E46-4B8C-8380-DE2197C48ADD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Les outils</a:t>
          </a:r>
          <a:r>
            <a:rPr lang="fr-FR" sz="2400" kern="1200" dirty="0"/>
            <a:t>: Flask, </a:t>
          </a:r>
          <a:r>
            <a:rPr lang="fr-FR" sz="2400" kern="1200" dirty="0" err="1"/>
            <a:t>FastAPI</a:t>
          </a:r>
          <a:endParaRPr lang="en-US" sz="24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46CA8-8E39-E18F-8D4C-EC218298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36586C-02FE-2463-CEE6-AB06DF8AA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B7198-E99B-7A84-9346-7E501DAD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F5555-E208-3C08-774A-15002098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CEA7B2-F53B-5128-6F32-2BECEA1C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4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46710-5E18-7382-E3E1-651CF419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D6E5C5-4050-E854-79C7-9030CCCD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3955C-2123-6DE1-15DA-EC770463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EBD0D-DB72-29C3-BCF7-864835DE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F8A0F-A6F7-2BE1-3E3C-7746FEB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1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48AB92-6D0C-1A4C-9145-3E15E55B8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809609-93CA-DBF6-8B33-7B75AE8B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7C19B-B9AD-F317-3606-8F0A786B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41887-58D5-D7C4-D18B-5DCCCF57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1351A-F54B-AFAC-1DCB-4CF3FDCE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72673-0F78-19C3-5BDB-D5774B7B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1AB6C-DDC4-3835-E196-22CE1C96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78698-9792-0F96-6D50-C8EA3D85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8FB0C-442C-39CE-463F-09ED3EBE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C739A-5AEF-461F-1A70-FCC63B1B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55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F0B9-BF80-5D62-D977-BFDFEB53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468B6C-96DC-C1F2-8CD5-E7585520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FEB76-C7B6-C4F3-4D3C-C746B01E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15614-B706-E7D8-A557-60359759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0106E-E944-A3A0-3932-69C6BBA2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2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0A0A0-B113-5292-CD2A-62ECE2D2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BC0F2-E8EC-AAB9-9D19-6EF43D312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656C8-8291-A1E9-43A5-0198593E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021320-1D1C-FC9D-6AE6-032006E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19577F-0446-5A21-026E-010B5DC5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729D6-E32D-544D-65ED-07AB42A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5B0934-E2F8-9055-30C9-A9DF3915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6F4685-1F9C-CDD9-74E8-B64A8E0E6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8B253E-1003-7B02-5166-9ADD7CE5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FBD1AE-D04B-781B-63AE-1F784AB04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585AE0-2BF3-E567-D485-D3897175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548D4A-C77B-4230-FCB6-71D1F915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7DC466-8E71-EBA6-D0FE-B3139448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ECC9E4-84B4-908C-3326-22D9F938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1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2355C-A304-6151-045E-FA33E720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34993-EDE8-126F-BC2A-B2EB80F4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545F5-13CE-B6C8-CD85-1BF646AC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58E9BC-3DD8-6326-7DE2-4370A37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8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1CDE3E-DD69-C69F-9DF5-3D841535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5071A-996B-24E6-D1FB-DE48BB3C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F1D0D-6B55-0799-A17C-79EDF364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6426D-6E21-802C-5AB2-8DCC147E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DB1A7-D344-79BA-9B7F-8FA84F7A4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016A54-30FE-4143-D90B-3279DC12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14D9A7-4DB8-5C12-3FCE-BC727B38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AACB94-B03C-2460-028D-5B7B3BE9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9A4D87-E456-342F-D23B-5EB6084D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90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07A05-A9DC-AC4C-B6AA-18B5E5BD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23DD12-9BEC-971E-7C00-252C2C78E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B43E5A-E74D-2F3D-805A-A617D507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57CE17-E91E-CC50-A990-E4587E44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3C65C4-736A-EFA1-5D17-06988027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14DD82-F4FD-5027-9E25-B3AE96BA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0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338032-1F5A-4408-DC17-298D88F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7FC8C-E485-C3EF-6F99-C4FFD1AB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26962-89B6-F378-7811-EFC482CDC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3C0B-E42F-D94C-AC06-B12DB6340B96}" type="datetimeFigureOut">
              <a:rPr lang="fr-FR" smtClean="0"/>
              <a:t>27/08/2023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79D24F-199F-73AE-7BFE-CCCF2D67A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6034D7-5EA8-1039-254C-905A2BF6E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2A55-5BFA-0B4B-A516-395BDD8236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5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F9A5D2-B22D-0666-0917-2861AA7ED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 dirty="0"/>
              <a:t>Les APIs Démystifiées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CD99F8-56B5-12EB-9D43-926DADAD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Pour les Data Scientists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9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28EF49-C405-74BB-E609-15DE209F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Les étapes pour utiliser les APIs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40E8386-99B2-EAB9-051D-DEEE823CB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200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Bien démarrer avec une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6856F-DE73-71FA-6C2D-7EDBB8E4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Exemple: API de test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JSONPlaceholder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https://jsonplaceholder.typicode.com/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</a:p>
          <a:p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fr-FR" dirty="0">
                <a:solidFill>
                  <a:srgbClr val="374151"/>
                </a:solidFill>
                <a:latin typeface="Söhne"/>
              </a:rPr>
              <a:t>API REST pour un blog fictif comprenant des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posts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, des commentaires, des utilisateurs</a:t>
            </a:r>
          </a:p>
          <a:p>
            <a:endParaRPr lang="fr-FR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235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Bien démarrer avec une API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1D36260-0DF7-B43B-D4C5-46FFD5A7B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996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4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d’une API</a:t>
            </a:r>
            <a:endParaRPr lang="fr-FR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5DEE84B7-73E1-E7DA-C96F-7925A62B7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13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586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73928-15B2-84D0-A7C0-F13CFBDC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bonnes pratiques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6FB2718-511F-757C-0484-E1BB4EF0E8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32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2D1E27-98B8-FD1D-BE41-65907BA1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QU’EST QU’UNE API?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B6BE5B7-ED45-5E6A-2883-8AA99CB2C7E6}"/>
              </a:ext>
            </a:extLst>
          </p:cNvPr>
          <p:cNvGrpSpPr/>
          <p:nvPr/>
        </p:nvGrpSpPr>
        <p:grpSpPr>
          <a:xfrm>
            <a:off x="838200" y="2320589"/>
            <a:ext cx="10515600" cy="1305401"/>
            <a:chOff x="838200" y="2532717"/>
            <a:chExt cx="10515600" cy="130540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D64FB2C6-6A36-55DD-5ECC-89B5AF764A62}"/>
                </a:ext>
              </a:extLst>
            </p:cNvPr>
            <p:cNvGrpSpPr/>
            <p:nvPr/>
          </p:nvGrpSpPr>
          <p:grpSpPr>
            <a:xfrm>
              <a:off x="838200" y="2532717"/>
              <a:ext cx="10515600" cy="1305401"/>
              <a:chOff x="838200" y="2532717"/>
              <a:chExt cx="10515600" cy="1305401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8177A176-BA5D-8005-9318-E9C5FF7ADDF5}"/>
                  </a:ext>
                </a:extLst>
              </p:cNvPr>
              <p:cNvSpPr/>
              <p:nvPr/>
            </p:nvSpPr>
            <p:spPr>
              <a:xfrm>
                <a:off x="838200" y="2532717"/>
                <a:ext cx="10515600" cy="130540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bg1">
                  <a:lumMod val="95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Rectangle 7" descr="Smart Phone">
                <a:extLst>
                  <a:ext uri="{FF2B5EF4-FFF2-40B4-BE49-F238E27FC236}">
                    <a16:creationId xmlns:a16="http://schemas.microsoft.com/office/drawing/2014/main" id="{C9AD16AC-3603-0407-308C-089640CA50FB}"/>
                  </a:ext>
                </a:extLst>
              </p:cNvPr>
              <p:cNvSpPr/>
              <p:nvPr/>
            </p:nvSpPr>
            <p:spPr>
              <a:xfrm>
                <a:off x="1233083" y="2826432"/>
                <a:ext cx="717970" cy="717970"/>
              </a:xfrm>
              <a:prstGeom prst="rect">
                <a:avLst/>
              </a:prstGeom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4F982B71-D0FA-CE99-EE63-1759FE9482D7}"/>
                </a:ext>
              </a:extLst>
            </p:cNvPr>
            <p:cNvSpPr/>
            <p:nvPr/>
          </p:nvSpPr>
          <p:spPr>
            <a:xfrm>
              <a:off x="2345938" y="2532717"/>
              <a:ext cx="9007861" cy="1305401"/>
            </a:xfrm>
            <a:custGeom>
              <a:avLst/>
              <a:gdLst>
                <a:gd name="connsiteX0" fmla="*/ 0 w 9007861"/>
                <a:gd name="connsiteY0" fmla="*/ 0 h 1305401"/>
                <a:gd name="connsiteX1" fmla="*/ 9007861 w 9007861"/>
                <a:gd name="connsiteY1" fmla="*/ 0 h 1305401"/>
                <a:gd name="connsiteX2" fmla="*/ 9007861 w 9007861"/>
                <a:gd name="connsiteY2" fmla="*/ 1305401 h 1305401"/>
                <a:gd name="connsiteX3" fmla="*/ 0 w 9007861"/>
                <a:gd name="connsiteY3" fmla="*/ 1305401 h 1305401"/>
                <a:gd name="connsiteX4" fmla="*/ 0 w 9007861"/>
                <a:gd name="connsiteY4" fmla="*/ 0 h 13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7861" h="1305401">
                  <a:moveTo>
                    <a:pt x="0" y="0"/>
                  </a:moveTo>
                  <a:lnTo>
                    <a:pt x="9007861" y="0"/>
                  </a:lnTo>
                  <a:lnTo>
                    <a:pt x="9007861" y="1305401"/>
                  </a:lnTo>
                  <a:lnTo>
                    <a:pt x="0" y="130540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155" tIns="138155" rIns="138155" bIns="138155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/>
                <a:t>API=Application </a:t>
              </a:r>
              <a:r>
                <a:rPr lang="fr-FR" sz="2400" kern="1200" dirty="0" err="1"/>
                <a:t>Programming</a:t>
              </a:r>
              <a:r>
                <a:rPr lang="fr-FR" sz="2400" kern="1200" dirty="0"/>
                <a:t> Interface ou interface de programmation applicative</a:t>
              </a:r>
              <a:endParaRPr lang="en-US" sz="2400" kern="12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299A24C-4B89-E0E4-FBC3-6B7EEB1C97B5}"/>
              </a:ext>
            </a:extLst>
          </p:cNvPr>
          <p:cNvGrpSpPr/>
          <p:nvPr/>
        </p:nvGrpSpPr>
        <p:grpSpPr>
          <a:xfrm>
            <a:off x="836675" y="4433585"/>
            <a:ext cx="10515600" cy="1305401"/>
            <a:chOff x="838200" y="4164469"/>
            <a:chExt cx="10515600" cy="1305401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D936AEE-7984-D8A1-1B56-CC1D803E174B}"/>
                </a:ext>
              </a:extLst>
            </p:cNvPr>
            <p:cNvSpPr/>
            <p:nvPr/>
          </p:nvSpPr>
          <p:spPr>
            <a:xfrm>
              <a:off x="838200" y="4164469"/>
              <a:ext cx="10515600" cy="130540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771CAFA7-594C-6802-64BC-DEFBB37A4CBA}"/>
                </a:ext>
              </a:extLst>
            </p:cNvPr>
            <p:cNvGrpSpPr/>
            <p:nvPr/>
          </p:nvGrpSpPr>
          <p:grpSpPr>
            <a:xfrm>
              <a:off x="1233083" y="4164469"/>
              <a:ext cx="10120716" cy="1305401"/>
              <a:chOff x="1233083" y="4164469"/>
              <a:chExt cx="10120716" cy="1305401"/>
            </a:xfrm>
          </p:grpSpPr>
          <p:sp>
            <p:nvSpPr>
              <p:cNvPr id="14" name="Rectangle 13" descr="Processeur">
                <a:extLst>
                  <a:ext uri="{FF2B5EF4-FFF2-40B4-BE49-F238E27FC236}">
                    <a16:creationId xmlns:a16="http://schemas.microsoft.com/office/drawing/2014/main" id="{5E225AA1-EB20-F3F8-C25E-CAF17341821C}"/>
                  </a:ext>
                </a:extLst>
              </p:cNvPr>
              <p:cNvSpPr/>
              <p:nvPr/>
            </p:nvSpPr>
            <p:spPr>
              <a:xfrm>
                <a:off x="1233083" y="4458184"/>
                <a:ext cx="717970" cy="717970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C9FA0B2B-EE99-EEA2-7666-9B775186C975}"/>
                  </a:ext>
                </a:extLst>
              </p:cNvPr>
              <p:cNvSpPr/>
              <p:nvPr/>
            </p:nvSpPr>
            <p:spPr>
              <a:xfrm>
                <a:off x="2345938" y="4164469"/>
                <a:ext cx="9007861" cy="1305401"/>
              </a:xfrm>
              <a:custGeom>
                <a:avLst/>
                <a:gdLst>
                  <a:gd name="connsiteX0" fmla="*/ 0 w 9007861"/>
                  <a:gd name="connsiteY0" fmla="*/ 0 h 1305401"/>
                  <a:gd name="connsiteX1" fmla="*/ 9007861 w 9007861"/>
                  <a:gd name="connsiteY1" fmla="*/ 0 h 1305401"/>
                  <a:gd name="connsiteX2" fmla="*/ 9007861 w 9007861"/>
                  <a:gd name="connsiteY2" fmla="*/ 1305401 h 1305401"/>
                  <a:gd name="connsiteX3" fmla="*/ 0 w 9007861"/>
                  <a:gd name="connsiteY3" fmla="*/ 1305401 h 1305401"/>
                  <a:gd name="connsiteX4" fmla="*/ 0 w 9007861"/>
                  <a:gd name="connsiteY4" fmla="*/ 0 h 1305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7861" h="1305401">
                    <a:moveTo>
                      <a:pt x="0" y="0"/>
                    </a:moveTo>
                    <a:lnTo>
                      <a:pt x="9007861" y="0"/>
                    </a:lnTo>
                    <a:lnTo>
                      <a:pt x="9007861" y="1305401"/>
                    </a:lnTo>
                    <a:lnTo>
                      <a:pt x="0" y="130540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8155" tIns="138155" rIns="138155" bIns="138155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2400" b="0" i="0" dirty="0">
                    <a:solidFill>
                      <a:srgbClr val="374151"/>
                    </a:solidFill>
                    <a:effectLst/>
                    <a:cs typeface="Calibri" panose="020F0502020204030204" pitchFamily="34" charset="0"/>
                  </a:rPr>
                  <a:t>Une API est une solution informatique qui permet à des applications de communiquer entre elles et d'échanger mutuellement des services ou des données</a:t>
                </a:r>
                <a:endParaRPr lang="en-US" sz="2400" kern="1200" dirty="0"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08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DF3564-642F-084D-0916-472DEBB7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Exemple d’utilisation d’API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E9568BF-AFD1-3BEF-33F3-354A7A075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82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3600" b="0" i="0" u="none" strike="noStrike" dirty="0">
                <a:effectLst/>
                <a:latin typeface="Arial" panose="020B0604020202020204" pitchFamily="34" charset="0"/>
              </a:rPr>
              <a:t>Pourquoi les APIs sont-elles utiles pour les data </a:t>
            </a:r>
            <a:r>
              <a:rPr lang="fr-FR" sz="3600" b="0" i="0" u="none" strike="noStrike" dirty="0" err="1">
                <a:effectLst/>
                <a:latin typeface="Arial" panose="020B0604020202020204" pitchFamily="34" charset="0"/>
              </a:rPr>
              <a:t>scientists</a:t>
            </a:r>
            <a:r>
              <a:rPr lang="fr-FR" sz="36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fr-FR" sz="3600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F60458-6D1E-0189-DCD9-F9E3EB8AA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99771"/>
              </p:ext>
            </p:extLst>
          </p:nvPr>
        </p:nvGraphicFramePr>
        <p:xfrm>
          <a:off x="836675" y="177990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5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 b="0" i="0" u="none" strike="noStrike" dirty="0">
                <a:effectLst/>
                <a:latin typeface="Arial" panose="020B0604020202020204" pitchFamily="34" charset="0"/>
              </a:rPr>
              <a:t>Pourquoi les APIs sont-elles utiles pour les data </a:t>
            </a:r>
            <a:r>
              <a:rPr lang="fr-FR" sz="3100" b="0" i="0" u="none" strike="noStrike" dirty="0" err="1">
                <a:effectLst/>
                <a:latin typeface="Arial" panose="020B0604020202020204" pitchFamily="34" charset="0"/>
              </a:rPr>
              <a:t>scientists</a:t>
            </a:r>
            <a:r>
              <a:rPr lang="fr-FR" sz="3100" b="0" i="0" u="none" strike="noStrike" dirty="0">
                <a:effectLst/>
                <a:latin typeface="Arial" panose="020B0604020202020204" pitchFamily="34" charset="0"/>
              </a:rPr>
              <a:t>?</a:t>
            </a:r>
            <a:endParaRPr lang="fr-FR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6F60458-6D1E-0189-DCD9-F9E3EB8AA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18135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Quelles sont les types d’APIs</a:t>
            </a:r>
          </a:p>
        </p:txBody>
      </p:sp>
      <p:graphicFrame>
        <p:nvGraphicFramePr>
          <p:cNvPr id="24" name="Espace réservé du contenu 3">
            <a:extLst>
              <a:ext uri="{FF2B5EF4-FFF2-40B4-BE49-F238E27FC236}">
                <a16:creationId xmlns:a16="http://schemas.microsoft.com/office/drawing/2014/main" id="{B6656339-1558-BCF5-8D20-442DCDB4F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03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91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Structure d’une API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6994205-3207-59AC-46F5-3433813352AE}"/>
              </a:ext>
            </a:extLst>
          </p:cNvPr>
          <p:cNvSpPr/>
          <p:nvPr/>
        </p:nvSpPr>
        <p:spPr>
          <a:xfrm>
            <a:off x="393192" y="1725653"/>
            <a:ext cx="10960608" cy="551655"/>
          </a:xfrm>
          <a:custGeom>
            <a:avLst/>
            <a:gdLst>
              <a:gd name="connsiteX0" fmla="*/ 0 w 10960608"/>
              <a:gd name="connsiteY0" fmla="*/ 91944 h 551655"/>
              <a:gd name="connsiteX1" fmla="*/ 91944 w 10960608"/>
              <a:gd name="connsiteY1" fmla="*/ 0 h 551655"/>
              <a:gd name="connsiteX2" fmla="*/ 10868664 w 10960608"/>
              <a:gd name="connsiteY2" fmla="*/ 0 h 551655"/>
              <a:gd name="connsiteX3" fmla="*/ 10960608 w 10960608"/>
              <a:gd name="connsiteY3" fmla="*/ 91944 h 551655"/>
              <a:gd name="connsiteX4" fmla="*/ 10960608 w 10960608"/>
              <a:gd name="connsiteY4" fmla="*/ 459711 h 551655"/>
              <a:gd name="connsiteX5" fmla="*/ 10868664 w 10960608"/>
              <a:gd name="connsiteY5" fmla="*/ 551655 h 551655"/>
              <a:gd name="connsiteX6" fmla="*/ 91944 w 10960608"/>
              <a:gd name="connsiteY6" fmla="*/ 551655 h 551655"/>
              <a:gd name="connsiteX7" fmla="*/ 0 w 10960608"/>
              <a:gd name="connsiteY7" fmla="*/ 459711 h 551655"/>
              <a:gd name="connsiteX8" fmla="*/ 0 w 10960608"/>
              <a:gd name="connsiteY8" fmla="*/ 91944 h 55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60608" h="551655">
                <a:moveTo>
                  <a:pt x="0" y="91944"/>
                </a:moveTo>
                <a:cubicBezTo>
                  <a:pt x="0" y="41165"/>
                  <a:pt x="41165" y="0"/>
                  <a:pt x="91944" y="0"/>
                </a:cubicBezTo>
                <a:lnTo>
                  <a:pt x="10868664" y="0"/>
                </a:lnTo>
                <a:cubicBezTo>
                  <a:pt x="10919443" y="0"/>
                  <a:pt x="10960608" y="41165"/>
                  <a:pt x="10960608" y="91944"/>
                </a:cubicBezTo>
                <a:lnTo>
                  <a:pt x="10960608" y="459711"/>
                </a:lnTo>
                <a:cubicBezTo>
                  <a:pt x="10960608" y="510490"/>
                  <a:pt x="10919443" y="551655"/>
                  <a:pt x="10868664" y="551655"/>
                </a:cubicBezTo>
                <a:lnTo>
                  <a:pt x="91944" y="551655"/>
                </a:lnTo>
                <a:cubicBezTo>
                  <a:pt x="41165" y="551655"/>
                  <a:pt x="0" y="510490"/>
                  <a:pt x="0" y="459711"/>
                </a:cubicBezTo>
                <a:lnTo>
                  <a:pt x="0" y="9194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560" tIns="114560" rIns="114560" bIns="114560" numCol="1" spcCol="1270" anchor="ctr" anchorCtr="0">
            <a:noAutofit/>
          </a:bodyPr>
          <a:lstStyle/>
          <a:p>
            <a:pPr marL="0" lvl="0" indent="0" algn="l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b="0" i="0" kern="1200" dirty="0" err="1"/>
              <a:t>Endpoints</a:t>
            </a:r>
            <a:endParaRPr lang="en-US" sz="2300" kern="1200" dirty="0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47F87AE0-C460-092B-229C-79FE6359EC29}"/>
              </a:ext>
            </a:extLst>
          </p:cNvPr>
          <p:cNvSpPr/>
          <p:nvPr/>
        </p:nvSpPr>
        <p:spPr>
          <a:xfrm>
            <a:off x="393192" y="2277308"/>
            <a:ext cx="10960608" cy="571320"/>
          </a:xfrm>
          <a:custGeom>
            <a:avLst/>
            <a:gdLst>
              <a:gd name="connsiteX0" fmla="*/ 0 w 10960608"/>
              <a:gd name="connsiteY0" fmla="*/ 0 h 571320"/>
              <a:gd name="connsiteX1" fmla="*/ 10960608 w 10960608"/>
              <a:gd name="connsiteY1" fmla="*/ 0 h 571320"/>
              <a:gd name="connsiteX2" fmla="*/ 10960608 w 10960608"/>
              <a:gd name="connsiteY2" fmla="*/ 571320 h 571320"/>
              <a:gd name="connsiteX3" fmla="*/ 0 w 10960608"/>
              <a:gd name="connsiteY3" fmla="*/ 571320 h 571320"/>
              <a:gd name="connsiteX4" fmla="*/ 0 w 10960608"/>
              <a:gd name="connsiteY4" fmla="*/ 0 h 57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0608" h="571320">
                <a:moveTo>
                  <a:pt x="0" y="0"/>
                </a:moveTo>
                <a:lnTo>
                  <a:pt x="10960608" y="0"/>
                </a:lnTo>
                <a:lnTo>
                  <a:pt x="10960608" y="571320"/>
                </a:lnTo>
                <a:lnTo>
                  <a:pt x="0" y="5713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999" tIns="29210" rIns="163576" bIns="29210" numCol="1" spcCol="1270" anchor="t" anchorCtr="0">
            <a:noAutofit/>
          </a:bodyPr>
          <a:lstStyle/>
          <a:p>
            <a:pPr marL="171450" lvl="1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fr-FR" sz="1800" kern="1200" dirty="0"/>
              <a:t>URL spécifiques où une API peut être accédée et correspond souvent à une fonctionnalité ou un ensemble de données spécifiques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741EE04-4BB6-1381-97AC-0E4EF274DF70}"/>
              </a:ext>
            </a:extLst>
          </p:cNvPr>
          <p:cNvGrpSpPr/>
          <p:nvPr/>
        </p:nvGrpSpPr>
        <p:grpSpPr>
          <a:xfrm>
            <a:off x="393192" y="2848628"/>
            <a:ext cx="10960608" cy="2122785"/>
            <a:chOff x="393192" y="2848628"/>
            <a:chExt cx="10960608" cy="2122785"/>
          </a:xfrm>
        </p:grpSpPr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374F0E63-4ABD-DD8B-3865-EE1E5884DCB8}"/>
                </a:ext>
              </a:extLst>
            </p:cNvPr>
            <p:cNvSpPr/>
            <p:nvPr/>
          </p:nvSpPr>
          <p:spPr>
            <a:xfrm>
              <a:off x="393192" y="2848628"/>
              <a:ext cx="10960608" cy="551655"/>
            </a:xfrm>
            <a:custGeom>
              <a:avLst/>
              <a:gdLst>
                <a:gd name="connsiteX0" fmla="*/ 0 w 10960608"/>
                <a:gd name="connsiteY0" fmla="*/ 91944 h 551655"/>
                <a:gd name="connsiteX1" fmla="*/ 91944 w 10960608"/>
                <a:gd name="connsiteY1" fmla="*/ 0 h 551655"/>
                <a:gd name="connsiteX2" fmla="*/ 10868664 w 10960608"/>
                <a:gd name="connsiteY2" fmla="*/ 0 h 551655"/>
                <a:gd name="connsiteX3" fmla="*/ 10960608 w 10960608"/>
                <a:gd name="connsiteY3" fmla="*/ 91944 h 551655"/>
                <a:gd name="connsiteX4" fmla="*/ 10960608 w 10960608"/>
                <a:gd name="connsiteY4" fmla="*/ 459711 h 551655"/>
                <a:gd name="connsiteX5" fmla="*/ 10868664 w 10960608"/>
                <a:gd name="connsiteY5" fmla="*/ 551655 h 551655"/>
                <a:gd name="connsiteX6" fmla="*/ 91944 w 10960608"/>
                <a:gd name="connsiteY6" fmla="*/ 551655 h 551655"/>
                <a:gd name="connsiteX7" fmla="*/ 0 w 10960608"/>
                <a:gd name="connsiteY7" fmla="*/ 459711 h 551655"/>
                <a:gd name="connsiteX8" fmla="*/ 0 w 10960608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60608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10868664" y="0"/>
                  </a:lnTo>
                  <a:cubicBezTo>
                    <a:pt x="10919443" y="0"/>
                    <a:pt x="10960608" y="41165"/>
                    <a:pt x="10960608" y="91944"/>
                  </a:cubicBezTo>
                  <a:lnTo>
                    <a:pt x="10960608" y="459711"/>
                  </a:lnTo>
                  <a:cubicBezTo>
                    <a:pt x="10960608" y="510490"/>
                    <a:pt x="10919443" y="551655"/>
                    <a:pt x="10868664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kern="1200" dirty="0"/>
                <a:t>Méthodes HTTP: structure CRUD</a:t>
              </a:r>
              <a:endParaRPr lang="en-US" sz="2300" kern="1200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27F41AB4-F985-CB09-7EBC-3A820C2A7835}"/>
                </a:ext>
              </a:extLst>
            </p:cNvPr>
            <p:cNvSpPr/>
            <p:nvPr/>
          </p:nvSpPr>
          <p:spPr>
            <a:xfrm>
              <a:off x="393192" y="3400283"/>
              <a:ext cx="10960608" cy="1571130"/>
            </a:xfrm>
            <a:custGeom>
              <a:avLst/>
              <a:gdLst>
                <a:gd name="connsiteX0" fmla="*/ 0 w 10960608"/>
                <a:gd name="connsiteY0" fmla="*/ 0 h 1571130"/>
                <a:gd name="connsiteX1" fmla="*/ 10960608 w 10960608"/>
                <a:gd name="connsiteY1" fmla="*/ 0 h 1571130"/>
                <a:gd name="connsiteX2" fmla="*/ 10960608 w 10960608"/>
                <a:gd name="connsiteY2" fmla="*/ 1571130 h 1571130"/>
                <a:gd name="connsiteX3" fmla="*/ 0 w 10960608"/>
                <a:gd name="connsiteY3" fmla="*/ 1571130 h 1571130"/>
                <a:gd name="connsiteX4" fmla="*/ 0 w 10960608"/>
                <a:gd name="connsiteY4" fmla="*/ 0 h 1571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0608" h="1571130">
                  <a:moveTo>
                    <a:pt x="0" y="0"/>
                  </a:moveTo>
                  <a:lnTo>
                    <a:pt x="10960608" y="0"/>
                  </a:lnTo>
                  <a:lnTo>
                    <a:pt x="10960608" y="1571130"/>
                  </a:lnTo>
                  <a:lnTo>
                    <a:pt x="0" y="15711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999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GET: Récupérer des informations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kern="1200" dirty="0"/>
                <a:t>POST: Créer de nouvelles données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PUT</a:t>
              </a:r>
              <a:r>
                <a:rPr lang="fr-FR" sz="1800" kern="1200" dirty="0"/>
                <a:t>: Met à jour des données existantes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en-US" sz="1800" kern="1200" dirty="0"/>
                <a:t>PATCH: Met </a:t>
              </a:r>
              <a:r>
                <a:rPr lang="en-US" sz="1800" kern="1200" dirty="0" err="1"/>
                <a:t>à</a:t>
              </a:r>
              <a:r>
                <a:rPr lang="en-US" sz="1800" kern="1200" dirty="0"/>
                <a:t> jour </a:t>
              </a:r>
              <a:r>
                <a:rPr lang="en-US" sz="1800" kern="1200" dirty="0" err="1"/>
                <a:t>partiellement</a:t>
              </a:r>
              <a:r>
                <a:rPr lang="en-US" sz="1800" kern="1200" dirty="0"/>
                <a:t> les </a:t>
              </a:r>
              <a:r>
                <a:rPr lang="en-US" sz="1800" kern="1200" dirty="0" err="1"/>
                <a:t>données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 err="1"/>
                <a:t>Delete</a:t>
              </a:r>
              <a:r>
                <a:rPr lang="fr-FR" sz="1800" b="0" i="0" kern="1200" dirty="0"/>
                <a:t>: supprime des données</a:t>
              </a:r>
              <a:endParaRPr lang="en-US" sz="1800" kern="1200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3914427-9077-3383-0AFA-C572955FA99F}"/>
              </a:ext>
            </a:extLst>
          </p:cNvPr>
          <p:cNvGrpSpPr/>
          <p:nvPr/>
        </p:nvGrpSpPr>
        <p:grpSpPr>
          <a:xfrm>
            <a:off x="393192" y="4971412"/>
            <a:ext cx="10960608" cy="1170586"/>
            <a:chOff x="393192" y="4971412"/>
            <a:chExt cx="10960608" cy="1170586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F8C9D9F-2AC5-2CF2-C747-C88071637D29}"/>
                </a:ext>
              </a:extLst>
            </p:cNvPr>
            <p:cNvSpPr/>
            <p:nvPr/>
          </p:nvSpPr>
          <p:spPr>
            <a:xfrm>
              <a:off x="393192" y="4971412"/>
              <a:ext cx="10960608" cy="551655"/>
            </a:xfrm>
            <a:custGeom>
              <a:avLst/>
              <a:gdLst>
                <a:gd name="connsiteX0" fmla="*/ 0 w 10960608"/>
                <a:gd name="connsiteY0" fmla="*/ 91944 h 551655"/>
                <a:gd name="connsiteX1" fmla="*/ 91944 w 10960608"/>
                <a:gd name="connsiteY1" fmla="*/ 0 h 551655"/>
                <a:gd name="connsiteX2" fmla="*/ 10868664 w 10960608"/>
                <a:gd name="connsiteY2" fmla="*/ 0 h 551655"/>
                <a:gd name="connsiteX3" fmla="*/ 10960608 w 10960608"/>
                <a:gd name="connsiteY3" fmla="*/ 91944 h 551655"/>
                <a:gd name="connsiteX4" fmla="*/ 10960608 w 10960608"/>
                <a:gd name="connsiteY4" fmla="*/ 459711 h 551655"/>
                <a:gd name="connsiteX5" fmla="*/ 10868664 w 10960608"/>
                <a:gd name="connsiteY5" fmla="*/ 551655 h 551655"/>
                <a:gd name="connsiteX6" fmla="*/ 91944 w 10960608"/>
                <a:gd name="connsiteY6" fmla="*/ 551655 h 551655"/>
                <a:gd name="connsiteX7" fmla="*/ 0 w 10960608"/>
                <a:gd name="connsiteY7" fmla="*/ 459711 h 551655"/>
                <a:gd name="connsiteX8" fmla="*/ 0 w 10960608"/>
                <a:gd name="connsiteY8" fmla="*/ 91944 h 55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60608" h="551655">
                  <a:moveTo>
                    <a:pt x="0" y="91944"/>
                  </a:moveTo>
                  <a:cubicBezTo>
                    <a:pt x="0" y="41165"/>
                    <a:pt x="41165" y="0"/>
                    <a:pt x="91944" y="0"/>
                  </a:cubicBezTo>
                  <a:lnTo>
                    <a:pt x="10868664" y="0"/>
                  </a:lnTo>
                  <a:cubicBezTo>
                    <a:pt x="10919443" y="0"/>
                    <a:pt x="10960608" y="41165"/>
                    <a:pt x="10960608" y="91944"/>
                  </a:cubicBezTo>
                  <a:lnTo>
                    <a:pt x="10960608" y="459711"/>
                  </a:lnTo>
                  <a:cubicBezTo>
                    <a:pt x="10960608" y="510490"/>
                    <a:pt x="10919443" y="551655"/>
                    <a:pt x="10868664" y="551655"/>
                  </a:cubicBezTo>
                  <a:lnTo>
                    <a:pt x="91944" y="551655"/>
                  </a:lnTo>
                  <a:cubicBezTo>
                    <a:pt x="41165" y="551655"/>
                    <a:pt x="0" y="510490"/>
                    <a:pt x="0" y="459711"/>
                  </a:cubicBezTo>
                  <a:lnTo>
                    <a:pt x="0" y="919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60" tIns="114560" rIns="114560" bIns="11456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300" b="0" i="0" kern="1200" dirty="0"/>
                <a:t>Requêtes et réponses : </a:t>
              </a:r>
              <a:endParaRPr lang="en-US" sz="2300" kern="1200" dirty="0"/>
            </a:p>
          </p:txBody>
        </p:sp>
        <p:sp>
          <p:nvSpPr>
            <p:cNvPr id="11" name="Forme libre 10">
              <a:extLst>
                <a:ext uri="{FF2B5EF4-FFF2-40B4-BE49-F238E27FC236}">
                  <a16:creationId xmlns:a16="http://schemas.microsoft.com/office/drawing/2014/main" id="{A689D268-CFDB-02D0-2B4F-9A7662E99959}"/>
                </a:ext>
              </a:extLst>
            </p:cNvPr>
            <p:cNvSpPr/>
            <p:nvPr/>
          </p:nvSpPr>
          <p:spPr>
            <a:xfrm>
              <a:off x="393192" y="5523068"/>
              <a:ext cx="10960608" cy="618930"/>
            </a:xfrm>
            <a:custGeom>
              <a:avLst/>
              <a:gdLst>
                <a:gd name="connsiteX0" fmla="*/ 0 w 10960608"/>
                <a:gd name="connsiteY0" fmla="*/ 0 h 618930"/>
                <a:gd name="connsiteX1" fmla="*/ 10960608 w 10960608"/>
                <a:gd name="connsiteY1" fmla="*/ 0 h 618930"/>
                <a:gd name="connsiteX2" fmla="*/ 10960608 w 10960608"/>
                <a:gd name="connsiteY2" fmla="*/ 618930 h 618930"/>
                <a:gd name="connsiteX3" fmla="*/ 0 w 10960608"/>
                <a:gd name="connsiteY3" fmla="*/ 618930 h 618930"/>
                <a:gd name="connsiteX4" fmla="*/ 0 w 10960608"/>
                <a:gd name="connsiteY4" fmla="*/ 0 h 61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0608" h="618930">
                  <a:moveTo>
                    <a:pt x="0" y="0"/>
                  </a:moveTo>
                  <a:lnTo>
                    <a:pt x="10960608" y="0"/>
                  </a:lnTo>
                  <a:lnTo>
                    <a:pt x="10960608" y="618930"/>
                  </a:lnTo>
                  <a:lnTo>
                    <a:pt x="0" y="61893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7999" tIns="29210" rIns="163576" bIns="29210" numCol="1" spcCol="1270" anchor="t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JSON Léger et facile à utiliser. Exemple: </a:t>
              </a:r>
              <a:r>
                <a:rPr lang="fr-FR" sz="1800" kern="1200" dirty="0"/>
                <a:t>{"key": "value"}</a:t>
              </a: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fr-FR" sz="1800" b="0" i="0" kern="1200" dirty="0"/>
                <a:t>XML</a:t>
              </a:r>
              <a:endParaRPr lang="en-US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49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Structure d’une API</a:t>
            </a:r>
          </a:p>
        </p:txBody>
      </p:sp>
      <p:graphicFrame>
        <p:nvGraphicFramePr>
          <p:cNvPr id="25" name="Espace réservé du contenu 3">
            <a:extLst>
              <a:ext uri="{FF2B5EF4-FFF2-40B4-BE49-F238E27FC236}">
                <a16:creationId xmlns:a16="http://schemas.microsoft.com/office/drawing/2014/main" id="{8F7A390E-F021-59DB-06C6-771D5F486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9425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55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4A35EB-C547-361E-683F-56277B4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sz="3100" dirty="0"/>
              <a:t>Outils nécessaires pour travailler avec des APIs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Espace réservé du contenu 3">
            <a:extLst>
              <a:ext uri="{FF2B5EF4-FFF2-40B4-BE49-F238E27FC236}">
                <a16:creationId xmlns:a16="http://schemas.microsoft.com/office/drawing/2014/main" id="{476FA487-A2B5-7AD8-1436-716847946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453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3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584</Words>
  <Application>Microsoft Macintosh PowerPoint</Application>
  <PresentationFormat>Grand écran</PresentationFormat>
  <Paragraphs>77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Thème Office</vt:lpstr>
      <vt:lpstr>Les APIs Démystifiées </vt:lpstr>
      <vt:lpstr>QU’EST QU’UNE API?</vt:lpstr>
      <vt:lpstr>Exemple d’utilisation d’API</vt:lpstr>
      <vt:lpstr>Pourquoi les APIs sont-elles utiles pour les data scientists?</vt:lpstr>
      <vt:lpstr>Pourquoi les APIs sont-elles utiles pour les data scientists?</vt:lpstr>
      <vt:lpstr>Quelles sont les types d’APIs</vt:lpstr>
      <vt:lpstr>Structure d’une API</vt:lpstr>
      <vt:lpstr>Structure d’une API</vt:lpstr>
      <vt:lpstr>Outils nécessaires pour travailler avec des APIs</vt:lpstr>
      <vt:lpstr>Les étapes pour utiliser les APIs</vt:lpstr>
      <vt:lpstr>Bien démarrer avec une API</vt:lpstr>
      <vt:lpstr>Bien démarrer avec une API</vt:lpstr>
      <vt:lpstr>Création d’une API</vt:lpstr>
      <vt:lpstr>Les bonnes pratiques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4</cp:revision>
  <dcterms:created xsi:type="dcterms:W3CDTF">2023-08-27T00:22:11Z</dcterms:created>
  <dcterms:modified xsi:type="dcterms:W3CDTF">2023-08-27T20:04:33Z</dcterms:modified>
</cp:coreProperties>
</file>