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5" r:id="rId10"/>
    <p:sldId id="266" r:id="rId11"/>
    <p:sldId id="26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B4196-1C4F-472C-AE5C-4557F25DCD8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04DDA2-4AD3-4F48-8818-9AE6FA6BBF01}">
      <dgm:prSet/>
      <dgm:spPr/>
      <dgm:t>
        <a:bodyPr/>
        <a:lstStyle/>
        <a:p>
          <a:r>
            <a:rPr lang="fr-FR" b="1" i="0"/>
            <a:t>1. Qu'est-ce que le Web Scraping ?</a:t>
          </a:r>
          <a:endParaRPr lang="en-US"/>
        </a:p>
      </dgm:t>
    </dgm:pt>
    <dgm:pt modelId="{18BB742E-18A9-4D0D-AA94-46D1F92D758E}" type="parTrans" cxnId="{7F47763C-0382-42AA-9C2B-9053E9854046}">
      <dgm:prSet/>
      <dgm:spPr/>
      <dgm:t>
        <a:bodyPr/>
        <a:lstStyle/>
        <a:p>
          <a:endParaRPr lang="en-US"/>
        </a:p>
      </dgm:t>
    </dgm:pt>
    <dgm:pt modelId="{A758DC03-90A4-49CA-BF88-8D574AF29A6B}" type="sibTrans" cxnId="{7F47763C-0382-42AA-9C2B-9053E9854046}">
      <dgm:prSet/>
      <dgm:spPr/>
      <dgm:t>
        <a:bodyPr/>
        <a:lstStyle/>
        <a:p>
          <a:endParaRPr lang="en-US"/>
        </a:p>
      </dgm:t>
    </dgm:pt>
    <dgm:pt modelId="{E5D97147-F1CD-4621-9B50-F721CC03AFE4}">
      <dgm:prSet/>
      <dgm:spPr/>
      <dgm:t>
        <a:bodyPr/>
        <a:lstStyle/>
        <a:p>
          <a:r>
            <a:rPr lang="fr-FR" b="1" i="0"/>
            <a:t>2. Avantages et limites</a:t>
          </a:r>
          <a:endParaRPr lang="en-US"/>
        </a:p>
      </dgm:t>
    </dgm:pt>
    <dgm:pt modelId="{C3D17657-E544-428B-A7B8-04A304B430C4}" type="parTrans" cxnId="{6A32D00D-8DEF-4483-A446-28794BF7F003}">
      <dgm:prSet/>
      <dgm:spPr/>
      <dgm:t>
        <a:bodyPr/>
        <a:lstStyle/>
        <a:p>
          <a:endParaRPr lang="en-US"/>
        </a:p>
      </dgm:t>
    </dgm:pt>
    <dgm:pt modelId="{2C369414-C4EC-4F00-B208-B1081C90B505}" type="sibTrans" cxnId="{6A32D00D-8DEF-4483-A446-28794BF7F003}">
      <dgm:prSet/>
      <dgm:spPr/>
      <dgm:t>
        <a:bodyPr/>
        <a:lstStyle/>
        <a:p>
          <a:endParaRPr lang="en-US"/>
        </a:p>
      </dgm:t>
    </dgm:pt>
    <dgm:pt modelId="{FCB808A4-D6EB-453B-8CAF-86BE2F1EA582}">
      <dgm:prSet/>
      <dgm:spPr/>
      <dgm:t>
        <a:bodyPr/>
        <a:lstStyle/>
        <a:p>
          <a:r>
            <a:rPr lang="fr-FR" b="1" i="0"/>
            <a:t>3. Prérequis techniques pour faire du web scraping</a:t>
          </a:r>
          <a:endParaRPr lang="en-US"/>
        </a:p>
      </dgm:t>
    </dgm:pt>
    <dgm:pt modelId="{E7ABA12E-A7D6-4FFC-BEE5-812181EE9FFC}" type="parTrans" cxnId="{84221F77-4232-4949-85ED-A6C9604CD62A}">
      <dgm:prSet/>
      <dgm:spPr/>
      <dgm:t>
        <a:bodyPr/>
        <a:lstStyle/>
        <a:p>
          <a:endParaRPr lang="en-US"/>
        </a:p>
      </dgm:t>
    </dgm:pt>
    <dgm:pt modelId="{48C594F8-BBD7-429A-A78F-20BC04AB3296}" type="sibTrans" cxnId="{84221F77-4232-4949-85ED-A6C9604CD62A}">
      <dgm:prSet/>
      <dgm:spPr/>
      <dgm:t>
        <a:bodyPr/>
        <a:lstStyle/>
        <a:p>
          <a:endParaRPr lang="en-US"/>
        </a:p>
      </dgm:t>
    </dgm:pt>
    <dgm:pt modelId="{DCF251CE-3DD9-424A-BE0F-14357F158B38}">
      <dgm:prSet/>
      <dgm:spPr/>
      <dgm:t>
        <a:bodyPr/>
        <a:lstStyle/>
        <a:p>
          <a:r>
            <a:rPr lang="fr-FR" b="1" i="0"/>
            <a:t>4. Démonstration : Web Scraping avec Python et BeautifulSoup</a:t>
          </a:r>
          <a:endParaRPr lang="en-US"/>
        </a:p>
      </dgm:t>
    </dgm:pt>
    <dgm:pt modelId="{84EBC35A-C8F0-4082-9DE9-2FD6AE226683}" type="parTrans" cxnId="{15FA4B43-B996-4F4E-94E0-93341BA92DA0}">
      <dgm:prSet/>
      <dgm:spPr/>
      <dgm:t>
        <a:bodyPr/>
        <a:lstStyle/>
        <a:p>
          <a:endParaRPr lang="en-US"/>
        </a:p>
      </dgm:t>
    </dgm:pt>
    <dgm:pt modelId="{5563D552-D6E9-4F04-B634-4DC7B4DCB1A8}" type="sibTrans" cxnId="{15FA4B43-B996-4F4E-94E0-93341BA92DA0}">
      <dgm:prSet/>
      <dgm:spPr/>
      <dgm:t>
        <a:bodyPr/>
        <a:lstStyle/>
        <a:p>
          <a:endParaRPr lang="en-US"/>
        </a:p>
      </dgm:t>
    </dgm:pt>
    <dgm:pt modelId="{C9160E5B-B468-486D-8F6F-4B31397CC2CA}">
      <dgm:prSet/>
      <dgm:spPr/>
      <dgm:t>
        <a:bodyPr/>
        <a:lstStyle/>
        <a:p>
          <a:r>
            <a:rPr lang="fr-FR" b="1" i="0"/>
            <a:t>5. Questions éthiques et légales</a:t>
          </a:r>
          <a:endParaRPr lang="en-US"/>
        </a:p>
      </dgm:t>
    </dgm:pt>
    <dgm:pt modelId="{C07C43E7-6967-4A77-94EE-108EE72EFEE4}" type="parTrans" cxnId="{4EB6A0F2-DDCC-47C4-9F4B-FB5EC701E230}">
      <dgm:prSet/>
      <dgm:spPr/>
      <dgm:t>
        <a:bodyPr/>
        <a:lstStyle/>
        <a:p>
          <a:endParaRPr lang="en-US"/>
        </a:p>
      </dgm:t>
    </dgm:pt>
    <dgm:pt modelId="{2CFD5364-229F-4088-8DD6-FD616E209E8B}" type="sibTrans" cxnId="{4EB6A0F2-DDCC-47C4-9F4B-FB5EC701E230}">
      <dgm:prSet/>
      <dgm:spPr/>
      <dgm:t>
        <a:bodyPr/>
        <a:lstStyle/>
        <a:p>
          <a:endParaRPr lang="en-US"/>
        </a:p>
      </dgm:t>
    </dgm:pt>
    <dgm:pt modelId="{10345C68-7986-4B54-BD84-EDA070E281F6}">
      <dgm:prSet/>
      <dgm:spPr/>
      <dgm:t>
        <a:bodyPr/>
        <a:lstStyle/>
        <a:p>
          <a:r>
            <a:rPr lang="fr-FR" b="1" i="0"/>
            <a:t>6. Bonnes pratiques</a:t>
          </a:r>
          <a:endParaRPr lang="en-US"/>
        </a:p>
      </dgm:t>
    </dgm:pt>
    <dgm:pt modelId="{94D17FF0-89FE-4FD3-A302-1E2538C7A160}" type="parTrans" cxnId="{3DF003A5-18F8-48A1-A454-F9E8EA48616A}">
      <dgm:prSet/>
      <dgm:spPr/>
      <dgm:t>
        <a:bodyPr/>
        <a:lstStyle/>
        <a:p>
          <a:endParaRPr lang="en-US"/>
        </a:p>
      </dgm:t>
    </dgm:pt>
    <dgm:pt modelId="{59B1E7A2-4739-41CF-AA67-BFCAEC8EE5F3}" type="sibTrans" cxnId="{3DF003A5-18F8-48A1-A454-F9E8EA48616A}">
      <dgm:prSet/>
      <dgm:spPr/>
      <dgm:t>
        <a:bodyPr/>
        <a:lstStyle/>
        <a:p>
          <a:endParaRPr lang="en-US"/>
        </a:p>
      </dgm:t>
    </dgm:pt>
    <dgm:pt modelId="{0CEB2EC4-615D-D343-82A8-ABB767DCE1C9}" type="pres">
      <dgm:prSet presAssocID="{1B4B4196-1C4F-472C-AE5C-4557F25DCD89}" presName="Name0" presStyleCnt="0">
        <dgm:presLayoutVars>
          <dgm:dir/>
          <dgm:resizeHandles val="exact"/>
        </dgm:presLayoutVars>
      </dgm:prSet>
      <dgm:spPr/>
    </dgm:pt>
    <dgm:pt modelId="{2AD02FB2-A102-B946-82D0-E36A6014589B}" type="pres">
      <dgm:prSet presAssocID="{4504DDA2-4AD3-4F48-8818-9AE6FA6BBF01}" presName="node" presStyleLbl="node1" presStyleIdx="0" presStyleCnt="6">
        <dgm:presLayoutVars>
          <dgm:bulletEnabled val="1"/>
        </dgm:presLayoutVars>
      </dgm:prSet>
      <dgm:spPr/>
    </dgm:pt>
    <dgm:pt modelId="{2E51A6B5-DD67-874D-8CAA-30D3B67FDA70}" type="pres">
      <dgm:prSet presAssocID="{A758DC03-90A4-49CA-BF88-8D574AF29A6B}" presName="sibTrans" presStyleLbl="sibTrans1D1" presStyleIdx="0" presStyleCnt="5"/>
      <dgm:spPr/>
    </dgm:pt>
    <dgm:pt modelId="{28C3487A-1052-4A4B-9EAF-E86935F54748}" type="pres">
      <dgm:prSet presAssocID="{A758DC03-90A4-49CA-BF88-8D574AF29A6B}" presName="connectorText" presStyleLbl="sibTrans1D1" presStyleIdx="0" presStyleCnt="5"/>
      <dgm:spPr/>
    </dgm:pt>
    <dgm:pt modelId="{888A441F-0B8D-3B41-9ACD-389663462057}" type="pres">
      <dgm:prSet presAssocID="{E5D97147-F1CD-4621-9B50-F721CC03AFE4}" presName="node" presStyleLbl="node1" presStyleIdx="1" presStyleCnt="6">
        <dgm:presLayoutVars>
          <dgm:bulletEnabled val="1"/>
        </dgm:presLayoutVars>
      </dgm:prSet>
      <dgm:spPr/>
    </dgm:pt>
    <dgm:pt modelId="{F99803F4-FA29-F44E-927E-29C877748C86}" type="pres">
      <dgm:prSet presAssocID="{2C369414-C4EC-4F00-B208-B1081C90B505}" presName="sibTrans" presStyleLbl="sibTrans1D1" presStyleIdx="1" presStyleCnt="5"/>
      <dgm:spPr/>
    </dgm:pt>
    <dgm:pt modelId="{9169300B-A949-F34E-83EC-667C0BB53B54}" type="pres">
      <dgm:prSet presAssocID="{2C369414-C4EC-4F00-B208-B1081C90B505}" presName="connectorText" presStyleLbl="sibTrans1D1" presStyleIdx="1" presStyleCnt="5"/>
      <dgm:spPr/>
    </dgm:pt>
    <dgm:pt modelId="{20F831F1-581D-2E4B-9441-4A89CA0AE605}" type="pres">
      <dgm:prSet presAssocID="{FCB808A4-D6EB-453B-8CAF-86BE2F1EA582}" presName="node" presStyleLbl="node1" presStyleIdx="2" presStyleCnt="6">
        <dgm:presLayoutVars>
          <dgm:bulletEnabled val="1"/>
        </dgm:presLayoutVars>
      </dgm:prSet>
      <dgm:spPr/>
    </dgm:pt>
    <dgm:pt modelId="{E3078A43-D2A1-2841-8FAA-56B9A1500BEE}" type="pres">
      <dgm:prSet presAssocID="{48C594F8-BBD7-429A-A78F-20BC04AB3296}" presName="sibTrans" presStyleLbl="sibTrans1D1" presStyleIdx="2" presStyleCnt="5"/>
      <dgm:spPr/>
    </dgm:pt>
    <dgm:pt modelId="{8356BADC-04A8-B644-B6DB-8E63DD199F92}" type="pres">
      <dgm:prSet presAssocID="{48C594F8-BBD7-429A-A78F-20BC04AB3296}" presName="connectorText" presStyleLbl="sibTrans1D1" presStyleIdx="2" presStyleCnt="5"/>
      <dgm:spPr/>
    </dgm:pt>
    <dgm:pt modelId="{38FF0971-BCDE-7946-92B9-EC5C5CC91910}" type="pres">
      <dgm:prSet presAssocID="{DCF251CE-3DD9-424A-BE0F-14357F158B38}" presName="node" presStyleLbl="node1" presStyleIdx="3" presStyleCnt="6">
        <dgm:presLayoutVars>
          <dgm:bulletEnabled val="1"/>
        </dgm:presLayoutVars>
      </dgm:prSet>
      <dgm:spPr/>
    </dgm:pt>
    <dgm:pt modelId="{5653E178-DA9F-8949-9B18-C14D59894679}" type="pres">
      <dgm:prSet presAssocID="{5563D552-D6E9-4F04-B634-4DC7B4DCB1A8}" presName="sibTrans" presStyleLbl="sibTrans1D1" presStyleIdx="3" presStyleCnt="5"/>
      <dgm:spPr/>
    </dgm:pt>
    <dgm:pt modelId="{14243D11-918B-EC4A-86DA-55DB1A405587}" type="pres">
      <dgm:prSet presAssocID="{5563D552-D6E9-4F04-B634-4DC7B4DCB1A8}" presName="connectorText" presStyleLbl="sibTrans1D1" presStyleIdx="3" presStyleCnt="5"/>
      <dgm:spPr/>
    </dgm:pt>
    <dgm:pt modelId="{C4A4790B-C5A1-954A-8373-A914B886D84D}" type="pres">
      <dgm:prSet presAssocID="{C9160E5B-B468-486D-8F6F-4B31397CC2CA}" presName="node" presStyleLbl="node1" presStyleIdx="4" presStyleCnt="6">
        <dgm:presLayoutVars>
          <dgm:bulletEnabled val="1"/>
        </dgm:presLayoutVars>
      </dgm:prSet>
      <dgm:spPr/>
    </dgm:pt>
    <dgm:pt modelId="{EE0115E3-800C-544B-9DFD-52C1876313CE}" type="pres">
      <dgm:prSet presAssocID="{2CFD5364-229F-4088-8DD6-FD616E209E8B}" presName="sibTrans" presStyleLbl="sibTrans1D1" presStyleIdx="4" presStyleCnt="5"/>
      <dgm:spPr/>
    </dgm:pt>
    <dgm:pt modelId="{BD65B255-1403-554B-9388-C7D6F933C568}" type="pres">
      <dgm:prSet presAssocID="{2CFD5364-229F-4088-8DD6-FD616E209E8B}" presName="connectorText" presStyleLbl="sibTrans1D1" presStyleIdx="4" presStyleCnt="5"/>
      <dgm:spPr/>
    </dgm:pt>
    <dgm:pt modelId="{99FF8A41-8D65-CA4F-A533-54F191E9DF64}" type="pres">
      <dgm:prSet presAssocID="{10345C68-7986-4B54-BD84-EDA070E281F6}" presName="node" presStyleLbl="node1" presStyleIdx="5" presStyleCnt="6">
        <dgm:presLayoutVars>
          <dgm:bulletEnabled val="1"/>
        </dgm:presLayoutVars>
      </dgm:prSet>
      <dgm:spPr/>
    </dgm:pt>
  </dgm:ptLst>
  <dgm:cxnLst>
    <dgm:cxn modelId="{D4423E03-4E40-7E49-8E1E-E0CF5EAA901A}" type="presOf" srcId="{10345C68-7986-4B54-BD84-EDA070E281F6}" destId="{99FF8A41-8D65-CA4F-A533-54F191E9DF64}" srcOrd="0" destOrd="0" presId="urn:microsoft.com/office/officeart/2016/7/layout/RepeatingBendingProcessNew"/>
    <dgm:cxn modelId="{6A32D00D-8DEF-4483-A446-28794BF7F003}" srcId="{1B4B4196-1C4F-472C-AE5C-4557F25DCD89}" destId="{E5D97147-F1CD-4621-9B50-F721CC03AFE4}" srcOrd="1" destOrd="0" parTransId="{C3D17657-E544-428B-A7B8-04A304B430C4}" sibTransId="{2C369414-C4EC-4F00-B208-B1081C90B505}"/>
    <dgm:cxn modelId="{CB9C421E-AA8C-0244-92E6-85DB74FAC37D}" type="presOf" srcId="{5563D552-D6E9-4F04-B634-4DC7B4DCB1A8}" destId="{5653E178-DA9F-8949-9B18-C14D59894679}" srcOrd="0" destOrd="0" presId="urn:microsoft.com/office/officeart/2016/7/layout/RepeatingBendingProcessNew"/>
    <dgm:cxn modelId="{7F47763C-0382-42AA-9C2B-9053E9854046}" srcId="{1B4B4196-1C4F-472C-AE5C-4557F25DCD89}" destId="{4504DDA2-4AD3-4F48-8818-9AE6FA6BBF01}" srcOrd="0" destOrd="0" parTransId="{18BB742E-18A9-4D0D-AA94-46D1F92D758E}" sibTransId="{A758DC03-90A4-49CA-BF88-8D574AF29A6B}"/>
    <dgm:cxn modelId="{15FA4B43-B996-4F4E-94E0-93341BA92DA0}" srcId="{1B4B4196-1C4F-472C-AE5C-4557F25DCD89}" destId="{DCF251CE-3DD9-424A-BE0F-14357F158B38}" srcOrd="3" destOrd="0" parTransId="{84EBC35A-C8F0-4082-9DE9-2FD6AE226683}" sibTransId="{5563D552-D6E9-4F04-B634-4DC7B4DCB1A8}"/>
    <dgm:cxn modelId="{2150D844-E3CC-6048-AA2F-E6F0E7D026DC}" type="presOf" srcId="{A758DC03-90A4-49CA-BF88-8D574AF29A6B}" destId="{28C3487A-1052-4A4B-9EAF-E86935F54748}" srcOrd="1" destOrd="0" presId="urn:microsoft.com/office/officeart/2016/7/layout/RepeatingBendingProcessNew"/>
    <dgm:cxn modelId="{1027AE45-8066-AD46-92E1-C977F452CF51}" type="presOf" srcId="{2CFD5364-229F-4088-8DD6-FD616E209E8B}" destId="{BD65B255-1403-554B-9388-C7D6F933C568}" srcOrd="1" destOrd="0" presId="urn:microsoft.com/office/officeart/2016/7/layout/RepeatingBendingProcessNew"/>
    <dgm:cxn modelId="{43B7DF45-EE05-E649-A0DD-47B6D5D8691B}" type="presOf" srcId="{2CFD5364-229F-4088-8DD6-FD616E209E8B}" destId="{EE0115E3-800C-544B-9DFD-52C1876313CE}" srcOrd="0" destOrd="0" presId="urn:microsoft.com/office/officeart/2016/7/layout/RepeatingBendingProcessNew"/>
    <dgm:cxn modelId="{B4B9B856-E214-CF4B-A50C-659681ADE67B}" type="presOf" srcId="{4504DDA2-4AD3-4F48-8818-9AE6FA6BBF01}" destId="{2AD02FB2-A102-B946-82D0-E36A6014589B}" srcOrd="0" destOrd="0" presId="urn:microsoft.com/office/officeart/2016/7/layout/RepeatingBendingProcessNew"/>
    <dgm:cxn modelId="{A50EF470-3AC7-3843-86ED-7BE3BFFFAD49}" type="presOf" srcId="{E5D97147-F1CD-4621-9B50-F721CC03AFE4}" destId="{888A441F-0B8D-3B41-9ACD-389663462057}" srcOrd="0" destOrd="0" presId="urn:microsoft.com/office/officeart/2016/7/layout/RepeatingBendingProcessNew"/>
    <dgm:cxn modelId="{84221F77-4232-4949-85ED-A6C9604CD62A}" srcId="{1B4B4196-1C4F-472C-AE5C-4557F25DCD89}" destId="{FCB808A4-D6EB-453B-8CAF-86BE2F1EA582}" srcOrd="2" destOrd="0" parTransId="{E7ABA12E-A7D6-4FFC-BEE5-812181EE9FFC}" sibTransId="{48C594F8-BBD7-429A-A78F-20BC04AB3296}"/>
    <dgm:cxn modelId="{F1A5C696-E049-704F-AD94-4BDD9B010D36}" type="presOf" srcId="{FCB808A4-D6EB-453B-8CAF-86BE2F1EA582}" destId="{20F831F1-581D-2E4B-9441-4A89CA0AE605}" srcOrd="0" destOrd="0" presId="urn:microsoft.com/office/officeart/2016/7/layout/RepeatingBendingProcessNew"/>
    <dgm:cxn modelId="{030ADF97-D281-CA45-8DF1-69C891176420}" type="presOf" srcId="{C9160E5B-B468-486D-8F6F-4B31397CC2CA}" destId="{C4A4790B-C5A1-954A-8373-A914B886D84D}" srcOrd="0" destOrd="0" presId="urn:microsoft.com/office/officeart/2016/7/layout/RepeatingBendingProcessNew"/>
    <dgm:cxn modelId="{3DF003A5-18F8-48A1-A454-F9E8EA48616A}" srcId="{1B4B4196-1C4F-472C-AE5C-4557F25DCD89}" destId="{10345C68-7986-4B54-BD84-EDA070E281F6}" srcOrd="5" destOrd="0" parTransId="{94D17FF0-89FE-4FD3-A302-1E2538C7A160}" sibTransId="{59B1E7A2-4739-41CF-AA67-BFCAEC8EE5F3}"/>
    <dgm:cxn modelId="{1582F2B4-1B15-054F-90E8-C896CD35CE0F}" type="presOf" srcId="{2C369414-C4EC-4F00-B208-B1081C90B505}" destId="{F99803F4-FA29-F44E-927E-29C877748C86}" srcOrd="0" destOrd="0" presId="urn:microsoft.com/office/officeart/2016/7/layout/RepeatingBendingProcessNew"/>
    <dgm:cxn modelId="{C7AE67B8-D64C-624B-84A8-6102D07D48A3}" type="presOf" srcId="{5563D552-D6E9-4F04-B634-4DC7B4DCB1A8}" destId="{14243D11-918B-EC4A-86DA-55DB1A405587}" srcOrd="1" destOrd="0" presId="urn:microsoft.com/office/officeart/2016/7/layout/RepeatingBendingProcessNew"/>
    <dgm:cxn modelId="{47899BD5-3069-124C-A51C-C880CFB8A71E}" type="presOf" srcId="{48C594F8-BBD7-429A-A78F-20BC04AB3296}" destId="{E3078A43-D2A1-2841-8FAA-56B9A1500BEE}" srcOrd="0" destOrd="0" presId="urn:microsoft.com/office/officeart/2016/7/layout/RepeatingBendingProcessNew"/>
    <dgm:cxn modelId="{8A62F4DA-5C3B-1A4D-A70B-25015190F5B9}" type="presOf" srcId="{DCF251CE-3DD9-424A-BE0F-14357F158B38}" destId="{38FF0971-BCDE-7946-92B9-EC5C5CC91910}" srcOrd="0" destOrd="0" presId="urn:microsoft.com/office/officeart/2016/7/layout/RepeatingBendingProcessNew"/>
    <dgm:cxn modelId="{17B5C9E4-92DA-AC43-9AE5-6FFD8B2B04C3}" type="presOf" srcId="{48C594F8-BBD7-429A-A78F-20BC04AB3296}" destId="{8356BADC-04A8-B644-B6DB-8E63DD199F92}" srcOrd="1" destOrd="0" presId="urn:microsoft.com/office/officeart/2016/7/layout/RepeatingBendingProcessNew"/>
    <dgm:cxn modelId="{D958CDE4-3F22-4B4F-B063-9646D62AF9B6}" type="presOf" srcId="{1B4B4196-1C4F-472C-AE5C-4557F25DCD89}" destId="{0CEB2EC4-615D-D343-82A8-ABB767DCE1C9}" srcOrd="0" destOrd="0" presId="urn:microsoft.com/office/officeart/2016/7/layout/RepeatingBendingProcessNew"/>
    <dgm:cxn modelId="{4EB6A0F2-DDCC-47C4-9F4B-FB5EC701E230}" srcId="{1B4B4196-1C4F-472C-AE5C-4557F25DCD89}" destId="{C9160E5B-B468-486D-8F6F-4B31397CC2CA}" srcOrd="4" destOrd="0" parTransId="{C07C43E7-6967-4A77-94EE-108EE72EFEE4}" sibTransId="{2CFD5364-229F-4088-8DD6-FD616E209E8B}"/>
    <dgm:cxn modelId="{905E04F3-E7AA-C84F-9010-9F3EE2C082BE}" type="presOf" srcId="{2C369414-C4EC-4F00-B208-B1081C90B505}" destId="{9169300B-A949-F34E-83EC-667C0BB53B54}" srcOrd="1" destOrd="0" presId="urn:microsoft.com/office/officeart/2016/7/layout/RepeatingBendingProcessNew"/>
    <dgm:cxn modelId="{A937C4FD-F84D-A946-BE47-95641413A0C6}" type="presOf" srcId="{A758DC03-90A4-49CA-BF88-8D574AF29A6B}" destId="{2E51A6B5-DD67-874D-8CAA-30D3B67FDA70}" srcOrd="0" destOrd="0" presId="urn:microsoft.com/office/officeart/2016/7/layout/RepeatingBendingProcessNew"/>
    <dgm:cxn modelId="{9FA778E1-6E0E-E241-A039-F23CAE1EA76E}" type="presParOf" srcId="{0CEB2EC4-615D-D343-82A8-ABB767DCE1C9}" destId="{2AD02FB2-A102-B946-82D0-E36A6014589B}" srcOrd="0" destOrd="0" presId="urn:microsoft.com/office/officeart/2016/7/layout/RepeatingBendingProcessNew"/>
    <dgm:cxn modelId="{45AFCEE7-1C70-6C4D-AA75-134AA0D7BB8F}" type="presParOf" srcId="{0CEB2EC4-615D-D343-82A8-ABB767DCE1C9}" destId="{2E51A6B5-DD67-874D-8CAA-30D3B67FDA70}" srcOrd="1" destOrd="0" presId="urn:microsoft.com/office/officeart/2016/7/layout/RepeatingBendingProcessNew"/>
    <dgm:cxn modelId="{396C6D02-FFE4-3B49-B97C-6742BEB7E599}" type="presParOf" srcId="{2E51A6B5-DD67-874D-8CAA-30D3B67FDA70}" destId="{28C3487A-1052-4A4B-9EAF-E86935F54748}" srcOrd="0" destOrd="0" presId="urn:microsoft.com/office/officeart/2016/7/layout/RepeatingBendingProcessNew"/>
    <dgm:cxn modelId="{834CC946-0E38-114C-8E7C-3015688328AB}" type="presParOf" srcId="{0CEB2EC4-615D-D343-82A8-ABB767DCE1C9}" destId="{888A441F-0B8D-3B41-9ACD-389663462057}" srcOrd="2" destOrd="0" presId="urn:microsoft.com/office/officeart/2016/7/layout/RepeatingBendingProcessNew"/>
    <dgm:cxn modelId="{E0962DBC-F4A4-9D4F-8766-057053D988CA}" type="presParOf" srcId="{0CEB2EC4-615D-D343-82A8-ABB767DCE1C9}" destId="{F99803F4-FA29-F44E-927E-29C877748C86}" srcOrd="3" destOrd="0" presId="urn:microsoft.com/office/officeart/2016/7/layout/RepeatingBendingProcessNew"/>
    <dgm:cxn modelId="{3C9B3D50-22B2-1B45-A2A1-6EA1FA74290E}" type="presParOf" srcId="{F99803F4-FA29-F44E-927E-29C877748C86}" destId="{9169300B-A949-F34E-83EC-667C0BB53B54}" srcOrd="0" destOrd="0" presId="urn:microsoft.com/office/officeart/2016/7/layout/RepeatingBendingProcessNew"/>
    <dgm:cxn modelId="{84F59849-C0E5-5145-8F64-133D7F91C5AA}" type="presParOf" srcId="{0CEB2EC4-615D-D343-82A8-ABB767DCE1C9}" destId="{20F831F1-581D-2E4B-9441-4A89CA0AE605}" srcOrd="4" destOrd="0" presId="urn:microsoft.com/office/officeart/2016/7/layout/RepeatingBendingProcessNew"/>
    <dgm:cxn modelId="{CD984B07-3D87-0B4A-B0BA-96351E755FDD}" type="presParOf" srcId="{0CEB2EC4-615D-D343-82A8-ABB767DCE1C9}" destId="{E3078A43-D2A1-2841-8FAA-56B9A1500BEE}" srcOrd="5" destOrd="0" presId="urn:microsoft.com/office/officeart/2016/7/layout/RepeatingBendingProcessNew"/>
    <dgm:cxn modelId="{FAE975AA-3A2B-024B-A868-7365C0F5D03E}" type="presParOf" srcId="{E3078A43-D2A1-2841-8FAA-56B9A1500BEE}" destId="{8356BADC-04A8-B644-B6DB-8E63DD199F92}" srcOrd="0" destOrd="0" presId="urn:microsoft.com/office/officeart/2016/7/layout/RepeatingBendingProcessNew"/>
    <dgm:cxn modelId="{CB08CF8B-35D1-D445-B860-583882B35F8B}" type="presParOf" srcId="{0CEB2EC4-615D-D343-82A8-ABB767DCE1C9}" destId="{38FF0971-BCDE-7946-92B9-EC5C5CC91910}" srcOrd="6" destOrd="0" presId="urn:microsoft.com/office/officeart/2016/7/layout/RepeatingBendingProcessNew"/>
    <dgm:cxn modelId="{21AA8AF0-D190-6C48-954A-195E62F27B3C}" type="presParOf" srcId="{0CEB2EC4-615D-D343-82A8-ABB767DCE1C9}" destId="{5653E178-DA9F-8949-9B18-C14D59894679}" srcOrd="7" destOrd="0" presId="urn:microsoft.com/office/officeart/2016/7/layout/RepeatingBendingProcessNew"/>
    <dgm:cxn modelId="{3F4A670C-6E46-0D45-B02B-C8A80CF85F31}" type="presParOf" srcId="{5653E178-DA9F-8949-9B18-C14D59894679}" destId="{14243D11-918B-EC4A-86DA-55DB1A405587}" srcOrd="0" destOrd="0" presId="urn:microsoft.com/office/officeart/2016/7/layout/RepeatingBendingProcessNew"/>
    <dgm:cxn modelId="{4D6275FA-42F4-9748-9935-5C85A11782CB}" type="presParOf" srcId="{0CEB2EC4-615D-D343-82A8-ABB767DCE1C9}" destId="{C4A4790B-C5A1-954A-8373-A914B886D84D}" srcOrd="8" destOrd="0" presId="urn:microsoft.com/office/officeart/2016/7/layout/RepeatingBendingProcessNew"/>
    <dgm:cxn modelId="{30D0FB07-C780-E547-A529-48CB333A660F}" type="presParOf" srcId="{0CEB2EC4-615D-D343-82A8-ABB767DCE1C9}" destId="{EE0115E3-800C-544B-9DFD-52C1876313CE}" srcOrd="9" destOrd="0" presId="urn:microsoft.com/office/officeart/2016/7/layout/RepeatingBendingProcessNew"/>
    <dgm:cxn modelId="{D4F4976F-1A5E-3F4E-8DFF-1E95A68BBCE3}" type="presParOf" srcId="{EE0115E3-800C-544B-9DFD-52C1876313CE}" destId="{BD65B255-1403-554B-9388-C7D6F933C568}" srcOrd="0" destOrd="0" presId="urn:microsoft.com/office/officeart/2016/7/layout/RepeatingBendingProcessNew"/>
    <dgm:cxn modelId="{5F585608-8A93-5049-82FF-0678C46250D3}" type="presParOf" srcId="{0CEB2EC4-615D-D343-82A8-ABB767DCE1C9}" destId="{99FF8A41-8D65-CA4F-A533-54F191E9DF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DABCE-EEB9-4C7E-AD03-2DA8347AEF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44EF4-4024-482C-B9A5-6E96B7F4BE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Qu'est-ce que le web scraping?</a:t>
          </a:r>
          <a:endParaRPr lang="en-US"/>
        </a:p>
      </dgm:t>
    </dgm:pt>
    <dgm:pt modelId="{88461131-DA96-42BB-BC6E-5D96664F1432}" type="parTrans" cxnId="{8BDBC0AB-85AE-4A28-882A-F4159DA16517}">
      <dgm:prSet/>
      <dgm:spPr/>
      <dgm:t>
        <a:bodyPr/>
        <a:lstStyle/>
        <a:p>
          <a:endParaRPr lang="en-US"/>
        </a:p>
      </dgm:t>
    </dgm:pt>
    <dgm:pt modelId="{C3FEB926-EEC7-488D-9968-91B995AE763E}" type="sibTrans" cxnId="{8BDBC0AB-85AE-4A28-882A-F4159DA16517}">
      <dgm:prSet/>
      <dgm:spPr/>
      <dgm:t>
        <a:bodyPr/>
        <a:lstStyle/>
        <a:p>
          <a:endParaRPr lang="en-US"/>
        </a:p>
      </dgm:t>
    </dgm:pt>
    <dgm:pt modelId="{5E0B8B67-8F14-4846-93DF-5370F5B7D0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Définition : Technique d'extraction de données à partir de sites web.</a:t>
          </a:r>
          <a:endParaRPr lang="en-US"/>
        </a:p>
      </dgm:t>
    </dgm:pt>
    <dgm:pt modelId="{8D65EB82-D581-4CD7-8C85-40A9F483CEF3}" type="parTrans" cxnId="{122ACE14-E729-4860-970F-B4ADE647AF13}">
      <dgm:prSet/>
      <dgm:spPr/>
      <dgm:t>
        <a:bodyPr/>
        <a:lstStyle/>
        <a:p>
          <a:endParaRPr lang="en-US"/>
        </a:p>
      </dgm:t>
    </dgm:pt>
    <dgm:pt modelId="{AF374DDE-C7DE-49C9-A028-706149AEC314}" type="sibTrans" cxnId="{122ACE14-E729-4860-970F-B4ADE647AF13}">
      <dgm:prSet/>
      <dgm:spPr/>
      <dgm:t>
        <a:bodyPr/>
        <a:lstStyle/>
        <a:p>
          <a:endParaRPr lang="en-US"/>
        </a:p>
      </dgm:t>
    </dgm:pt>
    <dgm:pt modelId="{6D4E1659-361B-49AF-BB08-6CFE84EF41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Principaux usages : Récupération d'informations, analyses automatisées, etc.</a:t>
          </a:r>
          <a:endParaRPr lang="en-US"/>
        </a:p>
      </dgm:t>
    </dgm:pt>
    <dgm:pt modelId="{EFB8304D-1368-415E-93C7-6B9818D9462F}" type="parTrans" cxnId="{D841A1B7-B2B1-4AB6-94F4-D338B0964A48}">
      <dgm:prSet/>
      <dgm:spPr/>
      <dgm:t>
        <a:bodyPr/>
        <a:lstStyle/>
        <a:p>
          <a:endParaRPr lang="en-US"/>
        </a:p>
      </dgm:t>
    </dgm:pt>
    <dgm:pt modelId="{EBF83F44-006C-455C-9ACB-A7EEF57F9D85}" type="sibTrans" cxnId="{D841A1B7-B2B1-4AB6-94F4-D338B0964A48}">
      <dgm:prSet/>
      <dgm:spPr/>
      <dgm:t>
        <a:bodyPr/>
        <a:lstStyle/>
        <a:p>
          <a:endParaRPr lang="en-US"/>
        </a:p>
      </dgm:t>
    </dgm:pt>
    <dgm:pt modelId="{A1EEF6AC-769E-4717-81C1-8C847E3E34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Comment ça fonctionne?</a:t>
          </a:r>
          <a:endParaRPr lang="en-US"/>
        </a:p>
      </dgm:t>
    </dgm:pt>
    <dgm:pt modelId="{2C355EC4-15F0-436F-9F68-5A73F09176E7}" type="parTrans" cxnId="{6702F866-DC1A-4B15-B639-32EA65E3C652}">
      <dgm:prSet/>
      <dgm:spPr/>
      <dgm:t>
        <a:bodyPr/>
        <a:lstStyle/>
        <a:p>
          <a:endParaRPr lang="en-US"/>
        </a:p>
      </dgm:t>
    </dgm:pt>
    <dgm:pt modelId="{3F23DAA2-AE37-4984-864E-8A60B75BBD80}" type="sibTrans" cxnId="{6702F866-DC1A-4B15-B639-32EA65E3C652}">
      <dgm:prSet/>
      <dgm:spPr/>
      <dgm:t>
        <a:bodyPr/>
        <a:lstStyle/>
        <a:p>
          <a:endParaRPr lang="en-US"/>
        </a:p>
      </dgm:t>
    </dgm:pt>
    <dgm:pt modelId="{453BF90E-B52E-4698-A828-A2033422CC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Description : Navigation sur le web et extraction des éléments souhaités.</a:t>
          </a:r>
          <a:endParaRPr lang="en-US"/>
        </a:p>
      </dgm:t>
    </dgm:pt>
    <dgm:pt modelId="{8A39BFB9-447B-4EB9-BCB1-CA58F22E0CB9}" type="parTrans" cxnId="{9AD392F5-319D-4A4D-B771-0625AEE972B5}">
      <dgm:prSet/>
      <dgm:spPr/>
      <dgm:t>
        <a:bodyPr/>
        <a:lstStyle/>
        <a:p>
          <a:endParaRPr lang="en-US"/>
        </a:p>
      </dgm:t>
    </dgm:pt>
    <dgm:pt modelId="{95E6927F-0310-4BF4-A266-1FDDC5D7B403}" type="sibTrans" cxnId="{9AD392F5-319D-4A4D-B771-0625AEE972B5}">
      <dgm:prSet/>
      <dgm:spPr/>
      <dgm:t>
        <a:bodyPr/>
        <a:lstStyle/>
        <a:p>
          <a:endParaRPr lang="en-US"/>
        </a:p>
      </dgm:t>
    </dgm:pt>
    <dgm:pt modelId="{CEBCEC96-F09B-48DC-9AA4-D2FEFB1BCA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Exemples d'utilisation:</a:t>
          </a:r>
          <a:endParaRPr lang="en-US"/>
        </a:p>
      </dgm:t>
    </dgm:pt>
    <dgm:pt modelId="{C3085D95-5607-42BE-BC21-367FA1FB302D}" type="parTrans" cxnId="{F74BB7BA-C341-455E-BFC2-433B7BC455EE}">
      <dgm:prSet/>
      <dgm:spPr/>
      <dgm:t>
        <a:bodyPr/>
        <a:lstStyle/>
        <a:p>
          <a:endParaRPr lang="en-US"/>
        </a:p>
      </dgm:t>
    </dgm:pt>
    <dgm:pt modelId="{6CF4BFD7-3C3E-4140-BC02-1A8BCEB919B3}" type="sibTrans" cxnId="{F74BB7BA-C341-455E-BFC2-433B7BC455EE}">
      <dgm:prSet/>
      <dgm:spPr/>
      <dgm:t>
        <a:bodyPr/>
        <a:lstStyle/>
        <a:p>
          <a:endParaRPr lang="en-US"/>
        </a:p>
      </dgm:t>
    </dgm:pt>
    <dgm:pt modelId="{522E9B38-8A83-4E8C-80DE-763A5BEA570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Analyse des tendances.</a:t>
          </a:r>
          <a:endParaRPr lang="en-US"/>
        </a:p>
      </dgm:t>
    </dgm:pt>
    <dgm:pt modelId="{AB863906-0857-4F55-B627-65E4375BC9EA}" type="parTrans" cxnId="{554C06FD-E81D-4671-9B86-AFD74B505C65}">
      <dgm:prSet/>
      <dgm:spPr/>
      <dgm:t>
        <a:bodyPr/>
        <a:lstStyle/>
        <a:p>
          <a:endParaRPr lang="en-US"/>
        </a:p>
      </dgm:t>
    </dgm:pt>
    <dgm:pt modelId="{AB91F47F-27B9-4081-91CF-3DB7F4B0289E}" type="sibTrans" cxnId="{554C06FD-E81D-4671-9B86-AFD74B505C65}">
      <dgm:prSet/>
      <dgm:spPr/>
      <dgm:t>
        <a:bodyPr/>
        <a:lstStyle/>
        <a:p>
          <a:endParaRPr lang="en-US"/>
        </a:p>
      </dgm:t>
    </dgm:pt>
    <dgm:pt modelId="{4FB77453-F98C-4290-BF9E-6F194FD965A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Collecte d'informations pour la recherche.</a:t>
          </a:r>
          <a:endParaRPr lang="en-US"/>
        </a:p>
      </dgm:t>
    </dgm:pt>
    <dgm:pt modelId="{F068B4CC-B815-4B3B-A611-34A7D87B399A}" type="parTrans" cxnId="{8CA2B629-DF05-457D-9289-7AEA4C38EEC5}">
      <dgm:prSet/>
      <dgm:spPr/>
      <dgm:t>
        <a:bodyPr/>
        <a:lstStyle/>
        <a:p>
          <a:endParaRPr lang="en-US"/>
        </a:p>
      </dgm:t>
    </dgm:pt>
    <dgm:pt modelId="{336F0267-3328-477E-AB7B-4D18CE6F370C}" type="sibTrans" cxnId="{8CA2B629-DF05-457D-9289-7AEA4C38EEC5}">
      <dgm:prSet/>
      <dgm:spPr/>
      <dgm:t>
        <a:bodyPr/>
        <a:lstStyle/>
        <a:p>
          <a:endParaRPr lang="en-US"/>
        </a:p>
      </dgm:t>
    </dgm:pt>
    <dgm:pt modelId="{77C91E42-C446-4C49-9CB2-3FAAA064F2F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Veille concurrentielle.</a:t>
          </a:r>
          <a:endParaRPr lang="en-US"/>
        </a:p>
      </dgm:t>
    </dgm:pt>
    <dgm:pt modelId="{90FD6988-03F8-41F4-979C-C7A8FE67498A}" type="parTrans" cxnId="{34AF85A3-7281-40E8-91AD-1953F3F33353}">
      <dgm:prSet/>
      <dgm:spPr/>
      <dgm:t>
        <a:bodyPr/>
        <a:lstStyle/>
        <a:p>
          <a:endParaRPr lang="en-US"/>
        </a:p>
      </dgm:t>
    </dgm:pt>
    <dgm:pt modelId="{BC246B70-DCD6-4D34-9CA3-F9A805C465B1}" type="sibTrans" cxnId="{34AF85A3-7281-40E8-91AD-1953F3F33353}">
      <dgm:prSet/>
      <dgm:spPr/>
      <dgm:t>
        <a:bodyPr/>
        <a:lstStyle/>
        <a:p>
          <a:endParaRPr lang="en-US"/>
        </a:p>
      </dgm:t>
    </dgm:pt>
    <dgm:pt modelId="{6A98B2DC-5148-4F1C-A39E-6E5221E5F893}" type="pres">
      <dgm:prSet presAssocID="{EAADABCE-EEB9-4C7E-AD03-2DA8347AEFA1}" presName="root" presStyleCnt="0">
        <dgm:presLayoutVars>
          <dgm:dir/>
          <dgm:resizeHandles val="exact"/>
        </dgm:presLayoutVars>
      </dgm:prSet>
      <dgm:spPr/>
    </dgm:pt>
    <dgm:pt modelId="{21E712D9-36B4-4538-8816-CBA8F2E157AD}" type="pres">
      <dgm:prSet presAssocID="{93844EF4-4024-482C-B9A5-6E96B7F4BE49}" presName="compNode" presStyleCnt="0"/>
      <dgm:spPr/>
    </dgm:pt>
    <dgm:pt modelId="{CDD32821-91F6-4A30-8BBA-B0CA0B12DC2F}" type="pres">
      <dgm:prSet presAssocID="{93844EF4-4024-482C-B9A5-6E96B7F4BE49}" presName="bgRect" presStyleLbl="bgShp" presStyleIdx="0" presStyleCnt="3"/>
      <dgm:spPr/>
    </dgm:pt>
    <dgm:pt modelId="{40526A25-403D-4489-AA10-039C070E784A}" type="pres">
      <dgm:prSet presAssocID="{93844EF4-4024-482C-B9A5-6E96B7F4BE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21F1C6-4D95-4DBF-AFC6-22856D857EF7}" type="pres">
      <dgm:prSet presAssocID="{93844EF4-4024-482C-B9A5-6E96B7F4BE49}" presName="spaceRect" presStyleCnt="0"/>
      <dgm:spPr/>
    </dgm:pt>
    <dgm:pt modelId="{AB593A96-F51D-4FA3-B1D4-46223039A682}" type="pres">
      <dgm:prSet presAssocID="{93844EF4-4024-482C-B9A5-6E96B7F4BE49}" presName="parTx" presStyleLbl="revTx" presStyleIdx="0" presStyleCnt="6">
        <dgm:presLayoutVars>
          <dgm:chMax val="0"/>
          <dgm:chPref val="0"/>
        </dgm:presLayoutVars>
      </dgm:prSet>
      <dgm:spPr/>
    </dgm:pt>
    <dgm:pt modelId="{626A7E48-7585-488B-BE3F-FB04DEFEA877}" type="pres">
      <dgm:prSet presAssocID="{93844EF4-4024-482C-B9A5-6E96B7F4BE49}" presName="desTx" presStyleLbl="revTx" presStyleIdx="1" presStyleCnt="6">
        <dgm:presLayoutVars/>
      </dgm:prSet>
      <dgm:spPr/>
    </dgm:pt>
    <dgm:pt modelId="{3F85AC0D-FD57-4E1E-B42C-7EE93B1E7DC2}" type="pres">
      <dgm:prSet presAssocID="{C3FEB926-EEC7-488D-9968-91B995AE763E}" presName="sibTrans" presStyleCnt="0"/>
      <dgm:spPr/>
    </dgm:pt>
    <dgm:pt modelId="{E8DCC410-D05C-4BDE-835E-35A51F68BED3}" type="pres">
      <dgm:prSet presAssocID="{A1EEF6AC-769E-4717-81C1-8C847E3E3457}" presName="compNode" presStyleCnt="0"/>
      <dgm:spPr/>
    </dgm:pt>
    <dgm:pt modelId="{C4265FD1-91E9-4741-A634-74E3A0BBAC60}" type="pres">
      <dgm:prSet presAssocID="{A1EEF6AC-769E-4717-81C1-8C847E3E3457}" presName="bgRect" presStyleLbl="bgShp" presStyleIdx="1" presStyleCnt="3"/>
      <dgm:spPr/>
    </dgm:pt>
    <dgm:pt modelId="{DC64651D-9CC6-4FB9-9F5F-4E3E730EEA68}" type="pres">
      <dgm:prSet presAssocID="{A1EEF6AC-769E-4717-81C1-8C847E3E34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3E5A7EBF-3E2F-4CCE-84F1-32F9DCCB96B1}" type="pres">
      <dgm:prSet presAssocID="{A1EEF6AC-769E-4717-81C1-8C847E3E3457}" presName="spaceRect" presStyleCnt="0"/>
      <dgm:spPr/>
    </dgm:pt>
    <dgm:pt modelId="{E7087961-279B-4B0D-A761-2476BDFF4B52}" type="pres">
      <dgm:prSet presAssocID="{A1EEF6AC-769E-4717-81C1-8C847E3E3457}" presName="parTx" presStyleLbl="revTx" presStyleIdx="2" presStyleCnt="6">
        <dgm:presLayoutVars>
          <dgm:chMax val="0"/>
          <dgm:chPref val="0"/>
        </dgm:presLayoutVars>
      </dgm:prSet>
      <dgm:spPr/>
    </dgm:pt>
    <dgm:pt modelId="{204E5DD9-3853-4C70-896E-44F04FCCE834}" type="pres">
      <dgm:prSet presAssocID="{A1EEF6AC-769E-4717-81C1-8C847E3E3457}" presName="desTx" presStyleLbl="revTx" presStyleIdx="3" presStyleCnt="6">
        <dgm:presLayoutVars/>
      </dgm:prSet>
      <dgm:spPr/>
    </dgm:pt>
    <dgm:pt modelId="{F9C8D02A-9647-47FE-B4A2-3153C07C58FA}" type="pres">
      <dgm:prSet presAssocID="{3F23DAA2-AE37-4984-864E-8A60B75BBD80}" presName="sibTrans" presStyleCnt="0"/>
      <dgm:spPr/>
    </dgm:pt>
    <dgm:pt modelId="{C26853AD-71A1-4260-A030-3A849FE85B63}" type="pres">
      <dgm:prSet presAssocID="{CEBCEC96-F09B-48DC-9AA4-D2FEFB1BCA60}" presName="compNode" presStyleCnt="0"/>
      <dgm:spPr/>
    </dgm:pt>
    <dgm:pt modelId="{969C25A4-4370-45B6-BDD8-29E4ECF37495}" type="pres">
      <dgm:prSet presAssocID="{CEBCEC96-F09B-48DC-9AA4-D2FEFB1BCA60}" presName="bgRect" presStyleLbl="bgShp" presStyleIdx="2" presStyleCnt="3"/>
      <dgm:spPr/>
    </dgm:pt>
    <dgm:pt modelId="{C9DB710B-F7BA-4F13-BB71-6500F49F0527}" type="pres">
      <dgm:prSet presAssocID="{CEBCEC96-F09B-48DC-9AA4-D2FEFB1BCA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"/>
        </a:ext>
      </dgm:extLst>
    </dgm:pt>
    <dgm:pt modelId="{8A2578A9-E79C-46DD-8987-8BC81F3E07B2}" type="pres">
      <dgm:prSet presAssocID="{CEBCEC96-F09B-48DC-9AA4-D2FEFB1BCA60}" presName="spaceRect" presStyleCnt="0"/>
      <dgm:spPr/>
    </dgm:pt>
    <dgm:pt modelId="{D6227A68-8842-46F0-BA8E-9DF09EE856E3}" type="pres">
      <dgm:prSet presAssocID="{CEBCEC96-F09B-48DC-9AA4-D2FEFB1BCA60}" presName="parTx" presStyleLbl="revTx" presStyleIdx="4" presStyleCnt="6">
        <dgm:presLayoutVars>
          <dgm:chMax val="0"/>
          <dgm:chPref val="0"/>
        </dgm:presLayoutVars>
      </dgm:prSet>
      <dgm:spPr/>
    </dgm:pt>
    <dgm:pt modelId="{43833C43-2FA1-4541-96BC-CB8FECF8B30D}" type="pres">
      <dgm:prSet presAssocID="{CEBCEC96-F09B-48DC-9AA4-D2FEFB1BCA60}" presName="desTx" presStyleLbl="revTx" presStyleIdx="5" presStyleCnt="6">
        <dgm:presLayoutVars/>
      </dgm:prSet>
      <dgm:spPr/>
    </dgm:pt>
  </dgm:ptLst>
  <dgm:cxnLst>
    <dgm:cxn modelId="{C8846B01-CAA5-4F48-AF43-B9FA92027808}" type="presOf" srcId="{77C91E42-C446-4C49-9CB2-3FAAA064F2FB}" destId="{43833C43-2FA1-4541-96BC-CB8FECF8B30D}" srcOrd="0" destOrd="2" presId="urn:microsoft.com/office/officeart/2018/2/layout/IconVerticalSolidList"/>
    <dgm:cxn modelId="{122ACE14-E729-4860-970F-B4ADE647AF13}" srcId="{93844EF4-4024-482C-B9A5-6E96B7F4BE49}" destId="{5E0B8B67-8F14-4846-93DF-5370F5B7D017}" srcOrd="0" destOrd="0" parTransId="{8D65EB82-D581-4CD7-8C85-40A9F483CEF3}" sibTransId="{AF374DDE-C7DE-49C9-A028-706149AEC314}"/>
    <dgm:cxn modelId="{8CA2B629-DF05-457D-9289-7AEA4C38EEC5}" srcId="{CEBCEC96-F09B-48DC-9AA4-D2FEFB1BCA60}" destId="{4FB77453-F98C-4290-BF9E-6F194FD965A2}" srcOrd="1" destOrd="0" parTransId="{F068B4CC-B815-4B3B-A611-34A7D87B399A}" sibTransId="{336F0267-3328-477E-AB7B-4D18CE6F370C}"/>
    <dgm:cxn modelId="{48F53D36-D593-4397-A10B-14B55F050960}" type="presOf" srcId="{CEBCEC96-F09B-48DC-9AA4-D2FEFB1BCA60}" destId="{D6227A68-8842-46F0-BA8E-9DF09EE856E3}" srcOrd="0" destOrd="0" presId="urn:microsoft.com/office/officeart/2018/2/layout/IconVerticalSolidList"/>
    <dgm:cxn modelId="{5119A73E-3C00-4546-96F9-2D93FFE7D23F}" type="presOf" srcId="{5E0B8B67-8F14-4846-93DF-5370F5B7D017}" destId="{626A7E48-7585-488B-BE3F-FB04DEFEA877}" srcOrd="0" destOrd="0" presId="urn:microsoft.com/office/officeart/2018/2/layout/IconVerticalSolidList"/>
    <dgm:cxn modelId="{B1379F4E-D52B-4CD9-B817-7E144B0B90F0}" type="presOf" srcId="{453BF90E-B52E-4698-A828-A2033422CCCD}" destId="{204E5DD9-3853-4C70-896E-44F04FCCE834}" srcOrd="0" destOrd="0" presId="urn:microsoft.com/office/officeart/2018/2/layout/IconVerticalSolidList"/>
    <dgm:cxn modelId="{6702F866-DC1A-4B15-B639-32EA65E3C652}" srcId="{EAADABCE-EEB9-4C7E-AD03-2DA8347AEFA1}" destId="{A1EEF6AC-769E-4717-81C1-8C847E3E3457}" srcOrd="1" destOrd="0" parTransId="{2C355EC4-15F0-436F-9F68-5A73F09176E7}" sibTransId="{3F23DAA2-AE37-4984-864E-8A60B75BBD80}"/>
    <dgm:cxn modelId="{E886D599-8AF9-4F9E-A855-B332C6627B75}" type="presOf" srcId="{6D4E1659-361B-49AF-BB08-6CFE84EF410B}" destId="{626A7E48-7585-488B-BE3F-FB04DEFEA877}" srcOrd="0" destOrd="1" presId="urn:microsoft.com/office/officeart/2018/2/layout/IconVerticalSolidList"/>
    <dgm:cxn modelId="{88B7239D-2C93-46E6-B586-3C78DE48C126}" type="presOf" srcId="{4FB77453-F98C-4290-BF9E-6F194FD965A2}" destId="{43833C43-2FA1-4541-96BC-CB8FECF8B30D}" srcOrd="0" destOrd="1" presId="urn:microsoft.com/office/officeart/2018/2/layout/IconVerticalSolidList"/>
    <dgm:cxn modelId="{34AF85A3-7281-40E8-91AD-1953F3F33353}" srcId="{CEBCEC96-F09B-48DC-9AA4-D2FEFB1BCA60}" destId="{77C91E42-C446-4C49-9CB2-3FAAA064F2FB}" srcOrd="2" destOrd="0" parTransId="{90FD6988-03F8-41F4-979C-C7A8FE67498A}" sibTransId="{BC246B70-DCD6-4D34-9CA3-F9A805C465B1}"/>
    <dgm:cxn modelId="{8BDBC0AB-85AE-4A28-882A-F4159DA16517}" srcId="{EAADABCE-EEB9-4C7E-AD03-2DA8347AEFA1}" destId="{93844EF4-4024-482C-B9A5-6E96B7F4BE49}" srcOrd="0" destOrd="0" parTransId="{88461131-DA96-42BB-BC6E-5D96664F1432}" sibTransId="{C3FEB926-EEC7-488D-9968-91B995AE763E}"/>
    <dgm:cxn modelId="{FCB93AB0-0023-4CE2-82D2-E1FBE52681DD}" type="presOf" srcId="{EAADABCE-EEB9-4C7E-AD03-2DA8347AEFA1}" destId="{6A98B2DC-5148-4F1C-A39E-6E5221E5F893}" srcOrd="0" destOrd="0" presId="urn:microsoft.com/office/officeart/2018/2/layout/IconVerticalSolidList"/>
    <dgm:cxn modelId="{D841A1B7-B2B1-4AB6-94F4-D338B0964A48}" srcId="{93844EF4-4024-482C-B9A5-6E96B7F4BE49}" destId="{6D4E1659-361B-49AF-BB08-6CFE84EF410B}" srcOrd="1" destOrd="0" parTransId="{EFB8304D-1368-415E-93C7-6B9818D9462F}" sibTransId="{EBF83F44-006C-455C-9ACB-A7EEF57F9D85}"/>
    <dgm:cxn modelId="{F74BB7BA-C341-455E-BFC2-433B7BC455EE}" srcId="{EAADABCE-EEB9-4C7E-AD03-2DA8347AEFA1}" destId="{CEBCEC96-F09B-48DC-9AA4-D2FEFB1BCA60}" srcOrd="2" destOrd="0" parTransId="{C3085D95-5607-42BE-BC21-367FA1FB302D}" sibTransId="{6CF4BFD7-3C3E-4140-BC02-1A8BCEB919B3}"/>
    <dgm:cxn modelId="{575C0AC9-2EF0-471D-B5CA-2D476AAB57A7}" type="presOf" srcId="{A1EEF6AC-769E-4717-81C1-8C847E3E3457}" destId="{E7087961-279B-4B0D-A761-2476BDFF4B52}" srcOrd="0" destOrd="0" presId="urn:microsoft.com/office/officeart/2018/2/layout/IconVerticalSolidList"/>
    <dgm:cxn modelId="{15245ACA-62AE-46E4-B705-B23E52961261}" type="presOf" srcId="{93844EF4-4024-482C-B9A5-6E96B7F4BE49}" destId="{AB593A96-F51D-4FA3-B1D4-46223039A682}" srcOrd="0" destOrd="0" presId="urn:microsoft.com/office/officeart/2018/2/layout/IconVerticalSolidList"/>
    <dgm:cxn modelId="{F67883DE-7A76-4E72-A0B9-00D281045DC1}" type="presOf" srcId="{522E9B38-8A83-4E8C-80DE-763A5BEA570A}" destId="{43833C43-2FA1-4541-96BC-CB8FECF8B30D}" srcOrd="0" destOrd="0" presId="urn:microsoft.com/office/officeart/2018/2/layout/IconVerticalSolidList"/>
    <dgm:cxn modelId="{9AD392F5-319D-4A4D-B771-0625AEE972B5}" srcId="{A1EEF6AC-769E-4717-81C1-8C847E3E3457}" destId="{453BF90E-B52E-4698-A828-A2033422CCCD}" srcOrd="0" destOrd="0" parTransId="{8A39BFB9-447B-4EB9-BCB1-CA58F22E0CB9}" sibTransId="{95E6927F-0310-4BF4-A266-1FDDC5D7B403}"/>
    <dgm:cxn modelId="{554C06FD-E81D-4671-9B86-AFD74B505C65}" srcId="{CEBCEC96-F09B-48DC-9AA4-D2FEFB1BCA60}" destId="{522E9B38-8A83-4E8C-80DE-763A5BEA570A}" srcOrd="0" destOrd="0" parTransId="{AB863906-0857-4F55-B627-65E4375BC9EA}" sibTransId="{AB91F47F-27B9-4081-91CF-3DB7F4B0289E}"/>
    <dgm:cxn modelId="{25C9BD3D-0E55-46EB-B49A-00E680655182}" type="presParOf" srcId="{6A98B2DC-5148-4F1C-A39E-6E5221E5F893}" destId="{21E712D9-36B4-4538-8816-CBA8F2E157AD}" srcOrd="0" destOrd="0" presId="urn:microsoft.com/office/officeart/2018/2/layout/IconVerticalSolidList"/>
    <dgm:cxn modelId="{FBE04065-C244-4CD8-87DA-786011D9DAA9}" type="presParOf" srcId="{21E712D9-36B4-4538-8816-CBA8F2E157AD}" destId="{CDD32821-91F6-4A30-8BBA-B0CA0B12DC2F}" srcOrd="0" destOrd="0" presId="urn:microsoft.com/office/officeart/2018/2/layout/IconVerticalSolidList"/>
    <dgm:cxn modelId="{8F88BFC6-6A69-4C44-9515-91C9FB474FC9}" type="presParOf" srcId="{21E712D9-36B4-4538-8816-CBA8F2E157AD}" destId="{40526A25-403D-4489-AA10-039C070E784A}" srcOrd="1" destOrd="0" presId="urn:microsoft.com/office/officeart/2018/2/layout/IconVerticalSolidList"/>
    <dgm:cxn modelId="{DB728D67-9783-4D29-8229-23F0E45E97A0}" type="presParOf" srcId="{21E712D9-36B4-4538-8816-CBA8F2E157AD}" destId="{F421F1C6-4D95-4DBF-AFC6-22856D857EF7}" srcOrd="2" destOrd="0" presId="urn:microsoft.com/office/officeart/2018/2/layout/IconVerticalSolidList"/>
    <dgm:cxn modelId="{1DB8C72F-4B3D-4E41-83D5-BBDFC0B42BE6}" type="presParOf" srcId="{21E712D9-36B4-4538-8816-CBA8F2E157AD}" destId="{AB593A96-F51D-4FA3-B1D4-46223039A682}" srcOrd="3" destOrd="0" presId="urn:microsoft.com/office/officeart/2018/2/layout/IconVerticalSolidList"/>
    <dgm:cxn modelId="{D15D26FF-99D7-437E-8B25-C07CC0E512A8}" type="presParOf" srcId="{21E712D9-36B4-4538-8816-CBA8F2E157AD}" destId="{626A7E48-7585-488B-BE3F-FB04DEFEA877}" srcOrd="4" destOrd="0" presId="urn:microsoft.com/office/officeart/2018/2/layout/IconVerticalSolidList"/>
    <dgm:cxn modelId="{B8B2456F-BEC0-4784-BB4C-333DF845AFB8}" type="presParOf" srcId="{6A98B2DC-5148-4F1C-A39E-6E5221E5F893}" destId="{3F85AC0D-FD57-4E1E-B42C-7EE93B1E7DC2}" srcOrd="1" destOrd="0" presId="urn:microsoft.com/office/officeart/2018/2/layout/IconVerticalSolidList"/>
    <dgm:cxn modelId="{2BC6AAA6-9D65-433B-94A3-C5A37A8B7AA2}" type="presParOf" srcId="{6A98B2DC-5148-4F1C-A39E-6E5221E5F893}" destId="{E8DCC410-D05C-4BDE-835E-35A51F68BED3}" srcOrd="2" destOrd="0" presId="urn:microsoft.com/office/officeart/2018/2/layout/IconVerticalSolidList"/>
    <dgm:cxn modelId="{D7468CBC-4660-451C-9EB1-4C3A082399AF}" type="presParOf" srcId="{E8DCC410-D05C-4BDE-835E-35A51F68BED3}" destId="{C4265FD1-91E9-4741-A634-74E3A0BBAC60}" srcOrd="0" destOrd="0" presId="urn:microsoft.com/office/officeart/2018/2/layout/IconVerticalSolidList"/>
    <dgm:cxn modelId="{FA6EE63C-CEB9-4360-94DB-B4CA9E2E9FFE}" type="presParOf" srcId="{E8DCC410-D05C-4BDE-835E-35A51F68BED3}" destId="{DC64651D-9CC6-4FB9-9F5F-4E3E730EEA68}" srcOrd="1" destOrd="0" presId="urn:microsoft.com/office/officeart/2018/2/layout/IconVerticalSolidList"/>
    <dgm:cxn modelId="{032375D3-9ED4-4036-B755-0F07CF099B15}" type="presParOf" srcId="{E8DCC410-D05C-4BDE-835E-35A51F68BED3}" destId="{3E5A7EBF-3E2F-4CCE-84F1-32F9DCCB96B1}" srcOrd="2" destOrd="0" presId="urn:microsoft.com/office/officeart/2018/2/layout/IconVerticalSolidList"/>
    <dgm:cxn modelId="{027182BF-CE6A-4629-A44F-46A5374B8216}" type="presParOf" srcId="{E8DCC410-D05C-4BDE-835E-35A51F68BED3}" destId="{E7087961-279B-4B0D-A761-2476BDFF4B52}" srcOrd="3" destOrd="0" presId="urn:microsoft.com/office/officeart/2018/2/layout/IconVerticalSolidList"/>
    <dgm:cxn modelId="{CD44DA14-5431-43D0-85DF-B09486DB2348}" type="presParOf" srcId="{E8DCC410-D05C-4BDE-835E-35A51F68BED3}" destId="{204E5DD9-3853-4C70-896E-44F04FCCE834}" srcOrd="4" destOrd="0" presId="urn:microsoft.com/office/officeart/2018/2/layout/IconVerticalSolidList"/>
    <dgm:cxn modelId="{4E4FE9D8-D4D1-43FF-83B5-D133DA5A6534}" type="presParOf" srcId="{6A98B2DC-5148-4F1C-A39E-6E5221E5F893}" destId="{F9C8D02A-9647-47FE-B4A2-3153C07C58FA}" srcOrd="3" destOrd="0" presId="urn:microsoft.com/office/officeart/2018/2/layout/IconVerticalSolidList"/>
    <dgm:cxn modelId="{61C0C163-F213-43C5-B264-1302798F7C2D}" type="presParOf" srcId="{6A98B2DC-5148-4F1C-A39E-6E5221E5F893}" destId="{C26853AD-71A1-4260-A030-3A849FE85B63}" srcOrd="4" destOrd="0" presId="urn:microsoft.com/office/officeart/2018/2/layout/IconVerticalSolidList"/>
    <dgm:cxn modelId="{49FB7BE8-D0CF-4056-8F35-9805E58D5E8D}" type="presParOf" srcId="{C26853AD-71A1-4260-A030-3A849FE85B63}" destId="{969C25A4-4370-45B6-BDD8-29E4ECF37495}" srcOrd="0" destOrd="0" presId="urn:microsoft.com/office/officeart/2018/2/layout/IconVerticalSolidList"/>
    <dgm:cxn modelId="{52B4E139-0F59-4050-A18F-DE7A6374A015}" type="presParOf" srcId="{C26853AD-71A1-4260-A030-3A849FE85B63}" destId="{C9DB710B-F7BA-4F13-BB71-6500F49F0527}" srcOrd="1" destOrd="0" presId="urn:microsoft.com/office/officeart/2018/2/layout/IconVerticalSolidList"/>
    <dgm:cxn modelId="{C34D7252-FF81-4C79-88F3-F74771831CE6}" type="presParOf" srcId="{C26853AD-71A1-4260-A030-3A849FE85B63}" destId="{8A2578A9-E79C-46DD-8987-8BC81F3E07B2}" srcOrd="2" destOrd="0" presId="urn:microsoft.com/office/officeart/2018/2/layout/IconVerticalSolidList"/>
    <dgm:cxn modelId="{B99B3A56-8514-49CA-ABAA-47FF7E320AFD}" type="presParOf" srcId="{C26853AD-71A1-4260-A030-3A849FE85B63}" destId="{D6227A68-8842-46F0-BA8E-9DF09EE856E3}" srcOrd="3" destOrd="0" presId="urn:microsoft.com/office/officeart/2018/2/layout/IconVerticalSolidList"/>
    <dgm:cxn modelId="{E1A82C1C-5796-4706-937A-6BAF72DC1F65}" type="presParOf" srcId="{C26853AD-71A1-4260-A030-3A849FE85B63}" destId="{43833C43-2FA1-4541-96BC-CB8FECF8B3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7A251-E4F1-4E3D-8BD7-B956F7AD90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D14F69C-B612-4B33-AE2D-D3789B4ED9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 i="0"/>
            <a:t>Extensions Web</a:t>
          </a:r>
          <a:r>
            <a:rPr lang="fr-FR" sz="1800" b="0" i="0"/>
            <a:t> :</a:t>
          </a:r>
          <a:r>
            <a:rPr lang="fr-FR" sz="1800" i="0"/>
            <a:t>Web Scraper, Data </a:t>
          </a:r>
          <a:r>
            <a:rPr lang="fr-FR" sz="1800"/>
            <a:t>s</a:t>
          </a:r>
          <a:r>
            <a:rPr lang="fr-FR" sz="1800" i="0"/>
            <a:t>craper </a:t>
          </a:r>
          <a:endParaRPr lang="en-US" sz="1800"/>
        </a:p>
      </dgm:t>
    </dgm:pt>
    <dgm:pt modelId="{63C7CAA6-A786-44D8-9270-B63D3996C5C0}" type="parTrans" cxnId="{4C9D7507-4B7B-4726-AC19-3C5A1E743299}">
      <dgm:prSet/>
      <dgm:spPr/>
      <dgm:t>
        <a:bodyPr/>
        <a:lstStyle/>
        <a:p>
          <a:endParaRPr lang="en-US" sz="3200"/>
        </a:p>
      </dgm:t>
    </dgm:pt>
    <dgm:pt modelId="{CF05D0D8-4936-409C-BA82-BCA24ED14644}" type="sibTrans" cxnId="{4C9D7507-4B7B-4726-AC19-3C5A1E743299}">
      <dgm:prSet/>
      <dgm:spPr/>
      <dgm:t>
        <a:bodyPr/>
        <a:lstStyle/>
        <a:p>
          <a:endParaRPr lang="en-US" sz="3200"/>
        </a:p>
      </dgm:t>
    </dgm:pt>
    <dgm:pt modelId="{2034CA91-DEBF-462D-972F-49255FAF07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/>
            <a:t>Logiciel no code</a:t>
          </a:r>
          <a:r>
            <a:rPr lang="fr-FR" sz="1800"/>
            <a:t>: </a:t>
          </a:r>
          <a:r>
            <a:rPr lang="fr-FR" sz="1800" b="1" i="0"/>
            <a:t> </a:t>
          </a:r>
          <a:r>
            <a:rPr lang="fr-FR" sz="1800" i="0"/>
            <a:t>Octoparse</a:t>
          </a:r>
          <a:r>
            <a:rPr lang="fr-FR" sz="1800"/>
            <a:t>, </a:t>
          </a:r>
          <a:r>
            <a:rPr lang="fr-FR" sz="1800" i="0"/>
            <a:t>ParseHub</a:t>
          </a:r>
          <a:r>
            <a:rPr lang="fr-FR" sz="1800"/>
            <a:t>, </a:t>
          </a:r>
          <a:r>
            <a:rPr lang="fr-FR" sz="1800" i="0"/>
            <a:t>Import.io</a:t>
          </a:r>
          <a:r>
            <a:rPr lang="fr-FR" sz="1800"/>
            <a:t>, </a:t>
          </a:r>
          <a:r>
            <a:rPr lang="fr-FR" sz="1800" i="0"/>
            <a:t>Scrapy Cloud</a:t>
          </a:r>
          <a:endParaRPr lang="en-US" sz="1800"/>
        </a:p>
      </dgm:t>
    </dgm:pt>
    <dgm:pt modelId="{11E7966B-49A2-4FE1-9923-369AE97F1168}" type="parTrans" cxnId="{872250D9-13CC-4041-BD57-73D6E72CD4BB}">
      <dgm:prSet/>
      <dgm:spPr/>
      <dgm:t>
        <a:bodyPr/>
        <a:lstStyle/>
        <a:p>
          <a:endParaRPr lang="en-US" sz="3200"/>
        </a:p>
      </dgm:t>
    </dgm:pt>
    <dgm:pt modelId="{0E5103A7-2E06-4EF6-8D4F-16BC263110B9}" type="sibTrans" cxnId="{872250D9-13CC-4041-BD57-73D6E72CD4BB}">
      <dgm:prSet/>
      <dgm:spPr/>
      <dgm:t>
        <a:bodyPr/>
        <a:lstStyle/>
        <a:p>
          <a:endParaRPr lang="en-US" sz="3200"/>
        </a:p>
      </dgm:t>
    </dgm:pt>
    <dgm:pt modelId="{A21393ED-C30E-40CA-872A-AB2502063A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/>
            <a:t>API: </a:t>
          </a:r>
          <a:r>
            <a:rPr lang="fr-FR" sz="1800"/>
            <a:t>scraping bot</a:t>
          </a:r>
          <a:endParaRPr lang="en-US" sz="1800"/>
        </a:p>
      </dgm:t>
    </dgm:pt>
    <dgm:pt modelId="{DEF38601-7BD4-4C79-A269-944E2C3C2BB9}" type="parTrans" cxnId="{7780A3BF-209C-4A94-99DA-440E71FC7165}">
      <dgm:prSet/>
      <dgm:spPr/>
      <dgm:t>
        <a:bodyPr/>
        <a:lstStyle/>
        <a:p>
          <a:endParaRPr lang="en-US" sz="3200"/>
        </a:p>
      </dgm:t>
    </dgm:pt>
    <dgm:pt modelId="{7817F363-C0FF-4599-9A83-18CDA403514F}" type="sibTrans" cxnId="{7780A3BF-209C-4A94-99DA-440E71FC7165}">
      <dgm:prSet/>
      <dgm:spPr/>
      <dgm:t>
        <a:bodyPr/>
        <a:lstStyle/>
        <a:p>
          <a:endParaRPr lang="en-US" sz="3200"/>
        </a:p>
      </dgm:t>
    </dgm:pt>
    <dgm:pt modelId="{3B0569E8-BD50-465E-8DCF-6318854469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800" b="1" i="0"/>
            <a:t>Les librairies python: </a:t>
          </a:r>
          <a:r>
            <a:rPr lang="fr-FR" sz="1800"/>
            <a:t>BeautifulSoup, Scrapy, Selenium (pour des sites web dynamiques)</a:t>
          </a:r>
          <a:br>
            <a:rPr lang="fr-FR" sz="1800"/>
          </a:br>
          <a:endParaRPr lang="en-US" sz="1800"/>
        </a:p>
      </dgm:t>
    </dgm:pt>
    <dgm:pt modelId="{034694B8-A614-4256-9CF4-B218EE347403}" type="parTrans" cxnId="{A7FC5FCD-2C4D-48AC-910C-BD53F52A3C04}">
      <dgm:prSet/>
      <dgm:spPr/>
      <dgm:t>
        <a:bodyPr/>
        <a:lstStyle/>
        <a:p>
          <a:endParaRPr lang="en-US" sz="3200"/>
        </a:p>
      </dgm:t>
    </dgm:pt>
    <dgm:pt modelId="{AFA1956E-B89B-4FE6-940C-3F10D225B238}" type="sibTrans" cxnId="{A7FC5FCD-2C4D-48AC-910C-BD53F52A3C04}">
      <dgm:prSet/>
      <dgm:spPr/>
      <dgm:t>
        <a:bodyPr/>
        <a:lstStyle/>
        <a:p>
          <a:endParaRPr lang="en-US" sz="3200"/>
        </a:p>
      </dgm:t>
    </dgm:pt>
    <dgm:pt modelId="{3C80B9A6-CD09-4CA4-B3A3-C12488CDDBC9}" type="pres">
      <dgm:prSet presAssocID="{1F97A251-E4F1-4E3D-8BD7-B956F7AD906F}" presName="root" presStyleCnt="0">
        <dgm:presLayoutVars>
          <dgm:dir/>
          <dgm:resizeHandles val="exact"/>
        </dgm:presLayoutVars>
      </dgm:prSet>
      <dgm:spPr/>
    </dgm:pt>
    <dgm:pt modelId="{40FE761D-EE2A-4AE2-A336-AD1051652D5A}" type="pres">
      <dgm:prSet presAssocID="{5D14F69C-B612-4B33-AE2D-D3789B4ED9F4}" presName="compNode" presStyleCnt="0"/>
      <dgm:spPr/>
    </dgm:pt>
    <dgm:pt modelId="{D78A88E4-C851-42B8-87FB-7C2E1EB2AEAE}" type="pres">
      <dgm:prSet presAssocID="{5D14F69C-B612-4B33-AE2D-D3789B4ED9F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EEEE41-C305-49CD-909D-37E9C5FA272B}" type="pres">
      <dgm:prSet presAssocID="{5D14F69C-B612-4B33-AE2D-D3789B4ED9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gles"/>
        </a:ext>
      </dgm:extLst>
    </dgm:pt>
    <dgm:pt modelId="{37EFBC56-95A7-4D06-85B3-3F33BEC3193B}" type="pres">
      <dgm:prSet presAssocID="{5D14F69C-B612-4B33-AE2D-D3789B4ED9F4}" presName="spaceRect" presStyleCnt="0"/>
      <dgm:spPr/>
    </dgm:pt>
    <dgm:pt modelId="{F09F645B-6A31-4E51-A9F6-5B532B2918D1}" type="pres">
      <dgm:prSet presAssocID="{5D14F69C-B612-4B33-AE2D-D3789B4ED9F4}" presName="textRect" presStyleLbl="revTx" presStyleIdx="0" presStyleCnt="4">
        <dgm:presLayoutVars>
          <dgm:chMax val="1"/>
          <dgm:chPref val="1"/>
        </dgm:presLayoutVars>
      </dgm:prSet>
      <dgm:spPr/>
    </dgm:pt>
    <dgm:pt modelId="{6F282088-819F-46BB-8795-438F4F462EF5}" type="pres">
      <dgm:prSet presAssocID="{CF05D0D8-4936-409C-BA82-BCA24ED14644}" presName="sibTrans" presStyleCnt="0"/>
      <dgm:spPr/>
    </dgm:pt>
    <dgm:pt modelId="{8A73B39D-434E-4333-815F-224971B6A771}" type="pres">
      <dgm:prSet presAssocID="{2034CA91-DEBF-462D-972F-49255FAF076B}" presName="compNode" presStyleCnt="0"/>
      <dgm:spPr/>
    </dgm:pt>
    <dgm:pt modelId="{7E9B1226-98D1-4132-A217-5AEA6718581E}" type="pres">
      <dgm:prSet presAssocID="{2034CA91-DEBF-462D-972F-49255FAF076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2B7A36-B706-4AAE-92E6-7D1BC70F06A9}" type="pres">
      <dgm:prSet presAssocID="{2034CA91-DEBF-462D-972F-49255FAF07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096C2EE-8133-4E93-9447-BCE78B00F330}" type="pres">
      <dgm:prSet presAssocID="{2034CA91-DEBF-462D-972F-49255FAF076B}" presName="spaceRect" presStyleCnt="0"/>
      <dgm:spPr/>
    </dgm:pt>
    <dgm:pt modelId="{9DACF424-119C-4D61-BB5B-ECC4A7E3FAD9}" type="pres">
      <dgm:prSet presAssocID="{2034CA91-DEBF-462D-972F-49255FAF076B}" presName="textRect" presStyleLbl="revTx" presStyleIdx="1" presStyleCnt="4">
        <dgm:presLayoutVars>
          <dgm:chMax val="1"/>
          <dgm:chPref val="1"/>
        </dgm:presLayoutVars>
      </dgm:prSet>
      <dgm:spPr/>
    </dgm:pt>
    <dgm:pt modelId="{CAD94B80-3E9F-44E6-86C1-760B99C147B5}" type="pres">
      <dgm:prSet presAssocID="{0E5103A7-2E06-4EF6-8D4F-16BC263110B9}" presName="sibTrans" presStyleCnt="0"/>
      <dgm:spPr/>
    </dgm:pt>
    <dgm:pt modelId="{7D061507-D90A-4D3B-A94D-88219FFA30C6}" type="pres">
      <dgm:prSet presAssocID="{A21393ED-C30E-40CA-872A-AB2502063A4C}" presName="compNode" presStyleCnt="0"/>
      <dgm:spPr/>
    </dgm:pt>
    <dgm:pt modelId="{AFE55EA3-E789-49BB-9561-68EF540E4363}" type="pres">
      <dgm:prSet presAssocID="{A21393ED-C30E-40CA-872A-AB2502063A4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8B5831-9094-4841-A367-7DC2FEB84F26}" type="pres">
      <dgm:prSet presAssocID="{A21393ED-C30E-40CA-872A-AB2502063A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5DF4D16-B566-4D0A-B710-3DB50B3CEEE4}" type="pres">
      <dgm:prSet presAssocID="{A21393ED-C30E-40CA-872A-AB2502063A4C}" presName="spaceRect" presStyleCnt="0"/>
      <dgm:spPr/>
    </dgm:pt>
    <dgm:pt modelId="{D128841E-71E4-4641-AD0F-57D78F93A011}" type="pres">
      <dgm:prSet presAssocID="{A21393ED-C30E-40CA-872A-AB2502063A4C}" presName="textRect" presStyleLbl="revTx" presStyleIdx="2" presStyleCnt="4">
        <dgm:presLayoutVars>
          <dgm:chMax val="1"/>
          <dgm:chPref val="1"/>
        </dgm:presLayoutVars>
      </dgm:prSet>
      <dgm:spPr/>
    </dgm:pt>
    <dgm:pt modelId="{13BBC869-96F5-4309-B7F8-1929D53DEB4B}" type="pres">
      <dgm:prSet presAssocID="{7817F363-C0FF-4599-9A83-18CDA403514F}" presName="sibTrans" presStyleCnt="0"/>
      <dgm:spPr/>
    </dgm:pt>
    <dgm:pt modelId="{D7FDB300-5B4D-414D-819F-E3D72FC14388}" type="pres">
      <dgm:prSet presAssocID="{3B0569E8-BD50-465E-8DCF-631885446900}" presName="compNode" presStyleCnt="0"/>
      <dgm:spPr/>
    </dgm:pt>
    <dgm:pt modelId="{7BE66E33-8E6C-4A68-B95F-7FE2FFBFAD72}" type="pres">
      <dgm:prSet presAssocID="{3B0569E8-BD50-465E-8DCF-63188544690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F6A6B1-3425-4A09-AD54-EF0C73E873DD}" type="pres">
      <dgm:prSet presAssocID="{3B0569E8-BD50-465E-8DCF-6318854469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7970FA22-2194-4916-9411-4A4E45790356}" type="pres">
      <dgm:prSet presAssocID="{3B0569E8-BD50-465E-8DCF-631885446900}" presName="spaceRect" presStyleCnt="0"/>
      <dgm:spPr/>
    </dgm:pt>
    <dgm:pt modelId="{490CD23E-949B-44F7-BE2E-679D181EF072}" type="pres">
      <dgm:prSet presAssocID="{3B0569E8-BD50-465E-8DCF-6318854469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C93603-7008-4F9E-8786-38D88A8E7B90}" type="presOf" srcId="{2034CA91-DEBF-462D-972F-49255FAF076B}" destId="{9DACF424-119C-4D61-BB5B-ECC4A7E3FAD9}" srcOrd="0" destOrd="0" presId="urn:microsoft.com/office/officeart/2018/5/layout/IconLeafLabelList"/>
    <dgm:cxn modelId="{4C9D7507-4B7B-4726-AC19-3C5A1E743299}" srcId="{1F97A251-E4F1-4E3D-8BD7-B956F7AD906F}" destId="{5D14F69C-B612-4B33-AE2D-D3789B4ED9F4}" srcOrd="0" destOrd="0" parTransId="{63C7CAA6-A786-44D8-9270-B63D3996C5C0}" sibTransId="{CF05D0D8-4936-409C-BA82-BCA24ED14644}"/>
    <dgm:cxn modelId="{EEC26C0F-59D9-406D-B6AA-5565F3BFB55B}" type="presOf" srcId="{A21393ED-C30E-40CA-872A-AB2502063A4C}" destId="{D128841E-71E4-4641-AD0F-57D78F93A011}" srcOrd="0" destOrd="0" presId="urn:microsoft.com/office/officeart/2018/5/layout/IconLeafLabelList"/>
    <dgm:cxn modelId="{657DFA66-5766-45B4-A8E8-7C9AD834B0DA}" type="presOf" srcId="{5D14F69C-B612-4B33-AE2D-D3789B4ED9F4}" destId="{F09F645B-6A31-4E51-A9F6-5B532B2918D1}" srcOrd="0" destOrd="0" presId="urn:microsoft.com/office/officeart/2018/5/layout/IconLeafLabelList"/>
    <dgm:cxn modelId="{6B84E5B6-DB62-4F22-8063-F4DE13F3671D}" type="presOf" srcId="{3B0569E8-BD50-465E-8DCF-631885446900}" destId="{490CD23E-949B-44F7-BE2E-679D181EF072}" srcOrd="0" destOrd="0" presId="urn:microsoft.com/office/officeart/2018/5/layout/IconLeafLabelList"/>
    <dgm:cxn modelId="{7780A3BF-209C-4A94-99DA-440E71FC7165}" srcId="{1F97A251-E4F1-4E3D-8BD7-B956F7AD906F}" destId="{A21393ED-C30E-40CA-872A-AB2502063A4C}" srcOrd="2" destOrd="0" parTransId="{DEF38601-7BD4-4C79-A269-944E2C3C2BB9}" sibTransId="{7817F363-C0FF-4599-9A83-18CDA403514F}"/>
    <dgm:cxn modelId="{47CD6DCC-AD7D-41D9-9590-5B4DAB370D01}" type="presOf" srcId="{1F97A251-E4F1-4E3D-8BD7-B956F7AD906F}" destId="{3C80B9A6-CD09-4CA4-B3A3-C12488CDDBC9}" srcOrd="0" destOrd="0" presId="urn:microsoft.com/office/officeart/2018/5/layout/IconLeafLabelList"/>
    <dgm:cxn modelId="{A7FC5FCD-2C4D-48AC-910C-BD53F52A3C04}" srcId="{1F97A251-E4F1-4E3D-8BD7-B956F7AD906F}" destId="{3B0569E8-BD50-465E-8DCF-631885446900}" srcOrd="3" destOrd="0" parTransId="{034694B8-A614-4256-9CF4-B218EE347403}" sibTransId="{AFA1956E-B89B-4FE6-940C-3F10D225B238}"/>
    <dgm:cxn modelId="{872250D9-13CC-4041-BD57-73D6E72CD4BB}" srcId="{1F97A251-E4F1-4E3D-8BD7-B956F7AD906F}" destId="{2034CA91-DEBF-462D-972F-49255FAF076B}" srcOrd="1" destOrd="0" parTransId="{11E7966B-49A2-4FE1-9923-369AE97F1168}" sibTransId="{0E5103A7-2E06-4EF6-8D4F-16BC263110B9}"/>
    <dgm:cxn modelId="{772EFECA-29B2-45D9-A325-FE6115A6B2B2}" type="presParOf" srcId="{3C80B9A6-CD09-4CA4-B3A3-C12488CDDBC9}" destId="{40FE761D-EE2A-4AE2-A336-AD1051652D5A}" srcOrd="0" destOrd="0" presId="urn:microsoft.com/office/officeart/2018/5/layout/IconLeafLabelList"/>
    <dgm:cxn modelId="{10999D38-855F-46D5-94CC-D8DEE7BF91A3}" type="presParOf" srcId="{40FE761D-EE2A-4AE2-A336-AD1051652D5A}" destId="{D78A88E4-C851-42B8-87FB-7C2E1EB2AEAE}" srcOrd="0" destOrd="0" presId="urn:microsoft.com/office/officeart/2018/5/layout/IconLeafLabelList"/>
    <dgm:cxn modelId="{2B46577C-E58B-4421-AE1F-29B484D4AFF1}" type="presParOf" srcId="{40FE761D-EE2A-4AE2-A336-AD1051652D5A}" destId="{13EEEE41-C305-49CD-909D-37E9C5FA272B}" srcOrd="1" destOrd="0" presId="urn:microsoft.com/office/officeart/2018/5/layout/IconLeafLabelList"/>
    <dgm:cxn modelId="{3C7DE40B-1C8C-468A-9054-6E2638BD57D3}" type="presParOf" srcId="{40FE761D-EE2A-4AE2-A336-AD1051652D5A}" destId="{37EFBC56-95A7-4D06-85B3-3F33BEC3193B}" srcOrd="2" destOrd="0" presId="urn:microsoft.com/office/officeart/2018/5/layout/IconLeafLabelList"/>
    <dgm:cxn modelId="{29D2C7E3-5457-4548-9955-6CE992596887}" type="presParOf" srcId="{40FE761D-EE2A-4AE2-A336-AD1051652D5A}" destId="{F09F645B-6A31-4E51-A9F6-5B532B2918D1}" srcOrd="3" destOrd="0" presId="urn:microsoft.com/office/officeart/2018/5/layout/IconLeafLabelList"/>
    <dgm:cxn modelId="{50558575-4018-416D-BD6D-CB9BB5091FD3}" type="presParOf" srcId="{3C80B9A6-CD09-4CA4-B3A3-C12488CDDBC9}" destId="{6F282088-819F-46BB-8795-438F4F462EF5}" srcOrd="1" destOrd="0" presId="urn:microsoft.com/office/officeart/2018/5/layout/IconLeafLabelList"/>
    <dgm:cxn modelId="{B21C83D3-F7D7-45B0-932B-7E7E9E042F5E}" type="presParOf" srcId="{3C80B9A6-CD09-4CA4-B3A3-C12488CDDBC9}" destId="{8A73B39D-434E-4333-815F-224971B6A771}" srcOrd="2" destOrd="0" presId="urn:microsoft.com/office/officeart/2018/5/layout/IconLeafLabelList"/>
    <dgm:cxn modelId="{E9C272D6-4FF4-4997-9FD9-8F0F3D915DD1}" type="presParOf" srcId="{8A73B39D-434E-4333-815F-224971B6A771}" destId="{7E9B1226-98D1-4132-A217-5AEA6718581E}" srcOrd="0" destOrd="0" presId="urn:microsoft.com/office/officeart/2018/5/layout/IconLeafLabelList"/>
    <dgm:cxn modelId="{203DEB08-E90B-4A94-8E89-8ED52992B97E}" type="presParOf" srcId="{8A73B39D-434E-4333-815F-224971B6A771}" destId="{892B7A36-B706-4AAE-92E6-7D1BC70F06A9}" srcOrd="1" destOrd="0" presId="urn:microsoft.com/office/officeart/2018/5/layout/IconLeafLabelList"/>
    <dgm:cxn modelId="{3237C5C5-E32E-4A94-85D1-61326E7B0030}" type="presParOf" srcId="{8A73B39D-434E-4333-815F-224971B6A771}" destId="{C096C2EE-8133-4E93-9447-BCE78B00F330}" srcOrd="2" destOrd="0" presId="urn:microsoft.com/office/officeart/2018/5/layout/IconLeafLabelList"/>
    <dgm:cxn modelId="{4D6545C4-71F3-48F8-9714-0CC6CE235EC7}" type="presParOf" srcId="{8A73B39D-434E-4333-815F-224971B6A771}" destId="{9DACF424-119C-4D61-BB5B-ECC4A7E3FAD9}" srcOrd="3" destOrd="0" presId="urn:microsoft.com/office/officeart/2018/5/layout/IconLeafLabelList"/>
    <dgm:cxn modelId="{0F673C00-DF71-456C-9D69-659A0388341E}" type="presParOf" srcId="{3C80B9A6-CD09-4CA4-B3A3-C12488CDDBC9}" destId="{CAD94B80-3E9F-44E6-86C1-760B99C147B5}" srcOrd="3" destOrd="0" presId="urn:microsoft.com/office/officeart/2018/5/layout/IconLeafLabelList"/>
    <dgm:cxn modelId="{3D554F6B-A105-47C1-9D9F-775D07D3924F}" type="presParOf" srcId="{3C80B9A6-CD09-4CA4-B3A3-C12488CDDBC9}" destId="{7D061507-D90A-4D3B-A94D-88219FFA30C6}" srcOrd="4" destOrd="0" presId="urn:microsoft.com/office/officeart/2018/5/layout/IconLeafLabelList"/>
    <dgm:cxn modelId="{710CB608-AAF5-4BB2-9B3C-F17D62A89108}" type="presParOf" srcId="{7D061507-D90A-4D3B-A94D-88219FFA30C6}" destId="{AFE55EA3-E789-49BB-9561-68EF540E4363}" srcOrd="0" destOrd="0" presId="urn:microsoft.com/office/officeart/2018/5/layout/IconLeafLabelList"/>
    <dgm:cxn modelId="{85D6A210-D261-46D2-9DC1-8DCA3C8BED4B}" type="presParOf" srcId="{7D061507-D90A-4D3B-A94D-88219FFA30C6}" destId="{828B5831-9094-4841-A367-7DC2FEB84F26}" srcOrd="1" destOrd="0" presId="urn:microsoft.com/office/officeart/2018/5/layout/IconLeafLabelList"/>
    <dgm:cxn modelId="{0E952AF5-F62B-44C8-ABEF-2D6EC4F34ACE}" type="presParOf" srcId="{7D061507-D90A-4D3B-A94D-88219FFA30C6}" destId="{75DF4D16-B566-4D0A-B710-3DB50B3CEEE4}" srcOrd="2" destOrd="0" presId="urn:microsoft.com/office/officeart/2018/5/layout/IconLeafLabelList"/>
    <dgm:cxn modelId="{E1117C05-9E4C-40A6-A03B-4B77AE4A7CFA}" type="presParOf" srcId="{7D061507-D90A-4D3B-A94D-88219FFA30C6}" destId="{D128841E-71E4-4641-AD0F-57D78F93A011}" srcOrd="3" destOrd="0" presId="urn:microsoft.com/office/officeart/2018/5/layout/IconLeafLabelList"/>
    <dgm:cxn modelId="{A5FBD906-3A4D-42E2-8DCB-25F467558A6B}" type="presParOf" srcId="{3C80B9A6-CD09-4CA4-B3A3-C12488CDDBC9}" destId="{13BBC869-96F5-4309-B7F8-1929D53DEB4B}" srcOrd="5" destOrd="0" presId="urn:microsoft.com/office/officeart/2018/5/layout/IconLeafLabelList"/>
    <dgm:cxn modelId="{F2F67DBD-8ADB-46BA-B253-BE020706F646}" type="presParOf" srcId="{3C80B9A6-CD09-4CA4-B3A3-C12488CDDBC9}" destId="{D7FDB300-5B4D-414D-819F-E3D72FC14388}" srcOrd="6" destOrd="0" presId="urn:microsoft.com/office/officeart/2018/5/layout/IconLeafLabelList"/>
    <dgm:cxn modelId="{19E54553-A6A7-4810-8267-B0C9090FAC6C}" type="presParOf" srcId="{D7FDB300-5B4D-414D-819F-E3D72FC14388}" destId="{7BE66E33-8E6C-4A68-B95F-7FE2FFBFAD72}" srcOrd="0" destOrd="0" presId="urn:microsoft.com/office/officeart/2018/5/layout/IconLeafLabelList"/>
    <dgm:cxn modelId="{7BCE1E99-1375-481D-A6DF-CCB4A5A83D42}" type="presParOf" srcId="{D7FDB300-5B4D-414D-819F-E3D72FC14388}" destId="{B5F6A6B1-3425-4A09-AD54-EF0C73E873DD}" srcOrd="1" destOrd="0" presId="urn:microsoft.com/office/officeart/2018/5/layout/IconLeafLabelList"/>
    <dgm:cxn modelId="{1326BC7C-3E5C-4FC8-AD66-2B56C97F3B3C}" type="presParOf" srcId="{D7FDB300-5B4D-414D-819F-E3D72FC14388}" destId="{7970FA22-2194-4916-9411-4A4E45790356}" srcOrd="2" destOrd="0" presId="urn:microsoft.com/office/officeart/2018/5/layout/IconLeafLabelList"/>
    <dgm:cxn modelId="{9C17F87B-46EA-443D-8AB3-63C377A160CA}" type="presParOf" srcId="{D7FDB300-5B4D-414D-819F-E3D72FC14388}" destId="{490CD23E-949B-44F7-BE2E-679D181EF07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0A8BF-8060-4485-9350-F7EB096F75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4124A-9ABE-489A-949A-1FF48435A9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Accès rapide à l'info</a:t>
          </a:r>
          <a:r>
            <a:rPr lang="fr-FR" sz="1600" b="0" i="0" dirty="0"/>
            <a:t> : Informations à portée de main en un instant.</a:t>
          </a:r>
          <a:endParaRPr lang="en-US" sz="1600" dirty="0"/>
        </a:p>
      </dgm:t>
    </dgm:pt>
    <dgm:pt modelId="{5899C108-2C1C-46E6-8EAA-7F3F634A0343}" type="parTrans" cxnId="{7184A2CD-4021-4B36-9DB8-5F84F938925F}">
      <dgm:prSet/>
      <dgm:spPr/>
      <dgm:t>
        <a:bodyPr/>
        <a:lstStyle/>
        <a:p>
          <a:endParaRPr lang="en-US"/>
        </a:p>
      </dgm:t>
    </dgm:pt>
    <dgm:pt modelId="{078DFBC3-2D7E-4352-9911-3D6CE1A7BCD7}" type="sibTrans" cxnId="{7184A2CD-4021-4B36-9DB8-5F84F938925F}">
      <dgm:prSet/>
      <dgm:spPr/>
      <dgm:t>
        <a:bodyPr/>
        <a:lstStyle/>
        <a:p>
          <a:endParaRPr lang="en-US"/>
        </a:p>
      </dgm:t>
    </dgm:pt>
    <dgm:pt modelId="{2109B5E6-78BD-4561-9ADF-90576B369B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Mise à jour automatisée</a:t>
          </a:r>
          <a:r>
            <a:rPr lang="fr-FR" sz="1600" b="0" i="0" dirty="0"/>
            <a:t> : Les données se renouvellent, sans effort manuel.</a:t>
          </a:r>
          <a:endParaRPr lang="en-US" sz="1600" dirty="0"/>
        </a:p>
      </dgm:t>
    </dgm:pt>
    <dgm:pt modelId="{61B4361A-9B2D-4494-8A72-08ABAFAA5550}" type="parTrans" cxnId="{9316CA12-84EA-4338-B405-178C8A9D41A7}">
      <dgm:prSet/>
      <dgm:spPr/>
      <dgm:t>
        <a:bodyPr/>
        <a:lstStyle/>
        <a:p>
          <a:endParaRPr lang="en-US"/>
        </a:p>
      </dgm:t>
    </dgm:pt>
    <dgm:pt modelId="{DBA6FBD0-948E-41DC-A317-F05C793FE251}" type="sibTrans" cxnId="{9316CA12-84EA-4338-B405-178C8A9D41A7}">
      <dgm:prSet/>
      <dgm:spPr/>
      <dgm:t>
        <a:bodyPr/>
        <a:lstStyle/>
        <a:p>
          <a:endParaRPr lang="en-US"/>
        </a:p>
      </dgm:t>
    </dgm:pt>
    <dgm:pt modelId="{C3AAC202-F0D7-4815-B17C-5053AEC30E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Collecte de gros volumes</a:t>
          </a:r>
          <a:r>
            <a:rPr lang="fr-FR" sz="1600" b="0" i="0" dirty="0"/>
            <a:t> : Des tonnes d'infos récupérées rapidement.</a:t>
          </a:r>
          <a:endParaRPr lang="en-US" sz="1600" dirty="0"/>
        </a:p>
      </dgm:t>
    </dgm:pt>
    <dgm:pt modelId="{1C6BF614-CD73-4CC6-BB34-68F7336198E7}" type="parTrans" cxnId="{1C7116FB-74F3-4FFB-B038-FC1F86F6E598}">
      <dgm:prSet/>
      <dgm:spPr/>
      <dgm:t>
        <a:bodyPr/>
        <a:lstStyle/>
        <a:p>
          <a:endParaRPr lang="en-US"/>
        </a:p>
      </dgm:t>
    </dgm:pt>
    <dgm:pt modelId="{4EFD68C7-5851-44D2-9174-15CCAC339113}" type="sibTrans" cxnId="{1C7116FB-74F3-4FFB-B038-FC1F86F6E598}">
      <dgm:prSet/>
      <dgm:spPr/>
      <dgm:t>
        <a:bodyPr/>
        <a:lstStyle/>
        <a:p>
          <a:endParaRPr lang="en-US"/>
        </a:p>
      </dgm:t>
    </dgm:pt>
    <dgm:pt modelId="{3D3A3F8C-A0A6-4476-814F-735B42309E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Personnalisation</a:t>
          </a:r>
          <a:r>
            <a:rPr lang="fr-FR" sz="1600" b="0" i="0" dirty="0"/>
            <a:t> :Seules les données pertinentes, comme vous le souhaitez.</a:t>
          </a:r>
          <a:endParaRPr lang="en-US" sz="1600" dirty="0"/>
        </a:p>
      </dgm:t>
    </dgm:pt>
    <dgm:pt modelId="{9329C603-93B9-47EA-832C-74D91404BB9B}" type="parTrans" cxnId="{BF9822C2-F12E-4F9D-BB63-6D0437DCF0F9}">
      <dgm:prSet/>
      <dgm:spPr/>
      <dgm:t>
        <a:bodyPr/>
        <a:lstStyle/>
        <a:p>
          <a:endParaRPr lang="en-US"/>
        </a:p>
      </dgm:t>
    </dgm:pt>
    <dgm:pt modelId="{B0BD214A-3752-4CCB-9FD7-65661270C300}" type="sibTrans" cxnId="{BF9822C2-F12E-4F9D-BB63-6D0437DCF0F9}">
      <dgm:prSet/>
      <dgm:spPr/>
      <dgm:t>
        <a:bodyPr/>
        <a:lstStyle/>
        <a:p>
          <a:endParaRPr lang="en-US"/>
        </a:p>
      </dgm:t>
    </dgm:pt>
    <dgm:pt modelId="{F4820F68-62EE-4B01-9277-7B31AB49AE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i="0" dirty="0"/>
            <a:t>Économies</a:t>
          </a:r>
          <a:r>
            <a:rPr lang="fr-FR" sz="1600" b="0" i="0" dirty="0"/>
            <a:t> :Récupération d'infos sans coûts additionnels.</a:t>
          </a:r>
          <a:endParaRPr lang="en-US" sz="1600" dirty="0"/>
        </a:p>
      </dgm:t>
    </dgm:pt>
    <dgm:pt modelId="{D7F9B03F-CCFF-41CE-9B36-4EDC63129E7D}" type="parTrans" cxnId="{EA2878DF-6F36-46E7-B608-755E0AAC150A}">
      <dgm:prSet/>
      <dgm:spPr/>
      <dgm:t>
        <a:bodyPr/>
        <a:lstStyle/>
        <a:p>
          <a:endParaRPr lang="en-US"/>
        </a:p>
      </dgm:t>
    </dgm:pt>
    <dgm:pt modelId="{F6187BAB-36FC-4099-8E3C-A834582606CC}" type="sibTrans" cxnId="{EA2878DF-6F36-46E7-B608-755E0AAC150A}">
      <dgm:prSet/>
      <dgm:spPr/>
      <dgm:t>
        <a:bodyPr/>
        <a:lstStyle/>
        <a:p>
          <a:endParaRPr lang="en-US"/>
        </a:p>
      </dgm:t>
    </dgm:pt>
    <dgm:pt modelId="{FF8FEB22-6C6E-4A6D-898A-BD9ADF11E4DD}" type="pres">
      <dgm:prSet presAssocID="{EED0A8BF-8060-4485-9350-F7EB096F75FA}" presName="root" presStyleCnt="0">
        <dgm:presLayoutVars>
          <dgm:dir/>
          <dgm:resizeHandles val="exact"/>
        </dgm:presLayoutVars>
      </dgm:prSet>
      <dgm:spPr/>
    </dgm:pt>
    <dgm:pt modelId="{430F7EBB-987E-4764-930F-8F8209D7932C}" type="pres">
      <dgm:prSet presAssocID="{23B4124A-9ABE-489A-949A-1FF48435A936}" presName="compNode" presStyleCnt="0"/>
      <dgm:spPr/>
    </dgm:pt>
    <dgm:pt modelId="{49E75379-BB13-465E-B9F5-E3CAC9475919}" type="pres">
      <dgm:prSet presAssocID="{23B4124A-9ABE-489A-949A-1FF48435A9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5ACE5F5B-3278-48CC-8E87-90792299C75B}" type="pres">
      <dgm:prSet presAssocID="{23B4124A-9ABE-489A-949A-1FF48435A936}" presName="spaceRect" presStyleCnt="0"/>
      <dgm:spPr/>
    </dgm:pt>
    <dgm:pt modelId="{28337181-079F-4BD7-B0CF-46A480F9020F}" type="pres">
      <dgm:prSet presAssocID="{23B4124A-9ABE-489A-949A-1FF48435A936}" presName="textRect" presStyleLbl="revTx" presStyleIdx="0" presStyleCnt="5" custScaleX="129570">
        <dgm:presLayoutVars>
          <dgm:chMax val="1"/>
          <dgm:chPref val="1"/>
        </dgm:presLayoutVars>
      </dgm:prSet>
      <dgm:spPr/>
    </dgm:pt>
    <dgm:pt modelId="{20DA858F-0CEE-496F-85E3-39B7C4AFF182}" type="pres">
      <dgm:prSet presAssocID="{078DFBC3-2D7E-4352-9911-3D6CE1A7BCD7}" presName="sibTrans" presStyleCnt="0"/>
      <dgm:spPr/>
    </dgm:pt>
    <dgm:pt modelId="{D6DFFF2C-19BC-4959-9305-04184939D898}" type="pres">
      <dgm:prSet presAssocID="{2109B5E6-78BD-4561-9ADF-90576B369B2A}" presName="compNode" presStyleCnt="0"/>
      <dgm:spPr/>
    </dgm:pt>
    <dgm:pt modelId="{43D832F7-CB9D-4950-86F4-EC0541C38479}" type="pres">
      <dgm:prSet presAssocID="{2109B5E6-78BD-4561-9ADF-90576B369B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3FD44AD7-5AD6-4E26-86CA-F109ABC8F7FF}" type="pres">
      <dgm:prSet presAssocID="{2109B5E6-78BD-4561-9ADF-90576B369B2A}" presName="spaceRect" presStyleCnt="0"/>
      <dgm:spPr/>
    </dgm:pt>
    <dgm:pt modelId="{3A82ADDA-8E8E-4572-879D-8DE9A92BFF79}" type="pres">
      <dgm:prSet presAssocID="{2109B5E6-78BD-4561-9ADF-90576B369B2A}" presName="textRect" presStyleLbl="revTx" presStyleIdx="1" presStyleCnt="5" custScaleX="214641">
        <dgm:presLayoutVars>
          <dgm:chMax val="1"/>
          <dgm:chPref val="1"/>
        </dgm:presLayoutVars>
      </dgm:prSet>
      <dgm:spPr/>
    </dgm:pt>
    <dgm:pt modelId="{74DDE5D1-8CD8-41E3-B455-589BE0F54EF6}" type="pres">
      <dgm:prSet presAssocID="{DBA6FBD0-948E-41DC-A317-F05C793FE251}" presName="sibTrans" presStyleCnt="0"/>
      <dgm:spPr/>
    </dgm:pt>
    <dgm:pt modelId="{D2D4BAF1-A297-4227-A98A-E816DF9B82DA}" type="pres">
      <dgm:prSet presAssocID="{C3AAC202-F0D7-4815-B17C-5053AEC30EE3}" presName="compNode" presStyleCnt="0"/>
      <dgm:spPr/>
    </dgm:pt>
    <dgm:pt modelId="{3F0DE6EC-20B2-48B0-B72A-B7580A5CF0B5}" type="pres">
      <dgm:prSet presAssocID="{C3AAC202-F0D7-4815-B17C-5053AEC30E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7B6F5CF7-763F-4173-BADA-3BE56A8FF4FB}" type="pres">
      <dgm:prSet presAssocID="{C3AAC202-F0D7-4815-B17C-5053AEC30EE3}" presName="spaceRect" presStyleCnt="0"/>
      <dgm:spPr/>
    </dgm:pt>
    <dgm:pt modelId="{078D8467-1736-4295-9A35-0AC8A9990747}" type="pres">
      <dgm:prSet presAssocID="{C3AAC202-F0D7-4815-B17C-5053AEC30EE3}" presName="textRect" presStyleLbl="revTx" presStyleIdx="2" presStyleCnt="5" custScaleX="171642">
        <dgm:presLayoutVars>
          <dgm:chMax val="1"/>
          <dgm:chPref val="1"/>
        </dgm:presLayoutVars>
      </dgm:prSet>
      <dgm:spPr/>
    </dgm:pt>
    <dgm:pt modelId="{036BFE34-018C-459A-BA34-242451C7C5C0}" type="pres">
      <dgm:prSet presAssocID="{4EFD68C7-5851-44D2-9174-15CCAC339113}" presName="sibTrans" presStyleCnt="0"/>
      <dgm:spPr/>
    </dgm:pt>
    <dgm:pt modelId="{B2646CB4-D198-4B62-9227-3223CE7E462B}" type="pres">
      <dgm:prSet presAssocID="{3D3A3F8C-A0A6-4476-814F-735B42309EC2}" presName="compNode" presStyleCnt="0"/>
      <dgm:spPr/>
    </dgm:pt>
    <dgm:pt modelId="{4AFD7618-6CF6-4281-BAB8-B01F6FBE27EE}" type="pres">
      <dgm:prSet presAssocID="{3D3A3F8C-A0A6-4476-814F-735B42309E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9F8D51B8-EFF6-4ED4-8A3C-1A17E254BBB9}" type="pres">
      <dgm:prSet presAssocID="{3D3A3F8C-A0A6-4476-814F-735B42309EC2}" presName="spaceRect" presStyleCnt="0"/>
      <dgm:spPr/>
    </dgm:pt>
    <dgm:pt modelId="{3B5485D2-4C81-4C8E-BD38-6E6BC17F0651}" type="pres">
      <dgm:prSet presAssocID="{3D3A3F8C-A0A6-4476-814F-735B42309EC2}" presName="textRect" presStyleLbl="revTx" presStyleIdx="3" presStyleCnt="5" custScaleX="134752" custScaleY="158106">
        <dgm:presLayoutVars>
          <dgm:chMax val="1"/>
          <dgm:chPref val="1"/>
        </dgm:presLayoutVars>
      </dgm:prSet>
      <dgm:spPr/>
    </dgm:pt>
    <dgm:pt modelId="{BB6048A0-7A94-4D62-9748-AB9AD6AFABAB}" type="pres">
      <dgm:prSet presAssocID="{B0BD214A-3752-4CCB-9FD7-65661270C300}" presName="sibTrans" presStyleCnt="0"/>
      <dgm:spPr/>
    </dgm:pt>
    <dgm:pt modelId="{57755E53-B8A8-4DEB-B591-6F1848895898}" type="pres">
      <dgm:prSet presAssocID="{F4820F68-62EE-4B01-9277-7B31AB49AE53}" presName="compNode" presStyleCnt="0"/>
      <dgm:spPr/>
    </dgm:pt>
    <dgm:pt modelId="{CEA864AD-6408-4FEB-9F94-7C9B4621ADAA}" type="pres">
      <dgm:prSet presAssocID="{F4820F68-62EE-4B01-9277-7B31AB49AE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ntifrice"/>
        </a:ext>
      </dgm:extLst>
    </dgm:pt>
    <dgm:pt modelId="{D1B1520E-2B2C-4508-B9FD-D22DE6D7C01A}" type="pres">
      <dgm:prSet presAssocID="{F4820F68-62EE-4B01-9277-7B31AB49AE53}" presName="spaceRect" presStyleCnt="0"/>
      <dgm:spPr/>
    </dgm:pt>
    <dgm:pt modelId="{BDCD7228-33EF-4034-9A14-0B9C5FD4E4A8}" type="pres">
      <dgm:prSet presAssocID="{F4820F68-62EE-4B01-9277-7B31AB49AE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316CA12-84EA-4338-B405-178C8A9D41A7}" srcId="{EED0A8BF-8060-4485-9350-F7EB096F75FA}" destId="{2109B5E6-78BD-4561-9ADF-90576B369B2A}" srcOrd="1" destOrd="0" parTransId="{61B4361A-9B2D-4494-8A72-08ABAFAA5550}" sibTransId="{DBA6FBD0-948E-41DC-A317-F05C793FE251}"/>
    <dgm:cxn modelId="{B0C37B41-EC99-4593-9F68-923BA101ECCC}" type="presOf" srcId="{2109B5E6-78BD-4561-9ADF-90576B369B2A}" destId="{3A82ADDA-8E8E-4572-879D-8DE9A92BFF79}" srcOrd="0" destOrd="0" presId="urn:microsoft.com/office/officeart/2018/2/layout/IconLabelList"/>
    <dgm:cxn modelId="{FC852C5D-E2E8-4AFE-AF76-5C44EB6CE463}" type="presOf" srcId="{3D3A3F8C-A0A6-4476-814F-735B42309EC2}" destId="{3B5485D2-4C81-4C8E-BD38-6E6BC17F0651}" srcOrd="0" destOrd="0" presId="urn:microsoft.com/office/officeart/2018/2/layout/IconLabelList"/>
    <dgm:cxn modelId="{A5BCEF80-8794-4CF1-B546-7CDE2539D0B8}" type="presOf" srcId="{F4820F68-62EE-4B01-9277-7B31AB49AE53}" destId="{BDCD7228-33EF-4034-9A14-0B9C5FD4E4A8}" srcOrd="0" destOrd="0" presId="urn:microsoft.com/office/officeart/2018/2/layout/IconLabelList"/>
    <dgm:cxn modelId="{A95EBD9F-99A9-42E9-91C1-AEB41BED9D23}" type="presOf" srcId="{C3AAC202-F0D7-4815-B17C-5053AEC30EE3}" destId="{078D8467-1736-4295-9A35-0AC8A9990747}" srcOrd="0" destOrd="0" presId="urn:microsoft.com/office/officeart/2018/2/layout/IconLabelList"/>
    <dgm:cxn modelId="{BF9822C2-F12E-4F9D-BB63-6D0437DCF0F9}" srcId="{EED0A8BF-8060-4485-9350-F7EB096F75FA}" destId="{3D3A3F8C-A0A6-4476-814F-735B42309EC2}" srcOrd="3" destOrd="0" parTransId="{9329C603-93B9-47EA-832C-74D91404BB9B}" sibTransId="{B0BD214A-3752-4CCB-9FD7-65661270C300}"/>
    <dgm:cxn modelId="{F70FE7C7-728A-4197-A0C5-8E7B58C975B7}" type="presOf" srcId="{23B4124A-9ABE-489A-949A-1FF48435A936}" destId="{28337181-079F-4BD7-B0CF-46A480F9020F}" srcOrd="0" destOrd="0" presId="urn:microsoft.com/office/officeart/2018/2/layout/IconLabelList"/>
    <dgm:cxn modelId="{7184A2CD-4021-4B36-9DB8-5F84F938925F}" srcId="{EED0A8BF-8060-4485-9350-F7EB096F75FA}" destId="{23B4124A-9ABE-489A-949A-1FF48435A936}" srcOrd="0" destOrd="0" parTransId="{5899C108-2C1C-46E6-8EAA-7F3F634A0343}" sibTransId="{078DFBC3-2D7E-4352-9911-3D6CE1A7BCD7}"/>
    <dgm:cxn modelId="{EA2878DF-6F36-46E7-B608-755E0AAC150A}" srcId="{EED0A8BF-8060-4485-9350-F7EB096F75FA}" destId="{F4820F68-62EE-4B01-9277-7B31AB49AE53}" srcOrd="4" destOrd="0" parTransId="{D7F9B03F-CCFF-41CE-9B36-4EDC63129E7D}" sibTransId="{F6187BAB-36FC-4099-8E3C-A834582606CC}"/>
    <dgm:cxn modelId="{1C7116FB-74F3-4FFB-B038-FC1F86F6E598}" srcId="{EED0A8BF-8060-4485-9350-F7EB096F75FA}" destId="{C3AAC202-F0D7-4815-B17C-5053AEC30EE3}" srcOrd="2" destOrd="0" parTransId="{1C6BF614-CD73-4CC6-BB34-68F7336198E7}" sibTransId="{4EFD68C7-5851-44D2-9174-15CCAC339113}"/>
    <dgm:cxn modelId="{9AC505FE-CEF2-4087-98F6-91BF1D359D3B}" type="presOf" srcId="{EED0A8BF-8060-4485-9350-F7EB096F75FA}" destId="{FF8FEB22-6C6E-4A6D-898A-BD9ADF11E4DD}" srcOrd="0" destOrd="0" presId="urn:microsoft.com/office/officeart/2018/2/layout/IconLabelList"/>
    <dgm:cxn modelId="{AB9E4B6A-3ADF-4346-84A6-E77945A84FF3}" type="presParOf" srcId="{FF8FEB22-6C6E-4A6D-898A-BD9ADF11E4DD}" destId="{430F7EBB-987E-4764-930F-8F8209D7932C}" srcOrd="0" destOrd="0" presId="urn:microsoft.com/office/officeart/2018/2/layout/IconLabelList"/>
    <dgm:cxn modelId="{43136E63-2891-471E-811A-B0F71A79DF73}" type="presParOf" srcId="{430F7EBB-987E-4764-930F-8F8209D7932C}" destId="{49E75379-BB13-465E-B9F5-E3CAC9475919}" srcOrd="0" destOrd="0" presId="urn:microsoft.com/office/officeart/2018/2/layout/IconLabelList"/>
    <dgm:cxn modelId="{3BE729AD-7D4A-4294-A668-18C75E206470}" type="presParOf" srcId="{430F7EBB-987E-4764-930F-8F8209D7932C}" destId="{5ACE5F5B-3278-48CC-8E87-90792299C75B}" srcOrd="1" destOrd="0" presId="urn:microsoft.com/office/officeart/2018/2/layout/IconLabelList"/>
    <dgm:cxn modelId="{9F66B28D-1FC0-4FE2-A41C-33D8DC5604D2}" type="presParOf" srcId="{430F7EBB-987E-4764-930F-8F8209D7932C}" destId="{28337181-079F-4BD7-B0CF-46A480F9020F}" srcOrd="2" destOrd="0" presId="urn:microsoft.com/office/officeart/2018/2/layout/IconLabelList"/>
    <dgm:cxn modelId="{C932D475-4A82-4920-84AD-24EB8C4A0A8A}" type="presParOf" srcId="{FF8FEB22-6C6E-4A6D-898A-BD9ADF11E4DD}" destId="{20DA858F-0CEE-496F-85E3-39B7C4AFF182}" srcOrd="1" destOrd="0" presId="urn:microsoft.com/office/officeart/2018/2/layout/IconLabelList"/>
    <dgm:cxn modelId="{443786EA-9672-4AA1-BDE0-FE46EAA4E440}" type="presParOf" srcId="{FF8FEB22-6C6E-4A6D-898A-BD9ADF11E4DD}" destId="{D6DFFF2C-19BC-4959-9305-04184939D898}" srcOrd="2" destOrd="0" presId="urn:microsoft.com/office/officeart/2018/2/layout/IconLabelList"/>
    <dgm:cxn modelId="{9695D31F-52F2-4AB8-AE1B-A512DBEDE366}" type="presParOf" srcId="{D6DFFF2C-19BC-4959-9305-04184939D898}" destId="{43D832F7-CB9D-4950-86F4-EC0541C38479}" srcOrd="0" destOrd="0" presId="urn:microsoft.com/office/officeart/2018/2/layout/IconLabelList"/>
    <dgm:cxn modelId="{68EE0FFD-AF07-43C5-9177-3D189967B08B}" type="presParOf" srcId="{D6DFFF2C-19BC-4959-9305-04184939D898}" destId="{3FD44AD7-5AD6-4E26-86CA-F109ABC8F7FF}" srcOrd="1" destOrd="0" presId="urn:microsoft.com/office/officeart/2018/2/layout/IconLabelList"/>
    <dgm:cxn modelId="{B2A974AA-8D9D-48E3-9FD7-A18A755F5FF9}" type="presParOf" srcId="{D6DFFF2C-19BC-4959-9305-04184939D898}" destId="{3A82ADDA-8E8E-4572-879D-8DE9A92BFF79}" srcOrd="2" destOrd="0" presId="urn:microsoft.com/office/officeart/2018/2/layout/IconLabelList"/>
    <dgm:cxn modelId="{A0F4E034-1BF3-4812-AD7D-4D75C71BFDA7}" type="presParOf" srcId="{FF8FEB22-6C6E-4A6D-898A-BD9ADF11E4DD}" destId="{74DDE5D1-8CD8-41E3-B455-589BE0F54EF6}" srcOrd="3" destOrd="0" presId="urn:microsoft.com/office/officeart/2018/2/layout/IconLabelList"/>
    <dgm:cxn modelId="{9BEEFEA8-F772-4A9F-A496-A02E1ADEBD77}" type="presParOf" srcId="{FF8FEB22-6C6E-4A6D-898A-BD9ADF11E4DD}" destId="{D2D4BAF1-A297-4227-A98A-E816DF9B82DA}" srcOrd="4" destOrd="0" presId="urn:microsoft.com/office/officeart/2018/2/layout/IconLabelList"/>
    <dgm:cxn modelId="{24AB8050-2F4B-4A02-8559-9F0CD40D85A4}" type="presParOf" srcId="{D2D4BAF1-A297-4227-A98A-E816DF9B82DA}" destId="{3F0DE6EC-20B2-48B0-B72A-B7580A5CF0B5}" srcOrd="0" destOrd="0" presId="urn:microsoft.com/office/officeart/2018/2/layout/IconLabelList"/>
    <dgm:cxn modelId="{5482830F-49C8-48E9-A85A-A2F14573061A}" type="presParOf" srcId="{D2D4BAF1-A297-4227-A98A-E816DF9B82DA}" destId="{7B6F5CF7-763F-4173-BADA-3BE56A8FF4FB}" srcOrd="1" destOrd="0" presId="urn:microsoft.com/office/officeart/2018/2/layout/IconLabelList"/>
    <dgm:cxn modelId="{9972CB51-E52B-4B62-AB51-462615A39752}" type="presParOf" srcId="{D2D4BAF1-A297-4227-A98A-E816DF9B82DA}" destId="{078D8467-1736-4295-9A35-0AC8A9990747}" srcOrd="2" destOrd="0" presId="urn:microsoft.com/office/officeart/2018/2/layout/IconLabelList"/>
    <dgm:cxn modelId="{09B923F6-7066-40F9-BA21-0D62BEB84B0F}" type="presParOf" srcId="{FF8FEB22-6C6E-4A6D-898A-BD9ADF11E4DD}" destId="{036BFE34-018C-459A-BA34-242451C7C5C0}" srcOrd="5" destOrd="0" presId="urn:microsoft.com/office/officeart/2018/2/layout/IconLabelList"/>
    <dgm:cxn modelId="{26994542-BBD6-472C-BDB6-C8BDC7BA8AE9}" type="presParOf" srcId="{FF8FEB22-6C6E-4A6D-898A-BD9ADF11E4DD}" destId="{B2646CB4-D198-4B62-9227-3223CE7E462B}" srcOrd="6" destOrd="0" presId="urn:microsoft.com/office/officeart/2018/2/layout/IconLabelList"/>
    <dgm:cxn modelId="{E4941D1E-B859-4A24-8B08-09A1544EF203}" type="presParOf" srcId="{B2646CB4-D198-4B62-9227-3223CE7E462B}" destId="{4AFD7618-6CF6-4281-BAB8-B01F6FBE27EE}" srcOrd="0" destOrd="0" presId="urn:microsoft.com/office/officeart/2018/2/layout/IconLabelList"/>
    <dgm:cxn modelId="{EC76D617-9C9D-4129-91A7-DA3E2E6C281B}" type="presParOf" srcId="{B2646CB4-D198-4B62-9227-3223CE7E462B}" destId="{9F8D51B8-EFF6-4ED4-8A3C-1A17E254BBB9}" srcOrd="1" destOrd="0" presId="urn:microsoft.com/office/officeart/2018/2/layout/IconLabelList"/>
    <dgm:cxn modelId="{BC5C6C0E-0B9B-4D7E-8DBE-474F9594A2ED}" type="presParOf" srcId="{B2646CB4-D198-4B62-9227-3223CE7E462B}" destId="{3B5485D2-4C81-4C8E-BD38-6E6BC17F0651}" srcOrd="2" destOrd="0" presId="urn:microsoft.com/office/officeart/2018/2/layout/IconLabelList"/>
    <dgm:cxn modelId="{6CF795C6-C992-40D8-BE1F-8EC11D10447B}" type="presParOf" srcId="{FF8FEB22-6C6E-4A6D-898A-BD9ADF11E4DD}" destId="{BB6048A0-7A94-4D62-9748-AB9AD6AFABAB}" srcOrd="7" destOrd="0" presId="urn:microsoft.com/office/officeart/2018/2/layout/IconLabelList"/>
    <dgm:cxn modelId="{45EE2E15-78A1-43E2-815B-52CCC79363D1}" type="presParOf" srcId="{FF8FEB22-6C6E-4A6D-898A-BD9ADF11E4DD}" destId="{57755E53-B8A8-4DEB-B591-6F1848895898}" srcOrd="8" destOrd="0" presId="urn:microsoft.com/office/officeart/2018/2/layout/IconLabelList"/>
    <dgm:cxn modelId="{D49830A3-86AC-43D2-97FD-14057DB849E1}" type="presParOf" srcId="{57755E53-B8A8-4DEB-B591-6F1848895898}" destId="{CEA864AD-6408-4FEB-9F94-7C9B4621ADAA}" srcOrd="0" destOrd="0" presId="urn:microsoft.com/office/officeart/2018/2/layout/IconLabelList"/>
    <dgm:cxn modelId="{58DD9F13-F4C5-49F4-B9A6-19F825310A16}" type="presParOf" srcId="{57755E53-B8A8-4DEB-B591-6F1848895898}" destId="{D1B1520E-2B2C-4508-B9FD-D22DE6D7C01A}" srcOrd="1" destOrd="0" presId="urn:microsoft.com/office/officeart/2018/2/layout/IconLabelList"/>
    <dgm:cxn modelId="{80010970-415C-4BB2-97D3-2DAAC49D4710}" type="presParOf" srcId="{57755E53-B8A8-4DEB-B591-6F1848895898}" destId="{BDCD7228-33EF-4034-9A14-0B9C5FD4E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FF933-3FEF-4DFD-BDCD-5E43DF6E417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46802F-E46B-4A98-B145-45243E900891}">
      <dgm:prSet/>
      <dgm:spPr/>
      <dgm:t>
        <a:bodyPr/>
        <a:lstStyle/>
        <a:p>
          <a:r>
            <a:rPr lang="fr-FR" b="1" i="0"/>
            <a:t>&lt;html&gt; </a:t>
          </a:r>
          <a:r>
            <a:rPr lang="fr-FR" b="0" i="0"/>
            <a:t>: Définit le début et la fin d'un document HTML.</a:t>
          </a:r>
          <a:endParaRPr lang="en-US"/>
        </a:p>
      </dgm:t>
    </dgm:pt>
    <dgm:pt modelId="{76154F9B-F237-488F-BFD7-7C37234F417B}" type="parTrans" cxnId="{704FD8B1-6AE6-43B2-BEEC-5CCA0C58B107}">
      <dgm:prSet/>
      <dgm:spPr/>
      <dgm:t>
        <a:bodyPr/>
        <a:lstStyle/>
        <a:p>
          <a:endParaRPr lang="en-US"/>
        </a:p>
      </dgm:t>
    </dgm:pt>
    <dgm:pt modelId="{6FE2F266-8ECC-489D-9D3D-1E2E88E70020}" type="sibTrans" cxnId="{704FD8B1-6AE6-43B2-BEEC-5CCA0C58B107}">
      <dgm:prSet/>
      <dgm:spPr/>
      <dgm:t>
        <a:bodyPr/>
        <a:lstStyle/>
        <a:p>
          <a:endParaRPr lang="en-US"/>
        </a:p>
      </dgm:t>
    </dgm:pt>
    <dgm:pt modelId="{60A602B9-9F59-4AF5-8820-62DEB9995D40}">
      <dgm:prSet/>
      <dgm:spPr/>
      <dgm:t>
        <a:bodyPr/>
        <a:lstStyle/>
        <a:p>
          <a:r>
            <a:rPr lang="fr-FR" b="1" i="0"/>
            <a:t>&lt;head&gt; </a:t>
          </a:r>
          <a:r>
            <a:rPr lang="fr-FR" b="0" i="0"/>
            <a:t>: Contient des éléments d'en-tête tels que le titre, les méta-informations, etc.</a:t>
          </a:r>
          <a:endParaRPr lang="en-US"/>
        </a:p>
      </dgm:t>
    </dgm:pt>
    <dgm:pt modelId="{8EDE25DD-5E56-4659-8C84-403D901A9ECB}" type="parTrans" cxnId="{4F482EEA-8E09-4C3E-AFB3-EF464E652FDB}">
      <dgm:prSet/>
      <dgm:spPr/>
      <dgm:t>
        <a:bodyPr/>
        <a:lstStyle/>
        <a:p>
          <a:endParaRPr lang="en-US"/>
        </a:p>
      </dgm:t>
    </dgm:pt>
    <dgm:pt modelId="{61FFF40C-DBA5-4AE4-81D8-0593E2F9BD6F}" type="sibTrans" cxnId="{4F482EEA-8E09-4C3E-AFB3-EF464E652FDB}">
      <dgm:prSet/>
      <dgm:spPr/>
      <dgm:t>
        <a:bodyPr/>
        <a:lstStyle/>
        <a:p>
          <a:endParaRPr lang="en-US"/>
        </a:p>
      </dgm:t>
    </dgm:pt>
    <dgm:pt modelId="{978A733B-280A-43A8-A477-65AD1498B1B1}">
      <dgm:prSet/>
      <dgm:spPr/>
      <dgm:t>
        <a:bodyPr/>
        <a:lstStyle/>
        <a:p>
          <a:r>
            <a:rPr lang="fr-FR" b="1" i="0"/>
            <a:t>&lt;title&gt; </a:t>
          </a:r>
          <a:r>
            <a:rPr lang="fr-FR" b="0" i="0"/>
            <a:t>: Définit le titre de la page.</a:t>
          </a:r>
          <a:endParaRPr lang="en-US"/>
        </a:p>
      </dgm:t>
    </dgm:pt>
    <dgm:pt modelId="{75516DB2-5321-4B94-ABC5-D4175E475777}" type="parTrans" cxnId="{51FE6337-D0A6-4077-AF30-33F4055C88C3}">
      <dgm:prSet/>
      <dgm:spPr/>
      <dgm:t>
        <a:bodyPr/>
        <a:lstStyle/>
        <a:p>
          <a:endParaRPr lang="en-US"/>
        </a:p>
      </dgm:t>
    </dgm:pt>
    <dgm:pt modelId="{A995972B-B676-4B3E-9BFA-64D9360DF211}" type="sibTrans" cxnId="{51FE6337-D0A6-4077-AF30-33F4055C88C3}">
      <dgm:prSet/>
      <dgm:spPr/>
      <dgm:t>
        <a:bodyPr/>
        <a:lstStyle/>
        <a:p>
          <a:endParaRPr lang="en-US"/>
        </a:p>
      </dgm:t>
    </dgm:pt>
    <dgm:pt modelId="{59BE2A95-450F-48E1-847D-B29D2CC68CF6}">
      <dgm:prSet/>
      <dgm:spPr/>
      <dgm:t>
        <a:bodyPr/>
        <a:lstStyle/>
        <a:p>
          <a:r>
            <a:rPr lang="fr-FR" b="1" i="0"/>
            <a:t>&lt;body&gt; </a:t>
          </a:r>
          <a:r>
            <a:rPr lang="fr-FR" b="0" i="0"/>
            <a:t>: Contient le contenu visible de la page, y compris le texte, les images, les liens, etc.</a:t>
          </a:r>
          <a:endParaRPr lang="en-US"/>
        </a:p>
      </dgm:t>
    </dgm:pt>
    <dgm:pt modelId="{047A588C-DE7E-41FD-B14A-2F4C7BF3A98E}" type="parTrans" cxnId="{BD2DC105-5051-451F-BF36-411F179913B0}">
      <dgm:prSet/>
      <dgm:spPr/>
      <dgm:t>
        <a:bodyPr/>
        <a:lstStyle/>
        <a:p>
          <a:endParaRPr lang="en-US"/>
        </a:p>
      </dgm:t>
    </dgm:pt>
    <dgm:pt modelId="{C9E51BB4-2A6A-440F-851A-AE63F6FA8AB8}" type="sibTrans" cxnId="{BD2DC105-5051-451F-BF36-411F179913B0}">
      <dgm:prSet/>
      <dgm:spPr/>
      <dgm:t>
        <a:bodyPr/>
        <a:lstStyle/>
        <a:p>
          <a:endParaRPr lang="en-US"/>
        </a:p>
      </dgm:t>
    </dgm:pt>
    <dgm:pt modelId="{C29D67A5-41D8-4D3F-9139-82758160A3FA}">
      <dgm:prSet/>
      <dgm:spPr/>
      <dgm:t>
        <a:bodyPr/>
        <a:lstStyle/>
        <a:p>
          <a:r>
            <a:rPr lang="fr-FR" b="1" i="0"/>
            <a:t>&lt;h1&gt;, &lt;h2&gt;, &lt;h3&gt;, ..., &lt;h6&gt; </a:t>
          </a:r>
          <a:r>
            <a:rPr lang="fr-FR" b="0" i="0"/>
            <a:t>: Définissent les en-têtes de différents niveaux (titres) pour structurer le contenu.</a:t>
          </a:r>
          <a:endParaRPr lang="en-US"/>
        </a:p>
      </dgm:t>
    </dgm:pt>
    <dgm:pt modelId="{78ECF8E7-2E72-4DA3-819C-A73E620FF0F4}" type="parTrans" cxnId="{B63A099A-7608-4F83-A5D6-32EBDA9EF532}">
      <dgm:prSet/>
      <dgm:spPr/>
      <dgm:t>
        <a:bodyPr/>
        <a:lstStyle/>
        <a:p>
          <a:endParaRPr lang="en-US"/>
        </a:p>
      </dgm:t>
    </dgm:pt>
    <dgm:pt modelId="{F300339E-CD60-43A9-B223-5CF1E9B13ECC}" type="sibTrans" cxnId="{B63A099A-7608-4F83-A5D6-32EBDA9EF532}">
      <dgm:prSet/>
      <dgm:spPr/>
      <dgm:t>
        <a:bodyPr/>
        <a:lstStyle/>
        <a:p>
          <a:endParaRPr lang="en-US"/>
        </a:p>
      </dgm:t>
    </dgm:pt>
    <dgm:pt modelId="{6FBF6FA3-1B1D-434F-87F5-64D84CF621C3}">
      <dgm:prSet/>
      <dgm:spPr/>
      <dgm:t>
        <a:bodyPr/>
        <a:lstStyle/>
        <a:p>
          <a:r>
            <a:rPr lang="fr-FR" b="1" i="0"/>
            <a:t>&lt;p&gt; </a:t>
          </a:r>
          <a:r>
            <a:rPr lang="fr-FR" b="0" i="0"/>
            <a:t>: Définit un paragraphe.</a:t>
          </a:r>
          <a:endParaRPr lang="en-US"/>
        </a:p>
      </dgm:t>
    </dgm:pt>
    <dgm:pt modelId="{ADDF516F-94AC-45CF-B8AF-AD0CEE15C407}" type="parTrans" cxnId="{AAA7404F-B643-4D1E-BB9B-C2BF15844D41}">
      <dgm:prSet/>
      <dgm:spPr/>
      <dgm:t>
        <a:bodyPr/>
        <a:lstStyle/>
        <a:p>
          <a:endParaRPr lang="en-US"/>
        </a:p>
      </dgm:t>
    </dgm:pt>
    <dgm:pt modelId="{6E82CA39-8B0D-4602-B67E-EA31B0457310}" type="sibTrans" cxnId="{AAA7404F-B643-4D1E-BB9B-C2BF15844D41}">
      <dgm:prSet/>
      <dgm:spPr/>
      <dgm:t>
        <a:bodyPr/>
        <a:lstStyle/>
        <a:p>
          <a:endParaRPr lang="en-US"/>
        </a:p>
      </dgm:t>
    </dgm:pt>
    <dgm:pt modelId="{A439E7E5-25CD-4AB0-BEBE-1983A27962D3}">
      <dgm:prSet/>
      <dgm:spPr/>
      <dgm:t>
        <a:bodyPr/>
        <a:lstStyle/>
        <a:p>
          <a:r>
            <a:rPr lang="fr-FR" b="1" i="0"/>
            <a:t>&lt;a&gt; </a:t>
          </a:r>
          <a:r>
            <a:rPr lang="fr-FR" b="0" i="0"/>
            <a:t>: Définit un lien hypertexte.</a:t>
          </a:r>
          <a:endParaRPr lang="en-US"/>
        </a:p>
      </dgm:t>
    </dgm:pt>
    <dgm:pt modelId="{AAF8AC67-E0FD-4775-AB0B-C1EE3FF6AD71}" type="parTrans" cxnId="{15BBDEB7-805B-4422-B68A-10341EA29A17}">
      <dgm:prSet/>
      <dgm:spPr/>
      <dgm:t>
        <a:bodyPr/>
        <a:lstStyle/>
        <a:p>
          <a:endParaRPr lang="en-US"/>
        </a:p>
      </dgm:t>
    </dgm:pt>
    <dgm:pt modelId="{FAFD2C79-3DED-4036-91BA-2B7448274C8B}" type="sibTrans" cxnId="{15BBDEB7-805B-4422-B68A-10341EA29A17}">
      <dgm:prSet/>
      <dgm:spPr/>
      <dgm:t>
        <a:bodyPr/>
        <a:lstStyle/>
        <a:p>
          <a:endParaRPr lang="en-US"/>
        </a:p>
      </dgm:t>
    </dgm:pt>
    <dgm:pt modelId="{83FDFAB4-7036-408A-9337-5623A0B68F67}">
      <dgm:prSet/>
      <dgm:spPr/>
      <dgm:t>
        <a:bodyPr/>
        <a:lstStyle/>
        <a:p>
          <a:r>
            <a:rPr lang="fr-FR" b="1" i="0"/>
            <a:t>&lt;img&gt; </a:t>
          </a:r>
          <a:r>
            <a:rPr lang="fr-FR" b="0" i="0"/>
            <a:t>: Définit une image.</a:t>
          </a:r>
          <a:endParaRPr lang="en-US"/>
        </a:p>
      </dgm:t>
    </dgm:pt>
    <dgm:pt modelId="{2198605A-1A51-46EE-93BD-36F0367239DE}" type="parTrans" cxnId="{54516618-46D5-44C2-B33F-A5BC28B7D638}">
      <dgm:prSet/>
      <dgm:spPr/>
      <dgm:t>
        <a:bodyPr/>
        <a:lstStyle/>
        <a:p>
          <a:endParaRPr lang="en-US"/>
        </a:p>
      </dgm:t>
    </dgm:pt>
    <dgm:pt modelId="{3F227168-877C-4BFC-9422-57BD6B38E61B}" type="sibTrans" cxnId="{54516618-46D5-44C2-B33F-A5BC28B7D638}">
      <dgm:prSet/>
      <dgm:spPr/>
      <dgm:t>
        <a:bodyPr/>
        <a:lstStyle/>
        <a:p>
          <a:endParaRPr lang="en-US"/>
        </a:p>
      </dgm:t>
    </dgm:pt>
    <dgm:pt modelId="{998D56EB-21D0-41F1-90A5-D414C3AFC15A}">
      <dgm:prSet/>
      <dgm:spPr/>
      <dgm:t>
        <a:bodyPr/>
        <a:lstStyle/>
        <a:p>
          <a:r>
            <a:rPr lang="fr-FR" b="1" i="0"/>
            <a:t>&lt;ul&gt; </a:t>
          </a:r>
          <a:r>
            <a:rPr lang="fr-FR" b="0" i="0"/>
            <a:t>: Définit une liste non ordonnée.</a:t>
          </a:r>
          <a:endParaRPr lang="en-US"/>
        </a:p>
      </dgm:t>
    </dgm:pt>
    <dgm:pt modelId="{0498BB36-9CDC-490E-AB90-08F0F5F28F34}" type="parTrans" cxnId="{872115FC-0B37-4F31-A79A-88E5BE65C93E}">
      <dgm:prSet/>
      <dgm:spPr/>
      <dgm:t>
        <a:bodyPr/>
        <a:lstStyle/>
        <a:p>
          <a:endParaRPr lang="en-US"/>
        </a:p>
      </dgm:t>
    </dgm:pt>
    <dgm:pt modelId="{C8479398-C22A-4503-A3B7-2DC6D7300495}" type="sibTrans" cxnId="{872115FC-0B37-4F31-A79A-88E5BE65C93E}">
      <dgm:prSet/>
      <dgm:spPr/>
      <dgm:t>
        <a:bodyPr/>
        <a:lstStyle/>
        <a:p>
          <a:endParaRPr lang="en-US"/>
        </a:p>
      </dgm:t>
    </dgm:pt>
    <dgm:pt modelId="{A55EBF73-CF74-4F14-818E-88523F074B90}">
      <dgm:prSet/>
      <dgm:spPr/>
      <dgm:t>
        <a:bodyPr/>
        <a:lstStyle/>
        <a:p>
          <a:r>
            <a:rPr lang="fr-FR" b="1" i="0"/>
            <a:t>&lt;ol&gt; </a:t>
          </a:r>
          <a:r>
            <a:rPr lang="fr-FR" b="0" i="0"/>
            <a:t>: Définit une liste ordonnée.</a:t>
          </a:r>
          <a:endParaRPr lang="en-US"/>
        </a:p>
      </dgm:t>
    </dgm:pt>
    <dgm:pt modelId="{4910003F-6957-4820-B909-DAB29D17050E}" type="parTrans" cxnId="{673DD7AC-BD42-4BAC-942A-6A9A580C4B3B}">
      <dgm:prSet/>
      <dgm:spPr/>
      <dgm:t>
        <a:bodyPr/>
        <a:lstStyle/>
        <a:p>
          <a:endParaRPr lang="en-US"/>
        </a:p>
      </dgm:t>
    </dgm:pt>
    <dgm:pt modelId="{8443A452-303B-4DDD-BDAD-F25E1ECF5829}" type="sibTrans" cxnId="{673DD7AC-BD42-4BAC-942A-6A9A580C4B3B}">
      <dgm:prSet/>
      <dgm:spPr/>
      <dgm:t>
        <a:bodyPr/>
        <a:lstStyle/>
        <a:p>
          <a:endParaRPr lang="en-US"/>
        </a:p>
      </dgm:t>
    </dgm:pt>
    <dgm:pt modelId="{1EE66151-2637-4E47-AE3D-5A59B0AA5CB2}" type="pres">
      <dgm:prSet presAssocID="{E64FF933-3FEF-4DFD-BDCD-5E43DF6E4172}" presName="vert0" presStyleCnt="0">
        <dgm:presLayoutVars>
          <dgm:dir/>
          <dgm:animOne val="branch"/>
          <dgm:animLvl val="lvl"/>
        </dgm:presLayoutVars>
      </dgm:prSet>
      <dgm:spPr/>
    </dgm:pt>
    <dgm:pt modelId="{C63C96B3-BC3B-5949-95A9-639496556241}" type="pres">
      <dgm:prSet presAssocID="{C546802F-E46B-4A98-B145-45243E900891}" presName="thickLine" presStyleLbl="alignNode1" presStyleIdx="0" presStyleCnt="10"/>
      <dgm:spPr/>
    </dgm:pt>
    <dgm:pt modelId="{10B82D3C-E453-0C43-ACF7-BC698584A945}" type="pres">
      <dgm:prSet presAssocID="{C546802F-E46B-4A98-B145-45243E900891}" presName="horz1" presStyleCnt="0"/>
      <dgm:spPr/>
    </dgm:pt>
    <dgm:pt modelId="{7497769B-405D-EA43-B3BB-BA4C8778584B}" type="pres">
      <dgm:prSet presAssocID="{C546802F-E46B-4A98-B145-45243E900891}" presName="tx1" presStyleLbl="revTx" presStyleIdx="0" presStyleCnt="10"/>
      <dgm:spPr/>
    </dgm:pt>
    <dgm:pt modelId="{7B393292-8D8E-404F-80F3-B8E0953408C2}" type="pres">
      <dgm:prSet presAssocID="{C546802F-E46B-4A98-B145-45243E900891}" presName="vert1" presStyleCnt="0"/>
      <dgm:spPr/>
    </dgm:pt>
    <dgm:pt modelId="{28AB1221-78C1-5C45-9ED6-922D8455ABD3}" type="pres">
      <dgm:prSet presAssocID="{60A602B9-9F59-4AF5-8820-62DEB9995D40}" presName="thickLine" presStyleLbl="alignNode1" presStyleIdx="1" presStyleCnt="10"/>
      <dgm:spPr/>
    </dgm:pt>
    <dgm:pt modelId="{0873E178-7727-1848-8047-1F234E62E10B}" type="pres">
      <dgm:prSet presAssocID="{60A602B9-9F59-4AF5-8820-62DEB9995D40}" presName="horz1" presStyleCnt="0"/>
      <dgm:spPr/>
    </dgm:pt>
    <dgm:pt modelId="{BE08729A-4CA2-5344-8190-B5FAFD1A0DC9}" type="pres">
      <dgm:prSet presAssocID="{60A602B9-9F59-4AF5-8820-62DEB9995D40}" presName="tx1" presStyleLbl="revTx" presStyleIdx="1" presStyleCnt="10"/>
      <dgm:spPr/>
    </dgm:pt>
    <dgm:pt modelId="{DF8DA006-28F7-164B-8F16-086C2DE7A18B}" type="pres">
      <dgm:prSet presAssocID="{60A602B9-9F59-4AF5-8820-62DEB9995D40}" presName="vert1" presStyleCnt="0"/>
      <dgm:spPr/>
    </dgm:pt>
    <dgm:pt modelId="{A002C2AD-CC62-8E4D-B49E-33B97D4A105E}" type="pres">
      <dgm:prSet presAssocID="{978A733B-280A-43A8-A477-65AD1498B1B1}" presName="thickLine" presStyleLbl="alignNode1" presStyleIdx="2" presStyleCnt="10"/>
      <dgm:spPr/>
    </dgm:pt>
    <dgm:pt modelId="{A16FE9B2-A1AD-6A45-A55A-B75642A383D4}" type="pres">
      <dgm:prSet presAssocID="{978A733B-280A-43A8-A477-65AD1498B1B1}" presName="horz1" presStyleCnt="0"/>
      <dgm:spPr/>
    </dgm:pt>
    <dgm:pt modelId="{7E02559B-C29A-3A45-9912-62009A765E95}" type="pres">
      <dgm:prSet presAssocID="{978A733B-280A-43A8-A477-65AD1498B1B1}" presName="tx1" presStyleLbl="revTx" presStyleIdx="2" presStyleCnt="10"/>
      <dgm:spPr/>
    </dgm:pt>
    <dgm:pt modelId="{09016130-72CE-1447-A462-AC8B094D95ED}" type="pres">
      <dgm:prSet presAssocID="{978A733B-280A-43A8-A477-65AD1498B1B1}" presName="vert1" presStyleCnt="0"/>
      <dgm:spPr/>
    </dgm:pt>
    <dgm:pt modelId="{BACD1BB4-3622-7B4E-882E-EDE8EF51EBDE}" type="pres">
      <dgm:prSet presAssocID="{59BE2A95-450F-48E1-847D-B29D2CC68CF6}" presName="thickLine" presStyleLbl="alignNode1" presStyleIdx="3" presStyleCnt="10"/>
      <dgm:spPr/>
    </dgm:pt>
    <dgm:pt modelId="{B087EEAC-C363-C640-8372-78EEA9224FA6}" type="pres">
      <dgm:prSet presAssocID="{59BE2A95-450F-48E1-847D-B29D2CC68CF6}" presName="horz1" presStyleCnt="0"/>
      <dgm:spPr/>
    </dgm:pt>
    <dgm:pt modelId="{2D111CA7-A402-3248-A44A-5A0926AA75FC}" type="pres">
      <dgm:prSet presAssocID="{59BE2A95-450F-48E1-847D-B29D2CC68CF6}" presName="tx1" presStyleLbl="revTx" presStyleIdx="3" presStyleCnt="10"/>
      <dgm:spPr/>
    </dgm:pt>
    <dgm:pt modelId="{CE809846-9C09-1946-8CB3-594889EC31E0}" type="pres">
      <dgm:prSet presAssocID="{59BE2A95-450F-48E1-847D-B29D2CC68CF6}" presName="vert1" presStyleCnt="0"/>
      <dgm:spPr/>
    </dgm:pt>
    <dgm:pt modelId="{3F3885A7-9377-7147-9382-802A659CD954}" type="pres">
      <dgm:prSet presAssocID="{C29D67A5-41D8-4D3F-9139-82758160A3FA}" presName="thickLine" presStyleLbl="alignNode1" presStyleIdx="4" presStyleCnt="10"/>
      <dgm:spPr/>
    </dgm:pt>
    <dgm:pt modelId="{A03BAA62-34EC-FE4E-A5C8-A58C8A7D6020}" type="pres">
      <dgm:prSet presAssocID="{C29D67A5-41D8-4D3F-9139-82758160A3FA}" presName="horz1" presStyleCnt="0"/>
      <dgm:spPr/>
    </dgm:pt>
    <dgm:pt modelId="{B7A92CFE-8794-FD42-98C3-4BB010930278}" type="pres">
      <dgm:prSet presAssocID="{C29D67A5-41D8-4D3F-9139-82758160A3FA}" presName="tx1" presStyleLbl="revTx" presStyleIdx="4" presStyleCnt="10"/>
      <dgm:spPr/>
    </dgm:pt>
    <dgm:pt modelId="{DCD29B93-6D1D-EB40-B2D4-5883EA9FE36B}" type="pres">
      <dgm:prSet presAssocID="{C29D67A5-41D8-4D3F-9139-82758160A3FA}" presName="vert1" presStyleCnt="0"/>
      <dgm:spPr/>
    </dgm:pt>
    <dgm:pt modelId="{65C49CF1-9467-6348-B596-62C328E7D290}" type="pres">
      <dgm:prSet presAssocID="{6FBF6FA3-1B1D-434F-87F5-64D84CF621C3}" presName="thickLine" presStyleLbl="alignNode1" presStyleIdx="5" presStyleCnt="10"/>
      <dgm:spPr/>
    </dgm:pt>
    <dgm:pt modelId="{A418C978-C9A2-6645-ACEE-95D1735AB363}" type="pres">
      <dgm:prSet presAssocID="{6FBF6FA3-1B1D-434F-87F5-64D84CF621C3}" presName="horz1" presStyleCnt="0"/>
      <dgm:spPr/>
    </dgm:pt>
    <dgm:pt modelId="{391F7205-CC7F-D449-B09E-C46225B6F049}" type="pres">
      <dgm:prSet presAssocID="{6FBF6FA3-1B1D-434F-87F5-64D84CF621C3}" presName="tx1" presStyleLbl="revTx" presStyleIdx="5" presStyleCnt="10"/>
      <dgm:spPr/>
    </dgm:pt>
    <dgm:pt modelId="{7A66AC8C-6C3E-CB43-95B9-D71E2B5178A9}" type="pres">
      <dgm:prSet presAssocID="{6FBF6FA3-1B1D-434F-87F5-64D84CF621C3}" presName="vert1" presStyleCnt="0"/>
      <dgm:spPr/>
    </dgm:pt>
    <dgm:pt modelId="{8387DB1B-701B-DE46-9843-0D04A7A8B5A7}" type="pres">
      <dgm:prSet presAssocID="{A439E7E5-25CD-4AB0-BEBE-1983A27962D3}" presName="thickLine" presStyleLbl="alignNode1" presStyleIdx="6" presStyleCnt="10"/>
      <dgm:spPr/>
    </dgm:pt>
    <dgm:pt modelId="{EA7ACF6D-8AB2-4346-A501-BB9F093BB1E7}" type="pres">
      <dgm:prSet presAssocID="{A439E7E5-25CD-4AB0-BEBE-1983A27962D3}" presName="horz1" presStyleCnt="0"/>
      <dgm:spPr/>
    </dgm:pt>
    <dgm:pt modelId="{A7B560C0-C6B8-0A4A-B731-688E010D297C}" type="pres">
      <dgm:prSet presAssocID="{A439E7E5-25CD-4AB0-BEBE-1983A27962D3}" presName="tx1" presStyleLbl="revTx" presStyleIdx="6" presStyleCnt="10"/>
      <dgm:spPr/>
    </dgm:pt>
    <dgm:pt modelId="{71B852D0-4F43-C046-9626-203FD58171D7}" type="pres">
      <dgm:prSet presAssocID="{A439E7E5-25CD-4AB0-BEBE-1983A27962D3}" presName="vert1" presStyleCnt="0"/>
      <dgm:spPr/>
    </dgm:pt>
    <dgm:pt modelId="{4959F3ED-7548-A147-ADCD-5315287D396E}" type="pres">
      <dgm:prSet presAssocID="{83FDFAB4-7036-408A-9337-5623A0B68F67}" presName="thickLine" presStyleLbl="alignNode1" presStyleIdx="7" presStyleCnt="10"/>
      <dgm:spPr/>
    </dgm:pt>
    <dgm:pt modelId="{8533F689-828B-5B46-AAB7-39290078EBE7}" type="pres">
      <dgm:prSet presAssocID="{83FDFAB4-7036-408A-9337-5623A0B68F67}" presName="horz1" presStyleCnt="0"/>
      <dgm:spPr/>
    </dgm:pt>
    <dgm:pt modelId="{3DD5E661-D1E7-F248-93EE-113F2504A920}" type="pres">
      <dgm:prSet presAssocID="{83FDFAB4-7036-408A-9337-5623A0B68F67}" presName="tx1" presStyleLbl="revTx" presStyleIdx="7" presStyleCnt="10"/>
      <dgm:spPr/>
    </dgm:pt>
    <dgm:pt modelId="{481C2B2C-2919-D843-90B0-63DF605600B8}" type="pres">
      <dgm:prSet presAssocID="{83FDFAB4-7036-408A-9337-5623A0B68F67}" presName="vert1" presStyleCnt="0"/>
      <dgm:spPr/>
    </dgm:pt>
    <dgm:pt modelId="{9126EC20-5A58-B548-9553-BC500DEBF185}" type="pres">
      <dgm:prSet presAssocID="{998D56EB-21D0-41F1-90A5-D414C3AFC15A}" presName="thickLine" presStyleLbl="alignNode1" presStyleIdx="8" presStyleCnt="10"/>
      <dgm:spPr/>
    </dgm:pt>
    <dgm:pt modelId="{4C9A416E-8152-FF48-B4D6-7086E48A3B83}" type="pres">
      <dgm:prSet presAssocID="{998D56EB-21D0-41F1-90A5-D414C3AFC15A}" presName="horz1" presStyleCnt="0"/>
      <dgm:spPr/>
    </dgm:pt>
    <dgm:pt modelId="{AB530347-7A20-984E-AB72-34866B69C563}" type="pres">
      <dgm:prSet presAssocID="{998D56EB-21D0-41F1-90A5-D414C3AFC15A}" presName="tx1" presStyleLbl="revTx" presStyleIdx="8" presStyleCnt="10"/>
      <dgm:spPr/>
    </dgm:pt>
    <dgm:pt modelId="{31B8C3D9-54FA-124E-B44D-CC170B3CDA98}" type="pres">
      <dgm:prSet presAssocID="{998D56EB-21D0-41F1-90A5-D414C3AFC15A}" presName="vert1" presStyleCnt="0"/>
      <dgm:spPr/>
    </dgm:pt>
    <dgm:pt modelId="{EF35AB13-B031-5147-BD58-4B34D569AFFF}" type="pres">
      <dgm:prSet presAssocID="{A55EBF73-CF74-4F14-818E-88523F074B90}" presName="thickLine" presStyleLbl="alignNode1" presStyleIdx="9" presStyleCnt="10"/>
      <dgm:spPr/>
    </dgm:pt>
    <dgm:pt modelId="{50BEE0D0-5635-2948-B584-F72759BE9360}" type="pres">
      <dgm:prSet presAssocID="{A55EBF73-CF74-4F14-818E-88523F074B90}" presName="horz1" presStyleCnt="0"/>
      <dgm:spPr/>
    </dgm:pt>
    <dgm:pt modelId="{9F4A7350-81BF-6E41-B3DB-E1192F837600}" type="pres">
      <dgm:prSet presAssocID="{A55EBF73-CF74-4F14-818E-88523F074B90}" presName="tx1" presStyleLbl="revTx" presStyleIdx="9" presStyleCnt="10"/>
      <dgm:spPr/>
    </dgm:pt>
    <dgm:pt modelId="{B3B2441B-0239-F24A-B1B2-8AF84DC6E946}" type="pres">
      <dgm:prSet presAssocID="{A55EBF73-CF74-4F14-818E-88523F074B90}" presName="vert1" presStyleCnt="0"/>
      <dgm:spPr/>
    </dgm:pt>
  </dgm:ptLst>
  <dgm:cxnLst>
    <dgm:cxn modelId="{BD2DC105-5051-451F-BF36-411F179913B0}" srcId="{E64FF933-3FEF-4DFD-BDCD-5E43DF6E4172}" destId="{59BE2A95-450F-48E1-847D-B29D2CC68CF6}" srcOrd="3" destOrd="0" parTransId="{047A588C-DE7E-41FD-B14A-2F4C7BF3A98E}" sibTransId="{C9E51BB4-2A6A-440F-851A-AE63F6FA8AB8}"/>
    <dgm:cxn modelId="{54516618-46D5-44C2-B33F-A5BC28B7D638}" srcId="{E64FF933-3FEF-4DFD-BDCD-5E43DF6E4172}" destId="{83FDFAB4-7036-408A-9337-5623A0B68F67}" srcOrd="7" destOrd="0" parTransId="{2198605A-1A51-46EE-93BD-36F0367239DE}" sibTransId="{3F227168-877C-4BFC-9422-57BD6B38E61B}"/>
    <dgm:cxn modelId="{51FE6337-D0A6-4077-AF30-33F4055C88C3}" srcId="{E64FF933-3FEF-4DFD-BDCD-5E43DF6E4172}" destId="{978A733B-280A-43A8-A477-65AD1498B1B1}" srcOrd="2" destOrd="0" parTransId="{75516DB2-5321-4B94-ABC5-D4175E475777}" sibTransId="{A995972B-B676-4B3E-9BFA-64D9360DF211}"/>
    <dgm:cxn modelId="{8207CB3A-8386-7C44-8D0B-CF40B9A1B040}" type="presOf" srcId="{59BE2A95-450F-48E1-847D-B29D2CC68CF6}" destId="{2D111CA7-A402-3248-A44A-5A0926AA75FC}" srcOrd="0" destOrd="0" presId="urn:microsoft.com/office/officeart/2008/layout/LinedList"/>
    <dgm:cxn modelId="{AAA7404F-B643-4D1E-BB9B-C2BF15844D41}" srcId="{E64FF933-3FEF-4DFD-BDCD-5E43DF6E4172}" destId="{6FBF6FA3-1B1D-434F-87F5-64D84CF621C3}" srcOrd="5" destOrd="0" parTransId="{ADDF516F-94AC-45CF-B8AF-AD0CEE15C407}" sibTransId="{6E82CA39-8B0D-4602-B67E-EA31B0457310}"/>
    <dgm:cxn modelId="{08A41468-832D-9344-8604-785355317F39}" type="presOf" srcId="{978A733B-280A-43A8-A477-65AD1498B1B1}" destId="{7E02559B-C29A-3A45-9912-62009A765E95}" srcOrd="0" destOrd="0" presId="urn:microsoft.com/office/officeart/2008/layout/LinedList"/>
    <dgm:cxn modelId="{41243774-9084-D043-8F21-D8FC6F9F17ED}" type="presOf" srcId="{C29D67A5-41D8-4D3F-9139-82758160A3FA}" destId="{B7A92CFE-8794-FD42-98C3-4BB010930278}" srcOrd="0" destOrd="0" presId="urn:microsoft.com/office/officeart/2008/layout/LinedList"/>
    <dgm:cxn modelId="{64EF8476-58CE-144C-87A8-5C92BA12DC1F}" type="presOf" srcId="{83FDFAB4-7036-408A-9337-5623A0B68F67}" destId="{3DD5E661-D1E7-F248-93EE-113F2504A920}" srcOrd="0" destOrd="0" presId="urn:microsoft.com/office/officeart/2008/layout/LinedList"/>
    <dgm:cxn modelId="{D5D87493-9441-5D4E-945D-5659D5A46B51}" type="presOf" srcId="{60A602B9-9F59-4AF5-8820-62DEB9995D40}" destId="{BE08729A-4CA2-5344-8190-B5FAFD1A0DC9}" srcOrd="0" destOrd="0" presId="urn:microsoft.com/office/officeart/2008/layout/LinedList"/>
    <dgm:cxn modelId="{B63A099A-7608-4F83-A5D6-32EBDA9EF532}" srcId="{E64FF933-3FEF-4DFD-BDCD-5E43DF6E4172}" destId="{C29D67A5-41D8-4D3F-9139-82758160A3FA}" srcOrd="4" destOrd="0" parTransId="{78ECF8E7-2E72-4DA3-819C-A73E620FF0F4}" sibTransId="{F300339E-CD60-43A9-B223-5CF1E9B13ECC}"/>
    <dgm:cxn modelId="{EAC06EA5-BAFC-5445-AD4C-C3737152C04F}" type="presOf" srcId="{C546802F-E46B-4A98-B145-45243E900891}" destId="{7497769B-405D-EA43-B3BB-BA4C8778584B}" srcOrd="0" destOrd="0" presId="urn:microsoft.com/office/officeart/2008/layout/LinedList"/>
    <dgm:cxn modelId="{673DD7AC-BD42-4BAC-942A-6A9A580C4B3B}" srcId="{E64FF933-3FEF-4DFD-BDCD-5E43DF6E4172}" destId="{A55EBF73-CF74-4F14-818E-88523F074B90}" srcOrd="9" destOrd="0" parTransId="{4910003F-6957-4820-B909-DAB29D17050E}" sibTransId="{8443A452-303B-4DDD-BDAD-F25E1ECF5829}"/>
    <dgm:cxn modelId="{704FD8B1-6AE6-43B2-BEEC-5CCA0C58B107}" srcId="{E64FF933-3FEF-4DFD-BDCD-5E43DF6E4172}" destId="{C546802F-E46B-4A98-B145-45243E900891}" srcOrd="0" destOrd="0" parTransId="{76154F9B-F237-488F-BFD7-7C37234F417B}" sibTransId="{6FE2F266-8ECC-489D-9D3D-1E2E88E70020}"/>
    <dgm:cxn modelId="{15BBDEB7-805B-4422-B68A-10341EA29A17}" srcId="{E64FF933-3FEF-4DFD-BDCD-5E43DF6E4172}" destId="{A439E7E5-25CD-4AB0-BEBE-1983A27962D3}" srcOrd="6" destOrd="0" parTransId="{AAF8AC67-E0FD-4775-AB0B-C1EE3FF6AD71}" sibTransId="{FAFD2C79-3DED-4036-91BA-2B7448274C8B}"/>
    <dgm:cxn modelId="{BF2FADB8-FD65-8A49-8CDA-9192937AAA11}" type="presOf" srcId="{6FBF6FA3-1B1D-434F-87F5-64D84CF621C3}" destId="{391F7205-CC7F-D449-B09E-C46225B6F049}" srcOrd="0" destOrd="0" presId="urn:microsoft.com/office/officeart/2008/layout/LinedList"/>
    <dgm:cxn modelId="{8B77DAB9-8E02-1143-AABA-3B30107428EE}" type="presOf" srcId="{A55EBF73-CF74-4F14-818E-88523F074B90}" destId="{9F4A7350-81BF-6E41-B3DB-E1192F837600}" srcOrd="0" destOrd="0" presId="urn:microsoft.com/office/officeart/2008/layout/LinedList"/>
    <dgm:cxn modelId="{606106D4-148F-8449-9558-BA9A77522F91}" type="presOf" srcId="{A439E7E5-25CD-4AB0-BEBE-1983A27962D3}" destId="{A7B560C0-C6B8-0A4A-B731-688E010D297C}" srcOrd="0" destOrd="0" presId="urn:microsoft.com/office/officeart/2008/layout/LinedList"/>
    <dgm:cxn modelId="{9F80C5DB-A3B0-E84E-9CFF-A6866E00F7F6}" type="presOf" srcId="{998D56EB-21D0-41F1-90A5-D414C3AFC15A}" destId="{AB530347-7A20-984E-AB72-34866B69C563}" srcOrd="0" destOrd="0" presId="urn:microsoft.com/office/officeart/2008/layout/LinedList"/>
    <dgm:cxn modelId="{B8917DE8-6535-544B-BD1C-F48E50E9C2D2}" type="presOf" srcId="{E64FF933-3FEF-4DFD-BDCD-5E43DF6E4172}" destId="{1EE66151-2637-4E47-AE3D-5A59B0AA5CB2}" srcOrd="0" destOrd="0" presId="urn:microsoft.com/office/officeart/2008/layout/LinedList"/>
    <dgm:cxn modelId="{4F482EEA-8E09-4C3E-AFB3-EF464E652FDB}" srcId="{E64FF933-3FEF-4DFD-BDCD-5E43DF6E4172}" destId="{60A602B9-9F59-4AF5-8820-62DEB9995D40}" srcOrd="1" destOrd="0" parTransId="{8EDE25DD-5E56-4659-8C84-403D901A9ECB}" sibTransId="{61FFF40C-DBA5-4AE4-81D8-0593E2F9BD6F}"/>
    <dgm:cxn modelId="{872115FC-0B37-4F31-A79A-88E5BE65C93E}" srcId="{E64FF933-3FEF-4DFD-BDCD-5E43DF6E4172}" destId="{998D56EB-21D0-41F1-90A5-D414C3AFC15A}" srcOrd="8" destOrd="0" parTransId="{0498BB36-9CDC-490E-AB90-08F0F5F28F34}" sibTransId="{C8479398-C22A-4503-A3B7-2DC6D7300495}"/>
    <dgm:cxn modelId="{EFA56C1F-AE85-464B-86CD-54F31A8BDFDA}" type="presParOf" srcId="{1EE66151-2637-4E47-AE3D-5A59B0AA5CB2}" destId="{C63C96B3-BC3B-5949-95A9-639496556241}" srcOrd="0" destOrd="0" presId="urn:microsoft.com/office/officeart/2008/layout/LinedList"/>
    <dgm:cxn modelId="{44117C1D-DD75-9249-BD74-13F72D9416CE}" type="presParOf" srcId="{1EE66151-2637-4E47-AE3D-5A59B0AA5CB2}" destId="{10B82D3C-E453-0C43-ACF7-BC698584A945}" srcOrd="1" destOrd="0" presId="urn:microsoft.com/office/officeart/2008/layout/LinedList"/>
    <dgm:cxn modelId="{90DCB917-7C4A-C347-A9D3-6390E0A88B95}" type="presParOf" srcId="{10B82D3C-E453-0C43-ACF7-BC698584A945}" destId="{7497769B-405D-EA43-B3BB-BA4C8778584B}" srcOrd="0" destOrd="0" presId="urn:microsoft.com/office/officeart/2008/layout/LinedList"/>
    <dgm:cxn modelId="{204E06BD-F053-734A-8B91-C554226AEA75}" type="presParOf" srcId="{10B82D3C-E453-0C43-ACF7-BC698584A945}" destId="{7B393292-8D8E-404F-80F3-B8E0953408C2}" srcOrd="1" destOrd="0" presId="urn:microsoft.com/office/officeart/2008/layout/LinedList"/>
    <dgm:cxn modelId="{3E16BE39-866C-6D43-9771-FFEC75B8FD70}" type="presParOf" srcId="{1EE66151-2637-4E47-AE3D-5A59B0AA5CB2}" destId="{28AB1221-78C1-5C45-9ED6-922D8455ABD3}" srcOrd="2" destOrd="0" presId="urn:microsoft.com/office/officeart/2008/layout/LinedList"/>
    <dgm:cxn modelId="{D1518432-B07D-5943-B52C-5F587DA68B7D}" type="presParOf" srcId="{1EE66151-2637-4E47-AE3D-5A59B0AA5CB2}" destId="{0873E178-7727-1848-8047-1F234E62E10B}" srcOrd="3" destOrd="0" presId="urn:microsoft.com/office/officeart/2008/layout/LinedList"/>
    <dgm:cxn modelId="{5C0475FB-95FB-F643-811E-405142F67F3E}" type="presParOf" srcId="{0873E178-7727-1848-8047-1F234E62E10B}" destId="{BE08729A-4CA2-5344-8190-B5FAFD1A0DC9}" srcOrd="0" destOrd="0" presId="urn:microsoft.com/office/officeart/2008/layout/LinedList"/>
    <dgm:cxn modelId="{3A720A63-EEDB-B14A-923A-BB3F53EB7721}" type="presParOf" srcId="{0873E178-7727-1848-8047-1F234E62E10B}" destId="{DF8DA006-28F7-164B-8F16-086C2DE7A18B}" srcOrd="1" destOrd="0" presId="urn:microsoft.com/office/officeart/2008/layout/LinedList"/>
    <dgm:cxn modelId="{8726B63C-3772-CB4C-B862-E0BBD791F588}" type="presParOf" srcId="{1EE66151-2637-4E47-AE3D-5A59B0AA5CB2}" destId="{A002C2AD-CC62-8E4D-B49E-33B97D4A105E}" srcOrd="4" destOrd="0" presId="urn:microsoft.com/office/officeart/2008/layout/LinedList"/>
    <dgm:cxn modelId="{91A57B5F-6209-DC44-B5E4-365565FFEB1F}" type="presParOf" srcId="{1EE66151-2637-4E47-AE3D-5A59B0AA5CB2}" destId="{A16FE9B2-A1AD-6A45-A55A-B75642A383D4}" srcOrd="5" destOrd="0" presId="urn:microsoft.com/office/officeart/2008/layout/LinedList"/>
    <dgm:cxn modelId="{875069BC-366E-C643-BED5-BF024C91E7FF}" type="presParOf" srcId="{A16FE9B2-A1AD-6A45-A55A-B75642A383D4}" destId="{7E02559B-C29A-3A45-9912-62009A765E95}" srcOrd="0" destOrd="0" presId="urn:microsoft.com/office/officeart/2008/layout/LinedList"/>
    <dgm:cxn modelId="{95FEA5A3-7B7A-5246-844B-1A837F4138F5}" type="presParOf" srcId="{A16FE9B2-A1AD-6A45-A55A-B75642A383D4}" destId="{09016130-72CE-1447-A462-AC8B094D95ED}" srcOrd="1" destOrd="0" presId="urn:microsoft.com/office/officeart/2008/layout/LinedList"/>
    <dgm:cxn modelId="{CB47C8FE-A50B-6E41-8CE7-637CE07948ED}" type="presParOf" srcId="{1EE66151-2637-4E47-AE3D-5A59B0AA5CB2}" destId="{BACD1BB4-3622-7B4E-882E-EDE8EF51EBDE}" srcOrd="6" destOrd="0" presId="urn:microsoft.com/office/officeart/2008/layout/LinedList"/>
    <dgm:cxn modelId="{9C681B91-E47D-9843-8906-3B00E27155AA}" type="presParOf" srcId="{1EE66151-2637-4E47-AE3D-5A59B0AA5CB2}" destId="{B087EEAC-C363-C640-8372-78EEA9224FA6}" srcOrd="7" destOrd="0" presId="urn:microsoft.com/office/officeart/2008/layout/LinedList"/>
    <dgm:cxn modelId="{3CCD8D42-1300-404D-BD2B-E1C7952113E8}" type="presParOf" srcId="{B087EEAC-C363-C640-8372-78EEA9224FA6}" destId="{2D111CA7-A402-3248-A44A-5A0926AA75FC}" srcOrd="0" destOrd="0" presId="urn:microsoft.com/office/officeart/2008/layout/LinedList"/>
    <dgm:cxn modelId="{A25369E3-0968-C74F-B3E5-D679B849304E}" type="presParOf" srcId="{B087EEAC-C363-C640-8372-78EEA9224FA6}" destId="{CE809846-9C09-1946-8CB3-594889EC31E0}" srcOrd="1" destOrd="0" presId="urn:microsoft.com/office/officeart/2008/layout/LinedList"/>
    <dgm:cxn modelId="{7EDB7DB9-EF95-3749-93C2-DBFE1158FC05}" type="presParOf" srcId="{1EE66151-2637-4E47-AE3D-5A59B0AA5CB2}" destId="{3F3885A7-9377-7147-9382-802A659CD954}" srcOrd="8" destOrd="0" presId="urn:microsoft.com/office/officeart/2008/layout/LinedList"/>
    <dgm:cxn modelId="{5529034C-5E17-1A45-B81A-70F8CE259D76}" type="presParOf" srcId="{1EE66151-2637-4E47-AE3D-5A59B0AA5CB2}" destId="{A03BAA62-34EC-FE4E-A5C8-A58C8A7D6020}" srcOrd="9" destOrd="0" presId="urn:microsoft.com/office/officeart/2008/layout/LinedList"/>
    <dgm:cxn modelId="{476A9374-2524-3347-A5A7-25CFDD259DC7}" type="presParOf" srcId="{A03BAA62-34EC-FE4E-A5C8-A58C8A7D6020}" destId="{B7A92CFE-8794-FD42-98C3-4BB010930278}" srcOrd="0" destOrd="0" presId="urn:microsoft.com/office/officeart/2008/layout/LinedList"/>
    <dgm:cxn modelId="{400E2240-B659-B04F-B5F2-D0561B68A9B0}" type="presParOf" srcId="{A03BAA62-34EC-FE4E-A5C8-A58C8A7D6020}" destId="{DCD29B93-6D1D-EB40-B2D4-5883EA9FE36B}" srcOrd="1" destOrd="0" presId="urn:microsoft.com/office/officeart/2008/layout/LinedList"/>
    <dgm:cxn modelId="{6864F2A0-42EE-E64B-8794-015C25D1FCBE}" type="presParOf" srcId="{1EE66151-2637-4E47-AE3D-5A59B0AA5CB2}" destId="{65C49CF1-9467-6348-B596-62C328E7D290}" srcOrd="10" destOrd="0" presId="urn:microsoft.com/office/officeart/2008/layout/LinedList"/>
    <dgm:cxn modelId="{241A00F8-B37C-0742-BC5B-D1BD9A8CD900}" type="presParOf" srcId="{1EE66151-2637-4E47-AE3D-5A59B0AA5CB2}" destId="{A418C978-C9A2-6645-ACEE-95D1735AB363}" srcOrd="11" destOrd="0" presId="urn:microsoft.com/office/officeart/2008/layout/LinedList"/>
    <dgm:cxn modelId="{57951BBA-DA2D-C04C-83F8-2E74E2502A02}" type="presParOf" srcId="{A418C978-C9A2-6645-ACEE-95D1735AB363}" destId="{391F7205-CC7F-D449-B09E-C46225B6F049}" srcOrd="0" destOrd="0" presId="urn:microsoft.com/office/officeart/2008/layout/LinedList"/>
    <dgm:cxn modelId="{A10FF6D8-09D7-8C43-A694-EB25ABD18DC0}" type="presParOf" srcId="{A418C978-C9A2-6645-ACEE-95D1735AB363}" destId="{7A66AC8C-6C3E-CB43-95B9-D71E2B5178A9}" srcOrd="1" destOrd="0" presId="urn:microsoft.com/office/officeart/2008/layout/LinedList"/>
    <dgm:cxn modelId="{88FD9FCB-EC53-F943-A413-A29FDE672695}" type="presParOf" srcId="{1EE66151-2637-4E47-AE3D-5A59B0AA5CB2}" destId="{8387DB1B-701B-DE46-9843-0D04A7A8B5A7}" srcOrd="12" destOrd="0" presId="urn:microsoft.com/office/officeart/2008/layout/LinedList"/>
    <dgm:cxn modelId="{05491DE9-0781-6A4F-80C5-13C0CF7DA4C0}" type="presParOf" srcId="{1EE66151-2637-4E47-AE3D-5A59B0AA5CB2}" destId="{EA7ACF6D-8AB2-4346-A501-BB9F093BB1E7}" srcOrd="13" destOrd="0" presId="urn:microsoft.com/office/officeart/2008/layout/LinedList"/>
    <dgm:cxn modelId="{BFD9A3A0-1678-B44F-973E-E02C879A7BE8}" type="presParOf" srcId="{EA7ACF6D-8AB2-4346-A501-BB9F093BB1E7}" destId="{A7B560C0-C6B8-0A4A-B731-688E010D297C}" srcOrd="0" destOrd="0" presId="urn:microsoft.com/office/officeart/2008/layout/LinedList"/>
    <dgm:cxn modelId="{DFC4104C-D757-EC4E-9B7A-604A03855E38}" type="presParOf" srcId="{EA7ACF6D-8AB2-4346-A501-BB9F093BB1E7}" destId="{71B852D0-4F43-C046-9626-203FD58171D7}" srcOrd="1" destOrd="0" presId="urn:microsoft.com/office/officeart/2008/layout/LinedList"/>
    <dgm:cxn modelId="{EA2908CD-671F-E247-B5EB-EBB26234581D}" type="presParOf" srcId="{1EE66151-2637-4E47-AE3D-5A59B0AA5CB2}" destId="{4959F3ED-7548-A147-ADCD-5315287D396E}" srcOrd="14" destOrd="0" presId="urn:microsoft.com/office/officeart/2008/layout/LinedList"/>
    <dgm:cxn modelId="{131A168A-042B-6843-8783-B3974410A3EB}" type="presParOf" srcId="{1EE66151-2637-4E47-AE3D-5A59B0AA5CB2}" destId="{8533F689-828B-5B46-AAB7-39290078EBE7}" srcOrd="15" destOrd="0" presId="urn:microsoft.com/office/officeart/2008/layout/LinedList"/>
    <dgm:cxn modelId="{15499173-568B-4842-8264-39227A0758CB}" type="presParOf" srcId="{8533F689-828B-5B46-AAB7-39290078EBE7}" destId="{3DD5E661-D1E7-F248-93EE-113F2504A920}" srcOrd="0" destOrd="0" presId="urn:microsoft.com/office/officeart/2008/layout/LinedList"/>
    <dgm:cxn modelId="{C54B6FA5-19AF-FC46-A406-72D7BF3FCEA3}" type="presParOf" srcId="{8533F689-828B-5B46-AAB7-39290078EBE7}" destId="{481C2B2C-2919-D843-90B0-63DF605600B8}" srcOrd="1" destOrd="0" presId="urn:microsoft.com/office/officeart/2008/layout/LinedList"/>
    <dgm:cxn modelId="{9B72AAD8-53B6-424C-9CBF-683C51A468F9}" type="presParOf" srcId="{1EE66151-2637-4E47-AE3D-5A59B0AA5CB2}" destId="{9126EC20-5A58-B548-9553-BC500DEBF185}" srcOrd="16" destOrd="0" presId="urn:microsoft.com/office/officeart/2008/layout/LinedList"/>
    <dgm:cxn modelId="{083E5847-A0F3-A642-A671-42884B8BBC0F}" type="presParOf" srcId="{1EE66151-2637-4E47-AE3D-5A59B0AA5CB2}" destId="{4C9A416E-8152-FF48-B4D6-7086E48A3B83}" srcOrd="17" destOrd="0" presId="urn:microsoft.com/office/officeart/2008/layout/LinedList"/>
    <dgm:cxn modelId="{31F1624E-3C4A-A845-804E-F838B9085984}" type="presParOf" srcId="{4C9A416E-8152-FF48-B4D6-7086E48A3B83}" destId="{AB530347-7A20-984E-AB72-34866B69C563}" srcOrd="0" destOrd="0" presId="urn:microsoft.com/office/officeart/2008/layout/LinedList"/>
    <dgm:cxn modelId="{65A69957-4126-1145-BF03-EAEA2F932BB1}" type="presParOf" srcId="{4C9A416E-8152-FF48-B4D6-7086E48A3B83}" destId="{31B8C3D9-54FA-124E-B44D-CC170B3CDA98}" srcOrd="1" destOrd="0" presId="urn:microsoft.com/office/officeart/2008/layout/LinedList"/>
    <dgm:cxn modelId="{E26072A9-0002-724E-AA14-080311DC0A50}" type="presParOf" srcId="{1EE66151-2637-4E47-AE3D-5A59B0AA5CB2}" destId="{EF35AB13-B031-5147-BD58-4B34D569AFFF}" srcOrd="18" destOrd="0" presId="urn:microsoft.com/office/officeart/2008/layout/LinedList"/>
    <dgm:cxn modelId="{0D98155A-665F-8F4F-A4C9-AB7AEC74BDFE}" type="presParOf" srcId="{1EE66151-2637-4E47-AE3D-5A59B0AA5CB2}" destId="{50BEE0D0-5635-2948-B584-F72759BE9360}" srcOrd="19" destOrd="0" presId="urn:microsoft.com/office/officeart/2008/layout/LinedList"/>
    <dgm:cxn modelId="{DD083B57-6795-E240-BB4A-129159DE26A7}" type="presParOf" srcId="{50BEE0D0-5635-2948-B584-F72759BE9360}" destId="{9F4A7350-81BF-6E41-B3DB-E1192F837600}" srcOrd="0" destOrd="0" presId="urn:microsoft.com/office/officeart/2008/layout/LinedList"/>
    <dgm:cxn modelId="{877111C4-3106-AC4B-9AF6-C7F41EFC3576}" type="presParOf" srcId="{50BEE0D0-5635-2948-B584-F72759BE9360}" destId="{B3B2441B-0239-F24A-B1B2-8AF84DC6E9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8049E-3033-4E60-A5D1-CAB3832D748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A12264D-38BB-4641-B5CF-A5C2E1A533E8}">
      <dgm:prSet/>
      <dgm:spPr/>
      <dgm:t>
        <a:bodyPr/>
        <a:lstStyle/>
        <a:p>
          <a:r>
            <a:rPr lang="fr-FR" b="1" i="0" dirty="0"/>
            <a:t>&lt;li&gt; </a:t>
          </a:r>
          <a:r>
            <a:rPr lang="fr-FR" b="0" i="0" dirty="0"/>
            <a:t>: Définit un élément de liste.</a:t>
          </a:r>
          <a:endParaRPr lang="en-US" dirty="0"/>
        </a:p>
      </dgm:t>
    </dgm:pt>
    <dgm:pt modelId="{E0D6B770-A848-44A8-B222-30BC19F8681C}" type="parTrans" cxnId="{4872F226-02DC-4D4D-A476-08BCDADD3D4E}">
      <dgm:prSet/>
      <dgm:spPr/>
      <dgm:t>
        <a:bodyPr/>
        <a:lstStyle/>
        <a:p>
          <a:endParaRPr lang="en-US"/>
        </a:p>
      </dgm:t>
    </dgm:pt>
    <dgm:pt modelId="{CAAEA22C-1428-48D1-86EB-126CE9E2F26A}" type="sibTrans" cxnId="{4872F226-02DC-4D4D-A476-08BCDADD3D4E}">
      <dgm:prSet/>
      <dgm:spPr/>
      <dgm:t>
        <a:bodyPr/>
        <a:lstStyle/>
        <a:p>
          <a:endParaRPr lang="en-US"/>
        </a:p>
      </dgm:t>
    </dgm:pt>
    <dgm:pt modelId="{F3550DBE-527E-447F-9CE9-F5D13578DD0E}">
      <dgm:prSet/>
      <dgm:spPr/>
      <dgm:t>
        <a:bodyPr/>
        <a:lstStyle/>
        <a:p>
          <a:r>
            <a:rPr lang="fr-FR" b="1" i="0" dirty="0"/>
            <a:t>&lt;table&gt; </a:t>
          </a:r>
          <a:r>
            <a:rPr lang="fr-FR" b="0" i="0" dirty="0"/>
            <a:t>: Définit un tableau.</a:t>
          </a:r>
          <a:endParaRPr lang="en-US" dirty="0"/>
        </a:p>
      </dgm:t>
    </dgm:pt>
    <dgm:pt modelId="{2B1F8FE5-9A8F-437D-9FA5-756F5BAF99E9}" type="parTrans" cxnId="{6814AD5C-A4BE-4F20-9474-B29885CD5256}">
      <dgm:prSet/>
      <dgm:spPr/>
      <dgm:t>
        <a:bodyPr/>
        <a:lstStyle/>
        <a:p>
          <a:endParaRPr lang="en-US"/>
        </a:p>
      </dgm:t>
    </dgm:pt>
    <dgm:pt modelId="{AFFC4DD0-29CB-479B-A3A0-7D7C14D7E851}" type="sibTrans" cxnId="{6814AD5C-A4BE-4F20-9474-B29885CD5256}">
      <dgm:prSet/>
      <dgm:spPr/>
      <dgm:t>
        <a:bodyPr/>
        <a:lstStyle/>
        <a:p>
          <a:endParaRPr lang="en-US"/>
        </a:p>
      </dgm:t>
    </dgm:pt>
    <dgm:pt modelId="{A94B20AF-0A91-4EB3-A1A5-FFB48A08B3AF}">
      <dgm:prSet/>
      <dgm:spPr/>
      <dgm:t>
        <a:bodyPr/>
        <a:lstStyle/>
        <a:p>
          <a:r>
            <a:rPr lang="fr-FR" b="1" i="0" dirty="0"/>
            <a:t>&lt;tr&gt; </a:t>
          </a:r>
          <a:r>
            <a:rPr lang="fr-FR" b="0" i="0" dirty="0"/>
            <a:t>: Définit une ligne de tableau.</a:t>
          </a:r>
          <a:endParaRPr lang="en-US" dirty="0"/>
        </a:p>
      </dgm:t>
    </dgm:pt>
    <dgm:pt modelId="{9946C23C-B305-45FD-B3B8-256D81177F52}" type="parTrans" cxnId="{618A25EF-9A22-41EF-ABE3-43F76DDD1BD6}">
      <dgm:prSet/>
      <dgm:spPr/>
      <dgm:t>
        <a:bodyPr/>
        <a:lstStyle/>
        <a:p>
          <a:endParaRPr lang="en-US"/>
        </a:p>
      </dgm:t>
    </dgm:pt>
    <dgm:pt modelId="{A386F47D-E013-473C-9EB7-73768D046BCA}" type="sibTrans" cxnId="{618A25EF-9A22-41EF-ABE3-43F76DDD1BD6}">
      <dgm:prSet/>
      <dgm:spPr/>
      <dgm:t>
        <a:bodyPr/>
        <a:lstStyle/>
        <a:p>
          <a:endParaRPr lang="en-US"/>
        </a:p>
      </dgm:t>
    </dgm:pt>
    <dgm:pt modelId="{716054E8-0658-4A46-A054-B4096F4F7EDD}">
      <dgm:prSet/>
      <dgm:spPr/>
      <dgm:t>
        <a:bodyPr/>
        <a:lstStyle/>
        <a:p>
          <a:r>
            <a:rPr lang="fr-FR" b="1" i="0" dirty="0"/>
            <a:t>&lt;td&gt; </a:t>
          </a:r>
          <a:r>
            <a:rPr lang="fr-FR" b="0" i="0" dirty="0"/>
            <a:t>: Définit une cellule de tableau.</a:t>
          </a:r>
          <a:endParaRPr lang="en-US" dirty="0"/>
        </a:p>
      </dgm:t>
    </dgm:pt>
    <dgm:pt modelId="{7C83D539-549F-4CBB-AAAD-639EB31BB16F}" type="parTrans" cxnId="{B1693882-C875-4404-832C-40931516493F}">
      <dgm:prSet/>
      <dgm:spPr/>
      <dgm:t>
        <a:bodyPr/>
        <a:lstStyle/>
        <a:p>
          <a:endParaRPr lang="en-US"/>
        </a:p>
      </dgm:t>
    </dgm:pt>
    <dgm:pt modelId="{61048DBA-08DF-4611-9926-FF099B87B7D7}" type="sibTrans" cxnId="{B1693882-C875-4404-832C-40931516493F}">
      <dgm:prSet/>
      <dgm:spPr/>
      <dgm:t>
        <a:bodyPr/>
        <a:lstStyle/>
        <a:p>
          <a:endParaRPr lang="en-US"/>
        </a:p>
      </dgm:t>
    </dgm:pt>
    <dgm:pt modelId="{DB70B63F-11EF-4E22-9C3D-DFAE3F0B6315}">
      <dgm:prSet/>
      <dgm:spPr/>
      <dgm:t>
        <a:bodyPr/>
        <a:lstStyle/>
        <a:p>
          <a:r>
            <a:rPr lang="fr-FR" b="1" i="0" dirty="0"/>
            <a:t>&lt;div&gt; </a:t>
          </a:r>
          <a:r>
            <a:rPr lang="fr-FR" b="0" i="0" dirty="0"/>
            <a:t>: Divise la page en sections ou en conteneurs.</a:t>
          </a:r>
          <a:endParaRPr lang="en-US" dirty="0"/>
        </a:p>
      </dgm:t>
    </dgm:pt>
    <dgm:pt modelId="{09F82155-3911-42C9-AF3B-1541ACF4D98E}" type="parTrans" cxnId="{BD6DFDFD-C154-46D0-AFAF-AA8A65E58E87}">
      <dgm:prSet/>
      <dgm:spPr/>
      <dgm:t>
        <a:bodyPr/>
        <a:lstStyle/>
        <a:p>
          <a:endParaRPr lang="en-US"/>
        </a:p>
      </dgm:t>
    </dgm:pt>
    <dgm:pt modelId="{83D66515-A0AB-4AB1-A86E-7E85E99C5EC7}" type="sibTrans" cxnId="{BD6DFDFD-C154-46D0-AFAF-AA8A65E58E87}">
      <dgm:prSet/>
      <dgm:spPr/>
      <dgm:t>
        <a:bodyPr/>
        <a:lstStyle/>
        <a:p>
          <a:endParaRPr lang="en-US"/>
        </a:p>
      </dgm:t>
    </dgm:pt>
    <dgm:pt modelId="{7EFB55ED-418C-4E96-8BE2-F73953DB3978}">
      <dgm:prSet/>
      <dgm:spPr/>
      <dgm:t>
        <a:bodyPr/>
        <a:lstStyle/>
        <a:p>
          <a:r>
            <a:rPr lang="fr-FR" b="1" i="0" dirty="0"/>
            <a:t>&lt;</a:t>
          </a:r>
          <a:r>
            <a:rPr lang="fr-FR" b="1" i="0" dirty="0" err="1"/>
            <a:t>span</a:t>
          </a:r>
          <a:r>
            <a:rPr lang="fr-FR" b="1" i="0" dirty="0"/>
            <a:t>&gt; </a:t>
          </a:r>
          <a:r>
            <a:rPr lang="fr-FR" b="0" i="0" dirty="0"/>
            <a:t>: Utilisé pour appliquer des styles à une partie spécifique du texte.</a:t>
          </a:r>
          <a:endParaRPr lang="en-US" dirty="0"/>
        </a:p>
      </dgm:t>
    </dgm:pt>
    <dgm:pt modelId="{8F843C44-E1BE-4725-843E-A80A150AA8EC}" type="parTrans" cxnId="{5DC69B52-4DFE-4D22-8DDA-E96D6C1112C1}">
      <dgm:prSet/>
      <dgm:spPr/>
      <dgm:t>
        <a:bodyPr/>
        <a:lstStyle/>
        <a:p>
          <a:endParaRPr lang="en-US"/>
        </a:p>
      </dgm:t>
    </dgm:pt>
    <dgm:pt modelId="{253C703D-BE8F-4DF8-917D-9FC6B6D51DB1}" type="sibTrans" cxnId="{5DC69B52-4DFE-4D22-8DDA-E96D6C1112C1}">
      <dgm:prSet/>
      <dgm:spPr/>
      <dgm:t>
        <a:bodyPr/>
        <a:lstStyle/>
        <a:p>
          <a:endParaRPr lang="en-US"/>
        </a:p>
      </dgm:t>
    </dgm:pt>
    <dgm:pt modelId="{5B35954E-1B7B-471C-92D7-4757001EF44F}">
      <dgm:prSet/>
      <dgm:spPr/>
      <dgm:t>
        <a:bodyPr/>
        <a:lstStyle/>
        <a:p>
          <a:r>
            <a:rPr lang="fr-FR" b="1" i="0" dirty="0"/>
            <a:t>&lt;</a:t>
          </a:r>
          <a:r>
            <a:rPr lang="fr-FR" b="1" i="0" dirty="0" err="1"/>
            <a:t>form</a:t>
          </a:r>
          <a:r>
            <a:rPr lang="fr-FR" b="1" i="0" dirty="0"/>
            <a:t>&gt; </a:t>
          </a:r>
          <a:r>
            <a:rPr lang="fr-FR" b="0" i="0" dirty="0"/>
            <a:t>: Définit un formulaire pour saisir des données.</a:t>
          </a:r>
          <a:endParaRPr lang="en-US" dirty="0"/>
        </a:p>
      </dgm:t>
    </dgm:pt>
    <dgm:pt modelId="{43B41834-2D7A-4C06-9F2A-BB0588A58A65}" type="parTrans" cxnId="{824F4B59-E485-4B29-AD5D-2FC5419A2CDA}">
      <dgm:prSet/>
      <dgm:spPr/>
      <dgm:t>
        <a:bodyPr/>
        <a:lstStyle/>
        <a:p>
          <a:endParaRPr lang="en-US"/>
        </a:p>
      </dgm:t>
    </dgm:pt>
    <dgm:pt modelId="{74125029-BDD6-4BD1-B2FB-848FE6C8CD7A}" type="sibTrans" cxnId="{824F4B59-E485-4B29-AD5D-2FC5419A2CDA}">
      <dgm:prSet/>
      <dgm:spPr/>
      <dgm:t>
        <a:bodyPr/>
        <a:lstStyle/>
        <a:p>
          <a:endParaRPr lang="en-US"/>
        </a:p>
      </dgm:t>
    </dgm:pt>
    <dgm:pt modelId="{BA7D4947-2D56-4364-817D-4EC724CF6495}">
      <dgm:prSet/>
      <dgm:spPr/>
      <dgm:t>
        <a:bodyPr/>
        <a:lstStyle/>
        <a:p>
          <a:r>
            <a:rPr lang="fr-FR" b="1" i="0" dirty="0"/>
            <a:t>&lt;input&gt; </a:t>
          </a:r>
          <a:r>
            <a:rPr lang="fr-FR" b="0" i="0" dirty="0"/>
            <a:t>: Définit un champ de saisie.</a:t>
          </a:r>
          <a:endParaRPr lang="en-US" dirty="0"/>
        </a:p>
      </dgm:t>
    </dgm:pt>
    <dgm:pt modelId="{0F2717E7-4F29-4095-9B0A-4D308592C9A0}" type="parTrans" cxnId="{E6D9874D-2329-48E8-9CD6-D0EF9D3E8A07}">
      <dgm:prSet/>
      <dgm:spPr/>
      <dgm:t>
        <a:bodyPr/>
        <a:lstStyle/>
        <a:p>
          <a:endParaRPr lang="en-US"/>
        </a:p>
      </dgm:t>
    </dgm:pt>
    <dgm:pt modelId="{7B1A678C-67D5-4C7D-8EE1-0DBAF0866701}" type="sibTrans" cxnId="{E6D9874D-2329-48E8-9CD6-D0EF9D3E8A07}">
      <dgm:prSet/>
      <dgm:spPr/>
      <dgm:t>
        <a:bodyPr/>
        <a:lstStyle/>
        <a:p>
          <a:endParaRPr lang="en-US"/>
        </a:p>
      </dgm:t>
    </dgm:pt>
    <dgm:pt modelId="{25C06772-4EB2-4E33-B45A-74D86D4C3A0D}">
      <dgm:prSet/>
      <dgm:spPr/>
      <dgm:t>
        <a:bodyPr/>
        <a:lstStyle/>
        <a:p>
          <a:r>
            <a:rPr lang="fr-FR" b="1" i="0" dirty="0"/>
            <a:t>&lt;select&gt; </a:t>
          </a:r>
          <a:r>
            <a:rPr lang="fr-FR" b="0" i="0" dirty="0"/>
            <a:t>: Définit une liste déroulante.</a:t>
          </a:r>
          <a:endParaRPr lang="en-US" dirty="0"/>
        </a:p>
      </dgm:t>
    </dgm:pt>
    <dgm:pt modelId="{E6BC0B94-CB78-410A-9E35-A02C40D37E5B}" type="parTrans" cxnId="{7F7AB2D8-C792-47A8-ACF5-361297499CC9}">
      <dgm:prSet/>
      <dgm:spPr/>
      <dgm:t>
        <a:bodyPr/>
        <a:lstStyle/>
        <a:p>
          <a:endParaRPr lang="en-US"/>
        </a:p>
      </dgm:t>
    </dgm:pt>
    <dgm:pt modelId="{CC2EEA88-A8BF-4F27-A18F-62C12592FE25}" type="sibTrans" cxnId="{7F7AB2D8-C792-47A8-ACF5-361297499CC9}">
      <dgm:prSet/>
      <dgm:spPr/>
      <dgm:t>
        <a:bodyPr/>
        <a:lstStyle/>
        <a:p>
          <a:endParaRPr lang="en-US"/>
        </a:p>
      </dgm:t>
    </dgm:pt>
    <dgm:pt modelId="{03809251-57E4-4BA2-B4D9-4ADA5B7037B5}">
      <dgm:prSet/>
      <dgm:spPr/>
      <dgm:t>
        <a:bodyPr/>
        <a:lstStyle/>
        <a:p>
          <a:r>
            <a:rPr lang="fr-FR" b="1" i="0" dirty="0"/>
            <a:t>&lt;option&gt; </a:t>
          </a:r>
          <a:r>
            <a:rPr lang="fr-FR" b="0" i="0" dirty="0"/>
            <a:t>: Définit une option dans une liste déroulante.</a:t>
          </a:r>
          <a:endParaRPr lang="en-US" dirty="0"/>
        </a:p>
      </dgm:t>
    </dgm:pt>
    <dgm:pt modelId="{5E7AC976-A52E-417B-99D1-39A87FCA9471}" type="parTrans" cxnId="{004EBB02-E35C-4F59-86AD-360D51B299D5}">
      <dgm:prSet/>
      <dgm:spPr/>
      <dgm:t>
        <a:bodyPr/>
        <a:lstStyle/>
        <a:p>
          <a:endParaRPr lang="en-US"/>
        </a:p>
      </dgm:t>
    </dgm:pt>
    <dgm:pt modelId="{3F48BA78-52C5-4A37-BBCA-74D77C11EF0C}" type="sibTrans" cxnId="{004EBB02-E35C-4F59-86AD-360D51B299D5}">
      <dgm:prSet/>
      <dgm:spPr/>
      <dgm:t>
        <a:bodyPr/>
        <a:lstStyle/>
        <a:p>
          <a:endParaRPr lang="en-US"/>
        </a:p>
      </dgm:t>
    </dgm:pt>
    <dgm:pt modelId="{FA470CCC-DA7C-B246-821F-016977258856}" type="pres">
      <dgm:prSet presAssocID="{3618049E-3033-4E60-A5D1-CAB3832D7487}" presName="vert0" presStyleCnt="0">
        <dgm:presLayoutVars>
          <dgm:dir/>
          <dgm:animOne val="branch"/>
          <dgm:animLvl val="lvl"/>
        </dgm:presLayoutVars>
      </dgm:prSet>
      <dgm:spPr/>
    </dgm:pt>
    <dgm:pt modelId="{BE05B1B2-1856-2444-BE35-393C0E7A6171}" type="pres">
      <dgm:prSet presAssocID="{AA12264D-38BB-4641-B5CF-A5C2E1A533E8}" presName="thickLine" presStyleLbl="alignNode1" presStyleIdx="0" presStyleCnt="10"/>
      <dgm:spPr/>
    </dgm:pt>
    <dgm:pt modelId="{98FC6934-52A8-3A4C-BC68-8ABE6D10CEF5}" type="pres">
      <dgm:prSet presAssocID="{AA12264D-38BB-4641-B5CF-A5C2E1A533E8}" presName="horz1" presStyleCnt="0"/>
      <dgm:spPr/>
    </dgm:pt>
    <dgm:pt modelId="{E214C311-F6B0-5347-A6A5-BBD38765EC5B}" type="pres">
      <dgm:prSet presAssocID="{AA12264D-38BB-4641-B5CF-A5C2E1A533E8}" presName="tx1" presStyleLbl="revTx" presStyleIdx="0" presStyleCnt="10"/>
      <dgm:spPr/>
    </dgm:pt>
    <dgm:pt modelId="{E3CE19B0-1EE7-244F-B5FE-8509CB16F676}" type="pres">
      <dgm:prSet presAssocID="{AA12264D-38BB-4641-B5CF-A5C2E1A533E8}" presName="vert1" presStyleCnt="0"/>
      <dgm:spPr/>
    </dgm:pt>
    <dgm:pt modelId="{BCA239EC-DDBA-EF44-BCEB-C071A30CE5AD}" type="pres">
      <dgm:prSet presAssocID="{F3550DBE-527E-447F-9CE9-F5D13578DD0E}" presName="thickLine" presStyleLbl="alignNode1" presStyleIdx="1" presStyleCnt="10"/>
      <dgm:spPr/>
    </dgm:pt>
    <dgm:pt modelId="{4BAAAAFB-CA5E-204F-A2A4-96CE88382A9D}" type="pres">
      <dgm:prSet presAssocID="{F3550DBE-527E-447F-9CE9-F5D13578DD0E}" presName="horz1" presStyleCnt="0"/>
      <dgm:spPr/>
    </dgm:pt>
    <dgm:pt modelId="{E4270E6B-FE1D-4240-985F-063BC0F727C1}" type="pres">
      <dgm:prSet presAssocID="{F3550DBE-527E-447F-9CE9-F5D13578DD0E}" presName="tx1" presStyleLbl="revTx" presStyleIdx="1" presStyleCnt="10"/>
      <dgm:spPr/>
    </dgm:pt>
    <dgm:pt modelId="{F5036392-F641-CD46-9C83-94318B7A2807}" type="pres">
      <dgm:prSet presAssocID="{F3550DBE-527E-447F-9CE9-F5D13578DD0E}" presName="vert1" presStyleCnt="0"/>
      <dgm:spPr/>
    </dgm:pt>
    <dgm:pt modelId="{AEFA2C4D-053C-3E44-975B-FE600F2FC4DA}" type="pres">
      <dgm:prSet presAssocID="{A94B20AF-0A91-4EB3-A1A5-FFB48A08B3AF}" presName="thickLine" presStyleLbl="alignNode1" presStyleIdx="2" presStyleCnt="10"/>
      <dgm:spPr/>
    </dgm:pt>
    <dgm:pt modelId="{1AAD3743-7FE0-FC4B-9141-FA44DF1ECF94}" type="pres">
      <dgm:prSet presAssocID="{A94B20AF-0A91-4EB3-A1A5-FFB48A08B3AF}" presName="horz1" presStyleCnt="0"/>
      <dgm:spPr/>
    </dgm:pt>
    <dgm:pt modelId="{0109DCD7-5008-0A4D-BD83-FD0F66B0E036}" type="pres">
      <dgm:prSet presAssocID="{A94B20AF-0A91-4EB3-A1A5-FFB48A08B3AF}" presName="tx1" presStyleLbl="revTx" presStyleIdx="2" presStyleCnt="10"/>
      <dgm:spPr/>
    </dgm:pt>
    <dgm:pt modelId="{9947A05B-91EF-9548-9739-A8E7ABA523D8}" type="pres">
      <dgm:prSet presAssocID="{A94B20AF-0A91-4EB3-A1A5-FFB48A08B3AF}" presName="vert1" presStyleCnt="0"/>
      <dgm:spPr/>
    </dgm:pt>
    <dgm:pt modelId="{FE64FB30-1940-6F42-999F-3D09704ADE6D}" type="pres">
      <dgm:prSet presAssocID="{716054E8-0658-4A46-A054-B4096F4F7EDD}" presName="thickLine" presStyleLbl="alignNode1" presStyleIdx="3" presStyleCnt="10"/>
      <dgm:spPr/>
    </dgm:pt>
    <dgm:pt modelId="{E39CB00D-FD4B-E643-8098-DC62E146AFA1}" type="pres">
      <dgm:prSet presAssocID="{716054E8-0658-4A46-A054-B4096F4F7EDD}" presName="horz1" presStyleCnt="0"/>
      <dgm:spPr/>
    </dgm:pt>
    <dgm:pt modelId="{A6585277-EEA4-4C48-ACF1-DA58AAC2D249}" type="pres">
      <dgm:prSet presAssocID="{716054E8-0658-4A46-A054-B4096F4F7EDD}" presName="tx1" presStyleLbl="revTx" presStyleIdx="3" presStyleCnt="10"/>
      <dgm:spPr/>
    </dgm:pt>
    <dgm:pt modelId="{779ACA1B-0743-EA4D-A363-B2A761293A06}" type="pres">
      <dgm:prSet presAssocID="{716054E8-0658-4A46-A054-B4096F4F7EDD}" presName="vert1" presStyleCnt="0"/>
      <dgm:spPr/>
    </dgm:pt>
    <dgm:pt modelId="{B83930C1-053A-764C-BA80-75C3239703C8}" type="pres">
      <dgm:prSet presAssocID="{DB70B63F-11EF-4E22-9C3D-DFAE3F0B6315}" presName="thickLine" presStyleLbl="alignNode1" presStyleIdx="4" presStyleCnt="10"/>
      <dgm:spPr/>
    </dgm:pt>
    <dgm:pt modelId="{47F97F26-B06F-D94C-B6AC-417A9D72890C}" type="pres">
      <dgm:prSet presAssocID="{DB70B63F-11EF-4E22-9C3D-DFAE3F0B6315}" presName="horz1" presStyleCnt="0"/>
      <dgm:spPr/>
    </dgm:pt>
    <dgm:pt modelId="{6BE7BDAA-C098-004D-B78E-8BBE68A9DB5D}" type="pres">
      <dgm:prSet presAssocID="{DB70B63F-11EF-4E22-9C3D-DFAE3F0B6315}" presName="tx1" presStyleLbl="revTx" presStyleIdx="4" presStyleCnt="10"/>
      <dgm:spPr/>
    </dgm:pt>
    <dgm:pt modelId="{3005D13E-16E4-F14F-B099-E38B9E99CE78}" type="pres">
      <dgm:prSet presAssocID="{DB70B63F-11EF-4E22-9C3D-DFAE3F0B6315}" presName="vert1" presStyleCnt="0"/>
      <dgm:spPr/>
    </dgm:pt>
    <dgm:pt modelId="{8DDD0C5C-0827-6949-AD12-BDC35B42DD5B}" type="pres">
      <dgm:prSet presAssocID="{7EFB55ED-418C-4E96-8BE2-F73953DB3978}" presName="thickLine" presStyleLbl="alignNode1" presStyleIdx="5" presStyleCnt="10"/>
      <dgm:spPr/>
    </dgm:pt>
    <dgm:pt modelId="{6DF6610F-2E38-9D48-A95E-7E941DA751FE}" type="pres">
      <dgm:prSet presAssocID="{7EFB55ED-418C-4E96-8BE2-F73953DB3978}" presName="horz1" presStyleCnt="0"/>
      <dgm:spPr/>
    </dgm:pt>
    <dgm:pt modelId="{63E140DC-7E19-6A40-91FC-FA223F7C5AF3}" type="pres">
      <dgm:prSet presAssocID="{7EFB55ED-418C-4E96-8BE2-F73953DB3978}" presName="tx1" presStyleLbl="revTx" presStyleIdx="5" presStyleCnt="10"/>
      <dgm:spPr/>
    </dgm:pt>
    <dgm:pt modelId="{563BB181-3049-AB4F-8B45-F226B23A6D49}" type="pres">
      <dgm:prSet presAssocID="{7EFB55ED-418C-4E96-8BE2-F73953DB3978}" presName="vert1" presStyleCnt="0"/>
      <dgm:spPr/>
    </dgm:pt>
    <dgm:pt modelId="{54A5376B-4F93-0C4D-8714-B0288421CC1E}" type="pres">
      <dgm:prSet presAssocID="{5B35954E-1B7B-471C-92D7-4757001EF44F}" presName="thickLine" presStyleLbl="alignNode1" presStyleIdx="6" presStyleCnt="10"/>
      <dgm:spPr/>
    </dgm:pt>
    <dgm:pt modelId="{7C040B92-516C-974E-8368-DF01BD40CCB5}" type="pres">
      <dgm:prSet presAssocID="{5B35954E-1B7B-471C-92D7-4757001EF44F}" presName="horz1" presStyleCnt="0"/>
      <dgm:spPr/>
    </dgm:pt>
    <dgm:pt modelId="{CFDAE60A-B590-5045-A3EB-B7DFF089832D}" type="pres">
      <dgm:prSet presAssocID="{5B35954E-1B7B-471C-92D7-4757001EF44F}" presName="tx1" presStyleLbl="revTx" presStyleIdx="6" presStyleCnt="10"/>
      <dgm:spPr/>
    </dgm:pt>
    <dgm:pt modelId="{3DCC661F-DBA8-F148-B958-D714E3D4F9EB}" type="pres">
      <dgm:prSet presAssocID="{5B35954E-1B7B-471C-92D7-4757001EF44F}" presName="vert1" presStyleCnt="0"/>
      <dgm:spPr/>
    </dgm:pt>
    <dgm:pt modelId="{D4B205EE-7A6B-4A42-A877-6FAAC93CC6DC}" type="pres">
      <dgm:prSet presAssocID="{BA7D4947-2D56-4364-817D-4EC724CF6495}" presName="thickLine" presStyleLbl="alignNode1" presStyleIdx="7" presStyleCnt="10"/>
      <dgm:spPr/>
    </dgm:pt>
    <dgm:pt modelId="{604E8648-17D4-E04A-94D3-0CC3C5E90B54}" type="pres">
      <dgm:prSet presAssocID="{BA7D4947-2D56-4364-817D-4EC724CF6495}" presName="horz1" presStyleCnt="0"/>
      <dgm:spPr/>
    </dgm:pt>
    <dgm:pt modelId="{DA5AE950-1418-CB42-8EA0-3AFAAE3BF12E}" type="pres">
      <dgm:prSet presAssocID="{BA7D4947-2D56-4364-817D-4EC724CF6495}" presName="tx1" presStyleLbl="revTx" presStyleIdx="7" presStyleCnt="10"/>
      <dgm:spPr/>
    </dgm:pt>
    <dgm:pt modelId="{A4FE1BE3-A156-334D-82A2-8225E71A0D8B}" type="pres">
      <dgm:prSet presAssocID="{BA7D4947-2D56-4364-817D-4EC724CF6495}" presName="vert1" presStyleCnt="0"/>
      <dgm:spPr/>
    </dgm:pt>
    <dgm:pt modelId="{C0216A9F-2FAF-E443-B784-F97B0CE29731}" type="pres">
      <dgm:prSet presAssocID="{25C06772-4EB2-4E33-B45A-74D86D4C3A0D}" presName="thickLine" presStyleLbl="alignNode1" presStyleIdx="8" presStyleCnt="10"/>
      <dgm:spPr/>
    </dgm:pt>
    <dgm:pt modelId="{7E5F81F6-F5AF-AD4C-953B-843C5CA428FA}" type="pres">
      <dgm:prSet presAssocID="{25C06772-4EB2-4E33-B45A-74D86D4C3A0D}" presName="horz1" presStyleCnt="0"/>
      <dgm:spPr/>
    </dgm:pt>
    <dgm:pt modelId="{6A12303B-0CAD-9640-B3B4-C626923AEDBC}" type="pres">
      <dgm:prSet presAssocID="{25C06772-4EB2-4E33-B45A-74D86D4C3A0D}" presName="tx1" presStyleLbl="revTx" presStyleIdx="8" presStyleCnt="10"/>
      <dgm:spPr/>
    </dgm:pt>
    <dgm:pt modelId="{C9FDCB2A-F75E-5844-8033-6960CF4FBD91}" type="pres">
      <dgm:prSet presAssocID="{25C06772-4EB2-4E33-B45A-74D86D4C3A0D}" presName="vert1" presStyleCnt="0"/>
      <dgm:spPr/>
    </dgm:pt>
    <dgm:pt modelId="{70269F08-3167-AE4F-AD96-BBE12FA8FC3C}" type="pres">
      <dgm:prSet presAssocID="{03809251-57E4-4BA2-B4D9-4ADA5B7037B5}" presName="thickLine" presStyleLbl="alignNode1" presStyleIdx="9" presStyleCnt="10"/>
      <dgm:spPr/>
    </dgm:pt>
    <dgm:pt modelId="{70FDF234-E052-234B-878B-D5B6069A6E8D}" type="pres">
      <dgm:prSet presAssocID="{03809251-57E4-4BA2-B4D9-4ADA5B7037B5}" presName="horz1" presStyleCnt="0"/>
      <dgm:spPr/>
    </dgm:pt>
    <dgm:pt modelId="{15160784-083F-5D40-86A8-E8A3788A66DF}" type="pres">
      <dgm:prSet presAssocID="{03809251-57E4-4BA2-B4D9-4ADA5B7037B5}" presName="tx1" presStyleLbl="revTx" presStyleIdx="9" presStyleCnt="10"/>
      <dgm:spPr/>
    </dgm:pt>
    <dgm:pt modelId="{22439B9E-BFBD-FF40-B174-C58AF6B99C39}" type="pres">
      <dgm:prSet presAssocID="{03809251-57E4-4BA2-B4D9-4ADA5B7037B5}" presName="vert1" presStyleCnt="0"/>
      <dgm:spPr/>
    </dgm:pt>
  </dgm:ptLst>
  <dgm:cxnLst>
    <dgm:cxn modelId="{004EBB02-E35C-4F59-86AD-360D51B299D5}" srcId="{3618049E-3033-4E60-A5D1-CAB3832D7487}" destId="{03809251-57E4-4BA2-B4D9-4ADA5B7037B5}" srcOrd="9" destOrd="0" parTransId="{5E7AC976-A52E-417B-99D1-39A87FCA9471}" sibTransId="{3F48BA78-52C5-4A37-BBCA-74D77C11EF0C}"/>
    <dgm:cxn modelId="{4742F40A-2774-4240-BDEA-FAD9169B044C}" type="presOf" srcId="{716054E8-0658-4A46-A054-B4096F4F7EDD}" destId="{A6585277-EEA4-4C48-ACF1-DA58AAC2D249}" srcOrd="0" destOrd="0" presId="urn:microsoft.com/office/officeart/2008/layout/LinedList"/>
    <dgm:cxn modelId="{994F3A15-FBBD-004A-84A8-0E1EC9FDC501}" type="presOf" srcId="{3618049E-3033-4E60-A5D1-CAB3832D7487}" destId="{FA470CCC-DA7C-B246-821F-016977258856}" srcOrd="0" destOrd="0" presId="urn:microsoft.com/office/officeart/2008/layout/LinedList"/>
    <dgm:cxn modelId="{4872F226-02DC-4D4D-A476-08BCDADD3D4E}" srcId="{3618049E-3033-4E60-A5D1-CAB3832D7487}" destId="{AA12264D-38BB-4641-B5CF-A5C2E1A533E8}" srcOrd="0" destOrd="0" parTransId="{E0D6B770-A848-44A8-B222-30BC19F8681C}" sibTransId="{CAAEA22C-1428-48D1-86EB-126CE9E2F26A}"/>
    <dgm:cxn modelId="{2FBBAC4A-D4D0-C844-A790-ED9056D6F30B}" type="presOf" srcId="{BA7D4947-2D56-4364-817D-4EC724CF6495}" destId="{DA5AE950-1418-CB42-8EA0-3AFAAE3BF12E}" srcOrd="0" destOrd="0" presId="urn:microsoft.com/office/officeart/2008/layout/LinedList"/>
    <dgm:cxn modelId="{E6D9874D-2329-48E8-9CD6-D0EF9D3E8A07}" srcId="{3618049E-3033-4E60-A5D1-CAB3832D7487}" destId="{BA7D4947-2D56-4364-817D-4EC724CF6495}" srcOrd="7" destOrd="0" parTransId="{0F2717E7-4F29-4095-9B0A-4D308592C9A0}" sibTransId="{7B1A678C-67D5-4C7D-8EE1-0DBAF0866701}"/>
    <dgm:cxn modelId="{5DC69B52-4DFE-4D22-8DDA-E96D6C1112C1}" srcId="{3618049E-3033-4E60-A5D1-CAB3832D7487}" destId="{7EFB55ED-418C-4E96-8BE2-F73953DB3978}" srcOrd="5" destOrd="0" parTransId="{8F843C44-E1BE-4725-843E-A80A150AA8EC}" sibTransId="{253C703D-BE8F-4DF8-917D-9FC6B6D51DB1}"/>
    <dgm:cxn modelId="{824F4B59-E485-4B29-AD5D-2FC5419A2CDA}" srcId="{3618049E-3033-4E60-A5D1-CAB3832D7487}" destId="{5B35954E-1B7B-471C-92D7-4757001EF44F}" srcOrd="6" destOrd="0" parTransId="{43B41834-2D7A-4C06-9F2A-BB0588A58A65}" sibTransId="{74125029-BDD6-4BD1-B2FB-848FE6C8CD7A}"/>
    <dgm:cxn modelId="{6814AD5C-A4BE-4F20-9474-B29885CD5256}" srcId="{3618049E-3033-4E60-A5D1-CAB3832D7487}" destId="{F3550DBE-527E-447F-9CE9-F5D13578DD0E}" srcOrd="1" destOrd="0" parTransId="{2B1F8FE5-9A8F-437D-9FA5-756F5BAF99E9}" sibTransId="{AFFC4DD0-29CB-479B-A3A0-7D7C14D7E851}"/>
    <dgm:cxn modelId="{B1693882-C875-4404-832C-40931516493F}" srcId="{3618049E-3033-4E60-A5D1-CAB3832D7487}" destId="{716054E8-0658-4A46-A054-B4096F4F7EDD}" srcOrd="3" destOrd="0" parTransId="{7C83D539-549F-4CBB-AAAD-639EB31BB16F}" sibTransId="{61048DBA-08DF-4611-9926-FF099B87B7D7}"/>
    <dgm:cxn modelId="{522A6DB1-B434-574F-B924-F4EE463F0EC7}" type="presOf" srcId="{DB70B63F-11EF-4E22-9C3D-DFAE3F0B6315}" destId="{6BE7BDAA-C098-004D-B78E-8BBE68A9DB5D}" srcOrd="0" destOrd="0" presId="urn:microsoft.com/office/officeart/2008/layout/LinedList"/>
    <dgm:cxn modelId="{D5F1B5B8-6482-F64E-A54E-87B061668B5F}" type="presOf" srcId="{5B35954E-1B7B-471C-92D7-4757001EF44F}" destId="{CFDAE60A-B590-5045-A3EB-B7DFF089832D}" srcOrd="0" destOrd="0" presId="urn:microsoft.com/office/officeart/2008/layout/LinedList"/>
    <dgm:cxn modelId="{DCB68EB9-11D1-D14B-8A22-754573E8AB7C}" type="presOf" srcId="{F3550DBE-527E-447F-9CE9-F5D13578DD0E}" destId="{E4270E6B-FE1D-4240-985F-063BC0F727C1}" srcOrd="0" destOrd="0" presId="urn:microsoft.com/office/officeart/2008/layout/LinedList"/>
    <dgm:cxn modelId="{908734D3-4A81-A545-AF88-AF6839BA4002}" type="presOf" srcId="{7EFB55ED-418C-4E96-8BE2-F73953DB3978}" destId="{63E140DC-7E19-6A40-91FC-FA223F7C5AF3}" srcOrd="0" destOrd="0" presId="urn:microsoft.com/office/officeart/2008/layout/LinedList"/>
    <dgm:cxn modelId="{B23C1CD7-9BF8-5347-B793-57508313A0DC}" type="presOf" srcId="{A94B20AF-0A91-4EB3-A1A5-FFB48A08B3AF}" destId="{0109DCD7-5008-0A4D-BD83-FD0F66B0E036}" srcOrd="0" destOrd="0" presId="urn:microsoft.com/office/officeart/2008/layout/LinedList"/>
    <dgm:cxn modelId="{7F7AB2D8-C792-47A8-ACF5-361297499CC9}" srcId="{3618049E-3033-4E60-A5D1-CAB3832D7487}" destId="{25C06772-4EB2-4E33-B45A-74D86D4C3A0D}" srcOrd="8" destOrd="0" parTransId="{E6BC0B94-CB78-410A-9E35-A02C40D37E5B}" sibTransId="{CC2EEA88-A8BF-4F27-A18F-62C12592FE25}"/>
    <dgm:cxn modelId="{7745BFE4-8D46-F947-B2E6-4372436247A6}" type="presOf" srcId="{AA12264D-38BB-4641-B5CF-A5C2E1A533E8}" destId="{E214C311-F6B0-5347-A6A5-BBD38765EC5B}" srcOrd="0" destOrd="0" presId="urn:microsoft.com/office/officeart/2008/layout/LinedList"/>
    <dgm:cxn modelId="{D5AEAFE5-A645-064E-86F3-0A2E65FA8AA0}" type="presOf" srcId="{25C06772-4EB2-4E33-B45A-74D86D4C3A0D}" destId="{6A12303B-0CAD-9640-B3B4-C626923AEDBC}" srcOrd="0" destOrd="0" presId="urn:microsoft.com/office/officeart/2008/layout/LinedList"/>
    <dgm:cxn modelId="{618A25EF-9A22-41EF-ABE3-43F76DDD1BD6}" srcId="{3618049E-3033-4E60-A5D1-CAB3832D7487}" destId="{A94B20AF-0A91-4EB3-A1A5-FFB48A08B3AF}" srcOrd="2" destOrd="0" parTransId="{9946C23C-B305-45FD-B3B8-256D81177F52}" sibTransId="{A386F47D-E013-473C-9EB7-73768D046BCA}"/>
    <dgm:cxn modelId="{27A35DEF-B62C-7E4B-B243-F7E11744BB5D}" type="presOf" srcId="{03809251-57E4-4BA2-B4D9-4ADA5B7037B5}" destId="{15160784-083F-5D40-86A8-E8A3788A66DF}" srcOrd="0" destOrd="0" presId="urn:microsoft.com/office/officeart/2008/layout/LinedList"/>
    <dgm:cxn modelId="{BD6DFDFD-C154-46D0-AFAF-AA8A65E58E87}" srcId="{3618049E-3033-4E60-A5D1-CAB3832D7487}" destId="{DB70B63F-11EF-4E22-9C3D-DFAE3F0B6315}" srcOrd="4" destOrd="0" parTransId="{09F82155-3911-42C9-AF3B-1541ACF4D98E}" sibTransId="{83D66515-A0AB-4AB1-A86E-7E85E99C5EC7}"/>
    <dgm:cxn modelId="{8AF3B246-9129-7C4E-9B23-D86CD1FCE398}" type="presParOf" srcId="{FA470CCC-DA7C-B246-821F-016977258856}" destId="{BE05B1B2-1856-2444-BE35-393C0E7A6171}" srcOrd="0" destOrd="0" presId="urn:microsoft.com/office/officeart/2008/layout/LinedList"/>
    <dgm:cxn modelId="{8F8F7B22-7532-664B-A4C8-EEFC5BE1E775}" type="presParOf" srcId="{FA470CCC-DA7C-B246-821F-016977258856}" destId="{98FC6934-52A8-3A4C-BC68-8ABE6D10CEF5}" srcOrd="1" destOrd="0" presId="urn:microsoft.com/office/officeart/2008/layout/LinedList"/>
    <dgm:cxn modelId="{EBDC78E6-7008-2F45-A01E-6B6F4C7E7EAE}" type="presParOf" srcId="{98FC6934-52A8-3A4C-BC68-8ABE6D10CEF5}" destId="{E214C311-F6B0-5347-A6A5-BBD38765EC5B}" srcOrd="0" destOrd="0" presId="urn:microsoft.com/office/officeart/2008/layout/LinedList"/>
    <dgm:cxn modelId="{24AEB515-241D-7E43-A4C3-3CE9D49ED25A}" type="presParOf" srcId="{98FC6934-52A8-3A4C-BC68-8ABE6D10CEF5}" destId="{E3CE19B0-1EE7-244F-B5FE-8509CB16F676}" srcOrd="1" destOrd="0" presId="urn:microsoft.com/office/officeart/2008/layout/LinedList"/>
    <dgm:cxn modelId="{A1B133DF-1E3F-6F45-9AD1-C2CCB2483A44}" type="presParOf" srcId="{FA470CCC-DA7C-B246-821F-016977258856}" destId="{BCA239EC-DDBA-EF44-BCEB-C071A30CE5AD}" srcOrd="2" destOrd="0" presId="urn:microsoft.com/office/officeart/2008/layout/LinedList"/>
    <dgm:cxn modelId="{039105CB-528F-584C-9D60-E2CF8EA520C0}" type="presParOf" srcId="{FA470CCC-DA7C-B246-821F-016977258856}" destId="{4BAAAAFB-CA5E-204F-A2A4-96CE88382A9D}" srcOrd="3" destOrd="0" presId="urn:microsoft.com/office/officeart/2008/layout/LinedList"/>
    <dgm:cxn modelId="{CC54F237-A6A3-AE40-8ABE-0259F2CF67DF}" type="presParOf" srcId="{4BAAAAFB-CA5E-204F-A2A4-96CE88382A9D}" destId="{E4270E6B-FE1D-4240-985F-063BC0F727C1}" srcOrd="0" destOrd="0" presId="urn:microsoft.com/office/officeart/2008/layout/LinedList"/>
    <dgm:cxn modelId="{2B329760-F9AE-1E48-B1FF-AB189A47B37B}" type="presParOf" srcId="{4BAAAAFB-CA5E-204F-A2A4-96CE88382A9D}" destId="{F5036392-F641-CD46-9C83-94318B7A2807}" srcOrd="1" destOrd="0" presId="urn:microsoft.com/office/officeart/2008/layout/LinedList"/>
    <dgm:cxn modelId="{34881F20-0C30-0748-94B9-71F6F693B8E6}" type="presParOf" srcId="{FA470CCC-DA7C-B246-821F-016977258856}" destId="{AEFA2C4D-053C-3E44-975B-FE600F2FC4DA}" srcOrd="4" destOrd="0" presId="urn:microsoft.com/office/officeart/2008/layout/LinedList"/>
    <dgm:cxn modelId="{3C0236D4-3E48-DF46-9BDF-2B164BD919CA}" type="presParOf" srcId="{FA470CCC-DA7C-B246-821F-016977258856}" destId="{1AAD3743-7FE0-FC4B-9141-FA44DF1ECF94}" srcOrd="5" destOrd="0" presId="urn:microsoft.com/office/officeart/2008/layout/LinedList"/>
    <dgm:cxn modelId="{BDF8FB79-2273-CC45-BBD7-A36B8576FF75}" type="presParOf" srcId="{1AAD3743-7FE0-FC4B-9141-FA44DF1ECF94}" destId="{0109DCD7-5008-0A4D-BD83-FD0F66B0E036}" srcOrd="0" destOrd="0" presId="urn:microsoft.com/office/officeart/2008/layout/LinedList"/>
    <dgm:cxn modelId="{FF8CE248-9EA6-E343-85F0-343D94CAAA87}" type="presParOf" srcId="{1AAD3743-7FE0-FC4B-9141-FA44DF1ECF94}" destId="{9947A05B-91EF-9548-9739-A8E7ABA523D8}" srcOrd="1" destOrd="0" presId="urn:microsoft.com/office/officeart/2008/layout/LinedList"/>
    <dgm:cxn modelId="{963135E2-F990-4447-9E7D-D195D8399D48}" type="presParOf" srcId="{FA470CCC-DA7C-B246-821F-016977258856}" destId="{FE64FB30-1940-6F42-999F-3D09704ADE6D}" srcOrd="6" destOrd="0" presId="urn:microsoft.com/office/officeart/2008/layout/LinedList"/>
    <dgm:cxn modelId="{A0B5ED22-71EC-D446-BC4F-6C95C89B6420}" type="presParOf" srcId="{FA470CCC-DA7C-B246-821F-016977258856}" destId="{E39CB00D-FD4B-E643-8098-DC62E146AFA1}" srcOrd="7" destOrd="0" presId="urn:microsoft.com/office/officeart/2008/layout/LinedList"/>
    <dgm:cxn modelId="{7559730D-8E3F-AB43-BD28-24C475868328}" type="presParOf" srcId="{E39CB00D-FD4B-E643-8098-DC62E146AFA1}" destId="{A6585277-EEA4-4C48-ACF1-DA58AAC2D249}" srcOrd="0" destOrd="0" presId="urn:microsoft.com/office/officeart/2008/layout/LinedList"/>
    <dgm:cxn modelId="{DB80F868-78ED-DB4B-9716-6300E448AC9A}" type="presParOf" srcId="{E39CB00D-FD4B-E643-8098-DC62E146AFA1}" destId="{779ACA1B-0743-EA4D-A363-B2A761293A06}" srcOrd="1" destOrd="0" presId="urn:microsoft.com/office/officeart/2008/layout/LinedList"/>
    <dgm:cxn modelId="{468E0FC5-D013-124E-ADFD-A06E5DB0A92A}" type="presParOf" srcId="{FA470CCC-DA7C-B246-821F-016977258856}" destId="{B83930C1-053A-764C-BA80-75C3239703C8}" srcOrd="8" destOrd="0" presId="urn:microsoft.com/office/officeart/2008/layout/LinedList"/>
    <dgm:cxn modelId="{D029C122-1FF2-334F-825D-CB9F34D21272}" type="presParOf" srcId="{FA470CCC-DA7C-B246-821F-016977258856}" destId="{47F97F26-B06F-D94C-B6AC-417A9D72890C}" srcOrd="9" destOrd="0" presId="urn:microsoft.com/office/officeart/2008/layout/LinedList"/>
    <dgm:cxn modelId="{E29A303C-1AE5-0C47-B4A2-27F16973E935}" type="presParOf" srcId="{47F97F26-B06F-D94C-B6AC-417A9D72890C}" destId="{6BE7BDAA-C098-004D-B78E-8BBE68A9DB5D}" srcOrd="0" destOrd="0" presId="urn:microsoft.com/office/officeart/2008/layout/LinedList"/>
    <dgm:cxn modelId="{C8FD29C0-4D53-9045-8DA8-35D2EC940B2D}" type="presParOf" srcId="{47F97F26-B06F-D94C-B6AC-417A9D72890C}" destId="{3005D13E-16E4-F14F-B099-E38B9E99CE78}" srcOrd="1" destOrd="0" presId="urn:microsoft.com/office/officeart/2008/layout/LinedList"/>
    <dgm:cxn modelId="{8C9EDB93-7FC4-C442-89E4-BD3C5C2BDADB}" type="presParOf" srcId="{FA470CCC-DA7C-B246-821F-016977258856}" destId="{8DDD0C5C-0827-6949-AD12-BDC35B42DD5B}" srcOrd="10" destOrd="0" presId="urn:microsoft.com/office/officeart/2008/layout/LinedList"/>
    <dgm:cxn modelId="{525C69CF-4236-C042-8233-FD8687950E3E}" type="presParOf" srcId="{FA470CCC-DA7C-B246-821F-016977258856}" destId="{6DF6610F-2E38-9D48-A95E-7E941DA751FE}" srcOrd="11" destOrd="0" presId="urn:microsoft.com/office/officeart/2008/layout/LinedList"/>
    <dgm:cxn modelId="{497EC472-5625-8947-A0C3-9CF853024778}" type="presParOf" srcId="{6DF6610F-2E38-9D48-A95E-7E941DA751FE}" destId="{63E140DC-7E19-6A40-91FC-FA223F7C5AF3}" srcOrd="0" destOrd="0" presId="urn:microsoft.com/office/officeart/2008/layout/LinedList"/>
    <dgm:cxn modelId="{3A08F34C-C8FD-A64A-B08D-A5AFE34E9F52}" type="presParOf" srcId="{6DF6610F-2E38-9D48-A95E-7E941DA751FE}" destId="{563BB181-3049-AB4F-8B45-F226B23A6D49}" srcOrd="1" destOrd="0" presId="urn:microsoft.com/office/officeart/2008/layout/LinedList"/>
    <dgm:cxn modelId="{E34B84D1-4BD2-3B4A-A33D-F0FB7A9679EA}" type="presParOf" srcId="{FA470CCC-DA7C-B246-821F-016977258856}" destId="{54A5376B-4F93-0C4D-8714-B0288421CC1E}" srcOrd="12" destOrd="0" presId="urn:microsoft.com/office/officeart/2008/layout/LinedList"/>
    <dgm:cxn modelId="{AD8EE340-065D-7E45-9048-CB3FA3AFA695}" type="presParOf" srcId="{FA470CCC-DA7C-B246-821F-016977258856}" destId="{7C040B92-516C-974E-8368-DF01BD40CCB5}" srcOrd="13" destOrd="0" presId="urn:microsoft.com/office/officeart/2008/layout/LinedList"/>
    <dgm:cxn modelId="{5EB2F97C-D41B-1147-87B6-39868F04F206}" type="presParOf" srcId="{7C040B92-516C-974E-8368-DF01BD40CCB5}" destId="{CFDAE60A-B590-5045-A3EB-B7DFF089832D}" srcOrd="0" destOrd="0" presId="urn:microsoft.com/office/officeart/2008/layout/LinedList"/>
    <dgm:cxn modelId="{17EA7227-9F23-3A44-AB83-590B635FE0E9}" type="presParOf" srcId="{7C040B92-516C-974E-8368-DF01BD40CCB5}" destId="{3DCC661F-DBA8-F148-B958-D714E3D4F9EB}" srcOrd="1" destOrd="0" presId="urn:microsoft.com/office/officeart/2008/layout/LinedList"/>
    <dgm:cxn modelId="{6F34468A-E8FF-154A-ABE1-D8798A9A7DB3}" type="presParOf" srcId="{FA470CCC-DA7C-B246-821F-016977258856}" destId="{D4B205EE-7A6B-4A42-A877-6FAAC93CC6DC}" srcOrd="14" destOrd="0" presId="urn:microsoft.com/office/officeart/2008/layout/LinedList"/>
    <dgm:cxn modelId="{3A9F07A8-132B-A349-8D9C-EFA32B4A4B1C}" type="presParOf" srcId="{FA470CCC-DA7C-B246-821F-016977258856}" destId="{604E8648-17D4-E04A-94D3-0CC3C5E90B54}" srcOrd="15" destOrd="0" presId="urn:microsoft.com/office/officeart/2008/layout/LinedList"/>
    <dgm:cxn modelId="{843C6590-5982-1442-8307-F9C63F20EED0}" type="presParOf" srcId="{604E8648-17D4-E04A-94D3-0CC3C5E90B54}" destId="{DA5AE950-1418-CB42-8EA0-3AFAAE3BF12E}" srcOrd="0" destOrd="0" presId="urn:microsoft.com/office/officeart/2008/layout/LinedList"/>
    <dgm:cxn modelId="{B45C4700-881E-324A-A898-75E2D722C0FB}" type="presParOf" srcId="{604E8648-17D4-E04A-94D3-0CC3C5E90B54}" destId="{A4FE1BE3-A156-334D-82A2-8225E71A0D8B}" srcOrd="1" destOrd="0" presId="urn:microsoft.com/office/officeart/2008/layout/LinedList"/>
    <dgm:cxn modelId="{879E235C-0466-A04A-AB0E-67861A52FE69}" type="presParOf" srcId="{FA470CCC-DA7C-B246-821F-016977258856}" destId="{C0216A9F-2FAF-E443-B784-F97B0CE29731}" srcOrd="16" destOrd="0" presId="urn:microsoft.com/office/officeart/2008/layout/LinedList"/>
    <dgm:cxn modelId="{3A5831B2-1DDC-6348-BC90-3D083614F77D}" type="presParOf" srcId="{FA470CCC-DA7C-B246-821F-016977258856}" destId="{7E5F81F6-F5AF-AD4C-953B-843C5CA428FA}" srcOrd="17" destOrd="0" presId="urn:microsoft.com/office/officeart/2008/layout/LinedList"/>
    <dgm:cxn modelId="{8808E75A-DD12-3747-8D11-3A29B8720DA0}" type="presParOf" srcId="{7E5F81F6-F5AF-AD4C-953B-843C5CA428FA}" destId="{6A12303B-0CAD-9640-B3B4-C626923AEDBC}" srcOrd="0" destOrd="0" presId="urn:microsoft.com/office/officeart/2008/layout/LinedList"/>
    <dgm:cxn modelId="{8B6F3AB2-E645-E24F-99EF-5EE564715BE2}" type="presParOf" srcId="{7E5F81F6-F5AF-AD4C-953B-843C5CA428FA}" destId="{C9FDCB2A-F75E-5844-8033-6960CF4FBD91}" srcOrd="1" destOrd="0" presId="urn:microsoft.com/office/officeart/2008/layout/LinedList"/>
    <dgm:cxn modelId="{9A6BBF6D-90BE-FB49-AEF9-4AA780F99088}" type="presParOf" srcId="{FA470CCC-DA7C-B246-821F-016977258856}" destId="{70269F08-3167-AE4F-AD96-BBE12FA8FC3C}" srcOrd="18" destOrd="0" presId="urn:microsoft.com/office/officeart/2008/layout/LinedList"/>
    <dgm:cxn modelId="{61FB8124-B96E-2245-8CCA-2932DC6360C4}" type="presParOf" srcId="{FA470CCC-DA7C-B246-821F-016977258856}" destId="{70FDF234-E052-234B-878B-D5B6069A6E8D}" srcOrd="19" destOrd="0" presId="urn:microsoft.com/office/officeart/2008/layout/LinedList"/>
    <dgm:cxn modelId="{B63D0DED-E6E4-5A4C-B70F-AF6FDCAC30E2}" type="presParOf" srcId="{70FDF234-E052-234B-878B-D5B6069A6E8D}" destId="{15160784-083F-5D40-86A8-E8A3788A66DF}" srcOrd="0" destOrd="0" presId="urn:microsoft.com/office/officeart/2008/layout/LinedList"/>
    <dgm:cxn modelId="{0EBF5712-B2BB-6B48-8367-1C5D530DFCCE}" type="presParOf" srcId="{70FDF234-E052-234B-878B-D5B6069A6E8D}" destId="{22439B9E-BFBD-FF40-B174-C58AF6B99C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5F454-EBD0-4A8D-9586-08FE04A5CF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5E110-7F71-44BE-9203-7E59E4A189EC}">
      <dgm:prSet/>
      <dgm:spPr/>
      <dgm:t>
        <a:bodyPr/>
        <a:lstStyle/>
        <a:p>
          <a:r>
            <a:rPr lang="fr-FR" b="0" i="0"/>
            <a:t>Request est la librairie python qui permet de recupérer le contenu de la page web</a:t>
          </a:r>
          <a:endParaRPr lang="en-US"/>
        </a:p>
      </dgm:t>
    </dgm:pt>
    <dgm:pt modelId="{6851BCF9-8435-4B01-BBE2-145D2F2A3506}" type="parTrans" cxnId="{7B0CBC90-9542-475B-B7AF-F0B399B7B365}">
      <dgm:prSet/>
      <dgm:spPr/>
      <dgm:t>
        <a:bodyPr/>
        <a:lstStyle/>
        <a:p>
          <a:endParaRPr lang="en-US"/>
        </a:p>
      </dgm:t>
    </dgm:pt>
    <dgm:pt modelId="{A8DEB5E6-68A8-4383-9B73-A6FD2E78B7D0}" type="sibTrans" cxnId="{7B0CBC90-9542-475B-B7AF-F0B399B7B365}">
      <dgm:prSet/>
      <dgm:spPr/>
      <dgm:t>
        <a:bodyPr/>
        <a:lstStyle/>
        <a:p>
          <a:endParaRPr lang="en-US"/>
        </a:p>
      </dgm:t>
    </dgm:pt>
    <dgm:pt modelId="{517F284F-BB1C-4FD3-B6E8-5B8D8E18AB12}">
      <dgm:prSet/>
      <dgm:spPr/>
      <dgm:t>
        <a:bodyPr/>
        <a:lstStyle/>
        <a:p>
          <a:r>
            <a:rPr lang="fr-FR" b="0" i="0"/>
            <a:t>URL de la page à récupérer : url = "https://www.example.com" </a:t>
          </a:r>
          <a:endParaRPr lang="en-US"/>
        </a:p>
      </dgm:t>
    </dgm:pt>
    <dgm:pt modelId="{DB6F28CE-8342-4762-96F3-384A6DF319B8}" type="parTrans" cxnId="{DA384A7D-0E4F-444C-AE32-A2313432C51C}">
      <dgm:prSet/>
      <dgm:spPr/>
      <dgm:t>
        <a:bodyPr/>
        <a:lstStyle/>
        <a:p>
          <a:endParaRPr lang="en-US"/>
        </a:p>
      </dgm:t>
    </dgm:pt>
    <dgm:pt modelId="{731B3ECC-806C-4442-A562-CECCD80C89D2}" type="sibTrans" cxnId="{DA384A7D-0E4F-444C-AE32-A2313432C51C}">
      <dgm:prSet/>
      <dgm:spPr/>
      <dgm:t>
        <a:bodyPr/>
        <a:lstStyle/>
        <a:p>
          <a:endParaRPr lang="en-US"/>
        </a:p>
      </dgm:t>
    </dgm:pt>
    <dgm:pt modelId="{7F4D750C-7A38-4F8D-B828-8372F4AC2488}">
      <dgm:prSet/>
      <dgm:spPr/>
      <dgm:t>
        <a:bodyPr/>
        <a:lstStyle/>
        <a:p>
          <a:r>
            <a:rPr lang="fr-FR" b="0" i="0"/>
            <a:t>Envoi d'une requête GET pour récupérer le contenu de la page response = requests.get(url) </a:t>
          </a:r>
          <a:endParaRPr lang="en-US"/>
        </a:p>
      </dgm:t>
    </dgm:pt>
    <dgm:pt modelId="{EF21C9AF-4C8D-4DAE-A693-D5FDFA44ACDF}" type="parTrans" cxnId="{A630448C-489E-46EC-BBCD-A9EAE8671E6C}">
      <dgm:prSet/>
      <dgm:spPr/>
      <dgm:t>
        <a:bodyPr/>
        <a:lstStyle/>
        <a:p>
          <a:endParaRPr lang="en-US"/>
        </a:p>
      </dgm:t>
    </dgm:pt>
    <dgm:pt modelId="{42591810-991E-439F-B184-6813964756F7}" type="sibTrans" cxnId="{A630448C-489E-46EC-BBCD-A9EAE8671E6C}">
      <dgm:prSet/>
      <dgm:spPr/>
      <dgm:t>
        <a:bodyPr/>
        <a:lstStyle/>
        <a:p>
          <a:endParaRPr lang="en-US"/>
        </a:p>
      </dgm:t>
    </dgm:pt>
    <dgm:pt modelId="{54E6C61A-B038-4092-AD12-CBE7D86D8570}">
      <dgm:prSet/>
      <dgm:spPr/>
      <dgm:t>
        <a:bodyPr/>
        <a:lstStyle/>
        <a:p>
          <a:r>
            <a:rPr lang="fr-FR"/>
            <a:t>Vérifier que la page a été bien recupéré: </a:t>
          </a:r>
          <a:r>
            <a:rPr lang="fr-FR" b="0" i="0"/>
            <a:t>response.status_code == 200</a:t>
          </a:r>
          <a:br>
            <a:rPr lang="fr-FR"/>
          </a:br>
          <a:endParaRPr lang="en-US"/>
        </a:p>
      </dgm:t>
    </dgm:pt>
    <dgm:pt modelId="{0C524512-702C-4011-9587-1E99654184C2}" type="parTrans" cxnId="{3F1C3392-8D32-4DC6-9EA0-CA7B626875FA}">
      <dgm:prSet/>
      <dgm:spPr/>
      <dgm:t>
        <a:bodyPr/>
        <a:lstStyle/>
        <a:p>
          <a:endParaRPr lang="en-US"/>
        </a:p>
      </dgm:t>
    </dgm:pt>
    <dgm:pt modelId="{45565C73-4303-4C4C-954F-A19A0FC49515}" type="sibTrans" cxnId="{3F1C3392-8D32-4DC6-9EA0-CA7B626875FA}">
      <dgm:prSet/>
      <dgm:spPr/>
      <dgm:t>
        <a:bodyPr/>
        <a:lstStyle/>
        <a:p>
          <a:endParaRPr lang="en-US"/>
        </a:p>
      </dgm:t>
    </dgm:pt>
    <dgm:pt modelId="{767CAA5C-121A-5F4B-90DF-1D67546ECF40}" type="pres">
      <dgm:prSet presAssocID="{9635F454-EBD0-4A8D-9586-08FE04A5CF79}" presName="vert0" presStyleCnt="0">
        <dgm:presLayoutVars>
          <dgm:dir/>
          <dgm:animOne val="branch"/>
          <dgm:animLvl val="lvl"/>
        </dgm:presLayoutVars>
      </dgm:prSet>
      <dgm:spPr/>
    </dgm:pt>
    <dgm:pt modelId="{50BB4C1E-9B68-9A48-A626-0B11E4500C02}" type="pres">
      <dgm:prSet presAssocID="{5A05E110-7F71-44BE-9203-7E59E4A189EC}" presName="thickLine" presStyleLbl="alignNode1" presStyleIdx="0" presStyleCnt="4"/>
      <dgm:spPr/>
    </dgm:pt>
    <dgm:pt modelId="{B9CF553B-A33E-0644-9167-23983AB3E749}" type="pres">
      <dgm:prSet presAssocID="{5A05E110-7F71-44BE-9203-7E59E4A189EC}" presName="horz1" presStyleCnt="0"/>
      <dgm:spPr/>
    </dgm:pt>
    <dgm:pt modelId="{66CD0723-6E1A-4E47-A8FD-4E36D14220F3}" type="pres">
      <dgm:prSet presAssocID="{5A05E110-7F71-44BE-9203-7E59E4A189EC}" presName="tx1" presStyleLbl="revTx" presStyleIdx="0" presStyleCnt="4"/>
      <dgm:spPr/>
    </dgm:pt>
    <dgm:pt modelId="{2012A781-DD44-4149-A5B1-FCFB1C23706E}" type="pres">
      <dgm:prSet presAssocID="{5A05E110-7F71-44BE-9203-7E59E4A189EC}" presName="vert1" presStyleCnt="0"/>
      <dgm:spPr/>
    </dgm:pt>
    <dgm:pt modelId="{25A9AD0E-60CA-294F-B419-9D6F849450EB}" type="pres">
      <dgm:prSet presAssocID="{517F284F-BB1C-4FD3-B6E8-5B8D8E18AB12}" presName="thickLine" presStyleLbl="alignNode1" presStyleIdx="1" presStyleCnt="4"/>
      <dgm:spPr/>
    </dgm:pt>
    <dgm:pt modelId="{F24A4D76-6802-534A-9CDE-61C952C9AE86}" type="pres">
      <dgm:prSet presAssocID="{517F284F-BB1C-4FD3-B6E8-5B8D8E18AB12}" presName="horz1" presStyleCnt="0"/>
      <dgm:spPr/>
    </dgm:pt>
    <dgm:pt modelId="{252D4449-048D-D447-821E-D1EF3BB7E25A}" type="pres">
      <dgm:prSet presAssocID="{517F284F-BB1C-4FD3-B6E8-5B8D8E18AB12}" presName="tx1" presStyleLbl="revTx" presStyleIdx="1" presStyleCnt="4"/>
      <dgm:spPr/>
    </dgm:pt>
    <dgm:pt modelId="{FD8AC198-9DD2-1C4A-8702-F31DF9513919}" type="pres">
      <dgm:prSet presAssocID="{517F284F-BB1C-4FD3-B6E8-5B8D8E18AB12}" presName="vert1" presStyleCnt="0"/>
      <dgm:spPr/>
    </dgm:pt>
    <dgm:pt modelId="{589061F2-59A0-6744-BE64-8270D163E2DA}" type="pres">
      <dgm:prSet presAssocID="{7F4D750C-7A38-4F8D-B828-8372F4AC2488}" presName="thickLine" presStyleLbl="alignNode1" presStyleIdx="2" presStyleCnt="4"/>
      <dgm:spPr/>
    </dgm:pt>
    <dgm:pt modelId="{D367EF2A-3B33-BC42-BE98-0AFC83BCD48B}" type="pres">
      <dgm:prSet presAssocID="{7F4D750C-7A38-4F8D-B828-8372F4AC2488}" presName="horz1" presStyleCnt="0"/>
      <dgm:spPr/>
    </dgm:pt>
    <dgm:pt modelId="{8CD3AC23-51E9-FE49-9478-0C36F7E008A7}" type="pres">
      <dgm:prSet presAssocID="{7F4D750C-7A38-4F8D-B828-8372F4AC2488}" presName="tx1" presStyleLbl="revTx" presStyleIdx="2" presStyleCnt="4"/>
      <dgm:spPr/>
    </dgm:pt>
    <dgm:pt modelId="{7585F358-ACEC-E246-94C1-54C32FCE1345}" type="pres">
      <dgm:prSet presAssocID="{7F4D750C-7A38-4F8D-B828-8372F4AC2488}" presName="vert1" presStyleCnt="0"/>
      <dgm:spPr/>
    </dgm:pt>
    <dgm:pt modelId="{807F58ED-B3D3-804A-BA4F-36935E15D50E}" type="pres">
      <dgm:prSet presAssocID="{54E6C61A-B038-4092-AD12-CBE7D86D8570}" presName="thickLine" presStyleLbl="alignNode1" presStyleIdx="3" presStyleCnt="4"/>
      <dgm:spPr/>
    </dgm:pt>
    <dgm:pt modelId="{C3B79FB8-1264-2B48-9821-71E497870DE9}" type="pres">
      <dgm:prSet presAssocID="{54E6C61A-B038-4092-AD12-CBE7D86D8570}" presName="horz1" presStyleCnt="0"/>
      <dgm:spPr/>
    </dgm:pt>
    <dgm:pt modelId="{F431E212-862D-CE4D-BFF7-ED7D1D2B4D12}" type="pres">
      <dgm:prSet presAssocID="{54E6C61A-B038-4092-AD12-CBE7D86D8570}" presName="tx1" presStyleLbl="revTx" presStyleIdx="3" presStyleCnt="4"/>
      <dgm:spPr/>
    </dgm:pt>
    <dgm:pt modelId="{7E645061-4927-A447-B5F9-CAC39B0DBD0D}" type="pres">
      <dgm:prSet presAssocID="{54E6C61A-B038-4092-AD12-CBE7D86D8570}" presName="vert1" presStyleCnt="0"/>
      <dgm:spPr/>
    </dgm:pt>
  </dgm:ptLst>
  <dgm:cxnLst>
    <dgm:cxn modelId="{6757280C-CB10-E142-92F1-E1E1D12E4F1F}" type="presOf" srcId="{9635F454-EBD0-4A8D-9586-08FE04A5CF79}" destId="{767CAA5C-121A-5F4B-90DF-1D67546ECF40}" srcOrd="0" destOrd="0" presId="urn:microsoft.com/office/officeart/2008/layout/LinedList"/>
    <dgm:cxn modelId="{DA384A7D-0E4F-444C-AE32-A2313432C51C}" srcId="{9635F454-EBD0-4A8D-9586-08FE04A5CF79}" destId="{517F284F-BB1C-4FD3-B6E8-5B8D8E18AB12}" srcOrd="1" destOrd="0" parTransId="{DB6F28CE-8342-4762-96F3-384A6DF319B8}" sibTransId="{731B3ECC-806C-4442-A562-CECCD80C89D2}"/>
    <dgm:cxn modelId="{A630448C-489E-46EC-BBCD-A9EAE8671E6C}" srcId="{9635F454-EBD0-4A8D-9586-08FE04A5CF79}" destId="{7F4D750C-7A38-4F8D-B828-8372F4AC2488}" srcOrd="2" destOrd="0" parTransId="{EF21C9AF-4C8D-4DAE-A693-D5FDFA44ACDF}" sibTransId="{42591810-991E-439F-B184-6813964756F7}"/>
    <dgm:cxn modelId="{7B0CBC90-9542-475B-B7AF-F0B399B7B365}" srcId="{9635F454-EBD0-4A8D-9586-08FE04A5CF79}" destId="{5A05E110-7F71-44BE-9203-7E59E4A189EC}" srcOrd="0" destOrd="0" parTransId="{6851BCF9-8435-4B01-BBE2-145D2F2A3506}" sibTransId="{A8DEB5E6-68A8-4383-9B73-A6FD2E78B7D0}"/>
    <dgm:cxn modelId="{3F1C3392-8D32-4DC6-9EA0-CA7B626875FA}" srcId="{9635F454-EBD0-4A8D-9586-08FE04A5CF79}" destId="{54E6C61A-B038-4092-AD12-CBE7D86D8570}" srcOrd="3" destOrd="0" parTransId="{0C524512-702C-4011-9587-1E99654184C2}" sibTransId="{45565C73-4303-4C4C-954F-A19A0FC49515}"/>
    <dgm:cxn modelId="{F280F3B0-9AFB-5445-B8C2-A70D1EC75103}" type="presOf" srcId="{54E6C61A-B038-4092-AD12-CBE7D86D8570}" destId="{F431E212-862D-CE4D-BFF7-ED7D1D2B4D12}" srcOrd="0" destOrd="0" presId="urn:microsoft.com/office/officeart/2008/layout/LinedList"/>
    <dgm:cxn modelId="{799F72B2-E44B-D045-A4E5-B16DEAE902FA}" type="presOf" srcId="{517F284F-BB1C-4FD3-B6E8-5B8D8E18AB12}" destId="{252D4449-048D-D447-821E-D1EF3BB7E25A}" srcOrd="0" destOrd="0" presId="urn:microsoft.com/office/officeart/2008/layout/LinedList"/>
    <dgm:cxn modelId="{0BB419CA-4EC6-4044-B9E0-0F0B3CE82AC2}" type="presOf" srcId="{5A05E110-7F71-44BE-9203-7E59E4A189EC}" destId="{66CD0723-6E1A-4E47-A8FD-4E36D14220F3}" srcOrd="0" destOrd="0" presId="urn:microsoft.com/office/officeart/2008/layout/LinedList"/>
    <dgm:cxn modelId="{0CC334D8-7376-BF48-82C5-59C767A1AE16}" type="presOf" srcId="{7F4D750C-7A38-4F8D-B828-8372F4AC2488}" destId="{8CD3AC23-51E9-FE49-9478-0C36F7E008A7}" srcOrd="0" destOrd="0" presId="urn:microsoft.com/office/officeart/2008/layout/LinedList"/>
    <dgm:cxn modelId="{7A16BB3E-67E7-074A-9944-40001E29CB6B}" type="presParOf" srcId="{767CAA5C-121A-5F4B-90DF-1D67546ECF40}" destId="{50BB4C1E-9B68-9A48-A626-0B11E4500C02}" srcOrd="0" destOrd="0" presId="urn:microsoft.com/office/officeart/2008/layout/LinedList"/>
    <dgm:cxn modelId="{B50B8055-CD97-A441-A1BC-58BA812B26CB}" type="presParOf" srcId="{767CAA5C-121A-5F4B-90DF-1D67546ECF40}" destId="{B9CF553B-A33E-0644-9167-23983AB3E749}" srcOrd="1" destOrd="0" presId="urn:microsoft.com/office/officeart/2008/layout/LinedList"/>
    <dgm:cxn modelId="{0926E9A6-CA2A-534D-8D50-D73612B80A71}" type="presParOf" srcId="{B9CF553B-A33E-0644-9167-23983AB3E749}" destId="{66CD0723-6E1A-4E47-A8FD-4E36D14220F3}" srcOrd="0" destOrd="0" presId="urn:microsoft.com/office/officeart/2008/layout/LinedList"/>
    <dgm:cxn modelId="{E581A3F5-6D3A-1B40-8071-84B1E77558DB}" type="presParOf" srcId="{B9CF553B-A33E-0644-9167-23983AB3E749}" destId="{2012A781-DD44-4149-A5B1-FCFB1C23706E}" srcOrd="1" destOrd="0" presId="urn:microsoft.com/office/officeart/2008/layout/LinedList"/>
    <dgm:cxn modelId="{9ED50069-E7C1-EE49-94DF-D3C5109134E4}" type="presParOf" srcId="{767CAA5C-121A-5F4B-90DF-1D67546ECF40}" destId="{25A9AD0E-60CA-294F-B419-9D6F849450EB}" srcOrd="2" destOrd="0" presId="urn:microsoft.com/office/officeart/2008/layout/LinedList"/>
    <dgm:cxn modelId="{2426039E-67F4-E54C-AB68-F6B7F36271B5}" type="presParOf" srcId="{767CAA5C-121A-5F4B-90DF-1D67546ECF40}" destId="{F24A4D76-6802-534A-9CDE-61C952C9AE86}" srcOrd="3" destOrd="0" presId="urn:microsoft.com/office/officeart/2008/layout/LinedList"/>
    <dgm:cxn modelId="{126BD8B6-A9C3-8A4B-92F8-925D6AA3D089}" type="presParOf" srcId="{F24A4D76-6802-534A-9CDE-61C952C9AE86}" destId="{252D4449-048D-D447-821E-D1EF3BB7E25A}" srcOrd="0" destOrd="0" presId="urn:microsoft.com/office/officeart/2008/layout/LinedList"/>
    <dgm:cxn modelId="{4C1D8BD8-76C3-BC4B-B918-F727B06317A2}" type="presParOf" srcId="{F24A4D76-6802-534A-9CDE-61C952C9AE86}" destId="{FD8AC198-9DD2-1C4A-8702-F31DF9513919}" srcOrd="1" destOrd="0" presId="urn:microsoft.com/office/officeart/2008/layout/LinedList"/>
    <dgm:cxn modelId="{D100E18C-8A6B-4440-8567-625357EFBF88}" type="presParOf" srcId="{767CAA5C-121A-5F4B-90DF-1D67546ECF40}" destId="{589061F2-59A0-6744-BE64-8270D163E2DA}" srcOrd="4" destOrd="0" presId="urn:microsoft.com/office/officeart/2008/layout/LinedList"/>
    <dgm:cxn modelId="{251B6C21-28EC-2748-BA5E-06EF4D05A041}" type="presParOf" srcId="{767CAA5C-121A-5F4B-90DF-1D67546ECF40}" destId="{D367EF2A-3B33-BC42-BE98-0AFC83BCD48B}" srcOrd="5" destOrd="0" presId="urn:microsoft.com/office/officeart/2008/layout/LinedList"/>
    <dgm:cxn modelId="{1C9D24C1-2745-034C-8C73-304F5498F026}" type="presParOf" srcId="{D367EF2A-3B33-BC42-BE98-0AFC83BCD48B}" destId="{8CD3AC23-51E9-FE49-9478-0C36F7E008A7}" srcOrd="0" destOrd="0" presId="urn:microsoft.com/office/officeart/2008/layout/LinedList"/>
    <dgm:cxn modelId="{418C04A3-D650-FC4D-96D7-7996A9ACC361}" type="presParOf" srcId="{D367EF2A-3B33-BC42-BE98-0AFC83BCD48B}" destId="{7585F358-ACEC-E246-94C1-54C32FCE1345}" srcOrd="1" destOrd="0" presId="urn:microsoft.com/office/officeart/2008/layout/LinedList"/>
    <dgm:cxn modelId="{AA900295-9FC1-9044-91CF-68CDBC0EC04F}" type="presParOf" srcId="{767CAA5C-121A-5F4B-90DF-1D67546ECF40}" destId="{807F58ED-B3D3-804A-BA4F-36935E15D50E}" srcOrd="6" destOrd="0" presId="urn:microsoft.com/office/officeart/2008/layout/LinedList"/>
    <dgm:cxn modelId="{1E8A2F3E-6F63-FC46-8F65-B14397876B6A}" type="presParOf" srcId="{767CAA5C-121A-5F4B-90DF-1D67546ECF40}" destId="{C3B79FB8-1264-2B48-9821-71E497870DE9}" srcOrd="7" destOrd="0" presId="urn:microsoft.com/office/officeart/2008/layout/LinedList"/>
    <dgm:cxn modelId="{877BBD17-A48D-534B-9B27-780B5F4981DB}" type="presParOf" srcId="{C3B79FB8-1264-2B48-9821-71E497870DE9}" destId="{F431E212-862D-CE4D-BFF7-ED7D1D2B4D12}" srcOrd="0" destOrd="0" presId="urn:microsoft.com/office/officeart/2008/layout/LinedList"/>
    <dgm:cxn modelId="{A6B30D29-5DDE-134B-B7C2-F14E6339D102}" type="presParOf" srcId="{C3B79FB8-1264-2B48-9821-71E497870DE9}" destId="{7E645061-4927-A447-B5F9-CAC39B0DBD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A6B5-DD67-874D-8CAA-30D3B67FDA70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2AD02FB2-A102-B946-82D0-E36A6014589B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1. Qu'est-ce que le Web Scraping ?</a:t>
          </a:r>
          <a:endParaRPr lang="en-US" sz="2200" kern="1200"/>
        </a:p>
      </dsp:txBody>
      <dsp:txXfrm>
        <a:off x="105624" y="1502"/>
        <a:ext cx="2511156" cy="1506693"/>
      </dsp:txXfrm>
    </dsp:sp>
    <dsp:sp modelId="{F99803F4-FA29-F44E-927E-29C877748C86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888A441F-0B8D-3B41-9ACD-38966346205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2. Avantages et limites</a:t>
          </a:r>
          <a:endParaRPr lang="en-US" sz="2200" kern="1200"/>
        </a:p>
      </dsp:txBody>
      <dsp:txXfrm>
        <a:off x="3194346" y="1502"/>
        <a:ext cx="2511156" cy="1506693"/>
      </dsp:txXfrm>
    </dsp:sp>
    <dsp:sp modelId="{E3078A43-D2A1-2841-8FAA-56B9A1500BEE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20F831F1-581D-2E4B-9441-4A89CA0AE605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3. Prérequis techniques pour faire du web scraping</a:t>
          </a:r>
          <a:endParaRPr lang="en-US" sz="2200" kern="1200"/>
        </a:p>
      </dsp:txBody>
      <dsp:txXfrm>
        <a:off x="105624" y="2085762"/>
        <a:ext cx="2511156" cy="1506693"/>
      </dsp:txXfrm>
    </dsp:sp>
    <dsp:sp modelId="{5653E178-DA9F-8949-9B18-C14D59894679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38FF0971-BCDE-7946-92B9-EC5C5CC91910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4. Démonstration : Web Scraping avec Python et BeautifulSoup</a:t>
          </a:r>
          <a:endParaRPr lang="en-US" sz="2200" kern="1200"/>
        </a:p>
      </dsp:txBody>
      <dsp:txXfrm>
        <a:off x="3194346" y="2085762"/>
        <a:ext cx="2511156" cy="1506693"/>
      </dsp:txXfrm>
    </dsp:sp>
    <dsp:sp modelId="{EE0115E3-800C-544B-9DFD-52C1876313CE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C4A4790B-C5A1-954A-8373-A914B886D84D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5. Questions éthiques et légales</a:t>
          </a:r>
          <a:endParaRPr lang="en-US" sz="2200" kern="1200"/>
        </a:p>
      </dsp:txBody>
      <dsp:txXfrm>
        <a:off x="105624" y="4170022"/>
        <a:ext cx="2511156" cy="1506693"/>
      </dsp:txXfrm>
    </dsp:sp>
    <dsp:sp modelId="{99FF8A41-8D65-CA4F-A533-54F191E9DF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/>
            <a:t>6. Bonnes pratiques</a:t>
          </a:r>
          <a:endParaRPr lang="en-US" sz="2200" kern="1200"/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32821-91F6-4A30-8BBA-B0CA0B12D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26A25-403D-4489-AA10-039C070E784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3A96-F51D-4FA3-B1D4-46223039A682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Qu'est-ce que le web scraping?</a:t>
          </a:r>
          <a:endParaRPr lang="en-US" sz="2500" kern="1200"/>
        </a:p>
      </dsp:txBody>
      <dsp:txXfrm>
        <a:off x="1435590" y="531"/>
        <a:ext cx="4732020" cy="1242935"/>
      </dsp:txXfrm>
    </dsp:sp>
    <dsp:sp modelId="{626A7E48-7585-488B-BE3F-FB04DEFEA877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Définition : Technique d'extraction de données à partir de sites web.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Principaux usages : Récupération d'informations, analyses automatisées, etc.</a:t>
          </a:r>
          <a:endParaRPr lang="en-US" sz="1400" kern="1200"/>
        </a:p>
      </dsp:txBody>
      <dsp:txXfrm>
        <a:off x="6167610" y="531"/>
        <a:ext cx="4347989" cy="1242935"/>
      </dsp:txXfrm>
    </dsp:sp>
    <dsp:sp modelId="{C4265FD1-91E9-4741-A634-74E3A0BBAC6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4651D-9CC6-4FB9-9F5F-4E3E730EEA6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87961-279B-4B0D-A761-2476BDFF4B52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Comment ça fonctionne?</a:t>
          </a:r>
          <a:endParaRPr lang="en-US" sz="2500" kern="1200"/>
        </a:p>
      </dsp:txBody>
      <dsp:txXfrm>
        <a:off x="1435590" y="1554201"/>
        <a:ext cx="4732020" cy="1242935"/>
      </dsp:txXfrm>
    </dsp:sp>
    <dsp:sp modelId="{204E5DD9-3853-4C70-896E-44F04FCCE834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Description : Navigation sur le web et extraction des éléments souhaités.</a:t>
          </a:r>
          <a:endParaRPr lang="en-US" sz="1400" kern="1200"/>
        </a:p>
      </dsp:txBody>
      <dsp:txXfrm>
        <a:off x="6167610" y="1554201"/>
        <a:ext cx="4347989" cy="1242935"/>
      </dsp:txXfrm>
    </dsp:sp>
    <dsp:sp modelId="{969C25A4-4370-45B6-BDD8-29E4ECF374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B710B-F7BA-4F13-BB71-6500F49F052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7A68-8842-46F0-BA8E-9DF09EE856E3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Exemples d'utilisation:</a:t>
          </a:r>
          <a:endParaRPr lang="en-US" sz="2500" kern="1200"/>
        </a:p>
      </dsp:txBody>
      <dsp:txXfrm>
        <a:off x="1435590" y="3107870"/>
        <a:ext cx="4732020" cy="1242935"/>
      </dsp:txXfrm>
    </dsp:sp>
    <dsp:sp modelId="{43833C43-2FA1-4541-96BC-CB8FECF8B30D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Analyse des tendances.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Collecte d'informations pour la recherche.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Veille concurrentielle.</a:t>
          </a:r>
          <a:endParaRPr lang="en-US" sz="1400" kern="1200"/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A88E4-C851-42B8-87FB-7C2E1EB2AEAE}">
      <dsp:nvSpPr>
        <dsp:cNvPr id="0" name=""/>
        <dsp:cNvSpPr/>
      </dsp:nvSpPr>
      <dsp:spPr>
        <a:xfrm>
          <a:off x="973190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EE41-C305-49CD-909D-37E9C5FA272B}">
      <dsp:nvSpPr>
        <dsp:cNvPr id="0" name=""/>
        <dsp:cNvSpPr/>
      </dsp:nvSpPr>
      <dsp:spPr>
        <a:xfrm>
          <a:off x="1242597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F645B-6A31-4E51-A9F6-5B532B2918D1}">
      <dsp:nvSpPr>
        <dsp:cNvPr id="0" name=""/>
        <dsp:cNvSpPr/>
      </dsp:nvSpPr>
      <dsp:spPr>
        <a:xfrm>
          <a:off x="569079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i="0" kern="1200"/>
            <a:t>Extensions Web</a:t>
          </a:r>
          <a:r>
            <a:rPr lang="fr-FR" sz="1800" b="0" i="0" kern="1200"/>
            <a:t> :</a:t>
          </a:r>
          <a:r>
            <a:rPr lang="fr-FR" sz="1800" i="0" kern="1200"/>
            <a:t>Web Scraper, Data </a:t>
          </a:r>
          <a:r>
            <a:rPr lang="fr-FR" sz="1800" kern="1200"/>
            <a:t>s</a:t>
          </a:r>
          <a:r>
            <a:rPr lang="fr-FR" sz="1800" i="0" kern="1200"/>
            <a:t>craper </a:t>
          </a:r>
          <a:endParaRPr lang="en-US" sz="1800" kern="1200"/>
        </a:p>
      </dsp:txBody>
      <dsp:txXfrm>
        <a:off x="569079" y="2027282"/>
        <a:ext cx="2072362" cy="1955869"/>
      </dsp:txXfrm>
    </dsp:sp>
    <dsp:sp modelId="{7E9B1226-98D1-4132-A217-5AEA6718581E}">
      <dsp:nvSpPr>
        <dsp:cNvPr id="0" name=""/>
        <dsp:cNvSpPr/>
      </dsp:nvSpPr>
      <dsp:spPr>
        <a:xfrm>
          <a:off x="3408216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B7A36-B706-4AAE-92E6-7D1BC70F06A9}">
      <dsp:nvSpPr>
        <dsp:cNvPr id="0" name=""/>
        <dsp:cNvSpPr/>
      </dsp:nvSpPr>
      <dsp:spPr>
        <a:xfrm>
          <a:off x="3677623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F424-119C-4D61-BB5B-ECC4A7E3FAD9}">
      <dsp:nvSpPr>
        <dsp:cNvPr id="0" name=""/>
        <dsp:cNvSpPr/>
      </dsp:nvSpPr>
      <dsp:spPr>
        <a:xfrm>
          <a:off x="3004105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/>
            <a:t>Logiciel no code</a:t>
          </a:r>
          <a:r>
            <a:rPr lang="fr-FR" sz="1800" kern="1200"/>
            <a:t>: </a:t>
          </a:r>
          <a:r>
            <a:rPr lang="fr-FR" sz="1800" b="1" i="0" kern="1200"/>
            <a:t> </a:t>
          </a:r>
          <a:r>
            <a:rPr lang="fr-FR" sz="1800" i="0" kern="1200"/>
            <a:t>Octoparse</a:t>
          </a:r>
          <a:r>
            <a:rPr lang="fr-FR" sz="1800" kern="1200"/>
            <a:t>, </a:t>
          </a:r>
          <a:r>
            <a:rPr lang="fr-FR" sz="1800" i="0" kern="1200"/>
            <a:t>ParseHub</a:t>
          </a:r>
          <a:r>
            <a:rPr lang="fr-FR" sz="1800" kern="1200"/>
            <a:t>, </a:t>
          </a:r>
          <a:r>
            <a:rPr lang="fr-FR" sz="1800" i="0" kern="1200"/>
            <a:t>Import.io</a:t>
          </a:r>
          <a:r>
            <a:rPr lang="fr-FR" sz="1800" kern="1200"/>
            <a:t>, </a:t>
          </a:r>
          <a:r>
            <a:rPr lang="fr-FR" sz="1800" i="0" kern="1200"/>
            <a:t>Scrapy Cloud</a:t>
          </a:r>
          <a:endParaRPr lang="en-US" sz="1800" kern="1200"/>
        </a:p>
      </dsp:txBody>
      <dsp:txXfrm>
        <a:off x="3004105" y="2027282"/>
        <a:ext cx="2072362" cy="1955869"/>
      </dsp:txXfrm>
    </dsp:sp>
    <dsp:sp modelId="{AFE55EA3-E789-49BB-9561-68EF540E4363}">
      <dsp:nvSpPr>
        <dsp:cNvPr id="0" name=""/>
        <dsp:cNvSpPr/>
      </dsp:nvSpPr>
      <dsp:spPr>
        <a:xfrm>
          <a:off x="5843242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B5831-9094-4841-A367-7DC2FEB84F26}">
      <dsp:nvSpPr>
        <dsp:cNvPr id="0" name=""/>
        <dsp:cNvSpPr/>
      </dsp:nvSpPr>
      <dsp:spPr>
        <a:xfrm>
          <a:off x="6112649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8841E-71E4-4641-AD0F-57D78F93A011}">
      <dsp:nvSpPr>
        <dsp:cNvPr id="0" name=""/>
        <dsp:cNvSpPr/>
      </dsp:nvSpPr>
      <dsp:spPr>
        <a:xfrm>
          <a:off x="5439131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/>
            <a:t>API: </a:t>
          </a:r>
          <a:r>
            <a:rPr lang="fr-FR" sz="1800" kern="1200"/>
            <a:t>scraping bot</a:t>
          </a:r>
          <a:endParaRPr lang="en-US" sz="1800" kern="1200"/>
        </a:p>
      </dsp:txBody>
      <dsp:txXfrm>
        <a:off x="5439131" y="2027282"/>
        <a:ext cx="2072362" cy="1955869"/>
      </dsp:txXfrm>
    </dsp:sp>
    <dsp:sp modelId="{7BE66E33-8E6C-4A68-B95F-7FE2FFBFAD72}">
      <dsp:nvSpPr>
        <dsp:cNvPr id="0" name=""/>
        <dsp:cNvSpPr/>
      </dsp:nvSpPr>
      <dsp:spPr>
        <a:xfrm>
          <a:off x="8278268" y="3693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A6B1-3425-4A09-AD54-EF0C73E873DD}">
      <dsp:nvSpPr>
        <dsp:cNvPr id="0" name=""/>
        <dsp:cNvSpPr/>
      </dsp:nvSpPr>
      <dsp:spPr>
        <a:xfrm>
          <a:off x="8547675" y="638799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CD23E-949B-44F7-BE2E-679D181EF072}">
      <dsp:nvSpPr>
        <dsp:cNvPr id="0" name=""/>
        <dsp:cNvSpPr/>
      </dsp:nvSpPr>
      <dsp:spPr>
        <a:xfrm>
          <a:off x="7874157" y="2027282"/>
          <a:ext cx="2072362" cy="195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i="0" kern="1200"/>
            <a:t>Les librairies python: </a:t>
          </a:r>
          <a:r>
            <a:rPr lang="fr-FR" sz="1800" kern="1200"/>
            <a:t>BeautifulSoup, Scrapy, Selenium (pour des sites web dynamiques)</a:t>
          </a:r>
          <a:br>
            <a:rPr lang="fr-FR" sz="1800" kern="1200"/>
          </a:br>
          <a:endParaRPr lang="en-US" sz="1800" kern="1200"/>
        </a:p>
      </dsp:txBody>
      <dsp:txXfrm>
        <a:off x="7874157" y="2027282"/>
        <a:ext cx="2072362" cy="1955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75379-BB13-465E-B9F5-E3CAC9475919}">
      <dsp:nvSpPr>
        <dsp:cNvPr id="0" name=""/>
        <dsp:cNvSpPr/>
      </dsp:nvSpPr>
      <dsp:spPr>
        <a:xfrm>
          <a:off x="54832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7181-079F-4BD7-B0CF-46A480F9020F}">
      <dsp:nvSpPr>
        <dsp:cNvPr id="0" name=""/>
        <dsp:cNvSpPr/>
      </dsp:nvSpPr>
      <dsp:spPr>
        <a:xfrm>
          <a:off x="7210" y="2239987"/>
          <a:ext cx="1658091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Accès rapide à l'info</a:t>
          </a:r>
          <a:r>
            <a:rPr lang="fr-FR" sz="1600" b="0" i="0" kern="1200" dirty="0"/>
            <a:t> : Informations à portée de main en un instant.</a:t>
          </a:r>
          <a:endParaRPr lang="en-US" sz="1600" kern="1200" dirty="0"/>
        </a:p>
      </dsp:txBody>
      <dsp:txXfrm>
        <a:off x="7210" y="2239987"/>
        <a:ext cx="1658091" cy="708301"/>
      </dsp:txXfrm>
    </dsp:sp>
    <dsp:sp modelId="{43D832F7-CB9D-4950-86F4-EC0541C38479}">
      <dsp:nvSpPr>
        <dsp:cNvPr id="0" name=""/>
        <dsp:cNvSpPr/>
      </dsp:nvSpPr>
      <dsp:spPr>
        <a:xfrm>
          <a:off x="2974683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ADDA-8E8E-4572-879D-8DE9A92BFF79}">
      <dsp:nvSpPr>
        <dsp:cNvPr id="0" name=""/>
        <dsp:cNvSpPr/>
      </dsp:nvSpPr>
      <dsp:spPr>
        <a:xfrm>
          <a:off x="1889246" y="2239987"/>
          <a:ext cx="2746734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Mise à jour automatisée</a:t>
          </a:r>
          <a:r>
            <a:rPr lang="fr-FR" sz="1600" b="0" i="0" kern="1200" dirty="0"/>
            <a:t> : Les données se renouvellent, sans effort manuel.</a:t>
          </a:r>
          <a:endParaRPr lang="en-US" sz="1600" kern="1200" dirty="0"/>
        </a:p>
      </dsp:txBody>
      <dsp:txXfrm>
        <a:off x="1889246" y="2239987"/>
        <a:ext cx="2746734" cy="708301"/>
      </dsp:txXfrm>
    </dsp:sp>
    <dsp:sp modelId="{3F0DE6EC-20B2-48B0-B72A-B7580A5CF0B5}">
      <dsp:nvSpPr>
        <dsp:cNvPr id="0" name=""/>
        <dsp:cNvSpPr/>
      </dsp:nvSpPr>
      <dsp:spPr>
        <a:xfrm>
          <a:off x="567023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8467-1736-4295-9A35-0AC8A9990747}">
      <dsp:nvSpPr>
        <dsp:cNvPr id="0" name=""/>
        <dsp:cNvSpPr/>
      </dsp:nvSpPr>
      <dsp:spPr>
        <a:xfrm>
          <a:off x="4859925" y="2239987"/>
          <a:ext cx="2196481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Collecte de gros volumes</a:t>
          </a:r>
          <a:r>
            <a:rPr lang="fr-FR" sz="1600" b="0" i="0" kern="1200" dirty="0"/>
            <a:t> : Des tonnes d'infos récupérées rapidement.</a:t>
          </a:r>
          <a:endParaRPr lang="en-US" sz="1600" kern="1200" dirty="0"/>
        </a:p>
      </dsp:txBody>
      <dsp:txXfrm>
        <a:off x="4859925" y="2239987"/>
        <a:ext cx="2196481" cy="708301"/>
      </dsp:txXfrm>
    </dsp:sp>
    <dsp:sp modelId="{4AFD7618-6CF6-4281-BAB8-B01F6FBE27EE}">
      <dsp:nvSpPr>
        <dsp:cNvPr id="0" name=""/>
        <dsp:cNvSpPr/>
      </dsp:nvSpPr>
      <dsp:spPr>
        <a:xfrm>
          <a:off x="7854625" y="1300156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485D2-4C81-4C8E-BD38-6E6BC17F0651}">
      <dsp:nvSpPr>
        <dsp:cNvPr id="0" name=""/>
        <dsp:cNvSpPr/>
      </dsp:nvSpPr>
      <dsp:spPr>
        <a:xfrm>
          <a:off x="7280352" y="1931313"/>
          <a:ext cx="1724404" cy="11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Personnalisation</a:t>
          </a:r>
          <a:r>
            <a:rPr lang="fr-FR" sz="1600" b="0" i="0" kern="1200" dirty="0"/>
            <a:t> :Seules les données pertinentes, comme vous le souhaitez.</a:t>
          </a:r>
          <a:endParaRPr lang="en-US" sz="1600" kern="1200" dirty="0"/>
        </a:p>
      </dsp:txBody>
      <dsp:txXfrm>
        <a:off x="7280352" y="1931313"/>
        <a:ext cx="1724404" cy="1119867"/>
      </dsp:txXfrm>
    </dsp:sp>
    <dsp:sp modelId="{CEA864AD-6408-4FEB-9F94-7C9B4621ADAA}">
      <dsp:nvSpPr>
        <dsp:cNvPr id="0" name=""/>
        <dsp:cNvSpPr/>
      </dsp:nvSpPr>
      <dsp:spPr>
        <a:xfrm>
          <a:off x="9580616" y="1403048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D7228-33EF-4034-9A14-0B9C5FD4E4A8}">
      <dsp:nvSpPr>
        <dsp:cNvPr id="0" name=""/>
        <dsp:cNvSpPr/>
      </dsp:nvSpPr>
      <dsp:spPr>
        <a:xfrm>
          <a:off x="9228702" y="2239987"/>
          <a:ext cx="1279687" cy="70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Économies</a:t>
          </a:r>
          <a:r>
            <a:rPr lang="fr-FR" sz="1600" b="0" i="0" kern="1200" dirty="0"/>
            <a:t> :Récupération d'infos sans coûts additionnels.</a:t>
          </a:r>
          <a:endParaRPr lang="en-US" sz="1600" kern="1200" dirty="0"/>
        </a:p>
      </dsp:txBody>
      <dsp:txXfrm>
        <a:off x="9228702" y="2239987"/>
        <a:ext cx="1279687" cy="708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C96B3-BC3B-5949-95A9-639496556241}">
      <dsp:nvSpPr>
        <dsp:cNvPr id="0" name=""/>
        <dsp:cNvSpPr/>
      </dsp:nvSpPr>
      <dsp:spPr>
        <a:xfrm>
          <a:off x="0" y="523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97769B-405D-EA43-B3BB-BA4C8778584B}">
      <dsp:nvSpPr>
        <dsp:cNvPr id="0" name=""/>
        <dsp:cNvSpPr/>
      </dsp:nvSpPr>
      <dsp:spPr>
        <a:xfrm>
          <a:off x="0" y="52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&lt;html&gt; </a:t>
          </a:r>
          <a:r>
            <a:rPr lang="fr-FR" sz="1200" b="0" i="0" kern="1200"/>
            <a:t>: Définit le début et la fin d'un document HTML.</a:t>
          </a:r>
          <a:endParaRPr lang="en-US" sz="1200" kern="1200"/>
        </a:p>
      </dsp:txBody>
      <dsp:txXfrm>
        <a:off x="0" y="523"/>
        <a:ext cx="6717792" cy="428475"/>
      </dsp:txXfrm>
    </dsp:sp>
    <dsp:sp modelId="{28AB1221-78C1-5C45-9ED6-922D8455ABD3}">
      <dsp:nvSpPr>
        <dsp:cNvPr id="0" name=""/>
        <dsp:cNvSpPr/>
      </dsp:nvSpPr>
      <dsp:spPr>
        <a:xfrm>
          <a:off x="0" y="428998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08729A-4CA2-5344-8190-B5FAFD1A0DC9}">
      <dsp:nvSpPr>
        <dsp:cNvPr id="0" name=""/>
        <dsp:cNvSpPr/>
      </dsp:nvSpPr>
      <dsp:spPr>
        <a:xfrm>
          <a:off x="0" y="428998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&lt;head&gt; </a:t>
          </a:r>
          <a:r>
            <a:rPr lang="fr-FR" sz="1200" b="0" i="0" kern="1200"/>
            <a:t>: Contient des éléments d'en-tête tels que le titre, les méta-informations, etc.</a:t>
          </a:r>
          <a:endParaRPr lang="en-US" sz="1200" kern="1200"/>
        </a:p>
      </dsp:txBody>
      <dsp:txXfrm>
        <a:off x="0" y="428998"/>
        <a:ext cx="6717792" cy="428475"/>
      </dsp:txXfrm>
    </dsp:sp>
    <dsp:sp modelId="{A002C2AD-CC62-8E4D-B49E-33B97D4A105E}">
      <dsp:nvSpPr>
        <dsp:cNvPr id="0" name=""/>
        <dsp:cNvSpPr/>
      </dsp:nvSpPr>
      <dsp:spPr>
        <a:xfrm>
          <a:off x="0" y="857474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02559B-C29A-3A45-9912-62009A765E95}">
      <dsp:nvSpPr>
        <dsp:cNvPr id="0" name=""/>
        <dsp:cNvSpPr/>
      </dsp:nvSpPr>
      <dsp:spPr>
        <a:xfrm>
          <a:off x="0" y="857474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&lt;title&gt; </a:t>
          </a:r>
          <a:r>
            <a:rPr lang="fr-FR" sz="1200" b="0" i="0" kern="1200"/>
            <a:t>: Définit le titre de la page.</a:t>
          </a:r>
          <a:endParaRPr lang="en-US" sz="1200" kern="1200"/>
        </a:p>
      </dsp:txBody>
      <dsp:txXfrm>
        <a:off x="0" y="857474"/>
        <a:ext cx="6717792" cy="428475"/>
      </dsp:txXfrm>
    </dsp:sp>
    <dsp:sp modelId="{BACD1BB4-3622-7B4E-882E-EDE8EF51EBDE}">
      <dsp:nvSpPr>
        <dsp:cNvPr id="0" name=""/>
        <dsp:cNvSpPr/>
      </dsp:nvSpPr>
      <dsp:spPr>
        <a:xfrm>
          <a:off x="0" y="1285950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111CA7-A402-3248-A44A-5A0926AA75FC}">
      <dsp:nvSpPr>
        <dsp:cNvPr id="0" name=""/>
        <dsp:cNvSpPr/>
      </dsp:nvSpPr>
      <dsp:spPr>
        <a:xfrm>
          <a:off x="0" y="1285950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&lt;body&gt; </a:t>
          </a:r>
          <a:r>
            <a:rPr lang="fr-FR" sz="1200" b="0" i="0" kern="1200"/>
            <a:t>: Contient le contenu visible de la page, y compris le texte, les images, les liens, etc.</a:t>
          </a:r>
          <a:endParaRPr lang="en-US" sz="1200" kern="1200"/>
        </a:p>
      </dsp:txBody>
      <dsp:txXfrm>
        <a:off x="0" y="1285950"/>
        <a:ext cx="6717792" cy="428475"/>
      </dsp:txXfrm>
    </dsp:sp>
    <dsp:sp modelId="{3F3885A7-9377-7147-9382-802A659CD954}">
      <dsp:nvSpPr>
        <dsp:cNvPr id="0" name=""/>
        <dsp:cNvSpPr/>
      </dsp:nvSpPr>
      <dsp:spPr>
        <a:xfrm>
          <a:off x="0" y="1714426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A92CFE-8794-FD42-98C3-4BB010930278}">
      <dsp:nvSpPr>
        <dsp:cNvPr id="0" name=""/>
        <dsp:cNvSpPr/>
      </dsp:nvSpPr>
      <dsp:spPr>
        <a:xfrm>
          <a:off x="0" y="1714426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&lt;h1&gt;, &lt;h2&gt;, &lt;h3&gt;, ..., &lt;h6&gt; </a:t>
          </a:r>
          <a:r>
            <a:rPr lang="fr-FR" sz="1200" b="0" i="0" kern="1200"/>
            <a:t>: Définissent les en-têtes de différents niveaux (titres) pour structurer le contenu.</a:t>
          </a:r>
          <a:endParaRPr lang="en-US" sz="1200" kern="1200"/>
        </a:p>
      </dsp:txBody>
      <dsp:txXfrm>
        <a:off x="0" y="1714426"/>
        <a:ext cx="6717792" cy="428475"/>
      </dsp:txXfrm>
    </dsp:sp>
    <dsp:sp modelId="{65C49CF1-9467-6348-B596-62C328E7D290}">
      <dsp:nvSpPr>
        <dsp:cNvPr id="0" name=""/>
        <dsp:cNvSpPr/>
      </dsp:nvSpPr>
      <dsp:spPr>
        <a:xfrm>
          <a:off x="0" y="2142902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1F7205-CC7F-D449-B09E-C46225B6F049}">
      <dsp:nvSpPr>
        <dsp:cNvPr id="0" name=""/>
        <dsp:cNvSpPr/>
      </dsp:nvSpPr>
      <dsp:spPr>
        <a:xfrm>
          <a:off x="0" y="2142902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&lt;p&gt; </a:t>
          </a:r>
          <a:r>
            <a:rPr lang="fr-FR" sz="1200" b="0" i="0" kern="1200"/>
            <a:t>: Définit un paragraphe.</a:t>
          </a:r>
          <a:endParaRPr lang="en-US" sz="1200" kern="1200"/>
        </a:p>
      </dsp:txBody>
      <dsp:txXfrm>
        <a:off x="0" y="2142902"/>
        <a:ext cx="6717792" cy="428475"/>
      </dsp:txXfrm>
    </dsp:sp>
    <dsp:sp modelId="{8387DB1B-701B-DE46-9843-0D04A7A8B5A7}">
      <dsp:nvSpPr>
        <dsp:cNvPr id="0" name=""/>
        <dsp:cNvSpPr/>
      </dsp:nvSpPr>
      <dsp:spPr>
        <a:xfrm>
          <a:off x="0" y="2571377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560C0-C6B8-0A4A-B731-688E010D297C}">
      <dsp:nvSpPr>
        <dsp:cNvPr id="0" name=""/>
        <dsp:cNvSpPr/>
      </dsp:nvSpPr>
      <dsp:spPr>
        <a:xfrm>
          <a:off x="0" y="2571377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&lt;a&gt; </a:t>
          </a:r>
          <a:r>
            <a:rPr lang="fr-FR" sz="1200" b="0" i="0" kern="1200"/>
            <a:t>: Définit un lien hypertexte.</a:t>
          </a:r>
          <a:endParaRPr lang="en-US" sz="1200" kern="1200"/>
        </a:p>
      </dsp:txBody>
      <dsp:txXfrm>
        <a:off x="0" y="2571377"/>
        <a:ext cx="6717792" cy="428475"/>
      </dsp:txXfrm>
    </dsp:sp>
    <dsp:sp modelId="{4959F3ED-7548-A147-ADCD-5315287D396E}">
      <dsp:nvSpPr>
        <dsp:cNvPr id="0" name=""/>
        <dsp:cNvSpPr/>
      </dsp:nvSpPr>
      <dsp:spPr>
        <a:xfrm>
          <a:off x="0" y="2999853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D5E661-D1E7-F248-93EE-113F2504A920}">
      <dsp:nvSpPr>
        <dsp:cNvPr id="0" name=""/>
        <dsp:cNvSpPr/>
      </dsp:nvSpPr>
      <dsp:spPr>
        <a:xfrm>
          <a:off x="0" y="299985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&lt;img&gt; </a:t>
          </a:r>
          <a:r>
            <a:rPr lang="fr-FR" sz="1200" b="0" i="0" kern="1200"/>
            <a:t>: Définit une image.</a:t>
          </a:r>
          <a:endParaRPr lang="en-US" sz="1200" kern="1200"/>
        </a:p>
      </dsp:txBody>
      <dsp:txXfrm>
        <a:off x="0" y="2999853"/>
        <a:ext cx="6717792" cy="428475"/>
      </dsp:txXfrm>
    </dsp:sp>
    <dsp:sp modelId="{9126EC20-5A58-B548-9553-BC500DEBF185}">
      <dsp:nvSpPr>
        <dsp:cNvPr id="0" name=""/>
        <dsp:cNvSpPr/>
      </dsp:nvSpPr>
      <dsp:spPr>
        <a:xfrm>
          <a:off x="0" y="3428329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530347-7A20-984E-AB72-34866B69C563}">
      <dsp:nvSpPr>
        <dsp:cNvPr id="0" name=""/>
        <dsp:cNvSpPr/>
      </dsp:nvSpPr>
      <dsp:spPr>
        <a:xfrm>
          <a:off x="0" y="3428329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&lt;ul&gt; </a:t>
          </a:r>
          <a:r>
            <a:rPr lang="fr-FR" sz="1200" b="0" i="0" kern="1200"/>
            <a:t>: Définit une liste non ordonnée.</a:t>
          </a:r>
          <a:endParaRPr lang="en-US" sz="1200" kern="1200"/>
        </a:p>
      </dsp:txBody>
      <dsp:txXfrm>
        <a:off x="0" y="3428329"/>
        <a:ext cx="6717792" cy="428475"/>
      </dsp:txXfrm>
    </dsp:sp>
    <dsp:sp modelId="{EF35AB13-B031-5147-BD58-4B34D569AFFF}">
      <dsp:nvSpPr>
        <dsp:cNvPr id="0" name=""/>
        <dsp:cNvSpPr/>
      </dsp:nvSpPr>
      <dsp:spPr>
        <a:xfrm>
          <a:off x="0" y="3856805"/>
          <a:ext cx="6717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4A7350-81BF-6E41-B3DB-E1192F837600}">
      <dsp:nvSpPr>
        <dsp:cNvPr id="0" name=""/>
        <dsp:cNvSpPr/>
      </dsp:nvSpPr>
      <dsp:spPr>
        <a:xfrm>
          <a:off x="0" y="3856805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/>
            <a:t>&lt;ol&gt; </a:t>
          </a:r>
          <a:r>
            <a:rPr lang="fr-FR" sz="1200" b="0" i="0" kern="1200"/>
            <a:t>: Définit une liste ordonnée.</a:t>
          </a:r>
          <a:endParaRPr lang="en-US" sz="1200" kern="1200"/>
        </a:p>
      </dsp:txBody>
      <dsp:txXfrm>
        <a:off x="0" y="3856805"/>
        <a:ext cx="6717792" cy="428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5B1B2-1856-2444-BE35-393C0E7A6171}">
      <dsp:nvSpPr>
        <dsp:cNvPr id="0" name=""/>
        <dsp:cNvSpPr/>
      </dsp:nvSpPr>
      <dsp:spPr>
        <a:xfrm>
          <a:off x="0" y="523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4C311-F6B0-5347-A6A5-BBD38765EC5B}">
      <dsp:nvSpPr>
        <dsp:cNvPr id="0" name=""/>
        <dsp:cNvSpPr/>
      </dsp:nvSpPr>
      <dsp:spPr>
        <a:xfrm>
          <a:off x="0" y="52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&lt;li&gt; </a:t>
          </a:r>
          <a:r>
            <a:rPr lang="fr-FR" sz="1700" b="0" i="0" kern="1200" dirty="0"/>
            <a:t>: Définit un élément de liste.</a:t>
          </a:r>
          <a:endParaRPr lang="en-US" sz="1700" kern="1200" dirty="0"/>
        </a:p>
      </dsp:txBody>
      <dsp:txXfrm>
        <a:off x="0" y="523"/>
        <a:ext cx="6717792" cy="428475"/>
      </dsp:txXfrm>
    </dsp:sp>
    <dsp:sp modelId="{BCA239EC-DDBA-EF44-BCEB-C071A30CE5AD}">
      <dsp:nvSpPr>
        <dsp:cNvPr id="0" name=""/>
        <dsp:cNvSpPr/>
      </dsp:nvSpPr>
      <dsp:spPr>
        <a:xfrm>
          <a:off x="0" y="428998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70E6B-FE1D-4240-985F-063BC0F727C1}">
      <dsp:nvSpPr>
        <dsp:cNvPr id="0" name=""/>
        <dsp:cNvSpPr/>
      </dsp:nvSpPr>
      <dsp:spPr>
        <a:xfrm>
          <a:off x="0" y="428998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&lt;table&gt; </a:t>
          </a:r>
          <a:r>
            <a:rPr lang="fr-FR" sz="1700" b="0" i="0" kern="1200" dirty="0"/>
            <a:t>: Définit un tableau.</a:t>
          </a:r>
          <a:endParaRPr lang="en-US" sz="1700" kern="1200" dirty="0"/>
        </a:p>
      </dsp:txBody>
      <dsp:txXfrm>
        <a:off x="0" y="428998"/>
        <a:ext cx="6717792" cy="428475"/>
      </dsp:txXfrm>
    </dsp:sp>
    <dsp:sp modelId="{AEFA2C4D-053C-3E44-975B-FE600F2FC4DA}">
      <dsp:nvSpPr>
        <dsp:cNvPr id="0" name=""/>
        <dsp:cNvSpPr/>
      </dsp:nvSpPr>
      <dsp:spPr>
        <a:xfrm>
          <a:off x="0" y="857474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9DCD7-5008-0A4D-BD83-FD0F66B0E036}">
      <dsp:nvSpPr>
        <dsp:cNvPr id="0" name=""/>
        <dsp:cNvSpPr/>
      </dsp:nvSpPr>
      <dsp:spPr>
        <a:xfrm>
          <a:off x="0" y="857474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&lt;tr&gt; </a:t>
          </a:r>
          <a:r>
            <a:rPr lang="fr-FR" sz="1700" b="0" i="0" kern="1200" dirty="0"/>
            <a:t>: Définit une ligne de tableau.</a:t>
          </a:r>
          <a:endParaRPr lang="en-US" sz="1700" kern="1200" dirty="0"/>
        </a:p>
      </dsp:txBody>
      <dsp:txXfrm>
        <a:off x="0" y="857474"/>
        <a:ext cx="6717792" cy="428475"/>
      </dsp:txXfrm>
    </dsp:sp>
    <dsp:sp modelId="{FE64FB30-1940-6F42-999F-3D09704ADE6D}">
      <dsp:nvSpPr>
        <dsp:cNvPr id="0" name=""/>
        <dsp:cNvSpPr/>
      </dsp:nvSpPr>
      <dsp:spPr>
        <a:xfrm>
          <a:off x="0" y="1285950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585277-EEA4-4C48-ACF1-DA58AAC2D249}">
      <dsp:nvSpPr>
        <dsp:cNvPr id="0" name=""/>
        <dsp:cNvSpPr/>
      </dsp:nvSpPr>
      <dsp:spPr>
        <a:xfrm>
          <a:off x="0" y="1285950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&lt;td&gt; </a:t>
          </a:r>
          <a:r>
            <a:rPr lang="fr-FR" sz="1700" b="0" i="0" kern="1200" dirty="0"/>
            <a:t>: Définit une cellule de tableau.</a:t>
          </a:r>
          <a:endParaRPr lang="en-US" sz="1700" kern="1200" dirty="0"/>
        </a:p>
      </dsp:txBody>
      <dsp:txXfrm>
        <a:off x="0" y="1285950"/>
        <a:ext cx="6717792" cy="428475"/>
      </dsp:txXfrm>
    </dsp:sp>
    <dsp:sp modelId="{B83930C1-053A-764C-BA80-75C3239703C8}">
      <dsp:nvSpPr>
        <dsp:cNvPr id="0" name=""/>
        <dsp:cNvSpPr/>
      </dsp:nvSpPr>
      <dsp:spPr>
        <a:xfrm>
          <a:off x="0" y="1714426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7BDAA-C098-004D-B78E-8BBE68A9DB5D}">
      <dsp:nvSpPr>
        <dsp:cNvPr id="0" name=""/>
        <dsp:cNvSpPr/>
      </dsp:nvSpPr>
      <dsp:spPr>
        <a:xfrm>
          <a:off x="0" y="1714426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&lt;div&gt; </a:t>
          </a:r>
          <a:r>
            <a:rPr lang="fr-FR" sz="1700" b="0" i="0" kern="1200" dirty="0"/>
            <a:t>: Divise la page en sections ou en conteneurs.</a:t>
          </a:r>
          <a:endParaRPr lang="en-US" sz="1700" kern="1200" dirty="0"/>
        </a:p>
      </dsp:txBody>
      <dsp:txXfrm>
        <a:off x="0" y="1714426"/>
        <a:ext cx="6717792" cy="428475"/>
      </dsp:txXfrm>
    </dsp:sp>
    <dsp:sp modelId="{8DDD0C5C-0827-6949-AD12-BDC35B42DD5B}">
      <dsp:nvSpPr>
        <dsp:cNvPr id="0" name=""/>
        <dsp:cNvSpPr/>
      </dsp:nvSpPr>
      <dsp:spPr>
        <a:xfrm>
          <a:off x="0" y="2142902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0DC-7E19-6A40-91FC-FA223F7C5AF3}">
      <dsp:nvSpPr>
        <dsp:cNvPr id="0" name=""/>
        <dsp:cNvSpPr/>
      </dsp:nvSpPr>
      <dsp:spPr>
        <a:xfrm>
          <a:off x="0" y="2142902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</a:t>
          </a:r>
          <a:r>
            <a:rPr lang="fr-FR" sz="1700" b="1" i="0" kern="1200" dirty="0" err="1"/>
            <a:t>span</a:t>
          </a:r>
          <a:r>
            <a:rPr lang="fr-FR" sz="1700" b="1" i="0" kern="1200" dirty="0"/>
            <a:t>&gt; </a:t>
          </a:r>
          <a:r>
            <a:rPr lang="fr-FR" sz="1700" b="0" i="0" kern="1200" dirty="0"/>
            <a:t>: Utilisé pour appliquer des styles à une partie spécifique du texte.</a:t>
          </a:r>
          <a:endParaRPr lang="en-US" sz="1700" kern="1200" dirty="0"/>
        </a:p>
      </dsp:txBody>
      <dsp:txXfrm>
        <a:off x="0" y="2142902"/>
        <a:ext cx="6717792" cy="428475"/>
      </dsp:txXfrm>
    </dsp:sp>
    <dsp:sp modelId="{54A5376B-4F93-0C4D-8714-B0288421CC1E}">
      <dsp:nvSpPr>
        <dsp:cNvPr id="0" name=""/>
        <dsp:cNvSpPr/>
      </dsp:nvSpPr>
      <dsp:spPr>
        <a:xfrm>
          <a:off x="0" y="2571377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AE60A-B590-5045-A3EB-B7DFF089832D}">
      <dsp:nvSpPr>
        <dsp:cNvPr id="0" name=""/>
        <dsp:cNvSpPr/>
      </dsp:nvSpPr>
      <dsp:spPr>
        <a:xfrm>
          <a:off x="0" y="2571377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</a:t>
          </a:r>
          <a:r>
            <a:rPr lang="fr-FR" sz="1700" b="1" i="0" kern="1200" dirty="0" err="1"/>
            <a:t>form</a:t>
          </a:r>
          <a:r>
            <a:rPr lang="fr-FR" sz="1700" b="1" i="0" kern="1200" dirty="0"/>
            <a:t>&gt; </a:t>
          </a:r>
          <a:r>
            <a:rPr lang="fr-FR" sz="1700" b="0" i="0" kern="1200" dirty="0"/>
            <a:t>: Définit un formulaire pour saisir des données.</a:t>
          </a:r>
          <a:endParaRPr lang="en-US" sz="1700" kern="1200" dirty="0"/>
        </a:p>
      </dsp:txBody>
      <dsp:txXfrm>
        <a:off x="0" y="2571377"/>
        <a:ext cx="6717792" cy="428475"/>
      </dsp:txXfrm>
    </dsp:sp>
    <dsp:sp modelId="{D4B205EE-7A6B-4A42-A877-6FAAC93CC6DC}">
      <dsp:nvSpPr>
        <dsp:cNvPr id="0" name=""/>
        <dsp:cNvSpPr/>
      </dsp:nvSpPr>
      <dsp:spPr>
        <a:xfrm>
          <a:off x="0" y="2999853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5AE950-1418-CB42-8EA0-3AFAAE3BF12E}">
      <dsp:nvSpPr>
        <dsp:cNvPr id="0" name=""/>
        <dsp:cNvSpPr/>
      </dsp:nvSpPr>
      <dsp:spPr>
        <a:xfrm>
          <a:off x="0" y="2999853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&lt;input&gt; </a:t>
          </a:r>
          <a:r>
            <a:rPr lang="fr-FR" sz="1700" b="0" i="0" kern="1200" dirty="0"/>
            <a:t>: Définit un champ de saisie.</a:t>
          </a:r>
          <a:endParaRPr lang="en-US" sz="1700" kern="1200" dirty="0"/>
        </a:p>
      </dsp:txBody>
      <dsp:txXfrm>
        <a:off x="0" y="2999853"/>
        <a:ext cx="6717792" cy="428475"/>
      </dsp:txXfrm>
    </dsp:sp>
    <dsp:sp modelId="{C0216A9F-2FAF-E443-B784-F97B0CE29731}">
      <dsp:nvSpPr>
        <dsp:cNvPr id="0" name=""/>
        <dsp:cNvSpPr/>
      </dsp:nvSpPr>
      <dsp:spPr>
        <a:xfrm>
          <a:off x="0" y="3428329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2303B-0CAD-9640-B3B4-C626923AEDBC}">
      <dsp:nvSpPr>
        <dsp:cNvPr id="0" name=""/>
        <dsp:cNvSpPr/>
      </dsp:nvSpPr>
      <dsp:spPr>
        <a:xfrm>
          <a:off x="0" y="3428329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&lt;select&gt; </a:t>
          </a:r>
          <a:r>
            <a:rPr lang="fr-FR" sz="1700" b="0" i="0" kern="1200" dirty="0"/>
            <a:t>: Définit une liste déroulante.</a:t>
          </a:r>
          <a:endParaRPr lang="en-US" sz="1700" kern="1200" dirty="0"/>
        </a:p>
      </dsp:txBody>
      <dsp:txXfrm>
        <a:off x="0" y="3428329"/>
        <a:ext cx="6717792" cy="428475"/>
      </dsp:txXfrm>
    </dsp:sp>
    <dsp:sp modelId="{70269F08-3167-AE4F-AD96-BBE12FA8FC3C}">
      <dsp:nvSpPr>
        <dsp:cNvPr id="0" name=""/>
        <dsp:cNvSpPr/>
      </dsp:nvSpPr>
      <dsp:spPr>
        <a:xfrm>
          <a:off x="0" y="3856805"/>
          <a:ext cx="67177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60784-083F-5D40-86A8-E8A3788A66DF}">
      <dsp:nvSpPr>
        <dsp:cNvPr id="0" name=""/>
        <dsp:cNvSpPr/>
      </dsp:nvSpPr>
      <dsp:spPr>
        <a:xfrm>
          <a:off x="0" y="3856805"/>
          <a:ext cx="6717792" cy="42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&lt;option&gt; </a:t>
          </a:r>
          <a:r>
            <a:rPr lang="fr-FR" sz="1700" b="0" i="0" kern="1200" dirty="0"/>
            <a:t>: Définit une option dans une liste déroulante.</a:t>
          </a:r>
          <a:endParaRPr lang="en-US" sz="1700" kern="1200" dirty="0"/>
        </a:p>
      </dsp:txBody>
      <dsp:txXfrm>
        <a:off x="0" y="3856805"/>
        <a:ext cx="6717792" cy="428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B4C1E-9B68-9A48-A626-0B11E4500C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D0723-6E1A-4E47-A8FD-4E36D14220F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Request est la librairie python qui permet de recupérer le contenu de la page web</a:t>
          </a:r>
          <a:endParaRPr lang="en-US" sz="2800" kern="1200"/>
        </a:p>
      </dsp:txBody>
      <dsp:txXfrm>
        <a:off x="0" y="0"/>
        <a:ext cx="10515600" cy="1087834"/>
      </dsp:txXfrm>
    </dsp:sp>
    <dsp:sp modelId="{25A9AD0E-60CA-294F-B419-9D6F849450E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D4449-048D-D447-821E-D1EF3BB7E25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URL de la page à récupérer : url = "https://www.example.com" </a:t>
          </a:r>
          <a:endParaRPr lang="en-US" sz="2800" kern="1200"/>
        </a:p>
      </dsp:txBody>
      <dsp:txXfrm>
        <a:off x="0" y="1087834"/>
        <a:ext cx="10515600" cy="1087834"/>
      </dsp:txXfrm>
    </dsp:sp>
    <dsp:sp modelId="{589061F2-59A0-6744-BE64-8270D163E2D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C23-51E9-FE49-9478-0C36F7E008A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/>
            <a:t>Envoi d'une requête GET pour récupérer le contenu de la page response = requests.get(url) </a:t>
          </a:r>
          <a:endParaRPr lang="en-US" sz="2800" kern="1200"/>
        </a:p>
      </dsp:txBody>
      <dsp:txXfrm>
        <a:off x="0" y="2175669"/>
        <a:ext cx="10515600" cy="1087834"/>
      </dsp:txXfrm>
    </dsp:sp>
    <dsp:sp modelId="{807F58ED-B3D3-804A-BA4F-36935E15D50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E212-862D-CE4D-BFF7-ED7D1D2B4D1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Vérifier que la page a été bien recupéré: </a:t>
          </a:r>
          <a:r>
            <a:rPr lang="fr-FR" sz="2800" b="0" i="0" kern="1200"/>
            <a:t>response.status_code == 200</a:t>
          </a:r>
          <a:br>
            <a:rPr lang="fr-FR" sz="2800" kern="1200"/>
          </a:br>
          <a:endParaRPr lang="en-US" sz="28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4BBD-D130-3F8E-D273-EC62DB1E5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BB2BC5-1E22-5E94-9CBA-11110E12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B6FE9-276C-82BE-2367-ABCC754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A9FFF-E29C-7F4A-3734-C0A904E4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058A3-64A1-EEE2-2013-F7A5822C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9F3B4-CA7A-3113-9F18-BF3B5A50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5A3AB2-8C5B-5A56-F78E-759713E0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D5C11-FF87-5CB5-532D-A5EC7C0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FB1D2-B0AE-2439-24DF-D4E415F6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F36C8-8F31-810F-1108-E90E887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3D3E4-9F67-7682-5D8F-50CAF2E3C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5FF0E4-DE3E-169A-7FC5-5AB0404D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E0F53-1797-0D83-55BA-462CFB9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98015-A274-F6A0-95CB-91D1AA3E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F92CB-7C60-EEE3-9A4E-C783F353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E7D6-6C13-68AE-BD31-2739CC3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E9279-AF78-C838-CA3B-11EAE672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EA08-1E7F-4DDA-A5E9-19E685D7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180D0-465A-596F-99E7-7E293EE7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D2A10-3E67-C694-7651-FD8A1617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95CEA-A1F0-B731-CE24-E7235C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2D96A8-7021-29DB-EA98-BE22E3CB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65B41-0B79-A60B-F927-28AE6D59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3E736-D8C2-53DE-372F-77D4A84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72402-A2F1-4459-A248-533D5BF7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0CF43-8AFB-3EC7-52AF-9870711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68259-5241-3E04-E1BA-2C45354F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5E62EE-64AF-295E-4ACA-0B1A86B2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B99AD1-38AF-8AA8-6D7E-87667B7D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E24B51-0335-1805-D443-DBD146A6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6C0D8-B9B3-A8A4-246E-629C3981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1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BBCB-E248-F2AD-9017-7365386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6D849-B8AF-746F-67BE-B9367B2D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A094A-5BF3-824D-3385-B9A1CCADD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534A5-1CAD-5319-645A-9F740D9E0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46357E-1DDF-E6AF-06E8-58464854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87F179-EC84-C2F2-93E8-C9E2F505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C5FF46-CA65-0E06-1B40-F531B5EA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70727-0D94-1EC6-6D4F-334EC834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D31E6-2FC4-F0A0-9F59-C069BC58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EA98-69B3-7EC3-6E79-06BC5F41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92326-918E-E45E-BB79-4DEA2DA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44EDDB-B26F-731A-DCF5-8F6C311A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978F5-7FE5-CA30-625D-F9F946E5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27B752-F323-D638-7B7F-98603BB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5EC714-056A-3706-4588-590E374B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E059A-116C-2F50-6995-C4A10C32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E77D5-A077-CCE4-EDD9-88319E0A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F5612-AD08-133B-16A5-7F3F89E1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11FB0-EC56-9C82-6AED-0BC5C13F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6CE012-5F2B-0D94-0737-F672950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21ACA-7319-BE8E-F632-746F42B3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2966F-6E60-A75F-1C02-2355EDA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3EC996-CA59-C243-B8A5-41BB6EC80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850986-43C4-EEDA-2E44-C1778CB1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2E7325-36C5-D0AF-5AED-3B02DD8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FD25C1-9206-78EA-A4EA-C3837AA1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3FCD8-8071-E0FF-F11E-3AA0BEBB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46FFFC-7E57-EAA0-81CE-8608A4BB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EEE66E-1BAE-28FD-5877-DB807E94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11631-8D0C-FC93-1E2B-FB9F114D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AD80-C320-B54D-8CBB-CCB1A825EAB0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D7853-34DD-87D8-1908-5B203AD8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55683-4CD0-C0ED-A8AE-8670D15D9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9F59-DF19-E74C-AD68-D597A1B8E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3B02C-EB63-05C5-5C97-94488BBB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8100" dirty="0"/>
              <a:t>Web </a:t>
            </a:r>
            <a:r>
              <a:rPr lang="fr-FR" sz="8100" dirty="0" err="1"/>
              <a:t>scraping</a:t>
            </a:r>
            <a:r>
              <a:rPr lang="fr-FR" sz="8100" dirty="0"/>
              <a:t> avec </a:t>
            </a:r>
            <a:r>
              <a:rPr lang="fr-FR" sz="8100" dirty="0" err="1"/>
              <a:t>Beautiful</a:t>
            </a:r>
            <a:r>
              <a:rPr lang="fr-FR" sz="8100" dirty="0"/>
              <a:t> </a:t>
            </a:r>
            <a:r>
              <a:rPr lang="fr-FR" sz="8100" dirty="0" err="1"/>
              <a:t>Soup</a:t>
            </a:r>
            <a:r>
              <a:rPr lang="fr-FR" sz="8100" dirty="0"/>
              <a:t> En python</a:t>
            </a:r>
          </a:p>
        </p:txBody>
      </p:sp>
    </p:spTree>
    <p:extLst>
      <p:ext uri="{BB962C8B-B14F-4D97-AF65-F5344CB8AC3E}">
        <p14:creationId xmlns:p14="http://schemas.microsoft.com/office/powerpoint/2010/main" val="31295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BA918-E85C-AF5D-7D3D-8A5B9A2C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Recupérer</a:t>
            </a:r>
            <a:r>
              <a:rPr lang="fr-FR" dirty="0"/>
              <a:t> le contenu avec </a:t>
            </a:r>
            <a:r>
              <a:rPr lang="fr-FR" dirty="0" err="1"/>
              <a:t>Request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C740866-3958-EE79-840C-44DB33E2E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68BDC-9213-DCAE-072C-4C5907B4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/>
              <a:t>Parcourir et manipuler avec Beautiful Soup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221D-35B3-2F59-2D82-2B202861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Beautiful</a:t>
            </a:r>
            <a:r>
              <a:rPr lang="fr-FR" sz="2200" b="0" i="0" dirty="0">
                <a:effectLst/>
                <a:latin typeface="Söhne"/>
              </a:rPr>
              <a:t> </a:t>
            </a:r>
            <a:r>
              <a:rPr lang="fr-FR" sz="2200" b="0" i="0" dirty="0" err="1">
                <a:effectLst/>
                <a:latin typeface="Söhne"/>
              </a:rPr>
              <a:t>Soup</a:t>
            </a:r>
            <a:r>
              <a:rPr lang="fr-FR" sz="2200" b="0" i="0" dirty="0">
                <a:effectLst/>
                <a:latin typeface="Söhne"/>
              </a:rPr>
              <a:t> est une bibliothèque Python qui permet de parcourir et de manipuler le contenu HTML et XML.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Elle facilite l'extraction de données spécifiques à partir de pages web en fournissant des méthodes simples pour naviguer et rechercher des éléments HTML.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200" b="0" i="0" dirty="0">
              <a:effectLst/>
              <a:latin typeface="Söhne"/>
            </a:endParaRPr>
          </a:p>
          <a:p>
            <a:r>
              <a:rPr lang="fr-FR" sz="2200" dirty="0"/>
              <a:t>Les méthodes les plus utilisées:</a:t>
            </a:r>
          </a:p>
          <a:p>
            <a:pPr lvl="1"/>
            <a:r>
              <a:rPr lang="fr-FR" sz="2200" dirty="0" err="1"/>
              <a:t>Find</a:t>
            </a:r>
            <a:r>
              <a:rPr lang="fr-FR" sz="2200" dirty="0"/>
              <a:t>: pour trouver le premier élément correspondant à un sélecteur donné</a:t>
            </a:r>
          </a:p>
          <a:p>
            <a:pPr lvl="1"/>
            <a:r>
              <a:rPr lang="fr-FR" sz="2200" dirty="0" err="1"/>
              <a:t>Find_all</a:t>
            </a:r>
            <a:r>
              <a:rPr lang="fr-FR" sz="2200" dirty="0"/>
              <a:t>: pour trouver tous les élément trouvé sous forme de liste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Lien vers la documentation: </a:t>
            </a:r>
            <a:r>
              <a:rPr lang="fr-FR" sz="2200" dirty="0">
                <a:hlinkClick r:id="rId2"/>
              </a:rPr>
              <a:t>https://</a:t>
            </a:r>
            <a:r>
              <a:rPr lang="fr-FR" sz="2200" dirty="0" err="1">
                <a:hlinkClick r:id="rId2"/>
              </a:rPr>
              <a:t>www.crummy.com</a:t>
            </a:r>
            <a:r>
              <a:rPr lang="fr-FR" sz="2200" dirty="0">
                <a:hlinkClick r:id="rId2"/>
              </a:rPr>
              <a:t>/software/</a:t>
            </a:r>
            <a:r>
              <a:rPr lang="fr-FR" sz="2200" dirty="0" err="1">
                <a:hlinkClick r:id="rId2"/>
              </a:rPr>
              <a:t>BeautifulSoup</a:t>
            </a:r>
            <a:r>
              <a:rPr lang="fr-FR" sz="2200" dirty="0">
                <a:hlinkClick r:id="rId2"/>
              </a:rPr>
              <a:t>/bs4/doc/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406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68BDC-9213-DCAE-072C-4C5907B4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Parcourir et manipuler avec Beautiful Soup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221D-35B3-2F59-2D82-2B202861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4" y="1885279"/>
            <a:ext cx="10181230" cy="437881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RL de la page à scraper: url = "https://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www.example.com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Envoyer une requête GET pour récupérer le contenu de la page: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requests.get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Récupérer le contenu de la page: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page_content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response.text</a:t>
            </a: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Créer un objet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Beautiful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pour analyser le contenu de la page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page_content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html.parser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Par défaut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html.parser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vous pouvez aussi utiliser 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 ou html5lib après avoir installé ces packages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Recupérer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le premier paragraphe: </a:t>
            </a:r>
            <a:r>
              <a:rPr lang="fr-FR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paragraph</a:t>
            </a:r>
            <a:r>
              <a:rPr lang="fr-FR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fr-FR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('p’)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Recupérer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tous les paragraphes: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all_paragraphs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soup.select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('p')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3D2BF-292C-CBC5-A478-AB4DB4D6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/>
              <a:t>Comment contourner le blocage des sites?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BC087-4217-25C1-1CC2-A39449F8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b="0" i="0" dirty="0">
                <a:effectLst/>
                <a:latin typeface="Söhne Mono"/>
              </a:rPr>
              <a:t> Définir les headers personnalisés  (network conditions)</a:t>
            </a:r>
          </a:p>
          <a:p>
            <a:r>
              <a:rPr lang="fr-FR" sz="2200" b="0" i="0" dirty="0">
                <a:effectLst/>
                <a:latin typeface="Söhne Mono"/>
              </a:rPr>
              <a:t>headers = { 'User-Agent': '</a:t>
            </a:r>
            <a:r>
              <a:rPr lang="fr-FR" sz="2200" b="0" i="0" dirty="0" err="1">
                <a:effectLst/>
                <a:latin typeface="Söhne Mono"/>
              </a:rPr>
              <a:t>Mon_User-Agent_Personnalisé</a:t>
            </a:r>
            <a:r>
              <a:rPr lang="fr-FR" sz="2200" b="0" i="0" dirty="0">
                <a:effectLst/>
                <a:latin typeface="Söhne Mono"/>
              </a:rPr>
              <a:t>’,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'</a:t>
            </a:r>
            <a:r>
              <a:rPr lang="fr-FR" sz="2200" b="0" i="0" dirty="0" err="1">
                <a:effectLst/>
                <a:latin typeface="Söhne Mono"/>
              </a:rPr>
              <a:t>Referer</a:t>
            </a:r>
            <a:r>
              <a:rPr lang="fr-FR" sz="2200" b="0" i="0" dirty="0">
                <a:effectLst/>
                <a:latin typeface="Söhne Mono"/>
              </a:rPr>
              <a:t>': 'https://</a:t>
            </a:r>
            <a:r>
              <a:rPr lang="fr-FR" sz="2200" b="0" i="0" dirty="0" err="1">
                <a:effectLst/>
                <a:latin typeface="Söhne Mono"/>
              </a:rPr>
              <a:t>www.google.com</a:t>
            </a:r>
            <a:r>
              <a:rPr lang="fr-FR" sz="2200" b="0" i="0" dirty="0">
                <a:effectLst/>
                <a:latin typeface="Söhne Mono"/>
              </a:rPr>
              <a:t>’, # Changer le </a:t>
            </a:r>
            <a:r>
              <a:rPr lang="fr-FR" sz="2200" b="0" i="0" dirty="0" err="1">
                <a:effectLst/>
                <a:latin typeface="Söhne Mono"/>
              </a:rPr>
              <a:t>Referer</a:t>
            </a:r>
            <a:r>
              <a:rPr lang="fr-FR" sz="2200" b="0" i="0" dirty="0">
                <a:effectLst/>
                <a:latin typeface="Söhne Mono"/>
              </a:rPr>
              <a:t> en fonction du besoin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'</a:t>
            </a:r>
            <a:r>
              <a:rPr lang="fr-FR" sz="2200" b="0" i="0" dirty="0" err="1">
                <a:effectLst/>
                <a:latin typeface="Söhne Mono"/>
              </a:rPr>
              <a:t>Accept-Language</a:t>
            </a:r>
            <a:r>
              <a:rPr lang="fr-FR" sz="2200" b="0" i="0" dirty="0">
                <a:effectLst/>
                <a:latin typeface="Söhne Mono"/>
              </a:rPr>
              <a:t>': '</a:t>
            </a:r>
            <a:r>
              <a:rPr lang="fr-FR" sz="2200" b="0" i="0" dirty="0" err="1">
                <a:effectLst/>
                <a:latin typeface="Söhne Mono"/>
              </a:rPr>
              <a:t>fr-FR</a:t>
            </a:r>
            <a:r>
              <a:rPr lang="fr-FR" sz="2200" b="0" i="0" dirty="0">
                <a:effectLst/>
                <a:latin typeface="Söhne Mono"/>
              </a:rPr>
              <a:t>', # Changer la langue en fonction du besoin </a:t>
            </a:r>
          </a:p>
          <a:p>
            <a:pPr marL="1371600" lvl="3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>
                <a:effectLst/>
                <a:latin typeface="Söhne Mono"/>
              </a:rPr>
              <a:t># Ajouter d'autres headers si nécessaire }</a:t>
            </a:r>
            <a:endParaRPr lang="fr-FR" sz="2200" dirty="0">
              <a:latin typeface="Söhne Mono"/>
            </a:endParaRPr>
          </a:p>
          <a:p>
            <a:pPr marL="0" indent="0">
              <a:buNone/>
            </a:pPr>
            <a:endParaRPr lang="fr-FR" sz="2200" b="0" i="0" dirty="0">
              <a:effectLst/>
              <a:latin typeface="Söhne Mono"/>
            </a:endParaRPr>
          </a:p>
          <a:p>
            <a:r>
              <a:rPr lang="fr-FR" sz="2200" b="0" i="0" dirty="0">
                <a:effectLst/>
                <a:latin typeface="Söhne Mono"/>
              </a:rPr>
              <a:t>Faire la requête HTTP en utilisant </a:t>
            </a:r>
            <a:r>
              <a:rPr lang="fr-FR" sz="2200" b="0" i="0" dirty="0" err="1">
                <a:effectLst/>
                <a:latin typeface="Söhne Mono"/>
              </a:rPr>
              <a:t>Requests</a:t>
            </a:r>
            <a:r>
              <a:rPr lang="fr-FR" sz="2200" b="0" i="0" dirty="0">
                <a:effectLst/>
                <a:latin typeface="Söhne Mono"/>
              </a:rPr>
              <a:t> avec les headers personnalisés </a:t>
            </a:r>
          </a:p>
          <a:p>
            <a:pPr marL="0" indent="0">
              <a:buNone/>
            </a:pPr>
            <a:r>
              <a:rPr lang="fr-FR" sz="2200" dirty="0">
                <a:latin typeface="Söhne Mono"/>
              </a:rPr>
              <a:t>	</a:t>
            </a:r>
            <a:r>
              <a:rPr lang="fr-FR" sz="2200" b="0" i="0" dirty="0" err="1">
                <a:effectLst/>
                <a:latin typeface="Söhne Mono"/>
              </a:rPr>
              <a:t>response</a:t>
            </a:r>
            <a:r>
              <a:rPr lang="fr-FR" sz="2200" b="0" i="0" dirty="0">
                <a:effectLst/>
                <a:latin typeface="Söhne Mono"/>
              </a:rPr>
              <a:t> = </a:t>
            </a:r>
            <a:r>
              <a:rPr lang="fr-FR" sz="2200" b="0" i="0" dirty="0" err="1">
                <a:effectLst/>
                <a:latin typeface="Söhne Mono"/>
              </a:rPr>
              <a:t>requests.get</a:t>
            </a:r>
            <a:r>
              <a:rPr lang="fr-FR" sz="2200" b="0" i="0" dirty="0">
                <a:effectLst/>
                <a:latin typeface="Söhne Mono"/>
              </a:rPr>
              <a:t>(url, headers=headers)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 Mono"/>
            </a:endParaRPr>
          </a:p>
          <a:p>
            <a:pPr marL="1371600" lvl="3" indent="0">
              <a:buNone/>
            </a:pPr>
            <a:endParaRPr lang="fr-FR" sz="2200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9320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Est-ce illégal de faire du web scraping ?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0634A5-53F5-9F10-A5D9-68A0EC04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7791BF6-B7AC-0DF7-2064-145F8B73E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3486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1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577CF-359E-4D25-2A4C-042D6ED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Qu’est ce que le Web Scrapping?</a:t>
            </a:r>
            <a:endParaRPr lang="fr-FR" dirty="0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3A089FF3-120A-A589-65AF-1C14EC699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20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FB3517-1153-2D54-DBD4-226278A3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Les outils pour faire du web scrapping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AF3E6FC5-0845-A5E7-5459-989E62686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208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9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du Web </a:t>
            </a:r>
            <a:r>
              <a:rPr lang="fr-FR" dirty="0" err="1"/>
              <a:t>Scraping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2A74856-7508-54AA-FD6E-2FECF2397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2876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64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Söhne"/>
              </a:rPr>
              <a:t>Prérequis techniques</a:t>
            </a:r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1AB81-FDE7-2175-946E-03608781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Söhne"/>
              </a:rPr>
              <a:t>Objectifs: récupérer le code source du site</a:t>
            </a:r>
          </a:p>
          <a:p>
            <a:pPr marL="0" indent="0">
              <a:buNone/>
            </a:pPr>
            <a:endParaRPr lang="fr-FR" b="1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HTML</a:t>
            </a:r>
            <a:r>
              <a:rPr lang="fr-FR" b="0" i="0" dirty="0">
                <a:effectLst/>
                <a:latin typeface="Söhne"/>
              </a:rPr>
              <a:t> : Langage de balisage standard pour les documents conçus pour être affichés dans un navigateur web.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CSS</a:t>
            </a:r>
            <a:r>
              <a:rPr lang="fr-FR" b="0" i="0" dirty="0">
                <a:effectLst/>
                <a:latin typeface="Söhne"/>
              </a:rPr>
              <a:t> : Feuilles de style en cascade, utilisées pour le design et la mise en forme des pages web.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37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0C3D3F-804C-4A71-8E21-2B62A4081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fr-FR" sz="4000" b="1" i="0">
                <a:effectLst/>
                <a:latin typeface="Söhne"/>
              </a:rPr>
              <a:t>Les bases html pour faire du scraping</a:t>
            </a:r>
            <a:endParaRPr lang="fr-FR" sz="40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8FAFCF-2C81-2CE4-C436-18ACA85AB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9" r="2721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1188099-DDFE-E251-299E-DAC999E29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80758"/>
              </p:ext>
            </p:extLst>
          </p:nvPr>
        </p:nvGraphicFramePr>
        <p:xfrm>
          <a:off x="4636008" y="1843283"/>
          <a:ext cx="6717792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0C3D3F-804C-4A71-8E21-2B62A4081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80F4C-12C6-37E2-3701-5EBC7DC1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fr-FR" sz="4000" b="1" i="0" dirty="0">
                <a:effectLst/>
                <a:latin typeface="Söhne"/>
              </a:rPr>
              <a:t>Les bases html pour faire du </a:t>
            </a:r>
            <a:r>
              <a:rPr lang="fr-FR" sz="4000" b="1" i="0" dirty="0" err="1">
                <a:effectLst/>
                <a:latin typeface="Söhne"/>
              </a:rPr>
              <a:t>scraping</a:t>
            </a:r>
            <a:endParaRPr lang="fr-FR" sz="4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896DAB-D839-A4D8-3C1F-DF7AA849C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55480"/>
              </p:ext>
            </p:extLst>
          </p:nvPr>
        </p:nvGraphicFramePr>
        <p:xfrm>
          <a:off x="4636008" y="1843283"/>
          <a:ext cx="6717792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13">
            <a:extLst>
              <a:ext uri="{FF2B5EF4-FFF2-40B4-BE49-F238E27FC236}">
                <a16:creationId xmlns:a16="http://schemas.microsoft.com/office/drawing/2014/main" id="{C2ADF5B8-E409-E362-C97F-00A5EE1FDB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489" r="2721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12555-9F01-10FF-D880-F2A14DA3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code source d’un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B893B-D273-3A71-6FE1-BA337393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Clic droit sur a page web + inspecter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926B3A-4310-9B81-8182-5B50A88B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2557668"/>
            <a:ext cx="9740347" cy="39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964</Words>
  <Application>Microsoft Macintosh PowerPoint</Application>
  <PresentationFormat>Grand écran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Söhne Mono</vt:lpstr>
      <vt:lpstr>Thème Office</vt:lpstr>
      <vt:lpstr>Web scraping avec Beautiful Soup En python</vt:lpstr>
      <vt:lpstr>Plan</vt:lpstr>
      <vt:lpstr>Qu’est ce que le Web Scrapping?</vt:lpstr>
      <vt:lpstr>Les outils pour faire du web scrapping</vt:lpstr>
      <vt:lpstr>Avantages du Web Scraping</vt:lpstr>
      <vt:lpstr>Prérequis techniques</vt:lpstr>
      <vt:lpstr>Les bases html pour faire du scraping</vt:lpstr>
      <vt:lpstr>Les bases html pour faire du scraping</vt:lpstr>
      <vt:lpstr>Récupérer le code source d’un site web</vt:lpstr>
      <vt:lpstr>Recupérer le contenu avec Request</vt:lpstr>
      <vt:lpstr>Parcourir et manipuler avec Beautiful Soup</vt:lpstr>
      <vt:lpstr>Parcourir et manipuler avec Beautiful Soup</vt:lpstr>
      <vt:lpstr>Comment contourner le blocage des sites?</vt:lpstr>
      <vt:lpstr>Est-ce illégal de faire du web scraping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Webscrapping avec BeautifulSoup</dc:title>
  <dc:creator>Natacha NJONGWA</dc:creator>
  <cp:lastModifiedBy>Natacha NJONGWA</cp:lastModifiedBy>
  <cp:revision>4</cp:revision>
  <dcterms:created xsi:type="dcterms:W3CDTF">2023-08-06T12:13:59Z</dcterms:created>
  <dcterms:modified xsi:type="dcterms:W3CDTF">2023-08-06T18:57:14Z</dcterms:modified>
</cp:coreProperties>
</file>