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7" r:id="rId7"/>
    <p:sldId id="266" r:id="rId8"/>
    <p:sldId id="263" r:id="rId9"/>
    <p:sldId id="269" r:id="rId10"/>
    <p:sldId id="268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09"/>
  </p:normalViewPr>
  <p:slideViewPr>
    <p:cSldViewPr snapToGrid="0">
      <p:cViewPr varScale="1">
        <p:scale>
          <a:sx n="139" d="100"/>
          <a:sy n="139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45A30-44FB-4080-BB59-CC7C1381A55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4B066E-02B0-4069-BE8A-ECFC03B372E3}">
      <dgm:prSet/>
      <dgm:spPr/>
      <dgm:t>
        <a:bodyPr/>
        <a:lstStyle/>
        <a:p>
          <a:pPr>
            <a:defRPr b="1"/>
          </a:pPr>
          <a:r>
            <a:rPr lang="fr-FR" b="0" i="0" dirty="0"/>
            <a:t>ANOVA = Analyse de Variance</a:t>
          </a:r>
          <a:endParaRPr lang="en-US" dirty="0"/>
        </a:p>
      </dgm:t>
    </dgm:pt>
    <dgm:pt modelId="{F6626D70-EFD1-4BC8-A973-DCF5B67B113C}" type="parTrans" cxnId="{069A2C02-D258-4A80-A5B9-78AB65D5C73C}">
      <dgm:prSet/>
      <dgm:spPr/>
      <dgm:t>
        <a:bodyPr/>
        <a:lstStyle/>
        <a:p>
          <a:endParaRPr lang="en-US"/>
        </a:p>
      </dgm:t>
    </dgm:pt>
    <dgm:pt modelId="{01F16E59-BAC7-4225-8009-A8B8A347EDDC}" type="sibTrans" cxnId="{069A2C02-D258-4A80-A5B9-78AB65D5C73C}">
      <dgm:prSet/>
      <dgm:spPr/>
      <dgm:t>
        <a:bodyPr/>
        <a:lstStyle/>
        <a:p>
          <a:endParaRPr lang="en-US"/>
        </a:p>
      </dgm:t>
    </dgm:pt>
    <dgm:pt modelId="{6D594323-D23C-4265-8ED2-0E8C035C910D}">
      <dgm:prSet/>
      <dgm:spPr/>
      <dgm:t>
        <a:bodyPr/>
        <a:lstStyle/>
        <a:p>
          <a:pPr>
            <a:defRPr b="1"/>
          </a:pPr>
          <a:r>
            <a:rPr lang="fr-FR" b="0" i="0"/>
            <a:t>Objectif : déterminer si une variable indépendante a un effet sur une variable dépendante.</a:t>
          </a:r>
          <a:endParaRPr lang="en-US"/>
        </a:p>
      </dgm:t>
    </dgm:pt>
    <dgm:pt modelId="{162052F4-DEE8-4AD1-ABD6-E9BDAE0FFE18}" type="parTrans" cxnId="{6F6508A3-6793-454F-B5C0-8C760C0C359F}">
      <dgm:prSet/>
      <dgm:spPr/>
      <dgm:t>
        <a:bodyPr/>
        <a:lstStyle/>
        <a:p>
          <a:endParaRPr lang="en-US"/>
        </a:p>
      </dgm:t>
    </dgm:pt>
    <dgm:pt modelId="{108A5021-8890-4E20-A249-EB1D765B17A9}" type="sibTrans" cxnId="{6F6508A3-6793-454F-B5C0-8C760C0C359F}">
      <dgm:prSet/>
      <dgm:spPr/>
      <dgm:t>
        <a:bodyPr/>
        <a:lstStyle/>
        <a:p>
          <a:endParaRPr lang="en-US"/>
        </a:p>
      </dgm:t>
    </dgm:pt>
    <dgm:pt modelId="{8EE4BA9B-4C6F-483B-96E4-166FC8D56A5C}">
      <dgm:prSet/>
      <dgm:spPr/>
      <dgm:t>
        <a:bodyPr/>
        <a:lstStyle/>
        <a:p>
          <a:pPr>
            <a:defRPr b="1"/>
          </a:pPr>
          <a:r>
            <a:rPr lang="fr-FR" b="0" i="0" dirty="0"/>
            <a:t>Exemple : Le canal publicitaire (radio, télévision, réseaux sociaux) a-t-il un effet sur le chiffre d'affaires ?</a:t>
          </a:r>
          <a:endParaRPr lang="en-US" dirty="0"/>
        </a:p>
      </dgm:t>
    </dgm:pt>
    <dgm:pt modelId="{378EAE2C-B74D-4BC8-92E2-B1FC8F09DE54}" type="parTrans" cxnId="{CC19BABE-9E83-4070-87ED-7F6206D2D024}">
      <dgm:prSet/>
      <dgm:spPr/>
      <dgm:t>
        <a:bodyPr/>
        <a:lstStyle/>
        <a:p>
          <a:endParaRPr lang="en-US"/>
        </a:p>
      </dgm:t>
    </dgm:pt>
    <dgm:pt modelId="{4D996EC3-3853-4B18-B65A-DFC465D86646}" type="sibTrans" cxnId="{CC19BABE-9E83-4070-87ED-7F6206D2D024}">
      <dgm:prSet/>
      <dgm:spPr/>
      <dgm:t>
        <a:bodyPr/>
        <a:lstStyle/>
        <a:p>
          <a:endParaRPr lang="en-US"/>
        </a:p>
      </dgm:t>
    </dgm:pt>
    <dgm:pt modelId="{FC5EE01B-EA2B-47E5-9EC3-C4CDB44D06F8}">
      <dgm:prSet/>
      <dgm:spPr/>
      <dgm:t>
        <a:bodyPr/>
        <a:lstStyle/>
        <a:p>
          <a:pPr>
            <a:defRPr b="1"/>
          </a:pPr>
          <a:r>
            <a:rPr lang="fr-FR" b="0" i="0" dirty="0"/>
            <a:t>Les types d'ANOVA </a:t>
          </a:r>
          <a:endParaRPr lang="en-US" dirty="0"/>
        </a:p>
      </dgm:t>
    </dgm:pt>
    <dgm:pt modelId="{D9ADB4AF-43A6-42BF-B702-EAE7DE016792}" type="parTrans" cxnId="{B03B0CD6-09A1-41A1-8785-7A04B0E3347E}">
      <dgm:prSet/>
      <dgm:spPr/>
      <dgm:t>
        <a:bodyPr/>
        <a:lstStyle/>
        <a:p>
          <a:endParaRPr lang="en-US"/>
        </a:p>
      </dgm:t>
    </dgm:pt>
    <dgm:pt modelId="{44861D34-F298-434E-97CD-6324C0553A1A}" type="sibTrans" cxnId="{B03B0CD6-09A1-41A1-8785-7A04B0E3347E}">
      <dgm:prSet/>
      <dgm:spPr/>
      <dgm:t>
        <a:bodyPr/>
        <a:lstStyle/>
        <a:p>
          <a:endParaRPr lang="en-US"/>
        </a:p>
      </dgm:t>
    </dgm:pt>
    <dgm:pt modelId="{71DCF804-47DF-4321-92E8-BC42BAB270D5}">
      <dgm:prSet/>
      <dgm:spPr/>
      <dgm:t>
        <a:bodyPr/>
        <a:lstStyle/>
        <a:p>
          <a:r>
            <a:rPr lang="fr-FR" b="0" i="0" dirty="0"/>
            <a:t>ANOVA à un facteur</a:t>
          </a:r>
          <a:endParaRPr lang="en-US" dirty="0"/>
        </a:p>
      </dgm:t>
    </dgm:pt>
    <dgm:pt modelId="{7F4293EA-0CAC-499E-802E-7AE56C718C93}" type="parTrans" cxnId="{6127E28E-AF41-4928-9106-712608A3E826}">
      <dgm:prSet/>
      <dgm:spPr/>
      <dgm:t>
        <a:bodyPr/>
        <a:lstStyle/>
        <a:p>
          <a:endParaRPr lang="en-US"/>
        </a:p>
      </dgm:t>
    </dgm:pt>
    <dgm:pt modelId="{C7E9F177-CD58-488C-869D-949A8E5A1670}" type="sibTrans" cxnId="{6127E28E-AF41-4928-9106-712608A3E826}">
      <dgm:prSet/>
      <dgm:spPr/>
      <dgm:t>
        <a:bodyPr/>
        <a:lstStyle/>
        <a:p>
          <a:endParaRPr lang="en-US"/>
        </a:p>
      </dgm:t>
    </dgm:pt>
    <dgm:pt modelId="{4C7D6BEB-F925-42BE-8DF7-AD323948993D}">
      <dgm:prSet/>
      <dgm:spPr/>
      <dgm:t>
        <a:bodyPr/>
        <a:lstStyle/>
        <a:p>
          <a:r>
            <a:rPr lang="fr-FR" b="0" i="0" dirty="0"/>
            <a:t>ANOVA à plusieurs  facteurs</a:t>
          </a:r>
          <a:endParaRPr lang="en-US" dirty="0"/>
        </a:p>
      </dgm:t>
    </dgm:pt>
    <dgm:pt modelId="{FDF884BE-7283-477D-8820-C6E51D328CEB}" type="parTrans" cxnId="{E3090B98-6C75-47B7-8433-E4F8812A5DEA}">
      <dgm:prSet/>
      <dgm:spPr/>
      <dgm:t>
        <a:bodyPr/>
        <a:lstStyle/>
        <a:p>
          <a:endParaRPr lang="en-US"/>
        </a:p>
      </dgm:t>
    </dgm:pt>
    <dgm:pt modelId="{C11A96C8-6C36-4022-9E8A-56C2A5CC114D}" type="sibTrans" cxnId="{E3090B98-6C75-47B7-8433-E4F8812A5DEA}">
      <dgm:prSet/>
      <dgm:spPr/>
      <dgm:t>
        <a:bodyPr/>
        <a:lstStyle/>
        <a:p>
          <a:endParaRPr lang="en-US"/>
        </a:p>
      </dgm:t>
    </dgm:pt>
    <dgm:pt modelId="{87AB5FF8-5BB3-49B1-9FE4-CA090CC81ABA}" type="pres">
      <dgm:prSet presAssocID="{3E445A30-44FB-4080-BB59-CC7C1381A55F}" presName="root" presStyleCnt="0">
        <dgm:presLayoutVars>
          <dgm:dir/>
          <dgm:resizeHandles val="exact"/>
        </dgm:presLayoutVars>
      </dgm:prSet>
      <dgm:spPr/>
    </dgm:pt>
    <dgm:pt modelId="{5375DDDC-37EF-4673-B5B8-A9305FFAD956}" type="pres">
      <dgm:prSet presAssocID="{564B066E-02B0-4069-BE8A-ECFC03B372E3}" presName="compNode" presStyleCnt="0"/>
      <dgm:spPr/>
    </dgm:pt>
    <dgm:pt modelId="{13908594-DC6F-4B70-A6B7-1D93812A0F42}" type="pres">
      <dgm:prSet presAssocID="{564B066E-02B0-4069-BE8A-ECFC03B372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F1BE3F-19A2-4DFF-89F3-9339FDBA82AD}" type="pres">
      <dgm:prSet presAssocID="{564B066E-02B0-4069-BE8A-ECFC03B372E3}" presName="iconSpace" presStyleCnt="0"/>
      <dgm:spPr/>
    </dgm:pt>
    <dgm:pt modelId="{063E880F-4C06-4596-9487-65FCEA783D5F}" type="pres">
      <dgm:prSet presAssocID="{564B066E-02B0-4069-BE8A-ECFC03B372E3}" presName="parTx" presStyleLbl="revTx" presStyleIdx="0" presStyleCnt="8">
        <dgm:presLayoutVars>
          <dgm:chMax val="0"/>
          <dgm:chPref val="0"/>
        </dgm:presLayoutVars>
      </dgm:prSet>
      <dgm:spPr/>
    </dgm:pt>
    <dgm:pt modelId="{631A7CBA-A674-460B-8406-281762CF5252}" type="pres">
      <dgm:prSet presAssocID="{564B066E-02B0-4069-BE8A-ECFC03B372E3}" presName="txSpace" presStyleCnt="0"/>
      <dgm:spPr/>
    </dgm:pt>
    <dgm:pt modelId="{AFA7D1C2-A90E-405E-B5E1-BD8A41F6D429}" type="pres">
      <dgm:prSet presAssocID="{564B066E-02B0-4069-BE8A-ECFC03B372E3}" presName="desTx" presStyleLbl="revTx" presStyleIdx="1" presStyleCnt="8">
        <dgm:presLayoutVars/>
      </dgm:prSet>
      <dgm:spPr/>
    </dgm:pt>
    <dgm:pt modelId="{8F98A223-1B2B-4C68-AF70-2E7618D6EAD6}" type="pres">
      <dgm:prSet presAssocID="{01F16E59-BAC7-4225-8009-A8B8A347EDDC}" presName="sibTrans" presStyleCnt="0"/>
      <dgm:spPr/>
    </dgm:pt>
    <dgm:pt modelId="{E0158E34-6B5A-4383-A4E4-F86E6350163F}" type="pres">
      <dgm:prSet presAssocID="{6D594323-D23C-4265-8ED2-0E8C035C910D}" presName="compNode" presStyleCnt="0"/>
      <dgm:spPr/>
    </dgm:pt>
    <dgm:pt modelId="{6F3460FF-73F7-48C7-9E49-7D8FF89FD666}" type="pres">
      <dgm:prSet presAssocID="{6D594323-D23C-4265-8ED2-0E8C035C91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EB6CC042-7D84-4A96-BBFF-E4DD157CE152}" type="pres">
      <dgm:prSet presAssocID="{6D594323-D23C-4265-8ED2-0E8C035C910D}" presName="iconSpace" presStyleCnt="0"/>
      <dgm:spPr/>
    </dgm:pt>
    <dgm:pt modelId="{970FCF0B-2BEE-4C84-937A-020FD3560A46}" type="pres">
      <dgm:prSet presAssocID="{6D594323-D23C-4265-8ED2-0E8C035C910D}" presName="parTx" presStyleLbl="revTx" presStyleIdx="2" presStyleCnt="8">
        <dgm:presLayoutVars>
          <dgm:chMax val="0"/>
          <dgm:chPref val="0"/>
        </dgm:presLayoutVars>
      </dgm:prSet>
      <dgm:spPr/>
    </dgm:pt>
    <dgm:pt modelId="{F5EDCF25-7AE8-4912-81BB-B2BCE0FBB1A5}" type="pres">
      <dgm:prSet presAssocID="{6D594323-D23C-4265-8ED2-0E8C035C910D}" presName="txSpace" presStyleCnt="0"/>
      <dgm:spPr/>
    </dgm:pt>
    <dgm:pt modelId="{30849222-9C11-4936-A506-1179ECD07103}" type="pres">
      <dgm:prSet presAssocID="{6D594323-D23C-4265-8ED2-0E8C035C910D}" presName="desTx" presStyleLbl="revTx" presStyleIdx="3" presStyleCnt="8">
        <dgm:presLayoutVars/>
      </dgm:prSet>
      <dgm:spPr/>
    </dgm:pt>
    <dgm:pt modelId="{77E59C80-6C13-4C26-89E2-35B235694BC6}" type="pres">
      <dgm:prSet presAssocID="{108A5021-8890-4E20-A249-EB1D765B17A9}" presName="sibTrans" presStyleCnt="0"/>
      <dgm:spPr/>
    </dgm:pt>
    <dgm:pt modelId="{BE137F67-6390-49F0-B057-C6769802CD9C}" type="pres">
      <dgm:prSet presAssocID="{8EE4BA9B-4C6F-483B-96E4-166FC8D56A5C}" presName="compNode" presStyleCnt="0"/>
      <dgm:spPr/>
    </dgm:pt>
    <dgm:pt modelId="{2B6DAD3F-D1D0-4349-893D-B6604C72D79A}" type="pres">
      <dgm:prSet presAssocID="{8EE4BA9B-4C6F-483B-96E4-166FC8D56A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A70AD940-3DD1-43A3-B87B-8CF7D93A197B}" type="pres">
      <dgm:prSet presAssocID="{8EE4BA9B-4C6F-483B-96E4-166FC8D56A5C}" presName="iconSpace" presStyleCnt="0"/>
      <dgm:spPr/>
    </dgm:pt>
    <dgm:pt modelId="{13F2F3CF-E871-4480-B3F2-9C85E0744693}" type="pres">
      <dgm:prSet presAssocID="{8EE4BA9B-4C6F-483B-96E4-166FC8D56A5C}" presName="parTx" presStyleLbl="revTx" presStyleIdx="4" presStyleCnt="8">
        <dgm:presLayoutVars>
          <dgm:chMax val="0"/>
          <dgm:chPref val="0"/>
        </dgm:presLayoutVars>
      </dgm:prSet>
      <dgm:spPr/>
    </dgm:pt>
    <dgm:pt modelId="{3FA6EC87-15D2-4342-B4DE-6EA36FEE3B26}" type="pres">
      <dgm:prSet presAssocID="{8EE4BA9B-4C6F-483B-96E4-166FC8D56A5C}" presName="txSpace" presStyleCnt="0"/>
      <dgm:spPr/>
    </dgm:pt>
    <dgm:pt modelId="{A4140901-04E5-42CB-B71B-077792D32EC4}" type="pres">
      <dgm:prSet presAssocID="{8EE4BA9B-4C6F-483B-96E4-166FC8D56A5C}" presName="desTx" presStyleLbl="revTx" presStyleIdx="5" presStyleCnt="8">
        <dgm:presLayoutVars/>
      </dgm:prSet>
      <dgm:spPr/>
    </dgm:pt>
    <dgm:pt modelId="{72B75BA5-A657-43DC-B674-330392FF61EF}" type="pres">
      <dgm:prSet presAssocID="{4D996EC3-3853-4B18-B65A-DFC465D86646}" presName="sibTrans" presStyleCnt="0"/>
      <dgm:spPr/>
    </dgm:pt>
    <dgm:pt modelId="{A59D61F1-02A4-4969-846B-97AE0A250514}" type="pres">
      <dgm:prSet presAssocID="{FC5EE01B-EA2B-47E5-9EC3-C4CDB44D06F8}" presName="compNode" presStyleCnt="0"/>
      <dgm:spPr/>
    </dgm:pt>
    <dgm:pt modelId="{292A6F5F-3309-495F-94AD-06194F846762}" type="pres">
      <dgm:prSet presAssocID="{FC5EE01B-EA2B-47E5-9EC3-C4CDB44D06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2F3E9D4B-2D92-4A03-8448-6EE32EF91325}" type="pres">
      <dgm:prSet presAssocID="{FC5EE01B-EA2B-47E5-9EC3-C4CDB44D06F8}" presName="iconSpace" presStyleCnt="0"/>
      <dgm:spPr/>
    </dgm:pt>
    <dgm:pt modelId="{BF7BD1A2-6EDE-49B3-B150-459E7B383870}" type="pres">
      <dgm:prSet presAssocID="{FC5EE01B-EA2B-47E5-9EC3-C4CDB44D06F8}" presName="parTx" presStyleLbl="revTx" presStyleIdx="6" presStyleCnt="8">
        <dgm:presLayoutVars>
          <dgm:chMax val="0"/>
          <dgm:chPref val="0"/>
        </dgm:presLayoutVars>
      </dgm:prSet>
      <dgm:spPr/>
    </dgm:pt>
    <dgm:pt modelId="{346D77FF-4C40-4258-BC81-7E4498E277CD}" type="pres">
      <dgm:prSet presAssocID="{FC5EE01B-EA2B-47E5-9EC3-C4CDB44D06F8}" presName="txSpace" presStyleCnt="0"/>
      <dgm:spPr/>
    </dgm:pt>
    <dgm:pt modelId="{7BE1CF34-8556-4290-BDBC-68D5FF7F3B85}" type="pres">
      <dgm:prSet presAssocID="{FC5EE01B-EA2B-47E5-9EC3-C4CDB44D06F8}" presName="desTx" presStyleLbl="revTx" presStyleIdx="7" presStyleCnt="8">
        <dgm:presLayoutVars/>
      </dgm:prSet>
      <dgm:spPr/>
    </dgm:pt>
  </dgm:ptLst>
  <dgm:cxnLst>
    <dgm:cxn modelId="{069A2C02-D258-4A80-A5B9-78AB65D5C73C}" srcId="{3E445A30-44FB-4080-BB59-CC7C1381A55F}" destId="{564B066E-02B0-4069-BE8A-ECFC03B372E3}" srcOrd="0" destOrd="0" parTransId="{F6626D70-EFD1-4BC8-A973-DCF5B67B113C}" sibTransId="{01F16E59-BAC7-4225-8009-A8B8A347EDDC}"/>
    <dgm:cxn modelId="{275BFA42-4FBA-4586-80DF-5A06437F2FB4}" type="presOf" srcId="{3E445A30-44FB-4080-BB59-CC7C1381A55F}" destId="{87AB5FF8-5BB3-49B1-9FE4-CA090CC81ABA}" srcOrd="0" destOrd="0" presId="urn:microsoft.com/office/officeart/2018/5/layout/CenteredIconLabelDescriptionList"/>
    <dgm:cxn modelId="{D0E4064B-2D49-486F-AFAF-71B2B4B440C6}" type="presOf" srcId="{8EE4BA9B-4C6F-483B-96E4-166FC8D56A5C}" destId="{13F2F3CF-E871-4480-B3F2-9C85E0744693}" srcOrd="0" destOrd="0" presId="urn:microsoft.com/office/officeart/2018/5/layout/CenteredIconLabelDescriptionList"/>
    <dgm:cxn modelId="{3F939E6F-CE79-46F3-AB29-7C0A985C3839}" type="presOf" srcId="{FC5EE01B-EA2B-47E5-9EC3-C4CDB44D06F8}" destId="{BF7BD1A2-6EDE-49B3-B150-459E7B383870}" srcOrd="0" destOrd="0" presId="urn:microsoft.com/office/officeart/2018/5/layout/CenteredIconLabelDescriptionList"/>
    <dgm:cxn modelId="{92F5868C-4794-489A-9126-FC7EA5C042BC}" type="presOf" srcId="{6D594323-D23C-4265-8ED2-0E8C035C910D}" destId="{970FCF0B-2BEE-4C84-937A-020FD3560A46}" srcOrd="0" destOrd="0" presId="urn:microsoft.com/office/officeart/2018/5/layout/CenteredIconLabelDescriptionList"/>
    <dgm:cxn modelId="{6127E28E-AF41-4928-9106-712608A3E826}" srcId="{FC5EE01B-EA2B-47E5-9EC3-C4CDB44D06F8}" destId="{71DCF804-47DF-4321-92E8-BC42BAB270D5}" srcOrd="0" destOrd="0" parTransId="{7F4293EA-0CAC-499E-802E-7AE56C718C93}" sibTransId="{C7E9F177-CD58-488C-869D-949A8E5A1670}"/>
    <dgm:cxn modelId="{E3090B98-6C75-47B7-8433-E4F8812A5DEA}" srcId="{FC5EE01B-EA2B-47E5-9EC3-C4CDB44D06F8}" destId="{4C7D6BEB-F925-42BE-8DF7-AD323948993D}" srcOrd="1" destOrd="0" parTransId="{FDF884BE-7283-477D-8820-C6E51D328CEB}" sibTransId="{C11A96C8-6C36-4022-9E8A-56C2A5CC114D}"/>
    <dgm:cxn modelId="{6F6508A3-6793-454F-B5C0-8C760C0C359F}" srcId="{3E445A30-44FB-4080-BB59-CC7C1381A55F}" destId="{6D594323-D23C-4265-8ED2-0E8C035C910D}" srcOrd="1" destOrd="0" parTransId="{162052F4-DEE8-4AD1-ABD6-E9BDAE0FFE18}" sibTransId="{108A5021-8890-4E20-A249-EB1D765B17A9}"/>
    <dgm:cxn modelId="{CC19BABE-9E83-4070-87ED-7F6206D2D024}" srcId="{3E445A30-44FB-4080-BB59-CC7C1381A55F}" destId="{8EE4BA9B-4C6F-483B-96E4-166FC8D56A5C}" srcOrd="2" destOrd="0" parTransId="{378EAE2C-B74D-4BC8-92E2-B1FC8F09DE54}" sibTransId="{4D996EC3-3853-4B18-B65A-DFC465D86646}"/>
    <dgm:cxn modelId="{9188FBD1-6C08-4960-A347-185D73B358EF}" type="presOf" srcId="{564B066E-02B0-4069-BE8A-ECFC03B372E3}" destId="{063E880F-4C06-4596-9487-65FCEA783D5F}" srcOrd="0" destOrd="0" presId="urn:microsoft.com/office/officeart/2018/5/layout/CenteredIconLabelDescriptionList"/>
    <dgm:cxn modelId="{CF683DD3-0BE0-4590-88A2-311347F33402}" type="presOf" srcId="{71DCF804-47DF-4321-92E8-BC42BAB270D5}" destId="{7BE1CF34-8556-4290-BDBC-68D5FF7F3B85}" srcOrd="0" destOrd="0" presId="urn:microsoft.com/office/officeart/2018/5/layout/CenteredIconLabelDescriptionList"/>
    <dgm:cxn modelId="{B03B0CD6-09A1-41A1-8785-7A04B0E3347E}" srcId="{3E445A30-44FB-4080-BB59-CC7C1381A55F}" destId="{FC5EE01B-EA2B-47E5-9EC3-C4CDB44D06F8}" srcOrd="3" destOrd="0" parTransId="{D9ADB4AF-43A6-42BF-B702-EAE7DE016792}" sibTransId="{44861D34-F298-434E-97CD-6324C0553A1A}"/>
    <dgm:cxn modelId="{EF2106E3-5951-4203-901A-FC6BCEF5971E}" type="presOf" srcId="{4C7D6BEB-F925-42BE-8DF7-AD323948993D}" destId="{7BE1CF34-8556-4290-BDBC-68D5FF7F3B85}" srcOrd="0" destOrd="1" presId="urn:microsoft.com/office/officeart/2018/5/layout/CenteredIconLabelDescriptionList"/>
    <dgm:cxn modelId="{258E17B3-6F9B-4FCA-8A1A-335B3B543E82}" type="presParOf" srcId="{87AB5FF8-5BB3-49B1-9FE4-CA090CC81ABA}" destId="{5375DDDC-37EF-4673-B5B8-A9305FFAD956}" srcOrd="0" destOrd="0" presId="urn:microsoft.com/office/officeart/2018/5/layout/CenteredIconLabelDescriptionList"/>
    <dgm:cxn modelId="{4648C73B-F712-46D3-A278-6F9F683F77A5}" type="presParOf" srcId="{5375DDDC-37EF-4673-B5B8-A9305FFAD956}" destId="{13908594-DC6F-4B70-A6B7-1D93812A0F42}" srcOrd="0" destOrd="0" presId="urn:microsoft.com/office/officeart/2018/5/layout/CenteredIconLabelDescriptionList"/>
    <dgm:cxn modelId="{F5FB06CD-B097-4E04-B666-FD4143D194A2}" type="presParOf" srcId="{5375DDDC-37EF-4673-B5B8-A9305FFAD956}" destId="{58F1BE3F-19A2-4DFF-89F3-9339FDBA82AD}" srcOrd="1" destOrd="0" presId="urn:microsoft.com/office/officeart/2018/5/layout/CenteredIconLabelDescriptionList"/>
    <dgm:cxn modelId="{70A8455F-8115-4504-AC69-DAFABCAA5E4D}" type="presParOf" srcId="{5375DDDC-37EF-4673-B5B8-A9305FFAD956}" destId="{063E880F-4C06-4596-9487-65FCEA783D5F}" srcOrd="2" destOrd="0" presId="urn:microsoft.com/office/officeart/2018/5/layout/CenteredIconLabelDescriptionList"/>
    <dgm:cxn modelId="{81AC6983-9F86-4F89-B125-D23475B9ECEB}" type="presParOf" srcId="{5375DDDC-37EF-4673-B5B8-A9305FFAD956}" destId="{631A7CBA-A674-460B-8406-281762CF5252}" srcOrd="3" destOrd="0" presId="urn:microsoft.com/office/officeart/2018/5/layout/CenteredIconLabelDescriptionList"/>
    <dgm:cxn modelId="{0A01ED7A-7AD6-4C69-867C-E421AF8360BF}" type="presParOf" srcId="{5375DDDC-37EF-4673-B5B8-A9305FFAD956}" destId="{AFA7D1C2-A90E-405E-B5E1-BD8A41F6D429}" srcOrd="4" destOrd="0" presId="urn:microsoft.com/office/officeart/2018/5/layout/CenteredIconLabelDescriptionList"/>
    <dgm:cxn modelId="{A4702198-F5D1-42BB-8489-D35647F00059}" type="presParOf" srcId="{87AB5FF8-5BB3-49B1-9FE4-CA090CC81ABA}" destId="{8F98A223-1B2B-4C68-AF70-2E7618D6EAD6}" srcOrd="1" destOrd="0" presId="urn:microsoft.com/office/officeart/2018/5/layout/CenteredIconLabelDescriptionList"/>
    <dgm:cxn modelId="{2E141ED4-F9CA-4C9A-A2AC-5156234DFBD5}" type="presParOf" srcId="{87AB5FF8-5BB3-49B1-9FE4-CA090CC81ABA}" destId="{E0158E34-6B5A-4383-A4E4-F86E6350163F}" srcOrd="2" destOrd="0" presId="urn:microsoft.com/office/officeart/2018/5/layout/CenteredIconLabelDescriptionList"/>
    <dgm:cxn modelId="{2A4AF89E-C219-448E-BBCF-62522B9EB99D}" type="presParOf" srcId="{E0158E34-6B5A-4383-A4E4-F86E6350163F}" destId="{6F3460FF-73F7-48C7-9E49-7D8FF89FD666}" srcOrd="0" destOrd="0" presId="urn:microsoft.com/office/officeart/2018/5/layout/CenteredIconLabelDescriptionList"/>
    <dgm:cxn modelId="{A46535C5-E03B-48F7-9C05-067126E55A5A}" type="presParOf" srcId="{E0158E34-6B5A-4383-A4E4-F86E6350163F}" destId="{EB6CC042-7D84-4A96-BBFF-E4DD157CE152}" srcOrd="1" destOrd="0" presId="urn:microsoft.com/office/officeart/2018/5/layout/CenteredIconLabelDescriptionList"/>
    <dgm:cxn modelId="{730D8BB6-6FF5-4037-9FF8-4ED4B56A52D7}" type="presParOf" srcId="{E0158E34-6B5A-4383-A4E4-F86E6350163F}" destId="{970FCF0B-2BEE-4C84-937A-020FD3560A46}" srcOrd="2" destOrd="0" presId="urn:microsoft.com/office/officeart/2018/5/layout/CenteredIconLabelDescriptionList"/>
    <dgm:cxn modelId="{42E9AACD-553E-48CC-A9BC-3F303A07537E}" type="presParOf" srcId="{E0158E34-6B5A-4383-A4E4-F86E6350163F}" destId="{F5EDCF25-7AE8-4912-81BB-B2BCE0FBB1A5}" srcOrd="3" destOrd="0" presId="urn:microsoft.com/office/officeart/2018/5/layout/CenteredIconLabelDescriptionList"/>
    <dgm:cxn modelId="{F16CC544-0A04-4595-AA3A-9EFB7BED29D0}" type="presParOf" srcId="{E0158E34-6B5A-4383-A4E4-F86E6350163F}" destId="{30849222-9C11-4936-A506-1179ECD07103}" srcOrd="4" destOrd="0" presId="urn:microsoft.com/office/officeart/2018/5/layout/CenteredIconLabelDescriptionList"/>
    <dgm:cxn modelId="{C5A9C9E1-7E0C-48A7-8CF8-FD72CFE52949}" type="presParOf" srcId="{87AB5FF8-5BB3-49B1-9FE4-CA090CC81ABA}" destId="{77E59C80-6C13-4C26-89E2-35B235694BC6}" srcOrd="3" destOrd="0" presId="urn:microsoft.com/office/officeart/2018/5/layout/CenteredIconLabelDescriptionList"/>
    <dgm:cxn modelId="{3F7AFB1C-C2D9-48DA-A025-C536002F9079}" type="presParOf" srcId="{87AB5FF8-5BB3-49B1-9FE4-CA090CC81ABA}" destId="{BE137F67-6390-49F0-B057-C6769802CD9C}" srcOrd="4" destOrd="0" presId="urn:microsoft.com/office/officeart/2018/5/layout/CenteredIconLabelDescriptionList"/>
    <dgm:cxn modelId="{6E5E059B-AC73-47D9-ABAE-2A5CD564E036}" type="presParOf" srcId="{BE137F67-6390-49F0-B057-C6769802CD9C}" destId="{2B6DAD3F-D1D0-4349-893D-B6604C72D79A}" srcOrd="0" destOrd="0" presId="urn:microsoft.com/office/officeart/2018/5/layout/CenteredIconLabelDescriptionList"/>
    <dgm:cxn modelId="{94D12CB2-55EF-4E1A-985D-C757371C627E}" type="presParOf" srcId="{BE137F67-6390-49F0-B057-C6769802CD9C}" destId="{A70AD940-3DD1-43A3-B87B-8CF7D93A197B}" srcOrd="1" destOrd="0" presId="urn:microsoft.com/office/officeart/2018/5/layout/CenteredIconLabelDescriptionList"/>
    <dgm:cxn modelId="{5E0F4AF0-CE6C-4277-AE3B-58352C9BB9E3}" type="presParOf" srcId="{BE137F67-6390-49F0-B057-C6769802CD9C}" destId="{13F2F3CF-E871-4480-B3F2-9C85E0744693}" srcOrd="2" destOrd="0" presId="urn:microsoft.com/office/officeart/2018/5/layout/CenteredIconLabelDescriptionList"/>
    <dgm:cxn modelId="{B5BB9C18-3203-4830-B4B2-F76653F530D9}" type="presParOf" srcId="{BE137F67-6390-49F0-B057-C6769802CD9C}" destId="{3FA6EC87-15D2-4342-B4DE-6EA36FEE3B26}" srcOrd="3" destOrd="0" presId="urn:microsoft.com/office/officeart/2018/5/layout/CenteredIconLabelDescriptionList"/>
    <dgm:cxn modelId="{8EAB789F-A700-4AF2-B17D-01F0A371F993}" type="presParOf" srcId="{BE137F67-6390-49F0-B057-C6769802CD9C}" destId="{A4140901-04E5-42CB-B71B-077792D32EC4}" srcOrd="4" destOrd="0" presId="urn:microsoft.com/office/officeart/2018/5/layout/CenteredIconLabelDescriptionList"/>
    <dgm:cxn modelId="{500BB63E-4C67-43E9-A9CF-049C2BE827DF}" type="presParOf" srcId="{87AB5FF8-5BB3-49B1-9FE4-CA090CC81ABA}" destId="{72B75BA5-A657-43DC-B674-330392FF61EF}" srcOrd="5" destOrd="0" presId="urn:microsoft.com/office/officeart/2018/5/layout/CenteredIconLabelDescriptionList"/>
    <dgm:cxn modelId="{A0FF8B11-94D8-4541-9CC5-E0BF1A239ABF}" type="presParOf" srcId="{87AB5FF8-5BB3-49B1-9FE4-CA090CC81ABA}" destId="{A59D61F1-02A4-4969-846B-97AE0A250514}" srcOrd="6" destOrd="0" presId="urn:microsoft.com/office/officeart/2018/5/layout/CenteredIconLabelDescriptionList"/>
    <dgm:cxn modelId="{79EA9597-C971-43AE-BAFC-1A318187725B}" type="presParOf" srcId="{A59D61F1-02A4-4969-846B-97AE0A250514}" destId="{292A6F5F-3309-495F-94AD-06194F846762}" srcOrd="0" destOrd="0" presId="urn:microsoft.com/office/officeart/2018/5/layout/CenteredIconLabelDescriptionList"/>
    <dgm:cxn modelId="{16B3F9B3-B067-49B2-940B-1D08C5C5E994}" type="presParOf" srcId="{A59D61F1-02A4-4969-846B-97AE0A250514}" destId="{2F3E9D4B-2D92-4A03-8448-6EE32EF91325}" srcOrd="1" destOrd="0" presId="urn:microsoft.com/office/officeart/2018/5/layout/CenteredIconLabelDescriptionList"/>
    <dgm:cxn modelId="{5B03C6FA-32E7-4274-9CDC-2196ED291924}" type="presParOf" srcId="{A59D61F1-02A4-4969-846B-97AE0A250514}" destId="{BF7BD1A2-6EDE-49B3-B150-459E7B383870}" srcOrd="2" destOrd="0" presId="urn:microsoft.com/office/officeart/2018/5/layout/CenteredIconLabelDescriptionList"/>
    <dgm:cxn modelId="{49F2E15B-7EBE-4B14-8D15-8003263F48D8}" type="presParOf" srcId="{A59D61F1-02A4-4969-846B-97AE0A250514}" destId="{346D77FF-4C40-4258-BC81-7E4498E277CD}" srcOrd="3" destOrd="0" presId="urn:microsoft.com/office/officeart/2018/5/layout/CenteredIconLabelDescriptionList"/>
    <dgm:cxn modelId="{8AEAC37E-3B78-4669-B255-36858485A1E4}" type="presParOf" srcId="{A59D61F1-02A4-4969-846B-97AE0A250514}" destId="{7BE1CF34-8556-4290-BDBC-68D5FF7F3B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4635E-E509-46EA-8C32-442102F358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E88CDA-391D-4CFE-A127-B6205A854C23}">
      <dgm:prSet/>
      <dgm:spPr/>
      <dgm:t>
        <a:bodyPr/>
        <a:lstStyle/>
        <a:p>
          <a:r>
            <a:rPr lang="fr-FR"/>
            <a:t>Variance inter-groupes: </a:t>
          </a:r>
          <a:r>
            <a:rPr lang="fr-FR" b="0" i="0"/>
            <a:t>Une variance inter-groupes élevée suggère de grandes différences entre les groupes. </a:t>
          </a:r>
          <a:endParaRPr lang="en-US"/>
        </a:p>
      </dgm:t>
    </dgm:pt>
    <dgm:pt modelId="{9D82491B-7D16-407F-8DD4-5AE5DA967000}" type="parTrans" cxnId="{21056B58-5CF4-43B4-A48F-EFCC97E5A141}">
      <dgm:prSet/>
      <dgm:spPr/>
      <dgm:t>
        <a:bodyPr/>
        <a:lstStyle/>
        <a:p>
          <a:endParaRPr lang="en-US"/>
        </a:p>
      </dgm:t>
    </dgm:pt>
    <dgm:pt modelId="{822EC533-8F0A-4F67-9808-2D489FE9D7C2}" type="sibTrans" cxnId="{21056B58-5CF4-43B4-A48F-EFCC97E5A141}">
      <dgm:prSet/>
      <dgm:spPr/>
      <dgm:t>
        <a:bodyPr/>
        <a:lstStyle/>
        <a:p>
          <a:endParaRPr lang="en-US"/>
        </a:p>
      </dgm:t>
    </dgm:pt>
    <dgm:pt modelId="{E961303F-5B90-40B4-A7FF-EC927BB627C8}">
      <dgm:prSet/>
      <dgm:spPr/>
      <dgm:t>
        <a:bodyPr/>
        <a:lstStyle/>
        <a:p>
          <a:r>
            <a:rPr lang="fr-FR"/>
            <a:t>Variance intra-groupes: </a:t>
          </a:r>
          <a:r>
            <a:rPr lang="fr-FR" b="0" i="0"/>
            <a:t>Elle évalue à quel point les individus au sein d'un même groupe sont similaires ou différents.</a:t>
          </a:r>
          <a:endParaRPr lang="en-US"/>
        </a:p>
      </dgm:t>
    </dgm:pt>
    <dgm:pt modelId="{624CA477-B611-439D-A79C-EECBFB4EE1C0}" type="parTrans" cxnId="{29B99EF8-EEB5-4EE1-9C50-92E3A6068012}">
      <dgm:prSet/>
      <dgm:spPr/>
      <dgm:t>
        <a:bodyPr/>
        <a:lstStyle/>
        <a:p>
          <a:endParaRPr lang="en-US"/>
        </a:p>
      </dgm:t>
    </dgm:pt>
    <dgm:pt modelId="{0D82A981-C0AA-4850-BD36-322F023FEC97}" type="sibTrans" cxnId="{29B99EF8-EEB5-4EE1-9C50-92E3A6068012}">
      <dgm:prSet/>
      <dgm:spPr/>
      <dgm:t>
        <a:bodyPr/>
        <a:lstStyle/>
        <a:p>
          <a:endParaRPr lang="en-US"/>
        </a:p>
      </dgm:t>
    </dgm:pt>
    <dgm:pt modelId="{65BA87F9-D0C2-7540-9977-21ED52CECE7F}" type="pres">
      <dgm:prSet presAssocID="{A374635E-E509-46EA-8C32-442102F358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02BF7-AC14-574A-ABC3-2426A900CA1C}" type="pres">
      <dgm:prSet presAssocID="{94E88CDA-391D-4CFE-A127-B6205A854C23}" presName="hierRoot1" presStyleCnt="0"/>
      <dgm:spPr/>
    </dgm:pt>
    <dgm:pt modelId="{304EB9AD-F08D-2543-939E-3185C06DA3D3}" type="pres">
      <dgm:prSet presAssocID="{94E88CDA-391D-4CFE-A127-B6205A854C23}" presName="composite" presStyleCnt="0"/>
      <dgm:spPr/>
    </dgm:pt>
    <dgm:pt modelId="{090E368B-C919-EF47-A75A-FD739EA8FF4F}" type="pres">
      <dgm:prSet presAssocID="{94E88CDA-391D-4CFE-A127-B6205A854C23}" presName="background" presStyleLbl="node0" presStyleIdx="0" presStyleCnt="2"/>
      <dgm:spPr/>
    </dgm:pt>
    <dgm:pt modelId="{D27732B1-C7FF-3B4E-B6EB-A87F7071C44A}" type="pres">
      <dgm:prSet presAssocID="{94E88CDA-391D-4CFE-A127-B6205A854C23}" presName="text" presStyleLbl="fgAcc0" presStyleIdx="0" presStyleCnt="2">
        <dgm:presLayoutVars>
          <dgm:chPref val="3"/>
        </dgm:presLayoutVars>
      </dgm:prSet>
      <dgm:spPr/>
    </dgm:pt>
    <dgm:pt modelId="{0E66879A-964D-134F-8AEA-B7EAC3A31417}" type="pres">
      <dgm:prSet presAssocID="{94E88CDA-391D-4CFE-A127-B6205A854C23}" presName="hierChild2" presStyleCnt="0"/>
      <dgm:spPr/>
    </dgm:pt>
    <dgm:pt modelId="{0BA364C1-02F4-C246-862E-0C770B691A3F}" type="pres">
      <dgm:prSet presAssocID="{E961303F-5B90-40B4-A7FF-EC927BB627C8}" presName="hierRoot1" presStyleCnt="0"/>
      <dgm:spPr/>
    </dgm:pt>
    <dgm:pt modelId="{40252C6E-B88C-1F4C-878A-6EA19AA5622D}" type="pres">
      <dgm:prSet presAssocID="{E961303F-5B90-40B4-A7FF-EC927BB627C8}" presName="composite" presStyleCnt="0"/>
      <dgm:spPr/>
    </dgm:pt>
    <dgm:pt modelId="{BD569850-5D02-BF4F-B8E0-0B8DC4CBFC07}" type="pres">
      <dgm:prSet presAssocID="{E961303F-5B90-40B4-A7FF-EC927BB627C8}" presName="background" presStyleLbl="node0" presStyleIdx="1" presStyleCnt="2"/>
      <dgm:spPr/>
    </dgm:pt>
    <dgm:pt modelId="{1E198413-E56D-464F-AB4E-8C69397339A0}" type="pres">
      <dgm:prSet presAssocID="{E961303F-5B90-40B4-A7FF-EC927BB627C8}" presName="text" presStyleLbl="fgAcc0" presStyleIdx="1" presStyleCnt="2">
        <dgm:presLayoutVars>
          <dgm:chPref val="3"/>
        </dgm:presLayoutVars>
      </dgm:prSet>
      <dgm:spPr/>
    </dgm:pt>
    <dgm:pt modelId="{AA1329E7-53F6-CA42-91CC-95AA3B4D24E3}" type="pres">
      <dgm:prSet presAssocID="{E961303F-5B90-40B4-A7FF-EC927BB627C8}" presName="hierChild2" presStyleCnt="0"/>
      <dgm:spPr/>
    </dgm:pt>
  </dgm:ptLst>
  <dgm:cxnLst>
    <dgm:cxn modelId="{DF117D0F-BBEA-3042-B8D3-A09E82836115}" type="presOf" srcId="{E961303F-5B90-40B4-A7FF-EC927BB627C8}" destId="{1E198413-E56D-464F-AB4E-8C69397339A0}" srcOrd="0" destOrd="0" presId="urn:microsoft.com/office/officeart/2005/8/layout/hierarchy1"/>
    <dgm:cxn modelId="{15D2D145-2C6E-0B42-9DFF-31650B851B02}" type="presOf" srcId="{94E88CDA-391D-4CFE-A127-B6205A854C23}" destId="{D27732B1-C7FF-3B4E-B6EB-A87F7071C44A}" srcOrd="0" destOrd="0" presId="urn:microsoft.com/office/officeart/2005/8/layout/hierarchy1"/>
    <dgm:cxn modelId="{21056B58-5CF4-43B4-A48F-EFCC97E5A141}" srcId="{A374635E-E509-46EA-8C32-442102F3585D}" destId="{94E88CDA-391D-4CFE-A127-B6205A854C23}" srcOrd="0" destOrd="0" parTransId="{9D82491B-7D16-407F-8DD4-5AE5DA967000}" sibTransId="{822EC533-8F0A-4F67-9808-2D489FE9D7C2}"/>
    <dgm:cxn modelId="{6F309FC0-0582-214D-B56A-D2BEFC2CEC6A}" type="presOf" srcId="{A374635E-E509-46EA-8C32-442102F3585D}" destId="{65BA87F9-D0C2-7540-9977-21ED52CECE7F}" srcOrd="0" destOrd="0" presId="urn:microsoft.com/office/officeart/2005/8/layout/hierarchy1"/>
    <dgm:cxn modelId="{29B99EF8-EEB5-4EE1-9C50-92E3A6068012}" srcId="{A374635E-E509-46EA-8C32-442102F3585D}" destId="{E961303F-5B90-40B4-A7FF-EC927BB627C8}" srcOrd="1" destOrd="0" parTransId="{624CA477-B611-439D-A79C-EECBFB4EE1C0}" sibTransId="{0D82A981-C0AA-4850-BD36-322F023FEC97}"/>
    <dgm:cxn modelId="{931BC584-09EE-6346-8859-38B2A30E8052}" type="presParOf" srcId="{65BA87F9-D0C2-7540-9977-21ED52CECE7F}" destId="{5B502BF7-AC14-574A-ABC3-2426A900CA1C}" srcOrd="0" destOrd="0" presId="urn:microsoft.com/office/officeart/2005/8/layout/hierarchy1"/>
    <dgm:cxn modelId="{3BDE2887-C65D-D941-92AA-BF89F1321691}" type="presParOf" srcId="{5B502BF7-AC14-574A-ABC3-2426A900CA1C}" destId="{304EB9AD-F08D-2543-939E-3185C06DA3D3}" srcOrd="0" destOrd="0" presId="urn:microsoft.com/office/officeart/2005/8/layout/hierarchy1"/>
    <dgm:cxn modelId="{DF0D84FA-1CC5-CC4C-91FB-C328A30BBB56}" type="presParOf" srcId="{304EB9AD-F08D-2543-939E-3185C06DA3D3}" destId="{090E368B-C919-EF47-A75A-FD739EA8FF4F}" srcOrd="0" destOrd="0" presId="urn:microsoft.com/office/officeart/2005/8/layout/hierarchy1"/>
    <dgm:cxn modelId="{EEDFA182-E217-4841-A2DD-45010E685A0C}" type="presParOf" srcId="{304EB9AD-F08D-2543-939E-3185C06DA3D3}" destId="{D27732B1-C7FF-3B4E-B6EB-A87F7071C44A}" srcOrd="1" destOrd="0" presId="urn:microsoft.com/office/officeart/2005/8/layout/hierarchy1"/>
    <dgm:cxn modelId="{B74F334F-E4CF-C94E-98A0-4116FBD2970E}" type="presParOf" srcId="{5B502BF7-AC14-574A-ABC3-2426A900CA1C}" destId="{0E66879A-964D-134F-8AEA-B7EAC3A31417}" srcOrd="1" destOrd="0" presId="urn:microsoft.com/office/officeart/2005/8/layout/hierarchy1"/>
    <dgm:cxn modelId="{2F4D5D5E-273F-604A-A4A3-45E415D778E9}" type="presParOf" srcId="{65BA87F9-D0C2-7540-9977-21ED52CECE7F}" destId="{0BA364C1-02F4-C246-862E-0C770B691A3F}" srcOrd="1" destOrd="0" presId="urn:microsoft.com/office/officeart/2005/8/layout/hierarchy1"/>
    <dgm:cxn modelId="{4BB79359-62A9-1D4F-85DE-239CF6D2A916}" type="presParOf" srcId="{0BA364C1-02F4-C246-862E-0C770B691A3F}" destId="{40252C6E-B88C-1F4C-878A-6EA19AA5622D}" srcOrd="0" destOrd="0" presId="urn:microsoft.com/office/officeart/2005/8/layout/hierarchy1"/>
    <dgm:cxn modelId="{23BA248C-D101-9E40-BB06-514CD09114E7}" type="presParOf" srcId="{40252C6E-B88C-1F4C-878A-6EA19AA5622D}" destId="{BD569850-5D02-BF4F-B8E0-0B8DC4CBFC07}" srcOrd="0" destOrd="0" presId="urn:microsoft.com/office/officeart/2005/8/layout/hierarchy1"/>
    <dgm:cxn modelId="{CB15CA96-8F3A-0540-9DF5-2E1B64739F4E}" type="presParOf" srcId="{40252C6E-B88C-1F4C-878A-6EA19AA5622D}" destId="{1E198413-E56D-464F-AB4E-8C69397339A0}" srcOrd="1" destOrd="0" presId="urn:microsoft.com/office/officeart/2005/8/layout/hierarchy1"/>
    <dgm:cxn modelId="{D6FDE28B-55C5-F94F-B1E4-ACC43E505ABB}" type="presParOf" srcId="{0BA364C1-02F4-C246-862E-0C770B691A3F}" destId="{AA1329E7-53F6-CA42-91CC-95AA3B4D24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605AC-587D-439A-998A-A01BAB835C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B15A4-1715-480C-9DB6-211F582D5FD6}">
      <dgm:prSet/>
      <dgm:spPr/>
      <dgm:t>
        <a:bodyPr/>
        <a:lstStyle/>
        <a:p>
          <a:r>
            <a:rPr lang="fr-FR" dirty="0"/>
            <a:t>Hypothèse nulle. </a:t>
          </a:r>
          <a:r>
            <a:rPr lang="fr-FR" i="1" dirty="0"/>
            <a:t>H</a:t>
          </a:r>
          <a:r>
            <a:rPr lang="fr-FR" dirty="0"/>
            <a:t>0​:</a:t>
          </a:r>
          <a:r>
            <a:rPr lang="el-GR" i="1" dirty="0"/>
            <a:t>μ</a:t>
          </a:r>
          <a:r>
            <a:rPr lang="el-GR" dirty="0"/>
            <a:t>1​=</a:t>
          </a:r>
          <a:r>
            <a:rPr lang="el-GR" i="1" dirty="0"/>
            <a:t>μ</a:t>
          </a:r>
          <a:r>
            <a:rPr lang="el-GR" dirty="0"/>
            <a:t>2​=</a:t>
          </a:r>
          <a:r>
            <a:rPr lang="el-GR" i="1" dirty="0"/>
            <a:t>μ</a:t>
          </a:r>
          <a:r>
            <a:rPr lang="el-GR" dirty="0"/>
            <a:t>3​=...=</a:t>
          </a:r>
          <a:r>
            <a:rPr lang="el-GR" i="1" dirty="0"/>
            <a:t>μ</a:t>
          </a:r>
          <a:r>
            <a:rPr lang="fr-FR" b="0" i="1" dirty="0"/>
            <a:t>k</a:t>
          </a:r>
          <a:r>
            <a:rPr lang="fr-FR" b="0" i="0" dirty="0"/>
            <a:t>​</a:t>
          </a:r>
          <a:br>
            <a:rPr lang="fr-FR" b="0" i="0" dirty="0"/>
          </a:br>
          <a:endParaRPr lang="en-US" dirty="0"/>
        </a:p>
      </dgm:t>
    </dgm:pt>
    <dgm:pt modelId="{3206FEDD-7905-4508-BBF7-91072AA164B6}" type="parTrans" cxnId="{719D63D5-344C-416E-AB48-3B30E13294A6}">
      <dgm:prSet/>
      <dgm:spPr/>
      <dgm:t>
        <a:bodyPr/>
        <a:lstStyle/>
        <a:p>
          <a:endParaRPr lang="en-US"/>
        </a:p>
      </dgm:t>
    </dgm:pt>
    <dgm:pt modelId="{31B53453-5307-45A8-95DD-3C1307DB6752}" type="sibTrans" cxnId="{719D63D5-344C-416E-AB48-3B30E13294A6}">
      <dgm:prSet/>
      <dgm:spPr/>
      <dgm:t>
        <a:bodyPr/>
        <a:lstStyle/>
        <a:p>
          <a:endParaRPr lang="en-US"/>
        </a:p>
      </dgm:t>
    </dgm:pt>
    <dgm:pt modelId="{50A4851C-FA86-483C-B582-FA3E01F05A1B}">
      <dgm:prSet/>
      <dgm:spPr/>
      <dgm:t>
        <a:bodyPr/>
        <a:lstStyle/>
        <a:p>
          <a:r>
            <a:rPr lang="fr-FR"/>
            <a:t>Hypothèse alternative </a:t>
          </a:r>
          <a:r>
            <a:rPr lang="fr-FR" b="0" i="1"/>
            <a:t>H</a:t>
          </a:r>
          <a:r>
            <a:rPr lang="fr-FR" b="0" i="0"/>
            <a:t>1​:Au moins un </a:t>
          </a:r>
          <a:r>
            <a:rPr lang="el-GR" b="0" i="1"/>
            <a:t>μ</a:t>
          </a:r>
          <a:r>
            <a:rPr lang="fr-FR" b="0" i="1"/>
            <a:t>i</a:t>
          </a:r>
          <a:r>
            <a:rPr lang="fr-FR" b="0" i="0"/>
            <a:t>​ est différent.</a:t>
          </a:r>
          <a:endParaRPr lang="en-US"/>
        </a:p>
      </dgm:t>
    </dgm:pt>
    <dgm:pt modelId="{7E69DCB0-76EF-4793-B88B-31AFA71CC6AC}" type="parTrans" cxnId="{61DD113A-8072-4F06-88D0-AD94F9E664C9}">
      <dgm:prSet/>
      <dgm:spPr/>
      <dgm:t>
        <a:bodyPr/>
        <a:lstStyle/>
        <a:p>
          <a:endParaRPr lang="en-US"/>
        </a:p>
      </dgm:t>
    </dgm:pt>
    <dgm:pt modelId="{C64D711A-DFE0-4863-A993-50E7E699B522}" type="sibTrans" cxnId="{61DD113A-8072-4F06-88D0-AD94F9E664C9}">
      <dgm:prSet/>
      <dgm:spPr/>
      <dgm:t>
        <a:bodyPr/>
        <a:lstStyle/>
        <a:p>
          <a:endParaRPr lang="en-US"/>
        </a:p>
      </dgm:t>
    </dgm:pt>
    <dgm:pt modelId="{16BC6093-3A0B-A947-96FE-93F9EAAFD36A}" type="pres">
      <dgm:prSet presAssocID="{00F605AC-587D-439A-998A-A01BAB835C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DC1F4D-49FE-FC43-AA06-04A36EEBBD55}" type="pres">
      <dgm:prSet presAssocID="{67FB15A4-1715-480C-9DB6-211F582D5FD6}" presName="hierRoot1" presStyleCnt="0"/>
      <dgm:spPr/>
    </dgm:pt>
    <dgm:pt modelId="{3A8CF7E1-FD7A-FE4F-AC78-D6231E20A457}" type="pres">
      <dgm:prSet presAssocID="{67FB15A4-1715-480C-9DB6-211F582D5FD6}" presName="composite" presStyleCnt="0"/>
      <dgm:spPr/>
    </dgm:pt>
    <dgm:pt modelId="{BE0B2FA9-C172-1A41-B7CC-63AE5941B8CE}" type="pres">
      <dgm:prSet presAssocID="{67FB15A4-1715-480C-9DB6-211F582D5FD6}" presName="background" presStyleLbl="node0" presStyleIdx="0" presStyleCnt="2"/>
      <dgm:spPr/>
    </dgm:pt>
    <dgm:pt modelId="{A5CD32CD-F3DC-D34C-B76F-0353FCD2E56B}" type="pres">
      <dgm:prSet presAssocID="{67FB15A4-1715-480C-9DB6-211F582D5FD6}" presName="text" presStyleLbl="fgAcc0" presStyleIdx="0" presStyleCnt="2">
        <dgm:presLayoutVars>
          <dgm:chPref val="3"/>
        </dgm:presLayoutVars>
      </dgm:prSet>
      <dgm:spPr/>
    </dgm:pt>
    <dgm:pt modelId="{9EF056AA-050D-5B4B-B3E0-812B36AC187A}" type="pres">
      <dgm:prSet presAssocID="{67FB15A4-1715-480C-9DB6-211F582D5FD6}" presName="hierChild2" presStyleCnt="0"/>
      <dgm:spPr/>
    </dgm:pt>
    <dgm:pt modelId="{32BF948D-E41E-0B41-A2E0-EDCA3F6E3F25}" type="pres">
      <dgm:prSet presAssocID="{50A4851C-FA86-483C-B582-FA3E01F05A1B}" presName="hierRoot1" presStyleCnt="0"/>
      <dgm:spPr/>
    </dgm:pt>
    <dgm:pt modelId="{277F3674-0977-4F43-88EF-66FD9780B1A3}" type="pres">
      <dgm:prSet presAssocID="{50A4851C-FA86-483C-B582-FA3E01F05A1B}" presName="composite" presStyleCnt="0"/>
      <dgm:spPr/>
    </dgm:pt>
    <dgm:pt modelId="{E2D025BD-D924-2D4D-B5BC-BCDE92C044D4}" type="pres">
      <dgm:prSet presAssocID="{50A4851C-FA86-483C-B582-FA3E01F05A1B}" presName="background" presStyleLbl="node0" presStyleIdx="1" presStyleCnt="2"/>
      <dgm:spPr/>
    </dgm:pt>
    <dgm:pt modelId="{4CC75E55-50A4-B145-850C-27B9E61475E2}" type="pres">
      <dgm:prSet presAssocID="{50A4851C-FA86-483C-B582-FA3E01F05A1B}" presName="text" presStyleLbl="fgAcc0" presStyleIdx="1" presStyleCnt="2">
        <dgm:presLayoutVars>
          <dgm:chPref val="3"/>
        </dgm:presLayoutVars>
      </dgm:prSet>
      <dgm:spPr/>
    </dgm:pt>
    <dgm:pt modelId="{E2216FD9-89F1-3247-9086-CAC4F451BAEA}" type="pres">
      <dgm:prSet presAssocID="{50A4851C-FA86-483C-B582-FA3E01F05A1B}" presName="hierChild2" presStyleCnt="0"/>
      <dgm:spPr/>
    </dgm:pt>
  </dgm:ptLst>
  <dgm:cxnLst>
    <dgm:cxn modelId="{84ED2339-5E8F-3C41-975F-8CB1E2095FF9}" type="presOf" srcId="{50A4851C-FA86-483C-B582-FA3E01F05A1B}" destId="{4CC75E55-50A4-B145-850C-27B9E61475E2}" srcOrd="0" destOrd="0" presId="urn:microsoft.com/office/officeart/2005/8/layout/hierarchy1"/>
    <dgm:cxn modelId="{61DD113A-8072-4F06-88D0-AD94F9E664C9}" srcId="{00F605AC-587D-439A-998A-A01BAB835C17}" destId="{50A4851C-FA86-483C-B582-FA3E01F05A1B}" srcOrd="1" destOrd="0" parTransId="{7E69DCB0-76EF-4793-B88B-31AFA71CC6AC}" sibTransId="{C64D711A-DFE0-4863-A993-50E7E699B522}"/>
    <dgm:cxn modelId="{F52C0AA6-EBC9-1943-9510-3A31506A102A}" type="presOf" srcId="{67FB15A4-1715-480C-9DB6-211F582D5FD6}" destId="{A5CD32CD-F3DC-D34C-B76F-0353FCD2E56B}" srcOrd="0" destOrd="0" presId="urn:microsoft.com/office/officeart/2005/8/layout/hierarchy1"/>
    <dgm:cxn modelId="{719D63D5-344C-416E-AB48-3B30E13294A6}" srcId="{00F605AC-587D-439A-998A-A01BAB835C17}" destId="{67FB15A4-1715-480C-9DB6-211F582D5FD6}" srcOrd="0" destOrd="0" parTransId="{3206FEDD-7905-4508-BBF7-91072AA164B6}" sibTransId="{31B53453-5307-45A8-95DD-3C1307DB6752}"/>
    <dgm:cxn modelId="{2A55A9F6-9371-E743-AEC0-32064AEFF7DF}" type="presOf" srcId="{00F605AC-587D-439A-998A-A01BAB835C17}" destId="{16BC6093-3A0B-A947-96FE-93F9EAAFD36A}" srcOrd="0" destOrd="0" presId="urn:microsoft.com/office/officeart/2005/8/layout/hierarchy1"/>
    <dgm:cxn modelId="{3C7846C6-B4F2-5C40-99D1-2F9E76B65BF9}" type="presParOf" srcId="{16BC6093-3A0B-A947-96FE-93F9EAAFD36A}" destId="{BADC1F4D-49FE-FC43-AA06-04A36EEBBD55}" srcOrd="0" destOrd="0" presId="urn:microsoft.com/office/officeart/2005/8/layout/hierarchy1"/>
    <dgm:cxn modelId="{289B909D-2ECD-B842-B04D-E626D43E958E}" type="presParOf" srcId="{BADC1F4D-49FE-FC43-AA06-04A36EEBBD55}" destId="{3A8CF7E1-FD7A-FE4F-AC78-D6231E20A457}" srcOrd="0" destOrd="0" presId="urn:microsoft.com/office/officeart/2005/8/layout/hierarchy1"/>
    <dgm:cxn modelId="{90A5AF31-CA5E-F54B-BD2B-292627FB179E}" type="presParOf" srcId="{3A8CF7E1-FD7A-FE4F-AC78-D6231E20A457}" destId="{BE0B2FA9-C172-1A41-B7CC-63AE5941B8CE}" srcOrd="0" destOrd="0" presId="urn:microsoft.com/office/officeart/2005/8/layout/hierarchy1"/>
    <dgm:cxn modelId="{8B654F3D-EC80-A743-865A-C41956C4FE8B}" type="presParOf" srcId="{3A8CF7E1-FD7A-FE4F-AC78-D6231E20A457}" destId="{A5CD32CD-F3DC-D34C-B76F-0353FCD2E56B}" srcOrd="1" destOrd="0" presId="urn:microsoft.com/office/officeart/2005/8/layout/hierarchy1"/>
    <dgm:cxn modelId="{BE5ED3CE-DE16-314E-9CFE-F8BF33934900}" type="presParOf" srcId="{BADC1F4D-49FE-FC43-AA06-04A36EEBBD55}" destId="{9EF056AA-050D-5B4B-B3E0-812B36AC187A}" srcOrd="1" destOrd="0" presId="urn:microsoft.com/office/officeart/2005/8/layout/hierarchy1"/>
    <dgm:cxn modelId="{711B5C49-CBC8-AF43-8D8E-AC631DEA743F}" type="presParOf" srcId="{16BC6093-3A0B-A947-96FE-93F9EAAFD36A}" destId="{32BF948D-E41E-0B41-A2E0-EDCA3F6E3F25}" srcOrd="1" destOrd="0" presId="urn:microsoft.com/office/officeart/2005/8/layout/hierarchy1"/>
    <dgm:cxn modelId="{A5CFC117-3153-AE48-8E72-A860FC84F293}" type="presParOf" srcId="{32BF948D-E41E-0B41-A2E0-EDCA3F6E3F25}" destId="{277F3674-0977-4F43-88EF-66FD9780B1A3}" srcOrd="0" destOrd="0" presId="urn:microsoft.com/office/officeart/2005/8/layout/hierarchy1"/>
    <dgm:cxn modelId="{4CDDD99C-EAFF-9C45-8D9D-3EBBC12754DC}" type="presParOf" srcId="{277F3674-0977-4F43-88EF-66FD9780B1A3}" destId="{E2D025BD-D924-2D4D-B5BC-BCDE92C044D4}" srcOrd="0" destOrd="0" presId="urn:microsoft.com/office/officeart/2005/8/layout/hierarchy1"/>
    <dgm:cxn modelId="{343E8B98-811E-4145-A6F3-9FE0EED778EC}" type="presParOf" srcId="{277F3674-0977-4F43-88EF-66FD9780B1A3}" destId="{4CC75E55-50A4-B145-850C-27B9E61475E2}" srcOrd="1" destOrd="0" presId="urn:microsoft.com/office/officeart/2005/8/layout/hierarchy1"/>
    <dgm:cxn modelId="{DA211663-008D-2848-960E-F290F7A3432D}" type="presParOf" srcId="{32BF948D-E41E-0B41-A2E0-EDCA3F6E3F25}" destId="{E2216FD9-89F1-3247-9086-CAC4F451BA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95E673-8AC9-4603-9564-DBE3DB3FB7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434012-4B1D-4FA4-86C1-A975DDC6A320}">
      <dgm:prSet/>
      <dgm:spPr/>
      <dgm:t>
        <a:bodyPr/>
        <a:lstStyle/>
        <a:p>
          <a:r>
            <a:rPr lang="fr-FR" b="0" i="0" dirty="0"/>
            <a:t>L'échantillon suit une loi normale</a:t>
          </a:r>
          <a:endParaRPr lang="en-US" dirty="0"/>
        </a:p>
      </dgm:t>
    </dgm:pt>
    <dgm:pt modelId="{00623979-710E-471E-9E9F-E889D8BF3361}" type="parTrans" cxnId="{89B5E5FF-0907-445B-8D78-0CDFCE111688}">
      <dgm:prSet/>
      <dgm:spPr/>
      <dgm:t>
        <a:bodyPr/>
        <a:lstStyle/>
        <a:p>
          <a:endParaRPr lang="en-US"/>
        </a:p>
      </dgm:t>
    </dgm:pt>
    <dgm:pt modelId="{A6893172-FF31-40D7-9FAA-09E551F0AD44}" type="sibTrans" cxnId="{89B5E5FF-0907-445B-8D78-0CDFCE111688}">
      <dgm:prSet/>
      <dgm:spPr/>
      <dgm:t>
        <a:bodyPr/>
        <a:lstStyle/>
        <a:p>
          <a:endParaRPr lang="en-US"/>
        </a:p>
      </dgm:t>
    </dgm:pt>
    <dgm:pt modelId="{2F0710BF-EC13-4FA5-A756-B974362655A1}">
      <dgm:prSet/>
      <dgm:spPr/>
      <dgm:t>
        <a:bodyPr/>
        <a:lstStyle/>
        <a:p>
          <a:r>
            <a:rPr lang="fr-FR" dirty="0"/>
            <a:t>Les données ont été sélectionnée de façon indépendante</a:t>
          </a:r>
          <a:endParaRPr lang="en-US" dirty="0"/>
        </a:p>
      </dgm:t>
    </dgm:pt>
    <dgm:pt modelId="{4124CB98-4E1A-4175-88C2-5EB19B2130C0}" type="parTrans" cxnId="{C184DE57-91FF-42BD-9DDE-72F0D2A1E9FF}">
      <dgm:prSet/>
      <dgm:spPr/>
      <dgm:t>
        <a:bodyPr/>
        <a:lstStyle/>
        <a:p>
          <a:endParaRPr lang="en-US"/>
        </a:p>
      </dgm:t>
    </dgm:pt>
    <dgm:pt modelId="{C3FDAEF1-4A37-4A73-A625-77FA0C8FC586}" type="sibTrans" cxnId="{C184DE57-91FF-42BD-9DDE-72F0D2A1E9FF}">
      <dgm:prSet/>
      <dgm:spPr/>
      <dgm:t>
        <a:bodyPr/>
        <a:lstStyle/>
        <a:p>
          <a:endParaRPr lang="en-US"/>
        </a:p>
      </dgm:t>
    </dgm:pt>
    <dgm:pt modelId="{A3423C7A-35D9-4817-BF6F-38B7BA9949A4}">
      <dgm:prSet/>
      <dgm:spPr/>
      <dgm:t>
        <a:bodyPr/>
        <a:lstStyle/>
        <a:p>
          <a:r>
            <a:rPr lang="fr-FR"/>
            <a:t>Les groupes ont les variances égales</a:t>
          </a:r>
          <a:endParaRPr lang="en-US"/>
        </a:p>
      </dgm:t>
    </dgm:pt>
    <dgm:pt modelId="{F17F06CA-AABF-4DB2-B9A5-526CC524BD1E}" type="parTrans" cxnId="{6C78ED27-D8EA-49CF-9131-55B49DECF055}">
      <dgm:prSet/>
      <dgm:spPr/>
      <dgm:t>
        <a:bodyPr/>
        <a:lstStyle/>
        <a:p>
          <a:endParaRPr lang="en-US"/>
        </a:p>
      </dgm:t>
    </dgm:pt>
    <dgm:pt modelId="{F904FA4C-D738-4FD7-AF6D-4C137C1A4D5B}" type="sibTrans" cxnId="{6C78ED27-D8EA-49CF-9131-55B49DECF055}">
      <dgm:prSet/>
      <dgm:spPr/>
      <dgm:t>
        <a:bodyPr/>
        <a:lstStyle/>
        <a:p>
          <a:endParaRPr lang="en-US"/>
        </a:p>
      </dgm:t>
    </dgm:pt>
    <dgm:pt modelId="{01A8A44F-8C50-42BE-B7C3-E142C31BD86E}" type="pres">
      <dgm:prSet presAssocID="{F995E673-8AC9-4603-9564-DBE3DB3FB77E}" presName="root" presStyleCnt="0">
        <dgm:presLayoutVars>
          <dgm:dir/>
          <dgm:resizeHandles val="exact"/>
        </dgm:presLayoutVars>
      </dgm:prSet>
      <dgm:spPr/>
    </dgm:pt>
    <dgm:pt modelId="{26AB14CC-E846-4AC1-A8ED-9D2C529BEC3F}" type="pres">
      <dgm:prSet presAssocID="{A8434012-4B1D-4FA4-86C1-A975DDC6A320}" presName="compNode" presStyleCnt="0"/>
      <dgm:spPr/>
    </dgm:pt>
    <dgm:pt modelId="{46C3D06A-20E7-4434-8E33-6E4B55C55180}" type="pres">
      <dgm:prSet presAssocID="{A8434012-4B1D-4FA4-86C1-A975DDC6A320}" presName="bgRect" presStyleLbl="bgShp" presStyleIdx="0" presStyleCnt="3"/>
      <dgm:spPr/>
    </dgm:pt>
    <dgm:pt modelId="{7C201818-4015-41B6-A492-4C7E74EE3880}" type="pres">
      <dgm:prSet presAssocID="{A8434012-4B1D-4FA4-86C1-A975DDC6A3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4AE4196-BF2C-4B5F-9913-7AA5FC94EA30}" type="pres">
      <dgm:prSet presAssocID="{A8434012-4B1D-4FA4-86C1-A975DDC6A320}" presName="spaceRect" presStyleCnt="0"/>
      <dgm:spPr/>
    </dgm:pt>
    <dgm:pt modelId="{5AA687EE-318A-49E2-AB38-21086FF9320A}" type="pres">
      <dgm:prSet presAssocID="{A8434012-4B1D-4FA4-86C1-A975DDC6A320}" presName="parTx" presStyleLbl="revTx" presStyleIdx="0" presStyleCnt="3">
        <dgm:presLayoutVars>
          <dgm:chMax val="0"/>
          <dgm:chPref val="0"/>
        </dgm:presLayoutVars>
      </dgm:prSet>
      <dgm:spPr/>
    </dgm:pt>
    <dgm:pt modelId="{185E9603-835C-422E-B9BB-E128A0F6195E}" type="pres">
      <dgm:prSet presAssocID="{A6893172-FF31-40D7-9FAA-09E551F0AD44}" presName="sibTrans" presStyleCnt="0"/>
      <dgm:spPr/>
    </dgm:pt>
    <dgm:pt modelId="{332EC7E7-FB45-4A58-A517-D34D1E2AE749}" type="pres">
      <dgm:prSet presAssocID="{2F0710BF-EC13-4FA5-A756-B974362655A1}" presName="compNode" presStyleCnt="0"/>
      <dgm:spPr/>
    </dgm:pt>
    <dgm:pt modelId="{6AC69F70-E5D9-4035-8808-41D1DE2A192C}" type="pres">
      <dgm:prSet presAssocID="{2F0710BF-EC13-4FA5-A756-B974362655A1}" presName="bgRect" presStyleLbl="bgShp" presStyleIdx="1" presStyleCnt="3"/>
      <dgm:spPr/>
    </dgm:pt>
    <dgm:pt modelId="{EB071F10-7BE4-47A6-A6A8-659301A5F56B}" type="pres">
      <dgm:prSet presAssocID="{2F0710BF-EC13-4FA5-A756-B974362655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il"/>
        </a:ext>
      </dgm:extLst>
    </dgm:pt>
    <dgm:pt modelId="{BEFBE195-46A5-4C7A-AF25-A86CA0C854A9}" type="pres">
      <dgm:prSet presAssocID="{2F0710BF-EC13-4FA5-A756-B974362655A1}" presName="spaceRect" presStyleCnt="0"/>
      <dgm:spPr/>
    </dgm:pt>
    <dgm:pt modelId="{EB0813D2-6B88-43AB-828F-70C7D61F9377}" type="pres">
      <dgm:prSet presAssocID="{2F0710BF-EC13-4FA5-A756-B974362655A1}" presName="parTx" presStyleLbl="revTx" presStyleIdx="1" presStyleCnt="3">
        <dgm:presLayoutVars>
          <dgm:chMax val="0"/>
          <dgm:chPref val="0"/>
        </dgm:presLayoutVars>
      </dgm:prSet>
      <dgm:spPr/>
    </dgm:pt>
    <dgm:pt modelId="{75E4A3C2-9914-4322-867B-120803AC18BB}" type="pres">
      <dgm:prSet presAssocID="{C3FDAEF1-4A37-4A73-A625-77FA0C8FC586}" presName="sibTrans" presStyleCnt="0"/>
      <dgm:spPr/>
    </dgm:pt>
    <dgm:pt modelId="{6AEF8CC5-CCB1-4F28-BA0A-6EE5BF1023AA}" type="pres">
      <dgm:prSet presAssocID="{A3423C7A-35D9-4817-BF6F-38B7BA9949A4}" presName="compNode" presStyleCnt="0"/>
      <dgm:spPr/>
    </dgm:pt>
    <dgm:pt modelId="{E4E037FA-F3CB-4531-A8FB-D1875DD6C66A}" type="pres">
      <dgm:prSet presAssocID="{A3423C7A-35D9-4817-BF6F-38B7BA9949A4}" presName="bgRect" presStyleLbl="bgShp" presStyleIdx="2" presStyleCnt="3"/>
      <dgm:spPr/>
    </dgm:pt>
    <dgm:pt modelId="{63CB8188-2DF7-4595-A40B-7CFBDAF26FCD}" type="pres">
      <dgm:prSet presAssocID="{A3423C7A-35D9-4817-BF6F-38B7BA9949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4889B60-9915-4797-8789-6AE8E6B870A1}" type="pres">
      <dgm:prSet presAssocID="{A3423C7A-35D9-4817-BF6F-38B7BA9949A4}" presName="spaceRect" presStyleCnt="0"/>
      <dgm:spPr/>
    </dgm:pt>
    <dgm:pt modelId="{36052561-7C77-4D3A-BE43-540775AD1310}" type="pres">
      <dgm:prSet presAssocID="{A3423C7A-35D9-4817-BF6F-38B7BA9949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8ED27-D8EA-49CF-9131-55B49DECF055}" srcId="{F995E673-8AC9-4603-9564-DBE3DB3FB77E}" destId="{A3423C7A-35D9-4817-BF6F-38B7BA9949A4}" srcOrd="2" destOrd="0" parTransId="{F17F06CA-AABF-4DB2-B9A5-526CC524BD1E}" sibTransId="{F904FA4C-D738-4FD7-AF6D-4C137C1A4D5B}"/>
    <dgm:cxn modelId="{5EC50229-146F-42C0-A1BD-302EBC713274}" type="presOf" srcId="{F995E673-8AC9-4603-9564-DBE3DB3FB77E}" destId="{01A8A44F-8C50-42BE-B7C3-E142C31BD86E}" srcOrd="0" destOrd="0" presId="urn:microsoft.com/office/officeart/2018/2/layout/IconVerticalSolidList"/>
    <dgm:cxn modelId="{8A5C5B2D-5A5E-49F8-BB11-2FB4A7D6457C}" type="presOf" srcId="{A3423C7A-35D9-4817-BF6F-38B7BA9949A4}" destId="{36052561-7C77-4D3A-BE43-540775AD1310}" srcOrd="0" destOrd="0" presId="urn:microsoft.com/office/officeart/2018/2/layout/IconVerticalSolidList"/>
    <dgm:cxn modelId="{C184DE57-91FF-42BD-9DDE-72F0D2A1E9FF}" srcId="{F995E673-8AC9-4603-9564-DBE3DB3FB77E}" destId="{2F0710BF-EC13-4FA5-A756-B974362655A1}" srcOrd="1" destOrd="0" parTransId="{4124CB98-4E1A-4175-88C2-5EB19B2130C0}" sibTransId="{C3FDAEF1-4A37-4A73-A625-77FA0C8FC586}"/>
    <dgm:cxn modelId="{D62004D9-6DF2-48F7-859A-B98A9A35F7BF}" type="presOf" srcId="{2F0710BF-EC13-4FA5-A756-B974362655A1}" destId="{EB0813D2-6B88-43AB-828F-70C7D61F9377}" srcOrd="0" destOrd="0" presId="urn:microsoft.com/office/officeart/2018/2/layout/IconVerticalSolidList"/>
    <dgm:cxn modelId="{DF10E5E9-D4BF-48F0-8C5B-FAA8B4DD661D}" type="presOf" srcId="{A8434012-4B1D-4FA4-86C1-A975DDC6A320}" destId="{5AA687EE-318A-49E2-AB38-21086FF9320A}" srcOrd="0" destOrd="0" presId="urn:microsoft.com/office/officeart/2018/2/layout/IconVerticalSolidList"/>
    <dgm:cxn modelId="{89B5E5FF-0907-445B-8D78-0CDFCE111688}" srcId="{F995E673-8AC9-4603-9564-DBE3DB3FB77E}" destId="{A8434012-4B1D-4FA4-86C1-A975DDC6A320}" srcOrd="0" destOrd="0" parTransId="{00623979-710E-471E-9E9F-E889D8BF3361}" sibTransId="{A6893172-FF31-40D7-9FAA-09E551F0AD44}"/>
    <dgm:cxn modelId="{FD492BC0-020A-4009-9569-22417875A6F7}" type="presParOf" srcId="{01A8A44F-8C50-42BE-B7C3-E142C31BD86E}" destId="{26AB14CC-E846-4AC1-A8ED-9D2C529BEC3F}" srcOrd="0" destOrd="0" presId="urn:microsoft.com/office/officeart/2018/2/layout/IconVerticalSolidList"/>
    <dgm:cxn modelId="{F839213B-28F6-4BC5-A7F6-2B3EFE49606A}" type="presParOf" srcId="{26AB14CC-E846-4AC1-A8ED-9D2C529BEC3F}" destId="{46C3D06A-20E7-4434-8E33-6E4B55C55180}" srcOrd="0" destOrd="0" presId="urn:microsoft.com/office/officeart/2018/2/layout/IconVerticalSolidList"/>
    <dgm:cxn modelId="{FBAF51E9-0945-4C34-B42C-E75C20ABCC96}" type="presParOf" srcId="{26AB14CC-E846-4AC1-A8ED-9D2C529BEC3F}" destId="{7C201818-4015-41B6-A492-4C7E74EE3880}" srcOrd="1" destOrd="0" presId="urn:microsoft.com/office/officeart/2018/2/layout/IconVerticalSolidList"/>
    <dgm:cxn modelId="{810788E5-78C0-467C-BE44-8C0C5FCD1D1C}" type="presParOf" srcId="{26AB14CC-E846-4AC1-A8ED-9D2C529BEC3F}" destId="{D4AE4196-BF2C-4B5F-9913-7AA5FC94EA30}" srcOrd="2" destOrd="0" presId="urn:microsoft.com/office/officeart/2018/2/layout/IconVerticalSolidList"/>
    <dgm:cxn modelId="{E548F78E-84C0-4797-8821-6A90E636932F}" type="presParOf" srcId="{26AB14CC-E846-4AC1-A8ED-9D2C529BEC3F}" destId="{5AA687EE-318A-49E2-AB38-21086FF9320A}" srcOrd="3" destOrd="0" presId="urn:microsoft.com/office/officeart/2018/2/layout/IconVerticalSolidList"/>
    <dgm:cxn modelId="{8B7708BA-9823-47D7-AB93-38BC257372C5}" type="presParOf" srcId="{01A8A44F-8C50-42BE-B7C3-E142C31BD86E}" destId="{185E9603-835C-422E-B9BB-E128A0F6195E}" srcOrd="1" destOrd="0" presId="urn:microsoft.com/office/officeart/2018/2/layout/IconVerticalSolidList"/>
    <dgm:cxn modelId="{848AA11A-43FF-46D6-A4DF-800C89C4897C}" type="presParOf" srcId="{01A8A44F-8C50-42BE-B7C3-E142C31BD86E}" destId="{332EC7E7-FB45-4A58-A517-D34D1E2AE749}" srcOrd="2" destOrd="0" presId="urn:microsoft.com/office/officeart/2018/2/layout/IconVerticalSolidList"/>
    <dgm:cxn modelId="{CC27FFC1-3051-4889-A873-27F05AC66794}" type="presParOf" srcId="{332EC7E7-FB45-4A58-A517-D34D1E2AE749}" destId="{6AC69F70-E5D9-4035-8808-41D1DE2A192C}" srcOrd="0" destOrd="0" presId="urn:microsoft.com/office/officeart/2018/2/layout/IconVerticalSolidList"/>
    <dgm:cxn modelId="{C8BE4E7A-A180-4C4C-B2DD-17F975C28DE9}" type="presParOf" srcId="{332EC7E7-FB45-4A58-A517-D34D1E2AE749}" destId="{EB071F10-7BE4-47A6-A6A8-659301A5F56B}" srcOrd="1" destOrd="0" presId="urn:microsoft.com/office/officeart/2018/2/layout/IconVerticalSolidList"/>
    <dgm:cxn modelId="{1F612F84-F207-48F1-8F34-F4329952A641}" type="presParOf" srcId="{332EC7E7-FB45-4A58-A517-D34D1E2AE749}" destId="{BEFBE195-46A5-4C7A-AF25-A86CA0C854A9}" srcOrd="2" destOrd="0" presId="urn:microsoft.com/office/officeart/2018/2/layout/IconVerticalSolidList"/>
    <dgm:cxn modelId="{656FECBD-B056-494A-8FDF-46BFA0AA1761}" type="presParOf" srcId="{332EC7E7-FB45-4A58-A517-D34D1E2AE749}" destId="{EB0813D2-6B88-43AB-828F-70C7D61F9377}" srcOrd="3" destOrd="0" presId="urn:microsoft.com/office/officeart/2018/2/layout/IconVerticalSolidList"/>
    <dgm:cxn modelId="{DF8C2925-A462-4131-AF8F-6D1CEC614A50}" type="presParOf" srcId="{01A8A44F-8C50-42BE-B7C3-E142C31BD86E}" destId="{75E4A3C2-9914-4322-867B-120803AC18BB}" srcOrd="3" destOrd="0" presId="urn:microsoft.com/office/officeart/2018/2/layout/IconVerticalSolidList"/>
    <dgm:cxn modelId="{C915FCE3-C549-4BC7-A759-CF3840AC66AA}" type="presParOf" srcId="{01A8A44F-8C50-42BE-B7C3-E142C31BD86E}" destId="{6AEF8CC5-CCB1-4F28-BA0A-6EE5BF1023AA}" srcOrd="4" destOrd="0" presId="urn:microsoft.com/office/officeart/2018/2/layout/IconVerticalSolidList"/>
    <dgm:cxn modelId="{FD2181C3-9CA8-4E69-AC7A-3960FEA9DE79}" type="presParOf" srcId="{6AEF8CC5-CCB1-4F28-BA0A-6EE5BF1023AA}" destId="{E4E037FA-F3CB-4531-A8FB-D1875DD6C66A}" srcOrd="0" destOrd="0" presId="urn:microsoft.com/office/officeart/2018/2/layout/IconVerticalSolidList"/>
    <dgm:cxn modelId="{DDA110C2-3EF3-48E9-ADE6-EF521B6C121D}" type="presParOf" srcId="{6AEF8CC5-CCB1-4F28-BA0A-6EE5BF1023AA}" destId="{63CB8188-2DF7-4595-A40B-7CFBDAF26FCD}" srcOrd="1" destOrd="0" presId="urn:microsoft.com/office/officeart/2018/2/layout/IconVerticalSolidList"/>
    <dgm:cxn modelId="{C4281C02-B850-44E6-A0BE-CA6EB5937247}" type="presParOf" srcId="{6AEF8CC5-CCB1-4F28-BA0A-6EE5BF1023AA}" destId="{84889B60-9915-4797-8789-6AE8E6B870A1}" srcOrd="2" destOrd="0" presId="urn:microsoft.com/office/officeart/2018/2/layout/IconVerticalSolidList"/>
    <dgm:cxn modelId="{16B92BE0-F340-4970-A97F-D2FA4130E7FC}" type="presParOf" srcId="{6AEF8CC5-CCB1-4F28-BA0A-6EE5BF1023AA}" destId="{36052561-7C77-4D3A-BE43-540775AD13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08594-DC6F-4B70-A6B7-1D93812A0F42}">
      <dsp:nvSpPr>
        <dsp:cNvPr id="0" name=""/>
        <dsp:cNvSpPr/>
      </dsp:nvSpPr>
      <dsp:spPr>
        <a:xfrm>
          <a:off x="788484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E880F-4C06-4596-9487-65FCEA783D5F}">
      <dsp:nvSpPr>
        <dsp:cNvPr id="0" name=""/>
        <dsp:cNvSpPr/>
      </dsp:nvSpPr>
      <dsp:spPr>
        <a:xfrm>
          <a:off x="4219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ANOVA = Analyse de Variance</a:t>
          </a:r>
          <a:endParaRPr lang="en-US" sz="1400" kern="1200" dirty="0"/>
        </a:p>
      </dsp:txBody>
      <dsp:txXfrm>
        <a:off x="4219" y="1959176"/>
        <a:ext cx="2413125" cy="784074"/>
      </dsp:txXfrm>
    </dsp:sp>
    <dsp:sp modelId="{AFA7D1C2-A90E-405E-B5E1-BD8A41F6D429}">
      <dsp:nvSpPr>
        <dsp:cNvPr id="0" name=""/>
        <dsp:cNvSpPr/>
      </dsp:nvSpPr>
      <dsp:spPr>
        <a:xfrm>
          <a:off x="4219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460FF-73F7-48C7-9E49-7D8FF89FD666}">
      <dsp:nvSpPr>
        <dsp:cNvPr id="0" name=""/>
        <dsp:cNvSpPr/>
      </dsp:nvSpPr>
      <dsp:spPr>
        <a:xfrm>
          <a:off x="3623906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CF0B-2BEE-4C84-937A-020FD3560A46}">
      <dsp:nvSpPr>
        <dsp:cNvPr id="0" name=""/>
        <dsp:cNvSpPr/>
      </dsp:nvSpPr>
      <dsp:spPr>
        <a:xfrm>
          <a:off x="2839641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/>
            <a:t>Objectif : déterminer si une variable indépendante a un effet sur une variable dépendante.</a:t>
          </a:r>
          <a:endParaRPr lang="en-US" sz="1400" kern="1200"/>
        </a:p>
      </dsp:txBody>
      <dsp:txXfrm>
        <a:off x="2839641" y="1959176"/>
        <a:ext cx="2413125" cy="784074"/>
      </dsp:txXfrm>
    </dsp:sp>
    <dsp:sp modelId="{30849222-9C11-4936-A506-1179ECD07103}">
      <dsp:nvSpPr>
        <dsp:cNvPr id="0" name=""/>
        <dsp:cNvSpPr/>
      </dsp:nvSpPr>
      <dsp:spPr>
        <a:xfrm>
          <a:off x="2839641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DAD3F-D1D0-4349-893D-B6604C72D79A}">
      <dsp:nvSpPr>
        <dsp:cNvPr id="0" name=""/>
        <dsp:cNvSpPr/>
      </dsp:nvSpPr>
      <dsp:spPr>
        <a:xfrm>
          <a:off x="6459328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2F3CF-E871-4480-B3F2-9C85E0744693}">
      <dsp:nvSpPr>
        <dsp:cNvPr id="0" name=""/>
        <dsp:cNvSpPr/>
      </dsp:nvSpPr>
      <dsp:spPr>
        <a:xfrm>
          <a:off x="5675062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Exemple : Le canal publicitaire (radio, télévision, réseaux sociaux) a-t-il un effet sur le chiffre d'affaires ?</a:t>
          </a:r>
          <a:endParaRPr lang="en-US" sz="1400" kern="1200" dirty="0"/>
        </a:p>
      </dsp:txBody>
      <dsp:txXfrm>
        <a:off x="5675062" y="1959176"/>
        <a:ext cx="2413125" cy="784074"/>
      </dsp:txXfrm>
    </dsp:sp>
    <dsp:sp modelId="{A4140901-04E5-42CB-B71B-077792D32EC4}">
      <dsp:nvSpPr>
        <dsp:cNvPr id="0" name=""/>
        <dsp:cNvSpPr/>
      </dsp:nvSpPr>
      <dsp:spPr>
        <a:xfrm>
          <a:off x="5675062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A6F5F-3309-495F-94AD-06194F846762}">
      <dsp:nvSpPr>
        <dsp:cNvPr id="0" name=""/>
        <dsp:cNvSpPr/>
      </dsp:nvSpPr>
      <dsp:spPr>
        <a:xfrm>
          <a:off x="9294750" y="1022200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BD1A2-6EDE-49B3-B150-459E7B383870}">
      <dsp:nvSpPr>
        <dsp:cNvPr id="0" name=""/>
        <dsp:cNvSpPr/>
      </dsp:nvSpPr>
      <dsp:spPr>
        <a:xfrm>
          <a:off x="8510484" y="1959176"/>
          <a:ext cx="2413125" cy="78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b="0" i="0" kern="1200" dirty="0"/>
            <a:t>Les types d'ANOVA </a:t>
          </a:r>
          <a:endParaRPr lang="en-US" sz="1400" kern="1200" dirty="0"/>
        </a:p>
      </dsp:txBody>
      <dsp:txXfrm>
        <a:off x="8510484" y="1959176"/>
        <a:ext cx="2413125" cy="784074"/>
      </dsp:txXfrm>
    </dsp:sp>
    <dsp:sp modelId="{7BE1CF34-8556-4290-BDBC-68D5FF7F3B85}">
      <dsp:nvSpPr>
        <dsp:cNvPr id="0" name=""/>
        <dsp:cNvSpPr/>
      </dsp:nvSpPr>
      <dsp:spPr>
        <a:xfrm>
          <a:off x="8510484" y="2786218"/>
          <a:ext cx="2413125" cy="38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ANOVA à un facteur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ANOVA à plusieurs  facteurs</a:t>
          </a:r>
          <a:endParaRPr lang="en-US" sz="1100" kern="1200" dirty="0"/>
        </a:p>
      </dsp:txBody>
      <dsp:txXfrm>
        <a:off x="8510484" y="2786218"/>
        <a:ext cx="2413125" cy="384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E368B-C919-EF47-A75A-FD739EA8FF4F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732B1-C7FF-3B4E-B6EB-A87F7071C44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Variance inter-groupes: </a:t>
          </a:r>
          <a:r>
            <a:rPr lang="fr-FR" sz="3300" b="0" i="0" kern="1200"/>
            <a:t>Une variance inter-groupes élevée suggère de grandes différences entre les groupes. </a:t>
          </a:r>
          <a:endParaRPr lang="en-US" sz="3300" kern="1200"/>
        </a:p>
      </dsp:txBody>
      <dsp:txXfrm>
        <a:off x="585701" y="1066737"/>
        <a:ext cx="4337991" cy="2693452"/>
      </dsp:txXfrm>
    </dsp:sp>
    <dsp:sp modelId="{BD569850-5D02-BF4F-B8E0-0B8DC4CBFC0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98413-E56D-464F-AB4E-8C69397339A0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Variance intra-groupes: </a:t>
          </a:r>
          <a:r>
            <a:rPr lang="fr-FR" sz="3300" b="0" i="0" kern="1200"/>
            <a:t>Elle évalue à quel point les individus au sein d'un même groupe sont similaires ou différents.</a:t>
          </a:r>
          <a:endParaRPr lang="en-US" sz="33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B2FA9-C172-1A41-B7CC-63AE5941B8C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32CD-F3DC-D34C-B76F-0353FCD2E56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Hypothèse nulle. </a:t>
          </a:r>
          <a:r>
            <a:rPr lang="fr-FR" sz="2600" i="1" kern="1200" dirty="0"/>
            <a:t>H</a:t>
          </a:r>
          <a:r>
            <a:rPr lang="fr-FR" sz="2600" kern="1200" dirty="0"/>
            <a:t>0​:</a:t>
          </a:r>
          <a:r>
            <a:rPr lang="el-GR" sz="2600" i="1" kern="1200" dirty="0"/>
            <a:t>μ</a:t>
          </a:r>
          <a:r>
            <a:rPr lang="el-GR" sz="2600" kern="1200" dirty="0"/>
            <a:t>1​=</a:t>
          </a:r>
          <a:r>
            <a:rPr lang="el-GR" sz="2600" i="1" kern="1200" dirty="0"/>
            <a:t>μ</a:t>
          </a:r>
          <a:r>
            <a:rPr lang="el-GR" sz="2600" kern="1200" dirty="0"/>
            <a:t>2​=</a:t>
          </a:r>
          <a:r>
            <a:rPr lang="el-GR" sz="2600" i="1" kern="1200" dirty="0"/>
            <a:t>μ</a:t>
          </a:r>
          <a:r>
            <a:rPr lang="el-GR" sz="2600" kern="1200" dirty="0"/>
            <a:t>3​=...=</a:t>
          </a:r>
          <a:r>
            <a:rPr lang="el-GR" sz="2600" i="1" kern="1200" dirty="0"/>
            <a:t>μ</a:t>
          </a:r>
          <a:r>
            <a:rPr lang="fr-FR" sz="2600" b="0" i="1" kern="1200" dirty="0"/>
            <a:t>k</a:t>
          </a:r>
          <a:r>
            <a:rPr lang="fr-FR" sz="2600" b="0" i="0" kern="1200" dirty="0"/>
            <a:t>​</a:t>
          </a:r>
          <a:br>
            <a:rPr lang="fr-FR" sz="2600" b="0" i="0" kern="1200" dirty="0"/>
          </a:br>
          <a:endParaRPr lang="en-US" sz="2600" kern="1200" dirty="0"/>
        </a:p>
      </dsp:txBody>
      <dsp:txXfrm>
        <a:off x="608661" y="692298"/>
        <a:ext cx="4508047" cy="2799040"/>
      </dsp:txXfrm>
    </dsp:sp>
    <dsp:sp modelId="{E2D025BD-D924-2D4D-B5BC-BCDE92C044D4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75E55-50A4-B145-850C-27B9E61475E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Hypothèse alternative </a:t>
          </a:r>
          <a:r>
            <a:rPr lang="fr-FR" sz="2600" b="0" i="1" kern="1200"/>
            <a:t>H</a:t>
          </a:r>
          <a:r>
            <a:rPr lang="fr-FR" sz="2600" b="0" i="0" kern="1200"/>
            <a:t>1​:Au moins un </a:t>
          </a:r>
          <a:r>
            <a:rPr lang="el-GR" sz="2600" b="0" i="1" kern="1200"/>
            <a:t>μ</a:t>
          </a:r>
          <a:r>
            <a:rPr lang="fr-FR" sz="2600" b="0" i="1" kern="1200"/>
            <a:t>i</a:t>
          </a:r>
          <a:r>
            <a:rPr lang="fr-FR" sz="2600" b="0" i="0" kern="1200"/>
            <a:t>​ est différent.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D06A-20E7-4434-8E33-6E4B55C5518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01818-4015-41B6-A492-4C7E74EE388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87EE-318A-49E2-AB38-21086FF9320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/>
            <a:t>L'échantillon suit une loi normale</a:t>
          </a:r>
          <a:endParaRPr lang="en-US" sz="2500" kern="1200" dirty="0"/>
        </a:p>
      </dsp:txBody>
      <dsp:txXfrm>
        <a:off x="1939533" y="717"/>
        <a:ext cx="4362067" cy="1679249"/>
      </dsp:txXfrm>
    </dsp:sp>
    <dsp:sp modelId="{6AC69F70-E5D9-4035-8808-41D1DE2A192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71F10-7BE4-47A6-A6A8-659301A5F56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813D2-6B88-43AB-828F-70C7D61F937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Les données ont été sélectionnée de façon indépendante</a:t>
          </a:r>
          <a:endParaRPr lang="en-US" sz="2500" kern="1200" dirty="0"/>
        </a:p>
      </dsp:txBody>
      <dsp:txXfrm>
        <a:off x="1939533" y="2099779"/>
        <a:ext cx="4362067" cy="1679249"/>
      </dsp:txXfrm>
    </dsp:sp>
    <dsp:sp modelId="{E4E037FA-F3CB-4531-A8FB-D1875DD6C66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B8188-2DF7-4595-A40B-7CFBDAF26FC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52561-7C77-4D3A-BE43-540775AD1310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Les groupes ont les variances égales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D7B9-C43F-8562-1757-9F6F16F6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FE531-5DA4-992A-FEF2-72160707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9D494-E7C1-7082-8CAA-00F65D1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B0A8B-F72C-23A1-4A41-E3628120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6AF11-7204-8263-B7FA-E65804C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F8028-58D0-DB0A-82A2-01772636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015627-B934-39EB-5ABD-DD849E7C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1A635-01F9-E11F-076D-440A508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B767-3682-BB77-6CE3-9372A8A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F19A6-F8A9-9448-5A2B-1C1C86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10A230-1AA5-2F90-33E2-E9634181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66F4A4-F5C2-ECE9-9CED-1FF7C63F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6994-1376-FBD4-45BA-50FC37E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EE2B-C841-81CE-C9BA-55053F5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3CA5C-E03D-469D-5B65-4D561224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632E3-7A80-A91B-9D2D-4783638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9E780-70AB-0396-FDCC-7946CE31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B3843-1C09-027A-957F-7AE4CDC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D8871-B35E-9075-F152-DB6AECA8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9FC2A-C44A-56EA-3145-2B0451E4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1DDCA-5D7E-A93D-72FF-5185D615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B6737-5FC3-31C9-5F3B-C90039E7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22CB9-B169-D231-A263-946E8B4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C5BA7-906A-6628-99E2-9F63081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2F0CC-BFA2-F879-D095-5A17B4D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F3703-676D-DF81-59C4-40D9168B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9A055-E3CA-1FF5-489E-E4188153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653E2-2CF0-1B07-BCB8-54B2B898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15A58-B9BE-7D44-7806-AFD0C06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865FF-2720-FD48-FDA5-8AFBCAA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2255C-FF99-5B24-766E-BD0284C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17F5F-664F-8E35-65F8-79E434CA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17F19-5D03-29BA-E7CA-A52A0C7B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8CD10-BB2D-F3DE-82C6-BCE55F1D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9830C-A6C0-C8D3-E693-E5484434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E5820-8ABE-E956-5F94-981546A3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1F2897-397E-48FB-A841-9FA45D6D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539DC1-5552-73AB-1AA2-FDF1917A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2B1BA-0CFE-6289-10AA-78E02F9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7ED52-24B6-5776-4480-D77C579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50D8-414B-DBB9-3A95-F06F815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384D12-312A-B586-A808-4FE7CD98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4BAF3A-A5BD-62F9-A486-A02372A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3003C-E2C8-7275-BBF2-EFB7D14B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208E7D-D204-3379-B7A8-F67163B5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12DBAA-D00C-2A96-0BC5-290A712E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2FEE0-BF16-74A1-07F6-9149DC00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955F3-8263-A955-85D2-FB5F2587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E3339C-F463-9E91-20BB-6679F965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77F9D5-F2E5-C6B1-E983-A291AE86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D8187-9E1D-F8E7-32F9-3B077585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3AC364-4E16-B94C-F02B-26581D98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59B10-ABC9-A9E8-CFCF-9991D9FF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BC40A-8EFE-A5D1-2C22-A3EC7A31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8E5033-4846-D62E-C119-49DA13CA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A36087-3CF0-9C9E-6672-0C48698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70752-B85D-AD9D-8285-824B3CE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D054F-5CD6-3926-F80D-6BEC1CA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8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C9DDA3-68E3-2119-AD18-5EEC30E8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45EE6-2198-EBE3-D25C-499A231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EE229-12F7-9A65-3920-58AD5207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E4CD-7E69-024C-BE4A-300904D0B0C7}" type="datetimeFigureOut">
              <a:rPr lang="fr-FR" smtClean="0"/>
              <a:t>23/12/2023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AEA0E-80EE-81D5-A251-91629E62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D8B99-790E-54BB-2C6C-449FD9D52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98A1-DE85-9C43-807D-F749C25F2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CoinStat?sub_confirmation=1" TargetMode="External"/><Relationship Id="rId2" Type="http://schemas.openxmlformats.org/officeDocument/2006/relationships/hyperlink" Target="https://www.linkedin.com/in/natacha-njongwa-yepnga/?originalSubdomain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30FA5-F047-D143-099D-1BB6EB08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Analyse de la variance à un facteur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E4D9FC-D4B1-21E8-46AC-F4893722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Natacha NJONGWA YEPNGA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15638-4865-5FD7-56F6-4A7D773B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Les hypothèses de l’ANOVA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8A1CBFD-C370-4BD3-699A-D923B9496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0522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1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Quel est le but principal de l'ANOVA à un facteur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1163186"/>
            <a:chOff x="1452892" y="4172004"/>
            <a:chExt cx="4524162" cy="1163186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Comparer les variances de deux échantillons indépendants.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rgbClr val="FFC000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Déterminer s'il existe une différence significative entre les moyennes de trois groupes ou plus.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53799"/>
            <a:chOff x="0" y="5394954"/>
            <a:chExt cx="12192000" cy="853799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118251" y="543847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Calculer la moyenne des observations d'un seul échantillon.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50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Quel est le but principal de l'ANOVA à un facteur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1163186"/>
            <a:chOff x="1452892" y="4172004"/>
            <a:chExt cx="4524162" cy="1163186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Comparer les variances de deux échantillons indépendants.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rgbClr val="FFC000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  <a:solidFill>
            <a:schemeClr val="accent6"/>
          </a:solidFill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536826" y="4203097"/>
              <a:ext cx="5682745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Déterminer s'il existe une différence significative entre les moyennes de trois groupes ou plus.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53799"/>
            <a:chOff x="0" y="5394954"/>
            <a:chExt cx="12192000" cy="853799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118251" y="543847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Calculer la moyenne des observations d'un seul échantillon.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rgbClr val="FFC000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175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Si vous avez une grande valeur de F dans vos résultats d'ANOVA, que suggère-t-elle à propos de la somme des carrés inter-groupes (SSC) par rapport à la somme des carrés erreur (SSE) 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petite que SSE.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et SSE sont à peu près égales.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930611"/>
            <a:chOff x="0" y="5394954"/>
            <a:chExt cx="12192000" cy="930611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2902907" y="5555035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grande que SSE.</a:t>
              </a:r>
              <a:br>
                <a:rPr lang="fr-FR" sz="2400" dirty="0">
                  <a:solidFill>
                    <a:schemeClr val="bg1"/>
                  </a:solidFill>
                </a:rPr>
              </a:b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476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232357" y="3020430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pPr algn="l"/>
              <a:r>
                <a:rPr lang="fr-FR" sz="2400" b="1" i="0" dirty="0">
                  <a:solidFill>
                    <a:schemeClr val="bg1"/>
                  </a:solidFill>
                  <a:effectLst/>
                  <a:latin typeface="Söhne"/>
                </a:rPr>
                <a:t>Si vous avez une grande valeur de F dans vos résultats d'ANOVA, que suggère-t-elle à propos de la somme des carrés inter-groupes (SSC) par rapport à la somme des carrés erreur (SSE) 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4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petite que SSE.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281813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et SSE sont à peu près égales.</a:t>
              </a: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19631"/>
              <a:ext cx="684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997126" y="5382702"/>
            <a:ext cx="14752320" cy="853799"/>
            <a:chOff x="0" y="5394954"/>
            <a:chExt cx="12192000" cy="853799"/>
          </a:xfrm>
          <a:solidFill>
            <a:schemeClr val="accent6"/>
          </a:solidFill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0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05371" y="5552763"/>
              <a:ext cx="6037329" cy="674254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400" b="0" i="0" dirty="0">
                  <a:solidFill>
                    <a:schemeClr val="bg1"/>
                  </a:solidFill>
                  <a:effectLst/>
                  <a:latin typeface="Söhne"/>
                </a:rPr>
                <a:t>SSC est beaucoup plus grande que SSE.</a:t>
              </a:r>
              <a:br>
                <a:rPr lang="fr-FR" sz="2400" dirty="0">
                  <a:solidFill>
                    <a:schemeClr val="bg1"/>
                  </a:solidFill>
                </a:rPr>
              </a:br>
              <a:endParaRPr lang="fr-FR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55035"/>
              <a:ext cx="684000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8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9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Avant d'interpréter les résultats d'une ANOVA, quelle hypothèse</a:t>
              </a:r>
            </a:p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doit être satisfaite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Hétérogénéité des variances entre les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Homogénéité des variances entre les groupes (égalité des variances).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Les variances des groupes doivent être en proportion directe avec les moyennes des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4502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Avant d'interpréter les résultats d'une ANOVA, quelle hypothèse</a:t>
              </a:r>
            </a:p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doit être satisfaite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Hétérogénéité des variances entre les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Homogénéité des variances entre les groupes (égalité des variances).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Les variances des groupes doivent être en proportion directe avec les moyennes des groupes.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94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Quel test est couramment utilisé pour vérifier l'homogénéité des variances entre les groupes avant de réaliser une ANOVA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grp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Shapiro-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Wilk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Levene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t</a:t>
              </a:r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Student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71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image">
            <a:extLst>
              <a:ext uri="{FF2B5EF4-FFF2-40B4-BE49-F238E27FC236}">
                <a16:creationId xmlns:a16="http://schemas.microsoft.com/office/drawing/2014/main" id="{1230C834-D16D-47B9-8F74-29C0BF3B2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Logo">
            <a:extLst>
              <a:ext uri="{FF2B5EF4-FFF2-40B4-BE49-F238E27FC236}">
                <a16:creationId xmlns:a16="http://schemas.microsoft.com/office/drawing/2014/main" id="{1A26EA48-62F8-43F1-B1E3-A329C1E02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795" y="-190887"/>
            <a:ext cx="3002409" cy="2117033"/>
          </a:xfrm>
          <a:prstGeom prst="rect">
            <a:avLst/>
          </a:prstGeom>
        </p:spPr>
      </p:pic>
      <p:grpSp>
        <p:nvGrpSpPr>
          <p:cNvPr id="28" name="Question">
            <a:extLst>
              <a:ext uri="{FF2B5EF4-FFF2-40B4-BE49-F238E27FC236}">
                <a16:creationId xmlns:a16="http://schemas.microsoft.com/office/drawing/2014/main" id="{AB202CC2-8AA7-5040-F44C-A695C5646F34}"/>
              </a:ext>
            </a:extLst>
          </p:cNvPr>
          <p:cNvGrpSpPr/>
          <p:nvPr/>
        </p:nvGrpSpPr>
        <p:grpSpPr>
          <a:xfrm>
            <a:off x="0" y="1706698"/>
            <a:ext cx="12192000" cy="1136407"/>
            <a:chOff x="0" y="2860778"/>
            <a:chExt cx="12192000" cy="1136407"/>
          </a:xfrm>
        </p:grpSpPr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EFB26EC4-5D62-31AD-211F-325B0357E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429000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6362EC9D-7B79-13FC-E2AE-BDE567807DD4}"/>
                </a:ext>
              </a:extLst>
            </p:cNvPr>
            <p:cNvSpPr/>
            <p:nvPr/>
          </p:nvSpPr>
          <p:spPr>
            <a:xfrm>
              <a:off x="1452892" y="2860778"/>
              <a:ext cx="9342799" cy="1136407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#sl-pollquestion()">
              <a:extLst>
                <a:ext uri="{FF2B5EF4-FFF2-40B4-BE49-F238E27FC236}">
                  <a16:creationId xmlns:a16="http://schemas.microsoft.com/office/drawing/2014/main" id="{1DEA7430-F96F-F2A2-3308-06906AB4C690}"/>
                </a:ext>
              </a:extLst>
            </p:cNvPr>
            <p:cNvSpPr txBox="1"/>
            <p:nvPr/>
          </p:nvSpPr>
          <p:spPr>
            <a:xfrm>
              <a:off x="2095197" y="2983927"/>
              <a:ext cx="8839255" cy="93234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fr-FR" sz="2000" b="1" i="0" dirty="0">
                  <a:solidFill>
                    <a:schemeClr val="bg1"/>
                  </a:solidFill>
                  <a:effectLst/>
                  <a:latin typeface="Söhne"/>
                </a:rPr>
                <a:t>Quel test est couramment utilisé pour vérifier l'homogénéité des variances entre les groupes avant de réaliser une ANOVA ?</a:t>
              </a:r>
            </a:p>
          </p:txBody>
        </p:sp>
      </p:grpSp>
      <p:grpSp>
        <p:nvGrpSpPr>
          <p:cNvPr id="4" name="Answer D">
            <a:extLst>
              <a:ext uri="{FF2B5EF4-FFF2-40B4-BE49-F238E27FC236}">
                <a16:creationId xmlns:a16="http://schemas.microsoft.com/office/drawing/2014/main" id="{AAEA1BFF-E126-25BD-367A-CCF94A195B64}"/>
              </a:ext>
            </a:extLst>
          </p:cNvPr>
          <p:cNvGrpSpPr/>
          <p:nvPr/>
        </p:nvGrpSpPr>
        <p:grpSpPr>
          <a:xfrm>
            <a:off x="-2806875" y="-2203465"/>
            <a:ext cx="4524162" cy="929685"/>
            <a:chOff x="1452892" y="4172004"/>
            <a:chExt cx="4524162" cy="929685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90B6D044-B596-0670-3B66-C995C8F85CD9}"/>
                </a:ext>
              </a:extLst>
            </p:cNvPr>
            <p:cNvSpPr/>
            <p:nvPr/>
          </p:nvSpPr>
          <p:spPr>
            <a:xfrm>
              <a:off x="1452892" y="4172004"/>
              <a:ext cx="4524162" cy="929684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687"/>
                <a:gd name="connsiteY0" fmla="*/ 5286 h 10000"/>
                <a:gd name="connsiteX1" fmla="*/ 1526 w 9687"/>
                <a:gd name="connsiteY1" fmla="*/ 1 h 10000"/>
                <a:gd name="connsiteX2" fmla="*/ 8542 w 9687"/>
                <a:gd name="connsiteY2" fmla="*/ 1 h 10000"/>
                <a:gd name="connsiteX3" fmla="*/ 9687 w 9687"/>
                <a:gd name="connsiteY3" fmla="*/ 5392 h 10000"/>
                <a:gd name="connsiteX4" fmla="*/ 8523 w 9687"/>
                <a:gd name="connsiteY4" fmla="*/ 9941 h 10000"/>
                <a:gd name="connsiteX5" fmla="*/ 1526 w 9687"/>
                <a:gd name="connsiteY5" fmla="*/ 9986 h 10000"/>
                <a:gd name="connsiteX6" fmla="*/ 0 w 9687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10000"/>
                <a:gd name="connsiteY0" fmla="*/ 5286 h 10000"/>
                <a:gd name="connsiteX1" fmla="*/ 1575 w 10000"/>
                <a:gd name="connsiteY1" fmla="*/ 1 h 10000"/>
                <a:gd name="connsiteX2" fmla="*/ 8818 w 10000"/>
                <a:gd name="connsiteY2" fmla="*/ 1 h 10000"/>
                <a:gd name="connsiteX3" fmla="*/ 10000 w 10000"/>
                <a:gd name="connsiteY3" fmla="*/ 5392 h 10000"/>
                <a:gd name="connsiteX4" fmla="*/ 8798 w 10000"/>
                <a:gd name="connsiteY4" fmla="*/ 9941 h 10000"/>
                <a:gd name="connsiteX5" fmla="*/ 1575 w 10000"/>
                <a:gd name="connsiteY5" fmla="*/ 9986 h 10000"/>
                <a:gd name="connsiteX6" fmla="*/ 0 w 10000"/>
                <a:gd name="connsiteY6" fmla="*/ 5286 h 10000"/>
                <a:gd name="connsiteX0" fmla="*/ 0 w 9534"/>
                <a:gd name="connsiteY0" fmla="*/ 5086 h 9999"/>
                <a:gd name="connsiteX1" fmla="*/ 1109 w 9534"/>
                <a:gd name="connsiteY1" fmla="*/ 1 h 9999"/>
                <a:gd name="connsiteX2" fmla="*/ 8352 w 9534"/>
                <a:gd name="connsiteY2" fmla="*/ 1 h 9999"/>
                <a:gd name="connsiteX3" fmla="*/ 9534 w 9534"/>
                <a:gd name="connsiteY3" fmla="*/ 5392 h 9999"/>
                <a:gd name="connsiteX4" fmla="*/ 8332 w 9534"/>
                <a:gd name="connsiteY4" fmla="*/ 9941 h 9999"/>
                <a:gd name="connsiteX5" fmla="*/ 1109 w 9534"/>
                <a:gd name="connsiteY5" fmla="*/ 9986 h 9999"/>
                <a:gd name="connsiteX6" fmla="*/ 0 w 9534"/>
                <a:gd name="connsiteY6" fmla="*/ 5086 h 9999"/>
                <a:gd name="connsiteX0" fmla="*/ 0 w 10000"/>
                <a:gd name="connsiteY0" fmla="*/ 5087 h 10000"/>
                <a:gd name="connsiteX1" fmla="*/ 1163 w 10000"/>
                <a:gd name="connsiteY1" fmla="*/ 1 h 10000"/>
                <a:gd name="connsiteX2" fmla="*/ 8760 w 10000"/>
                <a:gd name="connsiteY2" fmla="*/ 1 h 10000"/>
                <a:gd name="connsiteX3" fmla="*/ 10000 w 10000"/>
                <a:gd name="connsiteY3" fmla="*/ 5393 h 10000"/>
                <a:gd name="connsiteX4" fmla="*/ 8739 w 10000"/>
                <a:gd name="connsiteY4" fmla="*/ 9942 h 10000"/>
                <a:gd name="connsiteX5" fmla="*/ 1163 w 10000"/>
                <a:gd name="connsiteY5" fmla="*/ 9987 h 10000"/>
                <a:gd name="connsiteX6" fmla="*/ 0 w 10000"/>
                <a:gd name="connsiteY6" fmla="*/ 5087 h 10000"/>
                <a:gd name="connsiteX0" fmla="*/ 0 w 10000"/>
                <a:gd name="connsiteY0" fmla="*/ 5087 h 10003"/>
                <a:gd name="connsiteX1" fmla="*/ 1163 w 10000"/>
                <a:gd name="connsiteY1" fmla="*/ 1 h 10003"/>
                <a:gd name="connsiteX2" fmla="*/ 8760 w 10000"/>
                <a:gd name="connsiteY2" fmla="*/ 1 h 10003"/>
                <a:gd name="connsiteX3" fmla="*/ 10000 w 10000"/>
                <a:gd name="connsiteY3" fmla="*/ 5393 h 10003"/>
                <a:gd name="connsiteX4" fmla="*/ 8739 w 10000"/>
                <a:gd name="connsiteY4" fmla="*/ 9942 h 10003"/>
                <a:gd name="connsiteX5" fmla="*/ 1163 w 10000"/>
                <a:gd name="connsiteY5" fmla="*/ 9987 h 10003"/>
                <a:gd name="connsiteX6" fmla="*/ 0 w 10000"/>
                <a:gd name="connsiteY6" fmla="*/ 5087 h 10003"/>
                <a:gd name="connsiteX0" fmla="*/ 0 w 10013"/>
                <a:gd name="connsiteY0" fmla="*/ 5087 h 10003"/>
                <a:gd name="connsiteX1" fmla="*/ 1163 w 10013"/>
                <a:gd name="connsiteY1" fmla="*/ 1 h 10003"/>
                <a:gd name="connsiteX2" fmla="*/ 8760 w 10013"/>
                <a:gd name="connsiteY2" fmla="*/ 1 h 10003"/>
                <a:gd name="connsiteX3" fmla="*/ 10013 w 10013"/>
                <a:gd name="connsiteY3" fmla="*/ 5172 h 10003"/>
                <a:gd name="connsiteX4" fmla="*/ 8739 w 10013"/>
                <a:gd name="connsiteY4" fmla="*/ 9942 h 10003"/>
                <a:gd name="connsiteX5" fmla="*/ 1163 w 10013"/>
                <a:gd name="connsiteY5" fmla="*/ 9987 h 10003"/>
                <a:gd name="connsiteX6" fmla="*/ 0 w 10013"/>
                <a:gd name="connsiteY6" fmla="*/ 5087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3" h="10003">
                  <a:moveTo>
                    <a:pt x="0" y="5087"/>
                  </a:moveTo>
                  <a:cubicBezTo>
                    <a:pt x="487" y="3172"/>
                    <a:pt x="273" y="86"/>
                    <a:pt x="1163" y="1"/>
                  </a:cubicBezTo>
                  <a:lnTo>
                    <a:pt x="8760" y="1"/>
                  </a:lnTo>
                  <a:cubicBezTo>
                    <a:pt x="9749" y="-16"/>
                    <a:pt x="9568" y="2565"/>
                    <a:pt x="10013" y="5172"/>
                  </a:cubicBezTo>
                  <a:cubicBezTo>
                    <a:pt x="9488" y="8214"/>
                    <a:pt x="9635" y="10053"/>
                    <a:pt x="8739" y="9942"/>
                  </a:cubicBezTo>
                  <a:lnTo>
                    <a:pt x="1163" y="9987"/>
                  </a:lnTo>
                  <a:cubicBezTo>
                    <a:pt x="261" y="10245"/>
                    <a:pt x="506" y="7351"/>
                    <a:pt x="0" y="5087"/>
                  </a:cubicBezTo>
                  <a:close/>
                </a:path>
              </a:pathLst>
            </a:custGeom>
            <a:solidFill>
              <a:srgbClr val="57AC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D">
              <a:extLst>
                <a:ext uri="{FF2B5EF4-FFF2-40B4-BE49-F238E27FC236}">
                  <a16:creationId xmlns:a16="http://schemas.microsoft.com/office/drawing/2014/main" id="{E2D8AE23-9D38-29E6-38FE-2FEE37F164E0}"/>
                </a:ext>
              </a:extLst>
            </p:cNvPr>
            <p:cNvSpPr txBox="1"/>
            <p:nvPr/>
          </p:nvSpPr>
          <p:spPr>
            <a:xfrm>
              <a:off x="1717288" y="4381083"/>
              <a:ext cx="68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D:</a:t>
              </a:r>
            </a:p>
          </p:txBody>
        </p:sp>
        <p:sp>
          <p:nvSpPr>
            <p:cNvPr id="14" name="#sl-pollanswer(3)">
              <a:extLst>
                <a:ext uri="{FF2B5EF4-FFF2-40B4-BE49-F238E27FC236}">
                  <a16:creationId xmlns:a16="http://schemas.microsoft.com/office/drawing/2014/main" id="{3807A837-6CED-7A15-46E1-D648433C0C0C}"/>
                </a:ext>
              </a:extLst>
            </p:cNvPr>
            <p:cNvSpPr txBox="1"/>
            <p:nvPr/>
          </p:nvSpPr>
          <p:spPr>
            <a:xfrm>
              <a:off x="2163338" y="4185359"/>
              <a:ext cx="3378818" cy="91633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fr-FR" sz="2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100+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8AF25E-D351-3F58-804D-D5D2A8259DCB}"/>
              </a:ext>
            </a:extLst>
          </p:cNvPr>
          <p:cNvGrpSpPr/>
          <p:nvPr/>
        </p:nvGrpSpPr>
        <p:grpSpPr>
          <a:xfrm>
            <a:off x="-1280160" y="3121782"/>
            <a:ext cx="14752320" cy="853799"/>
            <a:chOff x="0" y="3121782"/>
            <a:chExt cx="12192000" cy="853799"/>
          </a:xfrm>
          <a:solidFill>
            <a:schemeClr val="tx1"/>
          </a:solidFill>
        </p:grpSpPr>
        <p:cxnSp>
          <p:nvCxnSpPr>
            <p:cNvPr id="26" name="Line">
              <a:extLst>
                <a:ext uri="{FF2B5EF4-FFF2-40B4-BE49-F238E27FC236}">
                  <a16:creationId xmlns:a16="http://schemas.microsoft.com/office/drawing/2014/main" id="{82D6DDD2-6B7C-35D9-C877-8CBB6426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548700"/>
              <a:ext cx="12192000" cy="1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E9C6419-2F20-9E16-01F1-5D3796A51678}"/>
                </a:ext>
              </a:extLst>
            </p:cNvPr>
            <p:cNvSpPr/>
            <p:nvPr/>
          </p:nvSpPr>
          <p:spPr>
            <a:xfrm>
              <a:off x="2614599" y="3121782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#sl-pollquestion()">
              <a:extLst>
                <a:ext uri="{FF2B5EF4-FFF2-40B4-BE49-F238E27FC236}">
                  <a16:creationId xmlns:a16="http://schemas.microsoft.com/office/drawing/2014/main" id="{B5B3B29D-1186-C8EB-AC01-E3482DB08542}"/>
                </a:ext>
              </a:extLst>
            </p:cNvPr>
            <p:cNvSpPr txBox="1"/>
            <p:nvPr/>
          </p:nvSpPr>
          <p:spPr>
            <a:xfrm>
              <a:off x="3118251" y="3165306"/>
              <a:ext cx="6037329" cy="77053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Shapiro-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Wilk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7049AFD-BE73-E2F4-86B4-9B353B77BB89}"/>
                </a:ext>
              </a:extLst>
            </p:cNvPr>
            <p:cNvSpPr txBox="1"/>
            <p:nvPr/>
          </p:nvSpPr>
          <p:spPr>
            <a:xfrm>
              <a:off x="2902907" y="3312590"/>
              <a:ext cx="684000" cy="46166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+mj-lt"/>
                </a:rPr>
                <a:t>A: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AA1EEB4-8B2F-0DCE-D751-50D92A9242EE}"/>
              </a:ext>
            </a:extLst>
          </p:cNvPr>
          <p:cNvGrpSpPr/>
          <p:nvPr/>
        </p:nvGrpSpPr>
        <p:grpSpPr>
          <a:xfrm>
            <a:off x="-1280160" y="4301786"/>
            <a:ext cx="14752320" cy="853799"/>
            <a:chOff x="0" y="4159575"/>
            <a:chExt cx="12192000" cy="853799"/>
          </a:xfrm>
        </p:grpSpPr>
        <p:cxnSp>
          <p:nvCxnSpPr>
            <p:cNvPr id="34" name="Line">
              <a:extLst>
                <a:ext uri="{FF2B5EF4-FFF2-40B4-BE49-F238E27FC236}">
                  <a16:creationId xmlns:a16="http://schemas.microsoft.com/office/drawing/2014/main" id="{2034E322-420D-0AC0-9629-849AA7577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586493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ackground">
              <a:extLst>
                <a:ext uri="{FF2B5EF4-FFF2-40B4-BE49-F238E27FC236}">
                  <a16:creationId xmlns:a16="http://schemas.microsoft.com/office/drawing/2014/main" id="{E8CD2499-BA4C-DDA1-7022-891AC3536674}"/>
                </a:ext>
              </a:extLst>
            </p:cNvPr>
            <p:cNvSpPr/>
            <p:nvPr/>
          </p:nvSpPr>
          <p:spPr>
            <a:xfrm>
              <a:off x="2614599" y="4159575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#sl-pollquestion()">
              <a:extLst>
                <a:ext uri="{FF2B5EF4-FFF2-40B4-BE49-F238E27FC236}">
                  <a16:creationId xmlns:a16="http://schemas.microsoft.com/office/drawing/2014/main" id="{A514B78B-5022-4A4B-1BF1-79F0D64D8CA2}"/>
                </a:ext>
              </a:extLst>
            </p:cNvPr>
            <p:cNvSpPr txBox="1"/>
            <p:nvPr/>
          </p:nvSpPr>
          <p:spPr>
            <a:xfrm>
              <a:off x="3118251" y="4203099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Levene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A">
              <a:extLst>
                <a:ext uri="{FF2B5EF4-FFF2-40B4-BE49-F238E27FC236}">
                  <a16:creationId xmlns:a16="http://schemas.microsoft.com/office/drawing/2014/main" id="{F0F09009-184F-3A00-B3D4-3F5CB414B707}"/>
                </a:ext>
              </a:extLst>
            </p:cNvPr>
            <p:cNvSpPr txBox="1"/>
            <p:nvPr/>
          </p:nvSpPr>
          <p:spPr>
            <a:xfrm>
              <a:off x="2902907" y="4350408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B: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DD702BE-56CF-FAFE-8CF1-759202ADFA88}"/>
              </a:ext>
            </a:extLst>
          </p:cNvPr>
          <p:cNvGrpSpPr/>
          <p:nvPr/>
        </p:nvGrpSpPr>
        <p:grpSpPr>
          <a:xfrm>
            <a:off x="-1280160" y="5481789"/>
            <a:ext cx="14752320" cy="871244"/>
            <a:chOff x="0" y="5394954"/>
            <a:chExt cx="12192000" cy="871244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462658-200B-0E64-DF2A-A67BC1CAD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821872"/>
              <a:ext cx="12192000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0E05CA55-0ABF-F5AD-92B6-9EE9F2270CE4}"/>
                </a:ext>
              </a:extLst>
            </p:cNvPr>
            <p:cNvSpPr/>
            <p:nvPr/>
          </p:nvSpPr>
          <p:spPr>
            <a:xfrm>
              <a:off x="2614599" y="5394954"/>
              <a:ext cx="7019384" cy="853799"/>
            </a:xfrm>
            <a:custGeom>
              <a:avLst/>
              <a:gdLst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2000 w 10000"/>
                <a:gd name="connsiteY1" fmla="*/ 0 h 10000"/>
                <a:gd name="connsiteX2" fmla="*/ 8000 w 10000"/>
                <a:gd name="connsiteY2" fmla="*/ 0 h 10000"/>
                <a:gd name="connsiteX3" fmla="*/ 10000 w 10000"/>
                <a:gd name="connsiteY3" fmla="*/ 5000 h 10000"/>
                <a:gd name="connsiteX4" fmla="*/ 8000 w 10000"/>
                <a:gd name="connsiteY4" fmla="*/ 10000 h 10000"/>
                <a:gd name="connsiteX5" fmla="*/ 2000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114 h 10114"/>
                <a:gd name="connsiteX1" fmla="*/ 2000 w 10000"/>
                <a:gd name="connsiteY1" fmla="*/ 114 h 10114"/>
                <a:gd name="connsiteX2" fmla="*/ 8000 w 10000"/>
                <a:gd name="connsiteY2" fmla="*/ 114 h 10114"/>
                <a:gd name="connsiteX3" fmla="*/ 10000 w 10000"/>
                <a:gd name="connsiteY3" fmla="*/ 5114 h 10114"/>
                <a:gd name="connsiteX4" fmla="*/ 8000 w 10000"/>
                <a:gd name="connsiteY4" fmla="*/ 10114 h 10114"/>
                <a:gd name="connsiteX5" fmla="*/ 2000 w 10000"/>
                <a:gd name="connsiteY5" fmla="*/ 10114 h 10114"/>
                <a:gd name="connsiteX6" fmla="*/ 0 w 10000"/>
                <a:gd name="connsiteY6" fmla="*/ 5114 h 10114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8000 w 10000"/>
                <a:gd name="connsiteY4" fmla="*/ 10114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87"/>
                <a:gd name="connsiteX1" fmla="*/ 2000 w 10000"/>
                <a:gd name="connsiteY1" fmla="*/ 114 h 10287"/>
                <a:gd name="connsiteX2" fmla="*/ 8000 w 10000"/>
                <a:gd name="connsiteY2" fmla="*/ 114 h 10287"/>
                <a:gd name="connsiteX3" fmla="*/ 10000 w 10000"/>
                <a:gd name="connsiteY3" fmla="*/ 5114 h 10287"/>
                <a:gd name="connsiteX4" fmla="*/ 8000 w 10000"/>
                <a:gd name="connsiteY4" fmla="*/ 10114 h 10287"/>
                <a:gd name="connsiteX5" fmla="*/ 2000 w 10000"/>
                <a:gd name="connsiteY5" fmla="*/ 10114 h 10287"/>
                <a:gd name="connsiteX6" fmla="*/ 0 w 10000"/>
                <a:gd name="connsiteY6" fmla="*/ 5114 h 10287"/>
                <a:gd name="connsiteX0" fmla="*/ 0 w 10000"/>
                <a:gd name="connsiteY0" fmla="*/ 5114 h 10243"/>
                <a:gd name="connsiteX1" fmla="*/ 2000 w 10000"/>
                <a:gd name="connsiteY1" fmla="*/ 114 h 10243"/>
                <a:gd name="connsiteX2" fmla="*/ 8000 w 10000"/>
                <a:gd name="connsiteY2" fmla="*/ 114 h 10243"/>
                <a:gd name="connsiteX3" fmla="*/ 10000 w 10000"/>
                <a:gd name="connsiteY3" fmla="*/ 5114 h 10243"/>
                <a:gd name="connsiteX4" fmla="*/ 7983 w 10000"/>
                <a:gd name="connsiteY4" fmla="*/ 10069 h 10243"/>
                <a:gd name="connsiteX5" fmla="*/ 2000 w 10000"/>
                <a:gd name="connsiteY5" fmla="*/ 10114 h 10243"/>
                <a:gd name="connsiteX6" fmla="*/ 0 w 10000"/>
                <a:gd name="connsiteY6" fmla="*/ 5114 h 10243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114 h 10127"/>
                <a:gd name="connsiteX1" fmla="*/ 2000 w 10000"/>
                <a:gd name="connsiteY1" fmla="*/ 114 h 10127"/>
                <a:gd name="connsiteX2" fmla="*/ 8000 w 10000"/>
                <a:gd name="connsiteY2" fmla="*/ 114 h 10127"/>
                <a:gd name="connsiteX3" fmla="*/ 10000 w 10000"/>
                <a:gd name="connsiteY3" fmla="*/ 5114 h 10127"/>
                <a:gd name="connsiteX4" fmla="*/ 7983 w 10000"/>
                <a:gd name="connsiteY4" fmla="*/ 10069 h 10127"/>
                <a:gd name="connsiteX5" fmla="*/ 2000 w 10000"/>
                <a:gd name="connsiteY5" fmla="*/ 10114 h 10127"/>
                <a:gd name="connsiteX6" fmla="*/ 0 w 10000"/>
                <a:gd name="connsiteY6" fmla="*/ 5114 h 10127"/>
                <a:gd name="connsiteX0" fmla="*/ 0 w 10000"/>
                <a:gd name="connsiteY0" fmla="*/ 5001 h 10014"/>
                <a:gd name="connsiteX1" fmla="*/ 2000 w 10000"/>
                <a:gd name="connsiteY1" fmla="*/ 1 h 10014"/>
                <a:gd name="connsiteX2" fmla="*/ 8000 w 10000"/>
                <a:gd name="connsiteY2" fmla="*/ 1 h 10014"/>
                <a:gd name="connsiteX3" fmla="*/ 10000 w 10000"/>
                <a:gd name="connsiteY3" fmla="*/ 5001 h 10014"/>
                <a:gd name="connsiteX4" fmla="*/ 7983 w 10000"/>
                <a:gd name="connsiteY4" fmla="*/ 9956 h 10014"/>
                <a:gd name="connsiteX5" fmla="*/ 2000 w 10000"/>
                <a:gd name="connsiteY5" fmla="*/ 10001 h 10014"/>
                <a:gd name="connsiteX6" fmla="*/ 0 w 10000"/>
                <a:gd name="connsiteY6" fmla="*/ 5001 h 10014"/>
                <a:gd name="connsiteX0" fmla="*/ 0 w 9246"/>
                <a:gd name="connsiteY0" fmla="*/ 5001 h 10014"/>
                <a:gd name="connsiteX1" fmla="*/ 2000 w 9246"/>
                <a:gd name="connsiteY1" fmla="*/ 1 h 10014"/>
                <a:gd name="connsiteX2" fmla="*/ 8000 w 9246"/>
                <a:gd name="connsiteY2" fmla="*/ 1 h 10014"/>
                <a:gd name="connsiteX3" fmla="*/ 9246 w 9246"/>
                <a:gd name="connsiteY3" fmla="*/ 5294 h 10014"/>
                <a:gd name="connsiteX4" fmla="*/ 7983 w 9246"/>
                <a:gd name="connsiteY4" fmla="*/ 9956 h 10014"/>
                <a:gd name="connsiteX5" fmla="*/ 2000 w 9246"/>
                <a:gd name="connsiteY5" fmla="*/ 10001 h 10014"/>
                <a:gd name="connsiteX6" fmla="*/ 0 w 9246"/>
                <a:gd name="connsiteY6" fmla="*/ 5001 h 10014"/>
                <a:gd name="connsiteX0" fmla="*/ 0 w 9248"/>
                <a:gd name="connsiteY0" fmla="*/ 5287 h 10001"/>
                <a:gd name="connsiteX1" fmla="*/ 1411 w 9248"/>
                <a:gd name="connsiteY1" fmla="*/ 1 h 10001"/>
                <a:gd name="connsiteX2" fmla="*/ 7900 w 9248"/>
                <a:gd name="connsiteY2" fmla="*/ 1 h 10001"/>
                <a:gd name="connsiteX3" fmla="*/ 9248 w 9248"/>
                <a:gd name="connsiteY3" fmla="*/ 5287 h 10001"/>
                <a:gd name="connsiteX4" fmla="*/ 7882 w 9248"/>
                <a:gd name="connsiteY4" fmla="*/ 9942 h 10001"/>
                <a:gd name="connsiteX5" fmla="*/ 1411 w 9248"/>
                <a:gd name="connsiteY5" fmla="*/ 9987 h 10001"/>
                <a:gd name="connsiteX6" fmla="*/ 0 w 9248"/>
                <a:gd name="connsiteY6" fmla="*/ 5287 h 10001"/>
                <a:gd name="connsiteX0" fmla="*/ 0 w 9473"/>
                <a:gd name="connsiteY0" fmla="*/ 4868 h 9998"/>
                <a:gd name="connsiteX1" fmla="*/ 999 w 9473"/>
                <a:gd name="connsiteY1" fmla="*/ 1 h 9998"/>
                <a:gd name="connsiteX2" fmla="*/ 8015 w 9473"/>
                <a:gd name="connsiteY2" fmla="*/ 1 h 9998"/>
                <a:gd name="connsiteX3" fmla="*/ 9473 w 9473"/>
                <a:gd name="connsiteY3" fmla="*/ 5286 h 9998"/>
                <a:gd name="connsiteX4" fmla="*/ 7996 w 9473"/>
                <a:gd name="connsiteY4" fmla="*/ 9941 h 9998"/>
                <a:gd name="connsiteX5" fmla="*/ 999 w 9473"/>
                <a:gd name="connsiteY5" fmla="*/ 9986 h 9998"/>
                <a:gd name="connsiteX6" fmla="*/ 0 w 9473"/>
                <a:gd name="connsiteY6" fmla="*/ 4868 h 9998"/>
                <a:gd name="connsiteX0" fmla="*/ 0 w 10000"/>
                <a:gd name="connsiteY0" fmla="*/ 4869 h 10000"/>
                <a:gd name="connsiteX1" fmla="*/ 1055 w 10000"/>
                <a:gd name="connsiteY1" fmla="*/ 1 h 10000"/>
                <a:gd name="connsiteX2" fmla="*/ 8461 w 10000"/>
                <a:gd name="connsiteY2" fmla="*/ 1 h 10000"/>
                <a:gd name="connsiteX3" fmla="*/ 10000 w 10000"/>
                <a:gd name="connsiteY3" fmla="*/ 5287 h 10000"/>
                <a:gd name="connsiteX4" fmla="*/ 8441 w 10000"/>
                <a:gd name="connsiteY4" fmla="*/ 9943 h 10000"/>
                <a:gd name="connsiteX5" fmla="*/ 1055 w 10000"/>
                <a:gd name="connsiteY5" fmla="*/ 9988 h 10000"/>
                <a:gd name="connsiteX6" fmla="*/ 0 w 10000"/>
                <a:gd name="connsiteY6" fmla="*/ 4869 h 10000"/>
                <a:gd name="connsiteX0" fmla="*/ 0 w 10000"/>
                <a:gd name="connsiteY0" fmla="*/ 4869 h 10022"/>
                <a:gd name="connsiteX1" fmla="*/ 1055 w 10000"/>
                <a:gd name="connsiteY1" fmla="*/ 1 h 10022"/>
                <a:gd name="connsiteX2" fmla="*/ 8461 w 10000"/>
                <a:gd name="connsiteY2" fmla="*/ 1 h 10022"/>
                <a:gd name="connsiteX3" fmla="*/ 10000 w 10000"/>
                <a:gd name="connsiteY3" fmla="*/ 5287 h 10022"/>
                <a:gd name="connsiteX4" fmla="*/ 8441 w 10000"/>
                <a:gd name="connsiteY4" fmla="*/ 9943 h 10022"/>
                <a:gd name="connsiteX5" fmla="*/ 1055 w 10000"/>
                <a:gd name="connsiteY5" fmla="*/ 9988 h 10022"/>
                <a:gd name="connsiteX6" fmla="*/ 0 w 10000"/>
                <a:gd name="connsiteY6" fmla="*/ 4869 h 10022"/>
                <a:gd name="connsiteX0" fmla="*/ 0 w 10000"/>
                <a:gd name="connsiteY0" fmla="*/ 4869 h 10016"/>
                <a:gd name="connsiteX1" fmla="*/ 1055 w 10000"/>
                <a:gd name="connsiteY1" fmla="*/ 1 h 10016"/>
                <a:gd name="connsiteX2" fmla="*/ 8461 w 10000"/>
                <a:gd name="connsiteY2" fmla="*/ 1 h 10016"/>
                <a:gd name="connsiteX3" fmla="*/ 10000 w 10000"/>
                <a:gd name="connsiteY3" fmla="*/ 5287 h 10016"/>
                <a:gd name="connsiteX4" fmla="*/ 8441 w 10000"/>
                <a:gd name="connsiteY4" fmla="*/ 9943 h 10016"/>
                <a:gd name="connsiteX5" fmla="*/ 1055 w 10000"/>
                <a:gd name="connsiteY5" fmla="*/ 9988 h 10016"/>
                <a:gd name="connsiteX6" fmla="*/ 0 w 10000"/>
                <a:gd name="connsiteY6" fmla="*/ 4869 h 10016"/>
                <a:gd name="connsiteX0" fmla="*/ 0 w 9362"/>
                <a:gd name="connsiteY0" fmla="*/ 4869 h 10016"/>
                <a:gd name="connsiteX1" fmla="*/ 1055 w 9362"/>
                <a:gd name="connsiteY1" fmla="*/ 1 h 10016"/>
                <a:gd name="connsiteX2" fmla="*/ 8461 w 9362"/>
                <a:gd name="connsiteY2" fmla="*/ 1 h 10016"/>
                <a:gd name="connsiteX3" fmla="*/ 9362 w 9362"/>
                <a:gd name="connsiteY3" fmla="*/ 5454 h 10016"/>
                <a:gd name="connsiteX4" fmla="*/ 8441 w 9362"/>
                <a:gd name="connsiteY4" fmla="*/ 9943 h 10016"/>
                <a:gd name="connsiteX5" fmla="*/ 1055 w 9362"/>
                <a:gd name="connsiteY5" fmla="*/ 9988 h 10016"/>
                <a:gd name="connsiteX6" fmla="*/ 0 w 9362"/>
                <a:gd name="connsiteY6" fmla="*/ 4869 h 10016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00"/>
                <a:gd name="connsiteY0" fmla="*/ 4861 h 10000"/>
                <a:gd name="connsiteX1" fmla="*/ 1127 w 10000"/>
                <a:gd name="connsiteY1" fmla="*/ 1 h 10000"/>
                <a:gd name="connsiteX2" fmla="*/ 9038 w 10000"/>
                <a:gd name="connsiteY2" fmla="*/ 1 h 10000"/>
                <a:gd name="connsiteX3" fmla="*/ 10000 w 10000"/>
                <a:gd name="connsiteY3" fmla="*/ 5445 h 10000"/>
                <a:gd name="connsiteX4" fmla="*/ 9016 w 10000"/>
                <a:gd name="connsiteY4" fmla="*/ 9927 h 10000"/>
                <a:gd name="connsiteX5" fmla="*/ 1127 w 10000"/>
                <a:gd name="connsiteY5" fmla="*/ 9972 h 10000"/>
                <a:gd name="connsiteX6" fmla="*/ 0 w 10000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445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7"/>
                <a:gd name="connsiteY0" fmla="*/ 4861 h 10000"/>
                <a:gd name="connsiteX1" fmla="*/ 1127 w 10087"/>
                <a:gd name="connsiteY1" fmla="*/ 1 h 10000"/>
                <a:gd name="connsiteX2" fmla="*/ 9038 w 10087"/>
                <a:gd name="connsiteY2" fmla="*/ 1 h 10000"/>
                <a:gd name="connsiteX3" fmla="*/ 10087 w 10087"/>
                <a:gd name="connsiteY3" fmla="*/ 5362 h 10000"/>
                <a:gd name="connsiteX4" fmla="*/ 9016 w 10087"/>
                <a:gd name="connsiteY4" fmla="*/ 9927 h 10000"/>
                <a:gd name="connsiteX5" fmla="*/ 1127 w 10087"/>
                <a:gd name="connsiteY5" fmla="*/ 9972 h 10000"/>
                <a:gd name="connsiteX6" fmla="*/ 0 w 10087"/>
                <a:gd name="connsiteY6" fmla="*/ 4861 h 10000"/>
                <a:gd name="connsiteX0" fmla="*/ 0 w 10083"/>
                <a:gd name="connsiteY0" fmla="*/ 4861 h 10000"/>
                <a:gd name="connsiteX1" fmla="*/ 1127 w 10083"/>
                <a:gd name="connsiteY1" fmla="*/ 1 h 10000"/>
                <a:gd name="connsiteX2" fmla="*/ 9038 w 10083"/>
                <a:gd name="connsiteY2" fmla="*/ 1 h 10000"/>
                <a:gd name="connsiteX3" fmla="*/ 10083 w 10083"/>
                <a:gd name="connsiteY3" fmla="*/ 5039 h 10000"/>
                <a:gd name="connsiteX4" fmla="*/ 9016 w 10083"/>
                <a:gd name="connsiteY4" fmla="*/ 9927 h 10000"/>
                <a:gd name="connsiteX5" fmla="*/ 1127 w 10083"/>
                <a:gd name="connsiteY5" fmla="*/ 9972 h 10000"/>
                <a:gd name="connsiteX6" fmla="*/ 0 w 10083"/>
                <a:gd name="connsiteY6" fmla="*/ 4861 h 10000"/>
                <a:gd name="connsiteX0" fmla="*/ 0 w 10072"/>
                <a:gd name="connsiteY0" fmla="*/ 5076 h 10004"/>
                <a:gd name="connsiteX1" fmla="*/ 1116 w 10072"/>
                <a:gd name="connsiteY1" fmla="*/ 1 h 10004"/>
                <a:gd name="connsiteX2" fmla="*/ 9027 w 10072"/>
                <a:gd name="connsiteY2" fmla="*/ 1 h 10004"/>
                <a:gd name="connsiteX3" fmla="*/ 10072 w 10072"/>
                <a:gd name="connsiteY3" fmla="*/ 5039 h 10004"/>
                <a:gd name="connsiteX4" fmla="*/ 9005 w 10072"/>
                <a:gd name="connsiteY4" fmla="*/ 9927 h 10004"/>
                <a:gd name="connsiteX5" fmla="*/ 1116 w 10072"/>
                <a:gd name="connsiteY5" fmla="*/ 9972 h 10004"/>
                <a:gd name="connsiteX6" fmla="*/ 0 w 10072"/>
                <a:gd name="connsiteY6" fmla="*/ 5076 h 10004"/>
                <a:gd name="connsiteX0" fmla="*/ 0 w 10083"/>
                <a:gd name="connsiteY0" fmla="*/ 5004 h 10003"/>
                <a:gd name="connsiteX1" fmla="*/ 1127 w 10083"/>
                <a:gd name="connsiteY1" fmla="*/ 1 h 10003"/>
                <a:gd name="connsiteX2" fmla="*/ 9038 w 10083"/>
                <a:gd name="connsiteY2" fmla="*/ 1 h 10003"/>
                <a:gd name="connsiteX3" fmla="*/ 10083 w 10083"/>
                <a:gd name="connsiteY3" fmla="*/ 5039 h 10003"/>
                <a:gd name="connsiteX4" fmla="*/ 9016 w 10083"/>
                <a:gd name="connsiteY4" fmla="*/ 9927 h 10003"/>
                <a:gd name="connsiteX5" fmla="*/ 1127 w 10083"/>
                <a:gd name="connsiteY5" fmla="*/ 9972 h 10003"/>
                <a:gd name="connsiteX6" fmla="*/ 0 w 10083"/>
                <a:gd name="connsiteY6" fmla="*/ 5004 h 10003"/>
                <a:gd name="connsiteX0" fmla="*/ 0 w 10003"/>
                <a:gd name="connsiteY0" fmla="*/ 5281 h 10009"/>
                <a:gd name="connsiteX1" fmla="*/ 1047 w 10003"/>
                <a:gd name="connsiteY1" fmla="*/ 1 h 10009"/>
                <a:gd name="connsiteX2" fmla="*/ 8958 w 10003"/>
                <a:gd name="connsiteY2" fmla="*/ 1 h 10009"/>
                <a:gd name="connsiteX3" fmla="*/ 10003 w 10003"/>
                <a:gd name="connsiteY3" fmla="*/ 5039 h 10009"/>
                <a:gd name="connsiteX4" fmla="*/ 8936 w 10003"/>
                <a:gd name="connsiteY4" fmla="*/ 9927 h 10009"/>
                <a:gd name="connsiteX5" fmla="*/ 1047 w 10003"/>
                <a:gd name="connsiteY5" fmla="*/ 9972 h 10009"/>
                <a:gd name="connsiteX6" fmla="*/ 0 w 10003"/>
                <a:gd name="connsiteY6" fmla="*/ 5281 h 10009"/>
                <a:gd name="connsiteX0" fmla="*/ 0 w 10003"/>
                <a:gd name="connsiteY0" fmla="*/ 5142 h 10006"/>
                <a:gd name="connsiteX1" fmla="*/ 1047 w 10003"/>
                <a:gd name="connsiteY1" fmla="*/ 1 h 10006"/>
                <a:gd name="connsiteX2" fmla="*/ 8958 w 10003"/>
                <a:gd name="connsiteY2" fmla="*/ 1 h 10006"/>
                <a:gd name="connsiteX3" fmla="*/ 10003 w 10003"/>
                <a:gd name="connsiteY3" fmla="*/ 5039 h 10006"/>
                <a:gd name="connsiteX4" fmla="*/ 8936 w 10003"/>
                <a:gd name="connsiteY4" fmla="*/ 9927 h 10006"/>
                <a:gd name="connsiteX5" fmla="*/ 1047 w 10003"/>
                <a:gd name="connsiteY5" fmla="*/ 9972 h 10006"/>
                <a:gd name="connsiteX6" fmla="*/ 0 w 10003"/>
                <a:gd name="connsiteY6" fmla="*/ 5142 h 10006"/>
                <a:gd name="connsiteX0" fmla="*/ 0 w 10000"/>
                <a:gd name="connsiteY0" fmla="*/ 4893 h 10001"/>
                <a:gd name="connsiteX1" fmla="*/ 1044 w 10000"/>
                <a:gd name="connsiteY1" fmla="*/ 1 h 10001"/>
                <a:gd name="connsiteX2" fmla="*/ 8955 w 10000"/>
                <a:gd name="connsiteY2" fmla="*/ 1 h 10001"/>
                <a:gd name="connsiteX3" fmla="*/ 10000 w 10000"/>
                <a:gd name="connsiteY3" fmla="*/ 5039 h 10001"/>
                <a:gd name="connsiteX4" fmla="*/ 8933 w 10000"/>
                <a:gd name="connsiteY4" fmla="*/ 9927 h 10001"/>
                <a:gd name="connsiteX5" fmla="*/ 1044 w 10000"/>
                <a:gd name="connsiteY5" fmla="*/ 9972 h 10001"/>
                <a:gd name="connsiteX6" fmla="*/ 0 w 10000"/>
                <a:gd name="connsiteY6" fmla="*/ 4893 h 10001"/>
                <a:gd name="connsiteX0" fmla="*/ 0 w 10000"/>
                <a:gd name="connsiteY0" fmla="*/ 5018 h 10003"/>
                <a:gd name="connsiteX1" fmla="*/ 1044 w 10000"/>
                <a:gd name="connsiteY1" fmla="*/ 1 h 10003"/>
                <a:gd name="connsiteX2" fmla="*/ 8955 w 10000"/>
                <a:gd name="connsiteY2" fmla="*/ 1 h 10003"/>
                <a:gd name="connsiteX3" fmla="*/ 10000 w 10000"/>
                <a:gd name="connsiteY3" fmla="*/ 5039 h 10003"/>
                <a:gd name="connsiteX4" fmla="*/ 8933 w 10000"/>
                <a:gd name="connsiteY4" fmla="*/ 9927 h 10003"/>
                <a:gd name="connsiteX5" fmla="*/ 1044 w 10000"/>
                <a:gd name="connsiteY5" fmla="*/ 9972 h 10003"/>
                <a:gd name="connsiteX6" fmla="*/ 0 w 10000"/>
                <a:gd name="connsiteY6" fmla="*/ 5018 h 10003"/>
                <a:gd name="connsiteX0" fmla="*/ 0 w 10006"/>
                <a:gd name="connsiteY0" fmla="*/ 5045 h 10004"/>
                <a:gd name="connsiteX1" fmla="*/ 1050 w 10006"/>
                <a:gd name="connsiteY1" fmla="*/ 1 h 10004"/>
                <a:gd name="connsiteX2" fmla="*/ 8961 w 10006"/>
                <a:gd name="connsiteY2" fmla="*/ 1 h 10004"/>
                <a:gd name="connsiteX3" fmla="*/ 10006 w 10006"/>
                <a:gd name="connsiteY3" fmla="*/ 5039 h 10004"/>
                <a:gd name="connsiteX4" fmla="*/ 8939 w 10006"/>
                <a:gd name="connsiteY4" fmla="*/ 9927 h 10004"/>
                <a:gd name="connsiteX5" fmla="*/ 1050 w 10006"/>
                <a:gd name="connsiteY5" fmla="*/ 9972 h 10004"/>
                <a:gd name="connsiteX6" fmla="*/ 0 w 10006"/>
                <a:gd name="connsiteY6" fmla="*/ 5045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6" h="10004">
                  <a:moveTo>
                    <a:pt x="0" y="5045"/>
                  </a:moveTo>
                  <a:cubicBezTo>
                    <a:pt x="513" y="1631"/>
                    <a:pt x="122" y="86"/>
                    <a:pt x="1050" y="1"/>
                  </a:cubicBezTo>
                  <a:lnTo>
                    <a:pt x="8961" y="1"/>
                  </a:lnTo>
                  <a:cubicBezTo>
                    <a:pt x="9990" y="-16"/>
                    <a:pt x="9537" y="540"/>
                    <a:pt x="10006" y="5039"/>
                  </a:cubicBezTo>
                  <a:cubicBezTo>
                    <a:pt x="9608" y="9039"/>
                    <a:pt x="9872" y="10038"/>
                    <a:pt x="8939" y="9927"/>
                  </a:cubicBezTo>
                  <a:lnTo>
                    <a:pt x="1050" y="9972"/>
                  </a:lnTo>
                  <a:cubicBezTo>
                    <a:pt x="110" y="10230"/>
                    <a:pt x="521" y="8962"/>
                    <a:pt x="0" y="5045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baseline="-25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#sl-pollquestion()">
              <a:extLst>
                <a:ext uri="{FF2B5EF4-FFF2-40B4-BE49-F238E27FC236}">
                  <a16:creationId xmlns:a16="http://schemas.microsoft.com/office/drawing/2014/main" id="{3D5C45F4-BC36-59C3-1686-EBAE0A0D196C}"/>
                </a:ext>
              </a:extLst>
            </p:cNvPr>
            <p:cNvSpPr txBox="1"/>
            <p:nvPr/>
          </p:nvSpPr>
          <p:spPr>
            <a:xfrm>
              <a:off x="3077335" y="5495668"/>
              <a:ext cx="6037329" cy="77053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Le test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t</a:t>
              </a:r>
              <a:r>
                <a:rPr lang="fr-FR" sz="2000" b="0" i="0" dirty="0">
                  <a:solidFill>
                    <a:schemeClr val="bg1"/>
                  </a:solidFill>
                  <a:effectLst/>
                  <a:latin typeface="Söhne"/>
                </a:rPr>
                <a:t> de </a:t>
              </a:r>
              <a:r>
                <a:rPr lang="fr-FR" sz="2000" b="0" i="0" dirty="0" err="1">
                  <a:solidFill>
                    <a:schemeClr val="bg1"/>
                  </a:solidFill>
                  <a:effectLst/>
                  <a:latin typeface="Söhne"/>
                </a:rPr>
                <a:t>Student</a:t>
              </a:r>
              <a:endParaRPr lang="fr-FR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A">
              <a:extLst>
                <a:ext uri="{FF2B5EF4-FFF2-40B4-BE49-F238E27FC236}">
                  <a16:creationId xmlns:a16="http://schemas.microsoft.com/office/drawing/2014/main" id="{8F9AC541-5D85-B7EB-189B-6B67DDD046E7}"/>
                </a:ext>
              </a:extLst>
            </p:cNvPr>
            <p:cNvSpPr txBox="1"/>
            <p:nvPr/>
          </p:nvSpPr>
          <p:spPr>
            <a:xfrm>
              <a:off x="2902907" y="5585812"/>
              <a:ext cx="684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2400" b="1">
                  <a:solidFill>
                    <a:schemeClr val="bg1"/>
                  </a:solidFill>
                  <a:latin typeface="+mj-lt"/>
                </a:rPr>
                <a:t>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176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2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/>
              <a:t>LeCoinStat:</a:t>
            </a:r>
            <a:r>
              <a:rPr lang="fr-FR" sz="2200">
                <a:hlinkClick r:id="rId3"/>
              </a:rPr>
              <a:t>https</a:t>
            </a:r>
            <a:r>
              <a:rPr lang="fr-FR" sz="2200" dirty="0">
                <a:hlinkClick r:id="rId3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9" r="1653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9DD4E4-801C-F7A8-4ADD-C71A736C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8000"/>
              <a:t>Agenda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38ADC9-5DF3-8C84-3B48-9E6727BA239E}"/>
              </a:ext>
            </a:extLst>
          </p:cNvPr>
          <p:cNvGrpSpPr/>
          <p:nvPr/>
        </p:nvGrpSpPr>
        <p:grpSpPr>
          <a:xfrm>
            <a:off x="5108535" y="1072608"/>
            <a:ext cx="6245265" cy="5585730"/>
            <a:chOff x="5108535" y="1072608"/>
            <a:chExt cx="6245265" cy="558573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0B2B8A9-80D4-0ED8-F536-F83D2F591094}"/>
                </a:ext>
              </a:extLst>
            </p:cNvPr>
            <p:cNvSpPr/>
            <p:nvPr/>
          </p:nvSpPr>
          <p:spPr>
            <a:xfrm>
              <a:off x="5108535" y="1072608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Rectangle 5" descr="Document">
              <a:extLst>
                <a:ext uri="{FF2B5EF4-FFF2-40B4-BE49-F238E27FC236}">
                  <a16:creationId xmlns:a16="http://schemas.microsoft.com/office/drawing/2014/main" id="{46FCB867-B544-DB35-9186-B821B04029E6}"/>
                </a:ext>
              </a:extLst>
            </p:cNvPr>
            <p:cNvSpPr/>
            <p:nvPr/>
          </p:nvSpPr>
          <p:spPr>
            <a:xfrm>
              <a:off x="5341594" y="1245958"/>
              <a:ext cx="423745" cy="42374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75BFB850-C503-24F5-7E2C-521F5F6DC658}"/>
                </a:ext>
              </a:extLst>
            </p:cNvPr>
            <p:cNvSpPr/>
            <p:nvPr/>
          </p:nvSpPr>
          <p:spPr>
            <a:xfrm>
              <a:off x="5998399" y="1072608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Définition</a:t>
              </a:r>
              <a:endParaRPr lang="en-US" sz="1900" kern="120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AD080C-AB13-C57B-490F-B5164EA81DE5}"/>
                </a:ext>
              </a:extLst>
            </p:cNvPr>
            <p:cNvSpPr/>
            <p:nvPr/>
          </p:nvSpPr>
          <p:spPr>
            <a:xfrm>
              <a:off x="5108535" y="2035665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Rectangle 10" descr="Ampoule">
              <a:extLst>
                <a:ext uri="{FF2B5EF4-FFF2-40B4-BE49-F238E27FC236}">
                  <a16:creationId xmlns:a16="http://schemas.microsoft.com/office/drawing/2014/main" id="{E7D6886A-C928-9299-CD28-D819CC23F2FA}"/>
                </a:ext>
              </a:extLst>
            </p:cNvPr>
            <p:cNvSpPr/>
            <p:nvPr/>
          </p:nvSpPr>
          <p:spPr>
            <a:xfrm>
              <a:off x="5341594" y="2209015"/>
              <a:ext cx="423745" cy="42374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01CE346C-CFB8-E3B1-C411-086757697E6E}"/>
                </a:ext>
              </a:extLst>
            </p:cNvPr>
            <p:cNvSpPr/>
            <p:nvPr/>
          </p:nvSpPr>
          <p:spPr>
            <a:xfrm>
              <a:off x="5998399" y="2035665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Les concepts utiles</a:t>
              </a:r>
              <a:endParaRPr lang="en-US" sz="1900" kern="1200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6429F61-8F71-9710-6A2E-A1396242297E}"/>
                </a:ext>
              </a:extLst>
            </p:cNvPr>
            <p:cNvSpPr/>
            <p:nvPr/>
          </p:nvSpPr>
          <p:spPr>
            <a:xfrm>
              <a:off x="5108535" y="2998722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14" descr="Chronomètre">
              <a:extLst>
                <a:ext uri="{FF2B5EF4-FFF2-40B4-BE49-F238E27FC236}">
                  <a16:creationId xmlns:a16="http://schemas.microsoft.com/office/drawing/2014/main" id="{59D25FC8-0AA4-9AC4-82BC-FFFC3065DA0A}"/>
                </a:ext>
              </a:extLst>
            </p:cNvPr>
            <p:cNvSpPr/>
            <p:nvPr/>
          </p:nvSpPr>
          <p:spPr>
            <a:xfrm>
              <a:off x="5341594" y="3172072"/>
              <a:ext cx="423745" cy="42374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9F06C5D8-FC1C-3E23-D7C7-1BB54C240E06}"/>
                </a:ext>
              </a:extLst>
            </p:cNvPr>
            <p:cNvSpPr/>
            <p:nvPr/>
          </p:nvSpPr>
          <p:spPr>
            <a:xfrm>
              <a:off x="5998399" y="2998722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Pourquoi la variance pour des moyennes?</a:t>
              </a:r>
              <a:endParaRPr lang="en-US" sz="1900" kern="1200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E564E30-52EB-AFDC-6D3C-8AA51BCCB0D8}"/>
                </a:ext>
              </a:extLst>
            </p:cNvPr>
            <p:cNvSpPr/>
            <p:nvPr/>
          </p:nvSpPr>
          <p:spPr>
            <a:xfrm>
              <a:off x="5108535" y="3961779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Rectangle 21" descr="Bar chart">
              <a:extLst>
                <a:ext uri="{FF2B5EF4-FFF2-40B4-BE49-F238E27FC236}">
                  <a16:creationId xmlns:a16="http://schemas.microsoft.com/office/drawing/2014/main" id="{C2214CDF-8269-DC96-5DDD-A9AB6BF39F20}"/>
                </a:ext>
              </a:extLst>
            </p:cNvPr>
            <p:cNvSpPr/>
            <p:nvPr/>
          </p:nvSpPr>
          <p:spPr>
            <a:xfrm>
              <a:off x="5341594" y="4135129"/>
              <a:ext cx="423745" cy="423745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Forme libre 23">
              <a:extLst>
                <a:ext uri="{FF2B5EF4-FFF2-40B4-BE49-F238E27FC236}">
                  <a16:creationId xmlns:a16="http://schemas.microsoft.com/office/drawing/2014/main" id="{5AF67F56-F19D-48A0-8AFE-E906B1DA2789}"/>
                </a:ext>
              </a:extLst>
            </p:cNvPr>
            <p:cNvSpPr/>
            <p:nvPr/>
          </p:nvSpPr>
          <p:spPr>
            <a:xfrm>
              <a:off x="5998399" y="3961779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Analyse de la variance en Excel</a:t>
              </a:r>
              <a:endParaRPr lang="en-US" sz="1900" kern="1200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B936379-B0CF-3E58-7B34-FAEE934F6AB9}"/>
                </a:ext>
              </a:extLst>
            </p:cNvPr>
            <p:cNvSpPr/>
            <p:nvPr/>
          </p:nvSpPr>
          <p:spPr>
            <a:xfrm>
              <a:off x="5108535" y="4924836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Rectangle 30" descr="Coche">
              <a:extLst>
                <a:ext uri="{FF2B5EF4-FFF2-40B4-BE49-F238E27FC236}">
                  <a16:creationId xmlns:a16="http://schemas.microsoft.com/office/drawing/2014/main" id="{C88DD78E-786B-182D-ADCE-F5CAFF4837B4}"/>
                </a:ext>
              </a:extLst>
            </p:cNvPr>
            <p:cNvSpPr/>
            <p:nvPr/>
          </p:nvSpPr>
          <p:spPr>
            <a:xfrm>
              <a:off x="5341594" y="5098186"/>
              <a:ext cx="423745" cy="423745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C958EED-DF04-C2D9-E3ED-AC0C399797DB}"/>
                </a:ext>
              </a:extLst>
            </p:cNvPr>
            <p:cNvSpPr/>
            <p:nvPr/>
          </p:nvSpPr>
          <p:spPr>
            <a:xfrm>
              <a:off x="5998399" y="4924836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Analyse de la variance en R</a:t>
              </a:r>
              <a:endParaRPr lang="en-US" sz="1900" kern="1200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FE8A029D-8F2C-41BF-70EB-4028D6181B32}"/>
                </a:ext>
              </a:extLst>
            </p:cNvPr>
            <p:cNvSpPr/>
            <p:nvPr/>
          </p:nvSpPr>
          <p:spPr>
            <a:xfrm>
              <a:off x="5108535" y="5887893"/>
              <a:ext cx="6245265" cy="7704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Rectangle 39" descr="Mille">
              <a:extLst>
                <a:ext uri="{FF2B5EF4-FFF2-40B4-BE49-F238E27FC236}">
                  <a16:creationId xmlns:a16="http://schemas.microsoft.com/office/drawing/2014/main" id="{BF5E2732-CBFD-A50B-8622-9D08EC30D5BB}"/>
                </a:ext>
              </a:extLst>
            </p:cNvPr>
            <p:cNvSpPr/>
            <p:nvPr/>
          </p:nvSpPr>
          <p:spPr>
            <a:xfrm>
              <a:off x="5341594" y="6061243"/>
              <a:ext cx="423745" cy="423745"/>
            </a:xfrm>
            <a:prstGeom prst="rect">
              <a:avLst/>
            </a:prstGeom>
            <a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4DBC0680-74CB-D70B-436C-DA0472A81E12}"/>
                </a:ext>
              </a:extLst>
            </p:cNvPr>
            <p:cNvSpPr/>
            <p:nvPr/>
          </p:nvSpPr>
          <p:spPr>
            <a:xfrm>
              <a:off x="5998399" y="5887893"/>
              <a:ext cx="5355400" cy="770445"/>
            </a:xfrm>
            <a:custGeom>
              <a:avLst/>
              <a:gdLst>
                <a:gd name="connsiteX0" fmla="*/ 0 w 5355400"/>
                <a:gd name="connsiteY0" fmla="*/ 0 h 770445"/>
                <a:gd name="connsiteX1" fmla="*/ 5355400 w 5355400"/>
                <a:gd name="connsiteY1" fmla="*/ 0 h 770445"/>
                <a:gd name="connsiteX2" fmla="*/ 5355400 w 5355400"/>
                <a:gd name="connsiteY2" fmla="*/ 770445 h 770445"/>
                <a:gd name="connsiteX3" fmla="*/ 0 w 5355400"/>
                <a:gd name="connsiteY3" fmla="*/ 770445 h 770445"/>
                <a:gd name="connsiteX4" fmla="*/ 0 w 5355400"/>
                <a:gd name="connsiteY4" fmla="*/ 0 h 77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400" h="770445">
                  <a:moveTo>
                    <a:pt x="0" y="0"/>
                  </a:moveTo>
                  <a:lnTo>
                    <a:pt x="5355400" y="0"/>
                  </a:lnTo>
                  <a:lnTo>
                    <a:pt x="5355400" y="770445"/>
                  </a:lnTo>
                  <a:lnTo>
                    <a:pt x="0" y="7704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39" tIns="81539" rIns="81539" bIns="8153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/>
                <a:t>Les étapes dans la pratique</a:t>
              </a: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481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B371A-6F5C-18F5-63E2-925E555D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Objectif de l’ANOVA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B0B3EAB-54EC-BE8C-232D-506D34EAB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93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82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E2D682-69DA-D645-1CA7-7607E1C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fr-FR" sz="4000" dirty="0"/>
              <a:t>Concepts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B2A69-9647-EFE7-3C46-2747AD44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fr-FR" sz="2000" b="0" i="0" dirty="0">
                <a:effectLst/>
                <a:latin typeface="Söhne"/>
              </a:rPr>
              <a:t>Variable indépendante (Facteur ou variable de contrôle) </a:t>
            </a:r>
          </a:p>
          <a:p>
            <a:r>
              <a:rPr lang="fr-FR" sz="2000" b="0" i="0" dirty="0">
                <a:effectLst/>
                <a:latin typeface="Söhne"/>
              </a:rPr>
              <a:t>Variable dépendante (Réponses) </a:t>
            </a:r>
          </a:p>
          <a:p>
            <a:r>
              <a:rPr lang="fr-FR" sz="2000" b="0" i="0" dirty="0">
                <a:effectLst/>
                <a:latin typeface="Söhne"/>
              </a:rPr>
              <a:t>Niveaux (Groupes) </a:t>
            </a:r>
          </a:p>
          <a:p>
            <a:r>
              <a:rPr lang="fr-FR" sz="2000" b="0" i="0" dirty="0">
                <a:effectLst/>
                <a:latin typeface="Söhne"/>
              </a:rPr>
              <a:t>Tableau d'analyse de variance</a:t>
            </a:r>
            <a:endParaRPr lang="fr-FR" sz="2000" dirty="0"/>
          </a:p>
          <a:p>
            <a:endParaRPr lang="fr-FR" sz="20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9D699FE-8E7E-063C-D0CA-99823275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14356"/>
              </p:ext>
            </p:extLst>
          </p:nvPr>
        </p:nvGraphicFramePr>
        <p:xfrm>
          <a:off x="5626677" y="2320785"/>
          <a:ext cx="6096000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43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998346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882435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034319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574664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Somme des Carrés (SS)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4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A35A5-E087-C14A-D650-3B933F1C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Concepts utiles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E2D018A-E98A-2C77-4DC8-7DB62B9BFE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E2D682-69DA-D645-1CA7-7607E1C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Concepts utiles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B1DCE97-F618-8645-443B-EAA94D3F0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684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0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DDA65-4B53-9292-2615-4241A49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 terme variance dans ANOVA?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6731C-56F0-082F-8DDE-2E8FAF5F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62" y="2663168"/>
            <a:ext cx="10515600" cy="4351338"/>
          </a:xfrm>
        </p:spPr>
        <p:txBody>
          <a:bodyPr/>
          <a:lstStyle/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Si l’hypothèse nulle est vraie, la variation due au traitement sera complètement expliquée par la nature aléatoire des données. MSC = MSE.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ADB3E0-1F6C-0461-A09A-794A978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67422"/>
              </p:ext>
            </p:extLst>
          </p:nvPr>
        </p:nvGraphicFramePr>
        <p:xfrm>
          <a:off x="1332969" y="1430370"/>
          <a:ext cx="884138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668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1447960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1279847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552309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500133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833468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Somme des Carrés (SS)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SSC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F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DDA65-4B53-9292-2615-4241A49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6731C-56F0-082F-8DDE-2E8FAF5F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49" y="2755933"/>
            <a:ext cx="10515600" cy="4351338"/>
          </a:xfrm>
        </p:spPr>
        <p:txBody>
          <a:bodyPr/>
          <a:lstStyle/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F&gt;F(alpha,d1,d2) on ne peut pas accepter l’hypothèse nulle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P-valeur&lt;5%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ADB3E0-1F6C-0461-A09A-794A9781379A}"/>
              </a:ext>
            </a:extLst>
          </p:cNvPr>
          <p:cNvGraphicFramePr>
            <a:graphicFrameLocks noGrp="1"/>
          </p:cNvGraphicFramePr>
          <p:nvPr/>
        </p:nvGraphicFramePr>
        <p:xfrm>
          <a:off x="1332969" y="1430370"/>
          <a:ext cx="884138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668">
                  <a:extLst>
                    <a:ext uri="{9D8B030D-6E8A-4147-A177-3AD203B41FA5}">
                      <a16:colId xmlns:a16="http://schemas.microsoft.com/office/drawing/2014/main" val="2476274402"/>
                    </a:ext>
                  </a:extLst>
                </a:gridCol>
                <a:gridCol w="1447960">
                  <a:extLst>
                    <a:ext uri="{9D8B030D-6E8A-4147-A177-3AD203B41FA5}">
                      <a16:colId xmlns:a16="http://schemas.microsoft.com/office/drawing/2014/main" val="2703057454"/>
                    </a:ext>
                  </a:extLst>
                </a:gridCol>
                <a:gridCol w="1279847">
                  <a:extLst>
                    <a:ext uri="{9D8B030D-6E8A-4147-A177-3AD203B41FA5}">
                      <a16:colId xmlns:a16="http://schemas.microsoft.com/office/drawing/2014/main" val="2458945373"/>
                    </a:ext>
                  </a:extLst>
                </a:gridCol>
                <a:gridCol w="1552309">
                  <a:extLst>
                    <a:ext uri="{9D8B030D-6E8A-4147-A177-3AD203B41FA5}">
                      <a16:colId xmlns:a16="http://schemas.microsoft.com/office/drawing/2014/main" val="3642101219"/>
                    </a:ext>
                  </a:extLst>
                </a:gridCol>
                <a:gridCol w="1500133">
                  <a:extLst>
                    <a:ext uri="{9D8B030D-6E8A-4147-A177-3AD203B41FA5}">
                      <a16:colId xmlns:a16="http://schemas.microsoft.com/office/drawing/2014/main" val="1185361918"/>
                    </a:ext>
                  </a:extLst>
                </a:gridCol>
                <a:gridCol w="833468">
                  <a:extLst>
                    <a:ext uri="{9D8B030D-6E8A-4147-A177-3AD203B41FA5}">
                      <a16:colId xmlns:a16="http://schemas.microsoft.com/office/drawing/2014/main" val="2635457447"/>
                    </a:ext>
                  </a:extLst>
                </a:gridCol>
              </a:tblGrid>
              <a:tr h="11899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Source de Variation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Somme des Carrés (SS)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Degrés de liberté (dl)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Carré Moyen (MS)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F-Statistique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P-valeur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extLst>
                  <a:ext uri="{0D108BD9-81ED-4DB2-BD59-A6C34878D82A}">
                    <a16:rowId xmlns:a16="http://schemas.microsoft.com/office/drawing/2014/main" val="111670548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Entre les groupes (SSC)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SSC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MSC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F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4019257854"/>
                  </a:ext>
                </a:extLst>
              </a:tr>
              <a:tr h="6266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À l'intérieur des groupes (SSE)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MSE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2874658339"/>
                  </a:ext>
                </a:extLst>
              </a:tr>
              <a:tr h="3528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Total (SST)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/>
                </a:tc>
                <a:extLst>
                  <a:ext uri="{0D108BD9-81ED-4DB2-BD59-A6C34878D82A}">
                    <a16:rowId xmlns:a16="http://schemas.microsoft.com/office/drawing/2014/main" val="114341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85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ACTION" val="None"/>
  <p:tag name="SLIDELIZARD_POLLTEMPLATEID" val="61b8c699380a92798c07e33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911</Words>
  <Application>Microsoft Macintosh PowerPoint</Application>
  <PresentationFormat>Grand écran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Thème Office</vt:lpstr>
      <vt:lpstr>Analyse de la variance à un facteur</vt:lpstr>
      <vt:lpstr>Contact</vt:lpstr>
      <vt:lpstr>Agenda</vt:lpstr>
      <vt:lpstr>Objectif de l’ANOVA</vt:lpstr>
      <vt:lpstr>Concepts utiles</vt:lpstr>
      <vt:lpstr>Concepts utiles</vt:lpstr>
      <vt:lpstr>Concepts utiles</vt:lpstr>
      <vt:lpstr>Pourquoi le terme variance dans ANOVA? </vt:lpstr>
      <vt:lpstr>Interprétation </vt:lpstr>
      <vt:lpstr>Les hypothèses de l’ANOVA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 avec R</dc:title>
  <dc:creator>Natacha NJONGWA</dc:creator>
  <cp:lastModifiedBy>Natacha NJONGWA</cp:lastModifiedBy>
  <cp:revision>5</cp:revision>
  <dcterms:created xsi:type="dcterms:W3CDTF">2023-12-22T10:08:21Z</dcterms:created>
  <dcterms:modified xsi:type="dcterms:W3CDTF">2023-12-23T18:55:23Z</dcterms:modified>
</cp:coreProperties>
</file>