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3"/>
    <p:restoredTop sz="94719"/>
  </p:normalViewPr>
  <p:slideViewPr>
    <p:cSldViewPr snapToGrid="0">
      <p:cViewPr varScale="1">
        <p:scale>
          <a:sx n="152" d="100"/>
          <a:sy n="152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5224F-8C96-41D4-85E3-0E4DE21165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6944BE-04AC-4928-B660-446350C91161}">
      <dgm:prSet custT="1"/>
      <dgm:spPr/>
      <dgm:t>
        <a:bodyPr/>
        <a:lstStyle/>
        <a:p>
          <a:r>
            <a:rPr lang="fr-FR" sz="2800"/>
            <a:t>Pour passer sur une nouvelle branche: git checkout –b nom_branche</a:t>
          </a:r>
          <a:endParaRPr lang="en-US" sz="2800"/>
        </a:p>
      </dgm:t>
    </dgm:pt>
    <dgm:pt modelId="{B0A8D058-0C36-43AC-95B7-700FF75A12EA}" type="parTrans" cxnId="{AE703B9C-96FA-427B-960D-741375C4AC56}">
      <dgm:prSet/>
      <dgm:spPr/>
      <dgm:t>
        <a:bodyPr/>
        <a:lstStyle/>
        <a:p>
          <a:endParaRPr lang="en-US" sz="2000"/>
        </a:p>
      </dgm:t>
    </dgm:pt>
    <dgm:pt modelId="{0EBC61AA-DD07-40F3-BEC8-BD8B985F3E38}" type="sibTrans" cxnId="{AE703B9C-96FA-427B-960D-741375C4AC56}">
      <dgm:prSet/>
      <dgm:spPr/>
      <dgm:t>
        <a:bodyPr/>
        <a:lstStyle/>
        <a:p>
          <a:endParaRPr lang="en-US" sz="2000"/>
        </a:p>
      </dgm:t>
    </dgm:pt>
    <dgm:pt modelId="{520FD327-E821-458D-8BAE-D7A8592D063C}">
      <dgm:prSet custT="1"/>
      <dgm:spPr/>
      <dgm:t>
        <a:bodyPr/>
        <a:lstStyle/>
        <a:p>
          <a:r>
            <a:rPr lang="fr-FR" sz="2800"/>
            <a:t>Liste des branches du dépôt: git branch</a:t>
          </a:r>
          <a:endParaRPr lang="en-US" sz="2800"/>
        </a:p>
      </dgm:t>
    </dgm:pt>
    <dgm:pt modelId="{B9C9F9C4-2373-4A52-BE44-F03012647CA6}" type="parTrans" cxnId="{D112D84A-1C0D-47D2-B9DC-6593336942EA}">
      <dgm:prSet/>
      <dgm:spPr/>
      <dgm:t>
        <a:bodyPr/>
        <a:lstStyle/>
        <a:p>
          <a:endParaRPr lang="en-US" sz="2000"/>
        </a:p>
      </dgm:t>
    </dgm:pt>
    <dgm:pt modelId="{8A9F4E40-28C4-493C-A488-4AC468F4F9DE}" type="sibTrans" cxnId="{D112D84A-1C0D-47D2-B9DC-6593336942EA}">
      <dgm:prSet/>
      <dgm:spPr/>
      <dgm:t>
        <a:bodyPr/>
        <a:lstStyle/>
        <a:p>
          <a:endParaRPr lang="en-US" sz="2000"/>
        </a:p>
      </dgm:t>
    </dgm:pt>
    <dgm:pt modelId="{2987A77F-EAA0-4D72-8DCC-E3DD22ECD713}">
      <dgm:prSet custT="1"/>
      <dgm:spPr/>
      <dgm:t>
        <a:bodyPr/>
        <a:lstStyle/>
        <a:p>
          <a:r>
            <a:rPr lang="fr-FR" sz="2800"/>
            <a:t>Supprimer une branche git branch –d nom_branche</a:t>
          </a:r>
          <a:endParaRPr lang="en-US" sz="2800"/>
        </a:p>
      </dgm:t>
    </dgm:pt>
    <dgm:pt modelId="{B5696706-1706-46CF-B720-D771A7ABA15C}" type="parTrans" cxnId="{5DECEB4F-A11F-464F-92F4-37088A4ACAA4}">
      <dgm:prSet/>
      <dgm:spPr/>
      <dgm:t>
        <a:bodyPr/>
        <a:lstStyle/>
        <a:p>
          <a:endParaRPr lang="en-US" sz="2000"/>
        </a:p>
      </dgm:t>
    </dgm:pt>
    <dgm:pt modelId="{069930AD-8273-4EE0-9F51-688209C2F1D2}" type="sibTrans" cxnId="{5DECEB4F-A11F-464F-92F4-37088A4ACAA4}">
      <dgm:prSet/>
      <dgm:spPr/>
      <dgm:t>
        <a:bodyPr/>
        <a:lstStyle/>
        <a:p>
          <a:endParaRPr lang="en-US" sz="2000"/>
        </a:p>
      </dgm:t>
    </dgm:pt>
    <dgm:pt modelId="{039BCBE5-BEA5-4138-A99C-152EFE7FB844}">
      <dgm:prSet custT="1"/>
      <dgm:spPr/>
      <dgm:t>
        <a:bodyPr/>
        <a:lstStyle/>
        <a:p>
          <a:r>
            <a:rPr lang="fr-FR" sz="2800"/>
            <a:t>Récupérer les mises à jour d’une branche: git pull origin nom_branche</a:t>
          </a:r>
          <a:endParaRPr lang="en-US" sz="2800"/>
        </a:p>
      </dgm:t>
    </dgm:pt>
    <dgm:pt modelId="{3E9973A2-7A7D-4186-8FDF-F542353FB742}" type="parTrans" cxnId="{78776FEE-BB19-49E1-B840-44AB5647D31C}">
      <dgm:prSet/>
      <dgm:spPr/>
      <dgm:t>
        <a:bodyPr/>
        <a:lstStyle/>
        <a:p>
          <a:endParaRPr lang="en-US" sz="2000"/>
        </a:p>
      </dgm:t>
    </dgm:pt>
    <dgm:pt modelId="{D362FD56-2DB2-4050-9B17-59C6E6D3F15D}" type="sibTrans" cxnId="{78776FEE-BB19-49E1-B840-44AB5647D31C}">
      <dgm:prSet/>
      <dgm:spPr/>
      <dgm:t>
        <a:bodyPr/>
        <a:lstStyle/>
        <a:p>
          <a:endParaRPr lang="en-US" sz="2000"/>
        </a:p>
      </dgm:t>
    </dgm:pt>
    <dgm:pt modelId="{C5ACE797-D94D-44DF-9412-76846CB61E7E}">
      <dgm:prSet custT="1"/>
      <dgm:spPr/>
      <dgm:t>
        <a:bodyPr/>
        <a:lstStyle/>
        <a:p>
          <a:r>
            <a:rPr lang="fr-FR" sz="2800"/>
            <a:t>Pousser une branche locale sur une branche distante: git push origin nom_branch</a:t>
          </a:r>
          <a:endParaRPr lang="en-US" sz="2800"/>
        </a:p>
      </dgm:t>
    </dgm:pt>
    <dgm:pt modelId="{8E8E9793-A3D3-4F6D-90D0-780093394CE8}" type="parTrans" cxnId="{50B36294-6FB3-4579-A0AB-4349E36D8D22}">
      <dgm:prSet/>
      <dgm:spPr/>
      <dgm:t>
        <a:bodyPr/>
        <a:lstStyle/>
        <a:p>
          <a:endParaRPr lang="en-US" sz="2000"/>
        </a:p>
      </dgm:t>
    </dgm:pt>
    <dgm:pt modelId="{6D609233-E158-4299-B37A-5470CF9B65EF}" type="sibTrans" cxnId="{50B36294-6FB3-4579-A0AB-4349E36D8D22}">
      <dgm:prSet/>
      <dgm:spPr/>
      <dgm:t>
        <a:bodyPr/>
        <a:lstStyle/>
        <a:p>
          <a:endParaRPr lang="en-US" sz="2000"/>
        </a:p>
      </dgm:t>
    </dgm:pt>
    <dgm:pt modelId="{1F40F7DC-3B8C-4416-9365-9B73C878FC8C}">
      <dgm:prSet custT="1"/>
      <dgm:spPr/>
      <dgm:t>
        <a:bodyPr/>
        <a:lstStyle/>
        <a:p>
          <a:r>
            <a:rPr lang="fr-FR" sz="2800"/>
            <a:t>Fusionner une branche dans la branche actuelle: git merge nom_branche</a:t>
          </a:r>
          <a:endParaRPr lang="en-US" sz="2800"/>
        </a:p>
      </dgm:t>
    </dgm:pt>
    <dgm:pt modelId="{ED9BB4AE-37C4-497F-85DD-C03CA603EC32}" type="parTrans" cxnId="{329335A7-AEC1-4C14-A3E4-ED066C1A385A}">
      <dgm:prSet/>
      <dgm:spPr/>
      <dgm:t>
        <a:bodyPr/>
        <a:lstStyle/>
        <a:p>
          <a:endParaRPr lang="en-US" sz="2000"/>
        </a:p>
      </dgm:t>
    </dgm:pt>
    <dgm:pt modelId="{A9F7365B-05F7-4C90-8BF1-BEB05697F728}" type="sibTrans" cxnId="{329335A7-AEC1-4C14-A3E4-ED066C1A385A}">
      <dgm:prSet/>
      <dgm:spPr/>
      <dgm:t>
        <a:bodyPr/>
        <a:lstStyle/>
        <a:p>
          <a:endParaRPr lang="en-US" sz="2000"/>
        </a:p>
      </dgm:t>
    </dgm:pt>
    <dgm:pt modelId="{82F2BC70-FEB1-3C42-B60F-779833FE16AF}" type="pres">
      <dgm:prSet presAssocID="{C885224F-8C96-41D4-85E3-0E4DE211653B}" presName="vert0" presStyleCnt="0">
        <dgm:presLayoutVars>
          <dgm:dir/>
          <dgm:animOne val="branch"/>
          <dgm:animLvl val="lvl"/>
        </dgm:presLayoutVars>
      </dgm:prSet>
      <dgm:spPr/>
    </dgm:pt>
    <dgm:pt modelId="{95BFD599-525B-9646-86A5-196AD4801D34}" type="pres">
      <dgm:prSet presAssocID="{0A6944BE-04AC-4928-B660-446350C91161}" presName="thickLine" presStyleLbl="alignNode1" presStyleIdx="0" presStyleCnt="6"/>
      <dgm:spPr/>
    </dgm:pt>
    <dgm:pt modelId="{97D3A496-E986-F04D-9A17-8641AEC1E5EE}" type="pres">
      <dgm:prSet presAssocID="{0A6944BE-04AC-4928-B660-446350C91161}" presName="horz1" presStyleCnt="0"/>
      <dgm:spPr/>
    </dgm:pt>
    <dgm:pt modelId="{8BED7D8E-8292-434F-A172-B7B6792AEF7F}" type="pres">
      <dgm:prSet presAssocID="{0A6944BE-04AC-4928-B660-446350C91161}" presName="tx1" presStyleLbl="revTx" presStyleIdx="0" presStyleCnt="6"/>
      <dgm:spPr/>
    </dgm:pt>
    <dgm:pt modelId="{74F2C5B9-D5E6-3C48-89D5-905D56A0C1C1}" type="pres">
      <dgm:prSet presAssocID="{0A6944BE-04AC-4928-B660-446350C91161}" presName="vert1" presStyleCnt="0"/>
      <dgm:spPr/>
    </dgm:pt>
    <dgm:pt modelId="{8EC5DB84-0039-7540-A3B4-15A8B3240BCC}" type="pres">
      <dgm:prSet presAssocID="{520FD327-E821-458D-8BAE-D7A8592D063C}" presName="thickLine" presStyleLbl="alignNode1" presStyleIdx="1" presStyleCnt="6"/>
      <dgm:spPr/>
    </dgm:pt>
    <dgm:pt modelId="{6BC73E1E-C3B0-1C45-AD87-6A87F9F6DE13}" type="pres">
      <dgm:prSet presAssocID="{520FD327-E821-458D-8BAE-D7A8592D063C}" presName="horz1" presStyleCnt="0"/>
      <dgm:spPr/>
    </dgm:pt>
    <dgm:pt modelId="{1421C173-220F-9442-825A-CCB55B06B9DF}" type="pres">
      <dgm:prSet presAssocID="{520FD327-E821-458D-8BAE-D7A8592D063C}" presName="tx1" presStyleLbl="revTx" presStyleIdx="1" presStyleCnt="6"/>
      <dgm:spPr/>
    </dgm:pt>
    <dgm:pt modelId="{8DBED7F6-80E3-5446-A055-306068F2AAFA}" type="pres">
      <dgm:prSet presAssocID="{520FD327-E821-458D-8BAE-D7A8592D063C}" presName="vert1" presStyleCnt="0"/>
      <dgm:spPr/>
    </dgm:pt>
    <dgm:pt modelId="{073701BA-33F9-6E4E-BF93-05A8C1970874}" type="pres">
      <dgm:prSet presAssocID="{2987A77F-EAA0-4D72-8DCC-E3DD22ECD713}" presName="thickLine" presStyleLbl="alignNode1" presStyleIdx="2" presStyleCnt="6"/>
      <dgm:spPr/>
    </dgm:pt>
    <dgm:pt modelId="{D77BEA61-49F1-4347-8F1B-C10BFDCF8740}" type="pres">
      <dgm:prSet presAssocID="{2987A77F-EAA0-4D72-8DCC-E3DD22ECD713}" presName="horz1" presStyleCnt="0"/>
      <dgm:spPr/>
    </dgm:pt>
    <dgm:pt modelId="{51332111-A886-1744-9252-E6EB2B86A843}" type="pres">
      <dgm:prSet presAssocID="{2987A77F-EAA0-4D72-8DCC-E3DD22ECD713}" presName="tx1" presStyleLbl="revTx" presStyleIdx="2" presStyleCnt="6"/>
      <dgm:spPr/>
    </dgm:pt>
    <dgm:pt modelId="{27F605B4-EF6E-084E-8726-57CC1E42BB7F}" type="pres">
      <dgm:prSet presAssocID="{2987A77F-EAA0-4D72-8DCC-E3DD22ECD713}" presName="vert1" presStyleCnt="0"/>
      <dgm:spPr/>
    </dgm:pt>
    <dgm:pt modelId="{C31EDE51-9C96-2543-B799-3956707E28DC}" type="pres">
      <dgm:prSet presAssocID="{039BCBE5-BEA5-4138-A99C-152EFE7FB844}" presName="thickLine" presStyleLbl="alignNode1" presStyleIdx="3" presStyleCnt="6"/>
      <dgm:spPr/>
    </dgm:pt>
    <dgm:pt modelId="{A7E0D3BB-631A-7041-927B-3ECC9AC8BB14}" type="pres">
      <dgm:prSet presAssocID="{039BCBE5-BEA5-4138-A99C-152EFE7FB844}" presName="horz1" presStyleCnt="0"/>
      <dgm:spPr/>
    </dgm:pt>
    <dgm:pt modelId="{598AD91B-44B6-FF40-AED1-5E365AA8B2EA}" type="pres">
      <dgm:prSet presAssocID="{039BCBE5-BEA5-4138-A99C-152EFE7FB844}" presName="tx1" presStyleLbl="revTx" presStyleIdx="3" presStyleCnt="6"/>
      <dgm:spPr/>
    </dgm:pt>
    <dgm:pt modelId="{27AC209D-858E-4B42-ACB1-21A5828E9C8E}" type="pres">
      <dgm:prSet presAssocID="{039BCBE5-BEA5-4138-A99C-152EFE7FB844}" presName="vert1" presStyleCnt="0"/>
      <dgm:spPr/>
    </dgm:pt>
    <dgm:pt modelId="{F12752D5-AF3A-4D49-97A6-340AF76CF795}" type="pres">
      <dgm:prSet presAssocID="{C5ACE797-D94D-44DF-9412-76846CB61E7E}" presName="thickLine" presStyleLbl="alignNode1" presStyleIdx="4" presStyleCnt="6"/>
      <dgm:spPr/>
    </dgm:pt>
    <dgm:pt modelId="{DF9AB5E7-E55E-2743-8BD9-2B11E7EB136E}" type="pres">
      <dgm:prSet presAssocID="{C5ACE797-D94D-44DF-9412-76846CB61E7E}" presName="horz1" presStyleCnt="0"/>
      <dgm:spPr/>
    </dgm:pt>
    <dgm:pt modelId="{8ACF771D-E7DF-E74C-95D6-124703189F3F}" type="pres">
      <dgm:prSet presAssocID="{C5ACE797-D94D-44DF-9412-76846CB61E7E}" presName="tx1" presStyleLbl="revTx" presStyleIdx="4" presStyleCnt="6"/>
      <dgm:spPr/>
    </dgm:pt>
    <dgm:pt modelId="{299A25D2-59CE-174F-B752-DB8B270EB5D7}" type="pres">
      <dgm:prSet presAssocID="{C5ACE797-D94D-44DF-9412-76846CB61E7E}" presName="vert1" presStyleCnt="0"/>
      <dgm:spPr/>
    </dgm:pt>
    <dgm:pt modelId="{0A69DA50-3295-6A49-9EEC-54ECBA5B23A1}" type="pres">
      <dgm:prSet presAssocID="{1F40F7DC-3B8C-4416-9365-9B73C878FC8C}" presName="thickLine" presStyleLbl="alignNode1" presStyleIdx="5" presStyleCnt="6"/>
      <dgm:spPr/>
    </dgm:pt>
    <dgm:pt modelId="{1A5FA2A3-58F5-F446-9917-8EF324D8536F}" type="pres">
      <dgm:prSet presAssocID="{1F40F7DC-3B8C-4416-9365-9B73C878FC8C}" presName="horz1" presStyleCnt="0"/>
      <dgm:spPr/>
    </dgm:pt>
    <dgm:pt modelId="{45321957-3A3D-FA49-8A46-5D26BEFEF2D6}" type="pres">
      <dgm:prSet presAssocID="{1F40F7DC-3B8C-4416-9365-9B73C878FC8C}" presName="tx1" presStyleLbl="revTx" presStyleIdx="5" presStyleCnt="6"/>
      <dgm:spPr/>
    </dgm:pt>
    <dgm:pt modelId="{D9F99794-0440-7947-802E-90BD81A1A2CE}" type="pres">
      <dgm:prSet presAssocID="{1F40F7DC-3B8C-4416-9365-9B73C878FC8C}" presName="vert1" presStyleCnt="0"/>
      <dgm:spPr/>
    </dgm:pt>
  </dgm:ptLst>
  <dgm:cxnLst>
    <dgm:cxn modelId="{2988B235-71FF-734E-B0D5-EF9AF25B7EDB}" type="presOf" srcId="{C5ACE797-D94D-44DF-9412-76846CB61E7E}" destId="{8ACF771D-E7DF-E74C-95D6-124703189F3F}" srcOrd="0" destOrd="0" presId="urn:microsoft.com/office/officeart/2008/layout/LinedList"/>
    <dgm:cxn modelId="{08FE023E-C6B8-974A-B24C-DE1FC162A32B}" type="presOf" srcId="{C885224F-8C96-41D4-85E3-0E4DE211653B}" destId="{82F2BC70-FEB1-3C42-B60F-779833FE16AF}" srcOrd="0" destOrd="0" presId="urn:microsoft.com/office/officeart/2008/layout/LinedList"/>
    <dgm:cxn modelId="{5FCDF948-FE93-C84E-9BA0-43825ADC0896}" type="presOf" srcId="{2987A77F-EAA0-4D72-8DCC-E3DD22ECD713}" destId="{51332111-A886-1744-9252-E6EB2B86A843}" srcOrd="0" destOrd="0" presId="urn:microsoft.com/office/officeart/2008/layout/LinedList"/>
    <dgm:cxn modelId="{D112D84A-1C0D-47D2-B9DC-6593336942EA}" srcId="{C885224F-8C96-41D4-85E3-0E4DE211653B}" destId="{520FD327-E821-458D-8BAE-D7A8592D063C}" srcOrd="1" destOrd="0" parTransId="{B9C9F9C4-2373-4A52-BE44-F03012647CA6}" sibTransId="{8A9F4E40-28C4-493C-A488-4AC468F4F9DE}"/>
    <dgm:cxn modelId="{5DECEB4F-A11F-464F-92F4-37088A4ACAA4}" srcId="{C885224F-8C96-41D4-85E3-0E4DE211653B}" destId="{2987A77F-EAA0-4D72-8DCC-E3DD22ECD713}" srcOrd="2" destOrd="0" parTransId="{B5696706-1706-46CF-B720-D771A7ABA15C}" sibTransId="{069930AD-8273-4EE0-9F51-688209C2F1D2}"/>
    <dgm:cxn modelId="{B4C21C91-4FFD-A645-AA3E-BBC401303CE5}" type="presOf" srcId="{0A6944BE-04AC-4928-B660-446350C91161}" destId="{8BED7D8E-8292-434F-A172-B7B6792AEF7F}" srcOrd="0" destOrd="0" presId="urn:microsoft.com/office/officeart/2008/layout/LinedList"/>
    <dgm:cxn modelId="{50B36294-6FB3-4579-A0AB-4349E36D8D22}" srcId="{C885224F-8C96-41D4-85E3-0E4DE211653B}" destId="{C5ACE797-D94D-44DF-9412-76846CB61E7E}" srcOrd="4" destOrd="0" parTransId="{8E8E9793-A3D3-4F6D-90D0-780093394CE8}" sibTransId="{6D609233-E158-4299-B37A-5470CF9B65EF}"/>
    <dgm:cxn modelId="{AE703B9C-96FA-427B-960D-741375C4AC56}" srcId="{C885224F-8C96-41D4-85E3-0E4DE211653B}" destId="{0A6944BE-04AC-4928-B660-446350C91161}" srcOrd="0" destOrd="0" parTransId="{B0A8D058-0C36-43AC-95B7-700FF75A12EA}" sibTransId="{0EBC61AA-DD07-40F3-BEC8-BD8B985F3E38}"/>
    <dgm:cxn modelId="{39B3D29F-394F-3144-82DE-599984568BCC}" type="presOf" srcId="{039BCBE5-BEA5-4138-A99C-152EFE7FB844}" destId="{598AD91B-44B6-FF40-AED1-5E365AA8B2EA}" srcOrd="0" destOrd="0" presId="urn:microsoft.com/office/officeart/2008/layout/LinedList"/>
    <dgm:cxn modelId="{B0D93EA0-C96B-9742-8074-B4F0D83FEFD5}" type="presOf" srcId="{1F40F7DC-3B8C-4416-9365-9B73C878FC8C}" destId="{45321957-3A3D-FA49-8A46-5D26BEFEF2D6}" srcOrd="0" destOrd="0" presId="urn:microsoft.com/office/officeart/2008/layout/LinedList"/>
    <dgm:cxn modelId="{329335A7-AEC1-4C14-A3E4-ED066C1A385A}" srcId="{C885224F-8C96-41D4-85E3-0E4DE211653B}" destId="{1F40F7DC-3B8C-4416-9365-9B73C878FC8C}" srcOrd="5" destOrd="0" parTransId="{ED9BB4AE-37C4-497F-85DD-C03CA603EC32}" sibTransId="{A9F7365B-05F7-4C90-8BF1-BEB05697F728}"/>
    <dgm:cxn modelId="{D95437D8-BE76-6C47-9E53-53DBC1A3E3D6}" type="presOf" srcId="{520FD327-E821-458D-8BAE-D7A8592D063C}" destId="{1421C173-220F-9442-825A-CCB55B06B9DF}" srcOrd="0" destOrd="0" presId="urn:microsoft.com/office/officeart/2008/layout/LinedList"/>
    <dgm:cxn modelId="{78776FEE-BB19-49E1-B840-44AB5647D31C}" srcId="{C885224F-8C96-41D4-85E3-0E4DE211653B}" destId="{039BCBE5-BEA5-4138-A99C-152EFE7FB844}" srcOrd="3" destOrd="0" parTransId="{3E9973A2-7A7D-4186-8FDF-F542353FB742}" sibTransId="{D362FD56-2DB2-4050-9B17-59C6E6D3F15D}"/>
    <dgm:cxn modelId="{8F21ED50-318C-F44F-9444-7A91381F5818}" type="presParOf" srcId="{82F2BC70-FEB1-3C42-B60F-779833FE16AF}" destId="{95BFD599-525B-9646-86A5-196AD4801D34}" srcOrd="0" destOrd="0" presId="urn:microsoft.com/office/officeart/2008/layout/LinedList"/>
    <dgm:cxn modelId="{8B66FA18-6404-F448-AE9B-5C51E3E34331}" type="presParOf" srcId="{82F2BC70-FEB1-3C42-B60F-779833FE16AF}" destId="{97D3A496-E986-F04D-9A17-8641AEC1E5EE}" srcOrd="1" destOrd="0" presId="urn:microsoft.com/office/officeart/2008/layout/LinedList"/>
    <dgm:cxn modelId="{05742B1D-49DC-0D43-B3D0-A0EAC0C67054}" type="presParOf" srcId="{97D3A496-E986-F04D-9A17-8641AEC1E5EE}" destId="{8BED7D8E-8292-434F-A172-B7B6792AEF7F}" srcOrd="0" destOrd="0" presId="urn:microsoft.com/office/officeart/2008/layout/LinedList"/>
    <dgm:cxn modelId="{ED2E3A2B-F06B-3141-91DA-85BDA8A83417}" type="presParOf" srcId="{97D3A496-E986-F04D-9A17-8641AEC1E5EE}" destId="{74F2C5B9-D5E6-3C48-89D5-905D56A0C1C1}" srcOrd="1" destOrd="0" presId="urn:microsoft.com/office/officeart/2008/layout/LinedList"/>
    <dgm:cxn modelId="{D501D0A4-803C-D64D-983D-F24DAFA39F86}" type="presParOf" srcId="{82F2BC70-FEB1-3C42-B60F-779833FE16AF}" destId="{8EC5DB84-0039-7540-A3B4-15A8B3240BCC}" srcOrd="2" destOrd="0" presId="urn:microsoft.com/office/officeart/2008/layout/LinedList"/>
    <dgm:cxn modelId="{685E0CDD-8117-F143-8944-05DF17090004}" type="presParOf" srcId="{82F2BC70-FEB1-3C42-B60F-779833FE16AF}" destId="{6BC73E1E-C3B0-1C45-AD87-6A87F9F6DE13}" srcOrd="3" destOrd="0" presId="urn:microsoft.com/office/officeart/2008/layout/LinedList"/>
    <dgm:cxn modelId="{44DFCBA2-FE59-8840-993A-D435648AED4C}" type="presParOf" srcId="{6BC73E1E-C3B0-1C45-AD87-6A87F9F6DE13}" destId="{1421C173-220F-9442-825A-CCB55B06B9DF}" srcOrd="0" destOrd="0" presId="urn:microsoft.com/office/officeart/2008/layout/LinedList"/>
    <dgm:cxn modelId="{251F7A29-E984-014E-BFB3-E698BCAC108F}" type="presParOf" srcId="{6BC73E1E-C3B0-1C45-AD87-6A87F9F6DE13}" destId="{8DBED7F6-80E3-5446-A055-306068F2AAFA}" srcOrd="1" destOrd="0" presId="urn:microsoft.com/office/officeart/2008/layout/LinedList"/>
    <dgm:cxn modelId="{A3FB1880-BC43-5B4C-97E5-9D81D8D5A8A9}" type="presParOf" srcId="{82F2BC70-FEB1-3C42-B60F-779833FE16AF}" destId="{073701BA-33F9-6E4E-BF93-05A8C1970874}" srcOrd="4" destOrd="0" presId="urn:microsoft.com/office/officeart/2008/layout/LinedList"/>
    <dgm:cxn modelId="{28B5146C-FA14-B64E-A93C-05CADF50BABD}" type="presParOf" srcId="{82F2BC70-FEB1-3C42-B60F-779833FE16AF}" destId="{D77BEA61-49F1-4347-8F1B-C10BFDCF8740}" srcOrd="5" destOrd="0" presId="urn:microsoft.com/office/officeart/2008/layout/LinedList"/>
    <dgm:cxn modelId="{FA2F534A-E903-6144-B6B0-6A249B88A5CE}" type="presParOf" srcId="{D77BEA61-49F1-4347-8F1B-C10BFDCF8740}" destId="{51332111-A886-1744-9252-E6EB2B86A843}" srcOrd="0" destOrd="0" presId="urn:microsoft.com/office/officeart/2008/layout/LinedList"/>
    <dgm:cxn modelId="{1ACCD520-9917-1149-8FA1-D825C0C2DCA1}" type="presParOf" srcId="{D77BEA61-49F1-4347-8F1B-C10BFDCF8740}" destId="{27F605B4-EF6E-084E-8726-57CC1E42BB7F}" srcOrd="1" destOrd="0" presId="urn:microsoft.com/office/officeart/2008/layout/LinedList"/>
    <dgm:cxn modelId="{64D75914-5180-8643-A0BD-B9AE19C69A9B}" type="presParOf" srcId="{82F2BC70-FEB1-3C42-B60F-779833FE16AF}" destId="{C31EDE51-9C96-2543-B799-3956707E28DC}" srcOrd="6" destOrd="0" presId="urn:microsoft.com/office/officeart/2008/layout/LinedList"/>
    <dgm:cxn modelId="{EFD5DCEF-4814-F64E-AE43-C9CE857B72DD}" type="presParOf" srcId="{82F2BC70-FEB1-3C42-B60F-779833FE16AF}" destId="{A7E0D3BB-631A-7041-927B-3ECC9AC8BB14}" srcOrd="7" destOrd="0" presId="urn:microsoft.com/office/officeart/2008/layout/LinedList"/>
    <dgm:cxn modelId="{0435508F-07B7-D841-B7A4-065DE00C350A}" type="presParOf" srcId="{A7E0D3BB-631A-7041-927B-3ECC9AC8BB14}" destId="{598AD91B-44B6-FF40-AED1-5E365AA8B2EA}" srcOrd="0" destOrd="0" presId="urn:microsoft.com/office/officeart/2008/layout/LinedList"/>
    <dgm:cxn modelId="{2392CCB5-7707-CE42-A9C0-39AD4583858B}" type="presParOf" srcId="{A7E0D3BB-631A-7041-927B-3ECC9AC8BB14}" destId="{27AC209D-858E-4B42-ACB1-21A5828E9C8E}" srcOrd="1" destOrd="0" presId="urn:microsoft.com/office/officeart/2008/layout/LinedList"/>
    <dgm:cxn modelId="{D7E5CA4E-B5E3-084A-B20C-51354D49B786}" type="presParOf" srcId="{82F2BC70-FEB1-3C42-B60F-779833FE16AF}" destId="{F12752D5-AF3A-4D49-97A6-340AF76CF795}" srcOrd="8" destOrd="0" presId="urn:microsoft.com/office/officeart/2008/layout/LinedList"/>
    <dgm:cxn modelId="{839FA054-6E8E-D141-B6E1-FE3C6DB00213}" type="presParOf" srcId="{82F2BC70-FEB1-3C42-B60F-779833FE16AF}" destId="{DF9AB5E7-E55E-2743-8BD9-2B11E7EB136E}" srcOrd="9" destOrd="0" presId="urn:microsoft.com/office/officeart/2008/layout/LinedList"/>
    <dgm:cxn modelId="{0FE94282-0C37-A246-AA38-8DCDE536013E}" type="presParOf" srcId="{DF9AB5E7-E55E-2743-8BD9-2B11E7EB136E}" destId="{8ACF771D-E7DF-E74C-95D6-124703189F3F}" srcOrd="0" destOrd="0" presId="urn:microsoft.com/office/officeart/2008/layout/LinedList"/>
    <dgm:cxn modelId="{FDD570A3-1497-AE44-8B51-5C2559C8F980}" type="presParOf" srcId="{DF9AB5E7-E55E-2743-8BD9-2B11E7EB136E}" destId="{299A25D2-59CE-174F-B752-DB8B270EB5D7}" srcOrd="1" destOrd="0" presId="urn:microsoft.com/office/officeart/2008/layout/LinedList"/>
    <dgm:cxn modelId="{8D635FC8-86E6-584F-BED3-887E40CF02A3}" type="presParOf" srcId="{82F2BC70-FEB1-3C42-B60F-779833FE16AF}" destId="{0A69DA50-3295-6A49-9EEC-54ECBA5B23A1}" srcOrd="10" destOrd="0" presId="urn:microsoft.com/office/officeart/2008/layout/LinedList"/>
    <dgm:cxn modelId="{B5D59615-9EF5-E04A-803F-7024E54959CA}" type="presParOf" srcId="{82F2BC70-FEB1-3C42-B60F-779833FE16AF}" destId="{1A5FA2A3-58F5-F446-9917-8EF324D8536F}" srcOrd="11" destOrd="0" presId="urn:microsoft.com/office/officeart/2008/layout/LinedList"/>
    <dgm:cxn modelId="{070C133C-0191-5849-BFAE-C37AB9DC9104}" type="presParOf" srcId="{1A5FA2A3-58F5-F446-9917-8EF324D8536F}" destId="{45321957-3A3D-FA49-8A46-5D26BEFEF2D6}" srcOrd="0" destOrd="0" presId="urn:microsoft.com/office/officeart/2008/layout/LinedList"/>
    <dgm:cxn modelId="{219026F8-2E86-F643-8613-D4640DAEDFF9}" type="presParOf" srcId="{1A5FA2A3-58F5-F446-9917-8EF324D8536F}" destId="{D9F99794-0440-7947-802E-90BD81A1A2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FD599-525B-9646-86A5-196AD4801D3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7D8E-8292-434F-A172-B7B6792AEF7F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Pour passer sur une nouvelle branche: git checkout –b nom_branche</a:t>
          </a:r>
          <a:endParaRPr lang="en-US" sz="2800" kern="1200"/>
        </a:p>
      </dsp:txBody>
      <dsp:txXfrm>
        <a:off x="0" y="2124"/>
        <a:ext cx="10515600" cy="724514"/>
      </dsp:txXfrm>
    </dsp:sp>
    <dsp:sp modelId="{8EC5DB84-0039-7540-A3B4-15A8B3240BC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1C173-220F-9442-825A-CCB55B06B9DF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Liste des branches du dépôt: git branch</a:t>
          </a:r>
          <a:endParaRPr lang="en-US" sz="2800" kern="1200"/>
        </a:p>
      </dsp:txBody>
      <dsp:txXfrm>
        <a:off x="0" y="726639"/>
        <a:ext cx="10515600" cy="724514"/>
      </dsp:txXfrm>
    </dsp:sp>
    <dsp:sp modelId="{073701BA-33F9-6E4E-BF93-05A8C197087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2111-A886-1744-9252-E6EB2B86A843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Supprimer une branche git branch –d nom_branche</a:t>
          </a:r>
          <a:endParaRPr lang="en-US" sz="2800" kern="1200"/>
        </a:p>
      </dsp:txBody>
      <dsp:txXfrm>
        <a:off x="0" y="1451154"/>
        <a:ext cx="10515600" cy="724514"/>
      </dsp:txXfrm>
    </dsp:sp>
    <dsp:sp modelId="{C31EDE51-9C96-2543-B799-3956707E28D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AD91B-44B6-FF40-AED1-5E365AA8B2EA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Récupérer les mises à jour d’une branche: git pull origin nom_branche</a:t>
          </a:r>
          <a:endParaRPr lang="en-US" sz="2800" kern="1200"/>
        </a:p>
      </dsp:txBody>
      <dsp:txXfrm>
        <a:off x="0" y="2175669"/>
        <a:ext cx="10515600" cy="724514"/>
      </dsp:txXfrm>
    </dsp:sp>
    <dsp:sp modelId="{F12752D5-AF3A-4D49-97A6-340AF76CF79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771D-E7DF-E74C-95D6-124703189F3F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Pousser une branche locale sur une branche distante: git push origin nom_branch</a:t>
          </a:r>
          <a:endParaRPr lang="en-US" sz="2800" kern="1200"/>
        </a:p>
      </dsp:txBody>
      <dsp:txXfrm>
        <a:off x="0" y="2900183"/>
        <a:ext cx="10515600" cy="724514"/>
      </dsp:txXfrm>
    </dsp:sp>
    <dsp:sp modelId="{0A69DA50-3295-6A49-9EEC-54ECBA5B23A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21957-3A3D-FA49-8A46-5D26BEFEF2D6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Fusionner une branche dans la branche actuelle: git merge nom_branche</a:t>
          </a:r>
          <a:endParaRPr lang="en-US" sz="28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7CC1F-5A59-7EFA-9710-836A1A14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5D168D-3435-4394-20B9-CD700F06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E0F6C-CDAB-A77A-7484-72DC8298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BF4A5-A544-BAF8-E1C7-9EAFC8E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2044C-3DB6-A906-8B20-81A0330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0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22626-DD4A-2F74-DB12-1727A491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DA167-B9B4-F3D2-4049-2960C5A3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3960C-8DA9-4E39-B74A-9FB27F23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B2B1F-4F0E-35EE-96AB-D3D4C64C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F28D5-DD68-69B8-B125-7A33858D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8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180807-4E98-C761-B91D-CD2201D48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807C62-8056-3003-BE7B-433A5759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937C9-A868-2069-2BA1-8E175C8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585F6-CAE0-CFC9-99AF-969433D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F4301-3A14-65B1-0BC4-E8B0F6C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5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57E60-2C13-F42C-68E9-82B2CAB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34328-076B-31C5-A61E-1CAD17BF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07BC1-368D-C454-21C8-7F8A1D81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78C1DA-5D07-2BFB-E79D-5D7231B2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85477-7B61-9B00-6038-AD476872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96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E2F7A-8773-17A0-839F-2D6C4C3A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399CE-9C5A-DC8F-0063-149C6049C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CD5B9-6257-9F13-6380-E92C6A0E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4DE22C-5DB3-FDAA-689D-3795BC66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AB983-5E23-6BAC-0470-6822ABFA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63BD-D1F0-A760-5EBE-8FADF08E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F8591-3898-26B6-3369-3B8C7E72F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CB233D-00B3-7F2F-9FA6-2EA392B0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1F86D-1548-AF62-ADDF-2C10EDFD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C130F-73E2-DA4C-70DE-1A8256AF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BB24D8-B011-36D5-2DA5-E66B9AC8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494EF-DBFF-EE69-CAB8-B4EDAE51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21E356-2A4C-4204-0E5C-E417CF2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167415-8162-853F-B047-E41C652B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2FA59B-9BFE-91DB-30D8-7DD31D2F0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9A272-2B7F-7FC6-286C-32E3401E5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1FD3E0-CBF9-7B00-212A-5DCD784B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6E5865-9745-355A-B29A-8DC434B1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FEFE23-BA4A-FE29-278C-BD77A6B7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EAACF-F43B-D2EB-AFCA-70A3A821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EE7968-04CC-5F72-A0C4-2EB3C36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7E1327-B759-DD70-F121-0AACF70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0594E-14B7-5648-28A4-1507B517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04656C-976B-0108-2F49-E740C2E0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4FAF7F-0DCF-65CD-0D6F-1AB987EA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FBAF3-75CC-3EC4-DEE1-5286B878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3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CE502-3DA6-B409-78B1-9BA76BA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BB303-ABAE-6FBA-9E2E-5223BFD2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2C60AB-83E9-91FB-A6E3-698CA8289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3D5CD-32A8-D97E-C3C9-D70D693E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CBDDE5-BA00-A40D-4FE2-BC5BC773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7A745-82CC-403F-3F00-EDE70105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2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E28AE-C938-A47C-0DD2-2A5D1F40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E53417-3B90-3287-3DD3-121D6468F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1AB2C9-3E86-B026-39C1-1FB5FF7F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B8F2B-9A86-CA5E-A906-2F0C118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F2C56-B4AF-42E1-0A67-21C85435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153DB3-08F2-A8BD-055F-6F679EF2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583D73-5EB1-2E75-0E2F-2BFC1161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41AE0-BD8F-DC88-D2B6-7419583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87EE9-2E08-8694-FD8B-A393147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F4F3-D3FE-EC48-9F6F-AD828CB11128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935B1-E4EC-708A-3C8A-FFD3778D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E8F57-301D-3E92-C776-8F56560C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134E-186E-6948-BAC7-5101058B6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" TargetMode="External"/><Relationship Id="rId7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" TargetMode="External"/><Relationship Id="rId5" Type="http://schemas.openxmlformats.org/officeDocument/2006/relationships/hyperlink" Target="https://education.github.com/git-cheat-sheet-education.pdf" TargetMode="Externa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votre_email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6DE4A-3762-CCAB-FDC4-D014C13EC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2BAB9-66AD-837D-BE44-574475139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fr-FR" sz="6600">
                <a:solidFill>
                  <a:schemeClr val="bg1"/>
                </a:solidFill>
              </a:rPr>
              <a:t>Bien démarrer avec Git et Github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251408-533E-69D8-C29C-781218A63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3C920-AA5C-4CCC-7807-C27DD62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Travailler avec des branches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099500D-5648-C50B-33B0-959FBDA35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86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3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3C920-AA5C-4CCC-7807-C27DD62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28E81-90AD-AED0-21C9-6FD09681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le graphique des branches: git log --</a:t>
            </a:r>
            <a:r>
              <a:rPr lang="fr-FR" dirty="0" err="1"/>
              <a:t>oneline</a:t>
            </a:r>
            <a:r>
              <a:rPr lang="fr-FR" dirty="0"/>
              <a:t> --</a:t>
            </a:r>
            <a:r>
              <a:rPr lang="fr-FR" dirty="0" err="1"/>
              <a:t>decorate</a:t>
            </a:r>
            <a:r>
              <a:rPr lang="fr-FR" dirty="0"/>
              <a:t> --all –graph</a:t>
            </a:r>
          </a:p>
          <a:p>
            <a:r>
              <a:rPr lang="fr-FR" dirty="0"/>
              <a:t>Pull </a:t>
            </a:r>
            <a:r>
              <a:rPr lang="fr-FR" dirty="0" err="1"/>
              <a:t>requests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74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116219-D6D9-B0F3-A54D-63F83280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2656A-7EDA-875D-D32D-18934FBD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fr-FR" sz="3200" dirty="0"/>
              <a:t>Manuel git: </a:t>
            </a:r>
            <a:r>
              <a:rPr lang="fr-FR" sz="3200" dirty="0">
                <a:hlinkClick r:id="rId2"/>
              </a:rPr>
              <a:t>https://git-scm.com/docs</a:t>
            </a:r>
            <a:endParaRPr lang="fr-FR" sz="3200" dirty="0"/>
          </a:p>
          <a:p>
            <a:r>
              <a:rPr lang="fr-FR" sz="3200" dirty="0"/>
              <a:t>Site git: </a:t>
            </a:r>
            <a:r>
              <a:rPr lang="fr-FR" sz="3200" dirty="0">
                <a:hlinkClick r:id="rId3"/>
              </a:rPr>
              <a:t>https://www.git-scm.com/</a:t>
            </a:r>
            <a:endParaRPr lang="fr-FR" sz="3200" dirty="0"/>
          </a:p>
          <a:p>
            <a:r>
              <a:rPr lang="fr-FR" sz="3200" dirty="0" err="1"/>
              <a:t>Github</a:t>
            </a:r>
            <a:r>
              <a:rPr lang="fr-FR" sz="3200" dirty="0"/>
              <a:t>: </a:t>
            </a:r>
            <a:r>
              <a:rPr lang="fr-FR" sz="3200" dirty="0">
                <a:hlinkClick r:id="rId4"/>
              </a:rPr>
              <a:t>https://github.com/</a:t>
            </a:r>
            <a:endParaRPr lang="fr-FR" sz="3200" dirty="0"/>
          </a:p>
          <a:p>
            <a:r>
              <a:rPr lang="fr-FR" sz="3200" dirty="0"/>
              <a:t>Git </a:t>
            </a:r>
            <a:r>
              <a:rPr lang="fr-FR" sz="3200" dirty="0" err="1"/>
              <a:t>cheat</a:t>
            </a:r>
            <a:r>
              <a:rPr lang="fr-FR" sz="3200" dirty="0"/>
              <a:t> </a:t>
            </a:r>
            <a:r>
              <a:rPr lang="fr-FR" sz="3200" dirty="0" err="1"/>
              <a:t>sheet</a:t>
            </a:r>
            <a:r>
              <a:rPr lang="fr-FR" sz="3200" dirty="0"/>
              <a:t>: </a:t>
            </a:r>
            <a:r>
              <a:rPr lang="fr-FR" sz="3200" dirty="0">
                <a:hlinkClick r:id="rId5"/>
              </a:rPr>
              <a:t>https://education.github.com/git-cheat-sheet-education.pdf</a:t>
            </a:r>
            <a:endParaRPr lang="fr-FR" sz="3200" dirty="0"/>
          </a:p>
          <a:p>
            <a:r>
              <a:rPr lang="fr-FR" sz="3200" dirty="0"/>
              <a:t>Livre: </a:t>
            </a:r>
            <a:r>
              <a:rPr lang="fr-FR" sz="3200" dirty="0">
                <a:hlinkClick r:id="rId6"/>
              </a:rPr>
              <a:t>https://git-scm.com/book/en/v2</a:t>
            </a:r>
            <a:endParaRPr lang="fr-FR" sz="3200" dirty="0"/>
          </a:p>
          <a:p>
            <a:r>
              <a:rPr lang="fr-FR" sz="3200" dirty="0"/>
              <a:t>Exemple ignore: </a:t>
            </a:r>
            <a:r>
              <a:rPr lang="fr-FR" sz="3200" dirty="0">
                <a:hlinkClick r:id="rId7"/>
              </a:rPr>
              <a:t>https://github.com/github/gitignore</a:t>
            </a:r>
            <a:endParaRPr lang="fr-FR" sz="3200" dirty="0"/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783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06330-6A3F-B9F6-1821-67261E91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Dossier d'ordinateurs sans versionning.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ucune description alternative pour cette image">
            <a:extLst>
              <a:ext uri="{FF2B5EF4-FFF2-40B4-BE49-F238E27FC236}">
                <a16:creationId xmlns:a16="http://schemas.microsoft.com/office/drawing/2014/main" id="{159ADB9F-C679-4351-CD37-1D2C4B0DCD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136" y="467208"/>
            <a:ext cx="2532332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8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Rectangle 2091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01" name="Picture 209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02" name="Rectangle 209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220850-2510-AD5A-0011-771EE6B3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26" y="-1008534"/>
            <a:ext cx="7355042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Qu’est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GIT?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3A1900-B81C-2884-2CFF-B332DEDE17C3}"/>
              </a:ext>
            </a:extLst>
          </p:cNvPr>
          <p:cNvSpPr txBox="1"/>
          <p:nvPr/>
        </p:nvSpPr>
        <p:spPr>
          <a:xfrm>
            <a:off x="856531" y="1958227"/>
            <a:ext cx="4478350" cy="294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0" i="0" dirty="0">
                <a:effectLst/>
              </a:rPr>
              <a:t>Git </a:t>
            </a:r>
            <a:r>
              <a:rPr lang="en-US" sz="2800" b="0" i="0" dirty="0" err="1">
                <a:effectLst/>
              </a:rPr>
              <a:t>est</a:t>
            </a:r>
            <a:r>
              <a:rPr lang="en-US" sz="2800" b="0" i="0" dirty="0">
                <a:effectLst/>
              </a:rPr>
              <a:t> </a:t>
            </a:r>
            <a:r>
              <a:rPr lang="en-US" sz="2800" b="1" i="0" dirty="0">
                <a:effectLst/>
              </a:rPr>
              <a:t>un </a:t>
            </a:r>
            <a:r>
              <a:rPr lang="en-US" sz="2800" b="1" i="0" dirty="0" err="1">
                <a:effectLst/>
              </a:rPr>
              <a:t>système</a:t>
            </a:r>
            <a:r>
              <a:rPr lang="en-US" sz="2800" b="1" i="0" dirty="0">
                <a:effectLst/>
              </a:rPr>
              <a:t> de </a:t>
            </a:r>
            <a:r>
              <a:rPr lang="en-US" sz="2800" b="1" i="0" dirty="0" err="1">
                <a:effectLst/>
              </a:rPr>
              <a:t>contrôle</a:t>
            </a:r>
            <a:r>
              <a:rPr lang="en-US" sz="2800" b="1" i="0" dirty="0">
                <a:effectLst/>
              </a:rPr>
              <a:t> de version </a:t>
            </a:r>
            <a:r>
              <a:rPr lang="en-US" sz="2800" b="1" i="0" dirty="0" err="1">
                <a:effectLst/>
              </a:rPr>
              <a:t>distribué</a:t>
            </a:r>
            <a:r>
              <a:rPr lang="en-US" sz="2800" b="1" i="0" dirty="0">
                <a:effectLst/>
              </a:rPr>
              <a:t> </a:t>
            </a:r>
            <a:r>
              <a:rPr lang="en-US" sz="2800" b="0" i="0" dirty="0">
                <a:effectLst/>
              </a:rPr>
              <a:t>qui </a:t>
            </a:r>
            <a:r>
              <a:rPr lang="en-US" sz="2800" b="0" i="0" dirty="0" err="1">
                <a:effectLst/>
              </a:rPr>
              <a:t>permet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une</a:t>
            </a:r>
            <a:r>
              <a:rPr lang="en-US" sz="2800" b="0" i="0" dirty="0">
                <a:effectLst/>
              </a:rPr>
              <a:t> collaboration </a:t>
            </a:r>
            <a:r>
              <a:rPr lang="en-US" sz="2800" b="0" i="0" dirty="0" err="1">
                <a:effectLst/>
              </a:rPr>
              <a:t>efficace</a:t>
            </a:r>
            <a:r>
              <a:rPr lang="en-US" sz="2800" b="0" i="0" dirty="0">
                <a:effectLst/>
              </a:rPr>
              <a:t> sur un </a:t>
            </a:r>
            <a:r>
              <a:rPr lang="en-US" sz="2800" b="0" i="0" dirty="0" err="1">
                <a:effectLst/>
              </a:rPr>
              <a:t>projet</a:t>
            </a:r>
            <a:r>
              <a:rPr lang="en-US" sz="2800" b="0" i="0" dirty="0">
                <a:effectLst/>
              </a:rPr>
              <a:t> </a:t>
            </a:r>
            <a:r>
              <a:rPr lang="en-US" sz="2800" b="1" i="0" dirty="0" err="1">
                <a:effectLst/>
              </a:rPr>
              <a:t>en</a:t>
            </a:r>
            <a:r>
              <a:rPr lang="en-US" sz="2800" b="1" i="0" dirty="0">
                <a:effectLst/>
              </a:rPr>
              <a:t> gardant </a:t>
            </a:r>
            <a:r>
              <a:rPr lang="en-US" sz="2800" b="1" i="0" dirty="0" err="1">
                <a:effectLst/>
              </a:rPr>
              <a:t>une</a:t>
            </a:r>
            <a:r>
              <a:rPr lang="en-US" sz="2800" b="1" i="0" dirty="0">
                <a:effectLst/>
              </a:rPr>
              <a:t> trace de </a:t>
            </a:r>
            <a:r>
              <a:rPr lang="en-US" sz="2800" b="1" i="0" dirty="0" err="1">
                <a:effectLst/>
              </a:rPr>
              <a:t>toutes</a:t>
            </a:r>
            <a:r>
              <a:rPr lang="en-US" sz="2800" b="1" i="0" dirty="0">
                <a:effectLst/>
              </a:rPr>
              <a:t> les modifications</a:t>
            </a:r>
            <a:r>
              <a:rPr lang="en-US" sz="2800" b="0" i="0" dirty="0">
                <a:effectLst/>
              </a:rPr>
              <a:t>.</a:t>
            </a:r>
            <a:endParaRPr lang="en-US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DFD13A-1FC5-3AB0-8E15-957AF7539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2" b="2417"/>
          <a:stretch/>
        </p:blipFill>
        <p:spPr bwMode="auto">
          <a:xfrm>
            <a:off x="5334881" y="1492823"/>
            <a:ext cx="6320441" cy="38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8255B5-9755-9588-EDDD-65EB73536062}"/>
              </a:ext>
            </a:extLst>
          </p:cNvPr>
          <p:cNvSpPr txBox="1"/>
          <p:nvPr/>
        </p:nvSpPr>
        <p:spPr>
          <a:xfrm>
            <a:off x="902033" y="6244068"/>
            <a:ext cx="605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https://</a:t>
            </a:r>
            <a:r>
              <a:rPr lang="fr-FR" sz="1200" dirty="0" err="1"/>
              <a:t>www.jesuisundev.com</a:t>
            </a:r>
            <a:r>
              <a:rPr lang="fr-FR" sz="1200" dirty="0"/>
              <a:t>/comprendre-git-en-7-minutes/</a:t>
            </a:r>
          </a:p>
        </p:txBody>
      </p:sp>
    </p:spTree>
    <p:extLst>
      <p:ext uri="{BB962C8B-B14F-4D97-AF65-F5344CB8AC3E}">
        <p14:creationId xmlns:p14="http://schemas.microsoft.com/office/powerpoint/2010/main" val="6585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vs GitHub: Git vs GitHub: Difference Between Git and GitHub [Updated]">
            <a:extLst>
              <a:ext uri="{FF2B5EF4-FFF2-40B4-BE49-F238E27FC236}">
                <a16:creationId xmlns:a16="http://schemas.microsoft.com/office/drawing/2014/main" id="{DA0EED84-03C3-7D5D-D13F-A21D889ED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AE0C59-E56D-2424-5E24-4D6C0A5E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vs GitHub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5A2DD7F-B4F4-3DA9-927B-DC10435E0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185887"/>
              </p:ext>
            </p:extLst>
          </p:nvPr>
        </p:nvGraphicFramePr>
        <p:xfrm>
          <a:off x="712836" y="1659951"/>
          <a:ext cx="10766328" cy="43498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0621">
                  <a:extLst>
                    <a:ext uri="{9D8B030D-6E8A-4147-A177-3AD203B41FA5}">
                      <a16:colId xmlns:a16="http://schemas.microsoft.com/office/drawing/2014/main" val="37451109"/>
                    </a:ext>
                  </a:extLst>
                </a:gridCol>
                <a:gridCol w="4186212">
                  <a:extLst>
                    <a:ext uri="{9D8B030D-6E8A-4147-A177-3AD203B41FA5}">
                      <a16:colId xmlns:a16="http://schemas.microsoft.com/office/drawing/2014/main" val="3708704887"/>
                    </a:ext>
                  </a:extLst>
                </a:gridCol>
                <a:gridCol w="4129495">
                  <a:extLst>
                    <a:ext uri="{9D8B030D-6E8A-4147-A177-3AD203B41FA5}">
                      <a16:colId xmlns:a16="http://schemas.microsoft.com/office/drawing/2014/main" val="437459658"/>
                    </a:ext>
                  </a:extLst>
                </a:gridCol>
              </a:tblGrid>
              <a:tr h="16187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>
                          <a:solidFill>
                            <a:schemeClr val="tx1"/>
                          </a:solidFill>
                          <a:effectLst/>
                        </a:rPr>
                        <a:t>Caractéristique</a:t>
                      </a:r>
                      <a:endParaRPr lang="fr-FR" sz="13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46" marR="33246" marT="16623" marB="166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  <a:endParaRPr lang="fr-FR" sz="13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46" marR="33246" marT="16623" marB="166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fr-FR" sz="13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246" marR="33246" marT="16623" marB="16623" anchor="b"/>
                </a:tc>
                <a:extLst>
                  <a:ext uri="{0D108BD9-81ED-4DB2-BD59-A6C34878D82A}">
                    <a16:rowId xmlns:a16="http://schemas.microsoft.com/office/drawing/2014/main" val="507624168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Type de système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Contrôle de version décentralisé, local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 dirty="0">
                          <a:effectLst/>
                        </a:rPr>
                        <a:t>Plateforme cloud pour hébergement de dépôts Git et collaboration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4094004538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Utilisation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Gère versions localement sur ordinateur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Héberge projets Git en ligne et facilite le travail d'équipe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1517557307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Installation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Requiert une installation locale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Accessible via navigateur Web, pas besoin d'installation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1326146838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Gestion des dépôts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Crée, commite, fusionne localement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Gère dépôts à distance : création, clonage, poussée, etc.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3646360826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Collaboration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Utilisation individuelle ou en collaboration locale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Offre des fonctionnalités collaboratives pour plusieurs développeurs</a:t>
                      </a:r>
                      <a:endParaRPr lang="fr-FR" sz="1300" dirty="0">
                        <a:effectLst/>
                      </a:endParaRP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366516785"/>
                  </a:ext>
                </a:extLst>
              </a:tr>
              <a:tr h="27569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Partage de code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Partage via serveurs distants (GitHub, GitLab, etc.)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Facilite le partage de code via des dépôts hébergés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2927125364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Fonctionnalités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Fournit fonctionnalités de base : versions, branches, fusions, etc.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Ajoute des fonctionnalités avancées : gestion des problèmes, intégration continue, etc.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1620601157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Sécurité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Dépend de l'accès physique à l'ordinateur local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Offre mécanismes de sécurité : dépôts privés, autorisations, etc.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387612152"/>
                  </a:ext>
                </a:extLst>
              </a:tr>
              <a:tr h="480353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Accessibilité</a:t>
                      </a:r>
                      <a:endParaRPr lang="fr-FR" sz="1300" dirty="0">
                        <a:effectLst/>
                      </a:endParaRP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>
                          <a:effectLst/>
                        </a:rPr>
                        <a:t>Nécessite une connexion à distance pour partager le code</a:t>
                      </a:r>
                    </a:p>
                  </a:txBody>
                  <a:tcPr marL="33246" marR="33246" marT="16623" marB="1662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300" dirty="0">
                          <a:effectLst/>
                        </a:rPr>
                        <a:t>Accès facile de tout ordinateur connecté à Internet</a:t>
                      </a:r>
                    </a:p>
                  </a:txBody>
                  <a:tcPr marL="33246" marR="33246" marT="16623" marB="16623" anchor="ctr"/>
                </a:tc>
                <a:extLst>
                  <a:ext uri="{0D108BD9-81ED-4DB2-BD59-A6C34878D82A}">
                    <a16:rowId xmlns:a16="http://schemas.microsoft.com/office/drawing/2014/main" val="116090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5F963-07C7-D49C-84B2-D539113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Vs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122" name="Picture 2" descr="Graphique expliquant la façon dont Git et ses commandes fonctionnent">
            <a:extLst>
              <a:ext uri="{FF2B5EF4-FFF2-40B4-BE49-F238E27FC236}">
                <a16:creationId xmlns:a16="http://schemas.microsoft.com/office/drawing/2014/main" id="{2086CDC7-87F5-A315-F06B-382E029081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83" y="1823492"/>
            <a:ext cx="8350453" cy="41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3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4459F-B21D-E035-2E9F-74F1731D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indispensables pour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08ABD3-D667-9610-2986-5C98A15FE535}"/>
              </a:ext>
            </a:extLst>
          </p:cNvPr>
          <p:cNvSpPr txBox="1"/>
          <p:nvPr/>
        </p:nvSpPr>
        <p:spPr>
          <a:xfrm>
            <a:off x="649356" y="6308209"/>
            <a:ext cx="980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JustFS</a:t>
            </a:r>
            <a:r>
              <a:rPr lang="fr-FR" dirty="0"/>
              <a:t>/cours-</a:t>
            </a:r>
            <a:r>
              <a:rPr lang="fr-FR" dirty="0" err="1"/>
              <a:t>github</a:t>
            </a:r>
            <a:r>
              <a:rPr lang="fr-FR" dirty="0"/>
              <a:t>/blob/master/</a:t>
            </a:r>
            <a:r>
              <a:rPr lang="fr-FR" dirty="0" err="1"/>
              <a:t>versionner.png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2D472D-5A7C-DA92-3435-EE694A2E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036"/>
            <a:ext cx="11767931" cy="446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4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74AD3-C344-D88C-AB7E-989ADF30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66" y="33315"/>
            <a:ext cx="5929422" cy="1640180"/>
          </a:xfrm>
        </p:spPr>
        <p:txBody>
          <a:bodyPr anchor="b">
            <a:normAutofit/>
          </a:bodyPr>
          <a:lstStyle/>
          <a:p>
            <a:r>
              <a:rPr lang="fr-FR" sz="4000" dirty="0"/>
              <a:t>Création de la clé 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10D8A-B6E3-2551-85B8-AC1F12DE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91" y="2247653"/>
            <a:ext cx="6878715" cy="3519780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/>
              <a:t>Vérifier s’il y a une clé SSH: </a:t>
            </a:r>
            <a:r>
              <a:rPr lang="fr-FR" sz="2000" b="0" i="0" dirty="0">
                <a:effectLst/>
                <a:latin typeface="Söhne Mono"/>
              </a:rPr>
              <a:t>ls ~/.</a:t>
            </a:r>
            <a:r>
              <a:rPr lang="fr-FR" sz="2000" b="0" i="0" dirty="0" err="1">
                <a:effectLst/>
                <a:latin typeface="Söhne Mono"/>
              </a:rPr>
              <a:t>ssh</a:t>
            </a:r>
            <a:r>
              <a:rPr lang="fr-FR" sz="2000" b="0" i="0" dirty="0">
                <a:effectLst/>
                <a:latin typeface="Söhne Mono"/>
              </a:rPr>
              <a:t>/id_*.pub</a:t>
            </a:r>
          </a:p>
          <a:p>
            <a:r>
              <a:rPr lang="fr-FR" sz="2000" dirty="0">
                <a:latin typeface="Söhne Mono"/>
              </a:rPr>
              <a:t>Générer une clé SSH (si vous n’avez pas): </a:t>
            </a:r>
          </a:p>
          <a:p>
            <a:pPr marL="0" indent="0">
              <a:buNone/>
            </a:pPr>
            <a:r>
              <a:rPr lang="fr-FR" sz="2000" b="0" i="0" dirty="0" err="1">
                <a:effectLst/>
                <a:latin typeface="Söhne Mono"/>
              </a:rPr>
              <a:t>ssh</a:t>
            </a:r>
            <a:r>
              <a:rPr lang="fr-FR" sz="2000" b="0" i="0" dirty="0">
                <a:effectLst/>
                <a:latin typeface="Söhne Mono"/>
              </a:rPr>
              <a:t>-keygen -</a:t>
            </a:r>
            <a:r>
              <a:rPr lang="fr-FR" sz="2000" b="0" i="0" dirty="0" err="1">
                <a:effectLst/>
                <a:latin typeface="Söhne Mono"/>
              </a:rPr>
              <a:t>t</a:t>
            </a:r>
            <a:r>
              <a:rPr lang="fr-FR" sz="2000" b="0" i="0" dirty="0">
                <a:effectLst/>
                <a:latin typeface="Söhne Mono"/>
              </a:rPr>
              <a:t> </a:t>
            </a:r>
            <a:r>
              <a:rPr lang="fr-FR" sz="2000" b="0" i="0" dirty="0" err="1">
                <a:effectLst/>
                <a:latin typeface="Söhne Mono"/>
              </a:rPr>
              <a:t>rsa</a:t>
            </a:r>
            <a:r>
              <a:rPr lang="fr-FR" sz="2000" b="0" i="0" dirty="0">
                <a:effectLst/>
                <a:latin typeface="Söhne Mono"/>
              </a:rPr>
              <a:t> -b 4096 -C </a:t>
            </a:r>
            <a:r>
              <a:rPr lang="fr-FR" sz="2000" b="0" i="0" dirty="0">
                <a:effectLst/>
                <a:latin typeface="Söhne Mono"/>
                <a:hlinkClick r:id="rId2"/>
              </a:rPr>
              <a:t>« votre_email@example.com</a:t>
            </a:r>
            <a:r>
              <a:rPr lang="fr-FR" sz="2000" b="0" i="0" dirty="0">
                <a:effectLst/>
                <a:latin typeface="Söhne Mono"/>
              </a:rPr>
              <a:t> »</a:t>
            </a:r>
          </a:p>
          <a:p>
            <a:r>
              <a:rPr lang="fr-FR" sz="2000" dirty="0"/>
              <a:t>Afficher le contenu de la clé publique</a:t>
            </a:r>
          </a:p>
          <a:p>
            <a:pPr marL="457200" lvl="1" indent="0">
              <a:buNone/>
            </a:pPr>
            <a:r>
              <a:rPr lang="fr-FR" sz="2000" b="0" i="0" dirty="0">
                <a:effectLst/>
                <a:latin typeface="Söhne Mono"/>
              </a:rPr>
              <a:t>cat ~/.</a:t>
            </a:r>
            <a:r>
              <a:rPr lang="fr-FR" sz="2000" b="0" i="0" dirty="0" err="1">
                <a:effectLst/>
                <a:latin typeface="Söhne Mono"/>
              </a:rPr>
              <a:t>ssh</a:t>
            </a:r>
            <a:r>
              <a:rPr lang="fr-FR" sz="2000" b="0" i="0" dirty="0">
                <a:effectLst/>
                <a:latin typeface="Söhne Mono"/>
              </a:rPr>
              <a:t>/</a:t>
            </a:r>
            <a:r>
              <a:rPr lang="fr-FR" sz="2000" b="0" i="0" dirty="0" err="1">
                <a:effectLst/>
                <a:latin typeface="Söhne Mono"/>
              </a:rPr>
              <a:t>id_rsa.pub</a:t>
            </a:r>
            <a:endParaRPr lang="fr-FR" sz="2000" b="0" i="0" dirty="0">
              <a:effectLst/>
              <a:latin typeface="Söhne Mono"/>
            </a:endParaRPr>
          </a:p>
          <a:p>
            <a:r>
              <a:rPr lang="fr-FR" sz="2000" dirty="0"/>
              <a:t>Ajouter au compte GitHub: paramètre -&gt;SSH and GPG keys: New SSH key</a:t>
            </a:r>
          </a:p>
          <a:p>
            <a:r>
              <a:rPr lang="fr-FR" sz="2000" dirty="0"/>
              <a:t>Modifier l’URL du dépôt pour utiliser l’authentification SSH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i="0" dirty="0">
                <a:effectLst/>
                <a:latin typeface="Söhne Mono"/>
              </a:rPr>
              <a:t>git </a:t>
            </a:r>
            <a:r>
              <a:rPr lang="fr-FR" sz="2000" i="0" dirty="0" err="1">
                <a:effectLst/>
                <a:latin typeface="Söhne Mono"/>
              </a:rPr>
              <a:t>remote</a:t>
            </a:r>
            <a:r>
              <a:rPr lang="fr-FR" sz="2000" i="0" dirty="0">
                <a:effectLst/>
                <a:latin typeface="Söhne Mono"/>
              </a:rPr>
              <a:t> set-url </a:t>
            </a:r>
            <a:r>
              <a:rPr lang="fr-FR" sz="2000" i="0" dirty="0" err="1">
                <a:effectLst/>
                <a:latin typeface="Söhne Mono"/>
              </a:rPr>
              <a:t>origin</a:t>
            </a:r>
            <a:r>
              <a:rPr lang="fr-FR" sz="2000" i="0" dirty="0">
                <a:effectLst/>
                <a:latin typeface="Söhne Mono"/>
              </a:rPr>
              <a:t> </a:t>
            </a:r>
            <a:r>
              <a:rPr lang="fr-FR" sz="2000" i="0" dirty="0" err="1">
                <a:effectLst/>
                <a:latin typeface="Söhne Mono"/>
              </a:rPr>
              <a:t>git@github.com:LeCoinStat</a:t>
            </a:r>
            <a:r>
              <a:rPr lang="fr-FR" sz="2000" i="0" dirty="0">
                <a:effectLst/>
                <a:latin typeface="Söhne Mono"/>
              </a:rPr>
              <a:t>/100JoursDeML.git</a:t>
            </a:r>
            <a:endParaRPr lang="fr-FR" sz="2000" dirty="0"/>
          </a:p>
        </p:txBody>
      </p:sp>
      <p:pic>
        <p:nvPicPr>
          <p:cNvPr id="7" name="Graphic 6" descr="Autorisations">
            <a:extLst>
              <a:ext uri="{FF2B5EF4-FFF2-40B4-BE49-F238E27FC236}">
                <a16:creationId xmlns:a16="http://schemas.microsoft.com/office/drawing/2014/main" id="{1007B4CA-A085-0044-AA4D-FE289374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74AD3-C344-D88C-AB7E-989ADF30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66" y="270477"/>
            <a:ext cx="5929422" cy="1640180"/>
          </a:xfrm>
        </p:spPr>
        <p:txBody>
          <a:bodyPr anchor="b">
            <a:normAutofit/>
          </a:bodyPr>
          <a:lstStyle/>
          <a:p>
            <a:r>
              <a:rPr lang="fr-FR" sz="4000" dirty="0"/>
              <a:t>Connection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10D8A-B6E3-2551-85B8-AC1F12DE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91" y="2247653"/>
            <a:ext cx="6878715" cy="3519780"/>
          </a:xfrm>
        </p:spPr>
        <p:txBody>
          <a:bodyPr>
            <a:normAutofit/>
          </a:bodyPr>
          <a:lstStyle/>
          <a:p>
            <a:r>
              <a:rPr lang="fr-FR" sz="2000" b="1" i="0" dirty="0">
                <a:effectLst/>
                <a:latin typeface="Söhne Mono"/>
              </a:rPr>
              <a:t>git config --global </a:t>
            </a:r>
            <a:r>
              <a:rPr lang="fr-FR" sz="2000" b="1" i="0" dirty="0" err="1">
                <a:effectLst/>
                <a:latin typeface="Söhne Mono"/>
              </a:rPr>
              <a:t>user.email</a:t>
            </a:r>
            <a:r>
              <a:rPr lang="fr-FR" sz="2000" b="1" i="0" dirty="0">
                <a:effectLst/>
                <a:latin typeface="Söhne Mono"/>
              </a:rPr>
              <a:t> "</a:t>
            </a:r>
            <a:r>
              <a:rPr lang="fr-FR" sz="2000" b="1" i="0" dirty="0" err="1">
                <a:effectLst/>
                <a:latin typeface="Söhne Mono"/>
              </a:rPr>
              <a:t>votre@email.com</a:t>
            </a:r>
            <a:r>
              <a:rPr lang="fr-FR" sz="2000" b="1" i="0" dirty="0">
                <a:effectLst/>
                <a:latin typeface="Söhne Mono"/>
              </a:rPr>
              <a:t>" </a:t>
            </a:r>
          </a:p>
          <a:p>
            <a:endParaRPr lang="fr-FR" sz="2000" b="1" dirty="0">
              <a:latin typeface="Söhne Mono"/>
            </a:endParaRPr>
          </a:p>
          <a:p>
            <a:r>
              <a:rPr lang="fr-FR" sz="2000" b="1" i="0" dirty="0">
                <a:effectLst/>
                <a:latin typeface="Söhne Mono"/>
              </a:rPr>
              <a:t>git config --global </a:t>
            </a:r>
            <a:r>
              <a:rPr lang="fr-FR" sz="2000" b="1" i="0" dirty="0" err="1">
                <a:effectLst/>
                <a:latin typeface="Söhne Mono"/>
              </a:rPr>
              <a:t>user.name</a:t>
            </a:r>
            <a:r>
              <a:rPr lang="fr-FR" sz="2000" b="1" i="0" dirty="0">
                <a:effectLst/>
                <a:latin typeface="Söhne Mono"/>
              </a:rPr>
              <a:t> "Votre Nom"</a:t>
            </a:r>
            <a:endParaRPr lang="fr-FR" sz="3200" b="1" dirty="0"/>
          </a:p>
        </p:txBody>
      </p:sp>
      <p:pic>
        <p:nvPicPr>
          <p:cNvPr id="7" name="Graphic 6" descr="Autorisations">
            <a:extLst>
              <a:ext uri="{FF2B5EF4-FFF2-40B4-BE49-F238E27FC236}">
                <a16:creationId xmlns:a16="http://schemas.microsoft.com/office/drawing/2014/main" id="{1007B4CA-A085-0044-AA4D-FE289374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8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558</Words>
  <Application>Microsoft Macintosh PowerPoint</Application>
  <PresentationFormat>Grand écran</PresentationFormat>
  <Paragraphs>72</Paragraphs>
  <Slides>12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 Mono</vt:lpstr>
      <vt:lpstr>Thème Office</vt:lpstr>
      <vt:lpstr>Bien démarrer avec Git et Github</vt:lpstr>
      <vt:lpstr>Dossier d'ordinateurs sans versionning.</vt:lpstr>
      <vt:lpstr>Qu’est ce que GIT?</vt:lpstr>
      <vt:lpstr>Présentation PowerPoint</vt:lpstr>
      <vt:lpstr>Git vs GitHub</vt:lpstr>
      <vt:lpstr>Git Vs Github</vt:lpstr>
      <vt:lpstr>Les indispensables pour git</vt:lpstr>
      <vt:lpstr>Création de la clé SSH</vt:lpstr>
      <vt:lpstr>Connection</vt:lpstr>
      <vt:lpstr>Travailler avec des branches</vt:lpstr>
      <vt:lpstr>Travailler avec des branches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démarrer avec Git et Github</dc:title>
  <dc:creator>Natacha NJONGWA</dc:creator>
  <cp:lastModifiedBy>Natacha NJONGWA</cp:lastModifiedBy>
  <cp:revision>3</cp:revision>
  <dcterms:created xsi:type="dcterms:W3CDTF">2023-07-30T15:46:51Z</dcterms:created>
  <dcterms:modified xsi:type="dcterms:W3CDTF">2023-07-30T20:38:58Z</dcterms:modified>
</cp:coreProperties>
</file>