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0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5D7B9-C43F-8562-1757-9F6F16F6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FE531-5DA4-992A-FEF2-72160707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9D494-E7C1-7082-8CAA-00F65D18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B0A8B-F72C-23A1-4A41-E3628120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6AF11-7204-8263-B7FA-E65804C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2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F8028-58D0-DB0A-82A2-01772636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015627-B934-39EB-5ABD-DD849E7C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1A635-01F9-E11F-076D-440A508C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BB767-3682-BB77-6CE3-9372A8A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F19A6-F8A9-9448-5A2B-1C1C86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10A230-1AA5-2F90-33E2-E9634181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66F4A4-F5C2-ECE9-9CED-1FF7C63F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6994-1376-FBD4-45BA-50FC37E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EE2B-C841-81CE-C9BA-55053F5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3CA5C-E03D-469D-5B65-4D561224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7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632E3-7A80-A91B-9D2D-47836386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9E780-70AB-0396-FDCC-7946CE31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B3843-1C09-027A-957F-7AE4CDCC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D8871-B35E-9075-F152-DB6AECA8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9FC2A-C44A-56EA-3145-2B0451E4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DDCA-5D7E-A93D-72FF-5185D615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B6737-5FC3-31C9-5F3B-C90039E7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22CB9-B169-D231-A263-946E8B47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C5BA7-906A-6628-99E2-9F63081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2F0CC-BFA2-F879-D095-5A17B4DE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F3703-676D-DF81-59C4-40D9168B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9A055-E3CA-1FF5-489E-E41881534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653E2-2CF0-1B07-BCB8-54B2B8980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15A58-B9BE-7D44-7806-AFD0C06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865FF-2720-FD48-FDA5-8AFBCAA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2255C-FF99-5B24-766E-BD0284C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17F5F-664F-8E35-65F8-79E434CA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17F19-5D03-29BA-E7CA-A52A0C7B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8CD10-BB2D-F3DE-82C6-BCE55F1D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A9830C-A6C0-C8D3-E693-E5484434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E5820-8ABE-E956-5F94-981546A3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1F2897-397E-48FB-A841-9FA45D6D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539DC1-5552-73AB-1AA2-FDF1917A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42B1BA-0CFE-6289-10AA-78E02F9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7ED52-24B6-5776-4480-D77C579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50D8-414B-DBB9-3A95-F06F815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384D12-312A-B586-A808-4FE7CD98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4BAF3A-A5BD-62F9-A486-A02372A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3003C-E2C8-7275-BBF2-EFB7D14B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208E7D-D204-3379-B7A8-F67163B5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12DBAA-D00C-2A96-0BC5-290A712E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2FEE0-BF16-74A1-07F6-9149DC00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955F3-8263-A955-85D2-FB5F2587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E3339C-F463-9E91-20BB-6679F965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7F9D5-F2E5-C6B1-E983-A291AE86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D8187-9E1D-F8E7-32F9-3B077585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3AC364-4E16-B94C-F02B-26581D9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59B10-ABC9-A9E8-CFCF-9991D9FF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BC40A-8EFE-A5D1-2C22-A3EC7A31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8E5033-4846-D62E-C119-49DA13CA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A36087-3CF0-9C9E-6672-0C48698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70752-B85D-AD9D-8285-824B3CE1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D054F-5CD6-3926-F80D-6BEC1CA9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83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C9DDA3-68E3-2119-AD18-5EEC30E8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45EE6-2198-EBE3-D25C-499A231B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EE229-12F7-9A65-3920-58AD5207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E4CD-7E69-024C-BE4A-300904D0B0C7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AEA0E-80EE-81D5-A251-91629E62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D8B99-790E-54BB-2C6C-449FD9D52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LeCoinStat?sub_confirmation=1" TargetMode="External"/><Relationship Id="rId2" Type="http://schemas.openxmlformats.org/officeDocument/2006/relationships/hyperlink" Target="https://www.linkedin.com/in/natacha-njongwa-yepnga/?originalSubdomain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0FA5-F047-D143-099D-1BB6EB08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ACP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E4D9FC-D4B1-21E8-46AC-F48937221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Natacha NJONGWA YEPNGA</a:t>
            </a:r>
          </a:p>
        </p:txBody>
      </p:sp>
    </p:spTree>
    <p:extLst>
      <p:ext uri="{BB962C8B-B14F-4D97-AF65-F5344CB8AC3E}">
        <p14:creationId xmlns:p14="http://schemas.microsoft.com/office/powerpoint/2010/main" val="19499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84C9-6E69-87B9-9B6F-F99A00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22C6-2956-35E6-AD17-3887D38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Natacha NJONGWA YEPNGA: </a:t>
            </a:r>
            <a:r>
              <a:rPr lang="fr-FR" sz="2200" dirty="0">
                <a:hlinkClick r:id="rId2"/>
              </a:rPr>
              <a:t>https://www.linkedin.com/in/natacha-njongwa-yepnga/?originalSubdomain=fr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/>
              <a:t>LeCoinStat:</a:t>
            </a:r>
            <a:r>
              <a:rPr lang="fr-FR" sz="2200">
                <a:hlinkClick r:id="rId3"/>
              </a:rPr>
              <a:t>https</a:t>
            </a:r>
            <a:r>
              <a:rPr lang="fr-FR" sz="2200" dirty="0">
                <a:hlinkClick r:id="rId3"/>
              </a:rPr>
              <a:t>://www.youtube.com/c/LeCoinStat?sub_confirmation=1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4EAF98C-C057-F3AD-E905-68EEB217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9" r="1653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C7E1C-14D8-5FB8-7E5D-6274E20E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7E6B5-26FE-CF25-1D5B-B00510A1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Données: http://</a:t>
            </a:r>
            <a:r>
              <a:rPr lang="fr-FR" dirty="0" err="1"/>
              <a:t>factominer.free.fr</a:t>
            </a:r>
            <a:r>
              <a:rPr lang="fr-FR" dirty="0"/>
              <a:t>/</a:t>
            </a:r>
            <a:r>
              <a:rPr lang="fr-FR" dirty="0" err="1"/>
              <a:t>factomethods</a:t>
            </a:r>
            <a:r>
              <a:rPr lang="fr-FR" dirty="0"/>
              <a:t>/</a:t>
            </a:r>
            <a:r>
              <a:rPr lang="fr-FR" dirty="0" err="1"/>
              <a:t>datasets</a:t>
            </a:r>
            <a:r>
              <a:rPr lang="fr-FR" dirty="0"/>
              <a:t>/</a:t>
            </a:r>
            <a:r>
              <a:rPr lang="fr-FR" dirty="0" err="1"/>
              <a:t>decathlon.txt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47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3FA3F-532D-1D97-05A3-552A5F32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022D7-0378-9CA0-12C8-BD9471F9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017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63</Words>
  <Application>Microsoft Macintosh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ACP avec R</vt:lpstr>
      <vt:lpstr>Contact</vt:lpstr>
      <vt:lpstr>Présentation PowerPoint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 avec R</dc:title>
  <dc:creator>Natacha NJONGWA</dc:creator>
  <cp:lastModifiedBy>Natacha NJONGWA</cp:lastModifiedBy>
  <cp:revision>1</cp:revision>
  <dcterms:created xsi:type="dcterms:W3CDTF">2023-12-22T10:08:21Z</dcterms:created>
  <dcterms:modified xsi:type="dcterms:W3CDTF">2023-12-22T17:03:15Z</dcterms:modified>
</cp:coreProperties>
</file>