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5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3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7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3CF26C-4A8C-67C1-2AAE-E6D6347DA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468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1</cp:revision>
  <dcterms:created xsi:type="dcterms:W3CDTF">2023-12-30T16:50:41Z</dcterms:created>
  <dcterms:modified xsi:type="dcterms:W3CDTF">2023-12-30T16:51:43Z</dcterms:modified>
</cp:coreProperties>
</file>