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>
        <p:scale>
          <a:sx n="64" d="100"/>
          <a:sy n="64" d="100"/>
        </p:scale>
        <p:origin x="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C81E-A1CE-4999-B4D0-4E8232750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5AFC7-AD03-4C0E-959E-A5E15E6D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C631-B665-4F18-A5BF-5FCE82A3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C369-8231-4168-AC6A-CA5BCAFBAC2A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61FB3-B6F0-4422-A8DB-DF741AAA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FCDBF-1D88-4380-87FC-8594E563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FA40-F75B-4060-8C2D-121068870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0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58D1-3680-4523-867E-D873775B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6DD3E-180E-4286-8326-770949620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70F5-4783-4A07-AE1B-374380A2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C369-8231-4168-AC6A-CA5BCAFBAC2A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F1A1A-0A09-428E-9A8D-C3534BFF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89A0-75D2-402C-8084-CB5E4D06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FA40-F75B-4060-8C2D-121068870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5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9E2AD-938C-48C4-ABC3-3C0617443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A0BEE-E398-4411-B4ED-477C4A0F6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AA267-84C9-4FA1-95DC-DD71F0D5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C369-8231-4168-AC6A-CA5BCAFBAC2A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EA998-B624-4CE1-B0ED-3659B733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7DD2-8CE2-4396-85C8-A40C73A5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FA40-F75B-4060-8C2D-121068870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5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15F6-960D-409B-9C88-A458369A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1119-6D90-48C7-87C6-AB8F7176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386D-1BAC-4551-9C71-113B24D8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C369-8231-4168-AC6A-CA5BCAFBAC2A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7B47-B214-41EC-8FA7-B7AD6B6E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C383-1E12-4EF3-A217-A9410260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FA40-F75B-4060-8C2D-121068870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80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B27A-F5AD-4A1F-BCBD-CA2B2756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8FDA1-A1E7-4ABB-B59F-4F083C53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D4F99-89B9-49C7-8F7A-40F10DFB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C369-8231-4168-AC6A-CA5BCAFBAC2A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1CCF-4804-4208-B6A5-619CB402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33C5-875A-4676-80CF-6C123D1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FA40-F75B-4060-8C2D-121068870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6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5958-517A-43E8-8EA8-B61BC719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29804-510A-4FA4-84D5-50ACF5177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56B61-7F60-4A38-BD51-DE838BF8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A2D94-E872-4025-824B-84A5AEBA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C369-8231-4168-AC6A-CA5BCAFBAC2A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EC80C-D8C2-4D23-A039-6A439224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BCE3D-97AD-4AA0-98A9-7543BBEF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FA40-F75B-4060-8C2D-121068870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14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F7E7-F7E3-42F7-8434-0347D04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DAD84-4708-4762-BF2A-527758CE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4C2B2-1AF8-4848-8386-F4314EAE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34261-CA19-42C2-9FDE-478CA5CDC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CC694-2652-47AF-A4A7-7FBD52C22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7B89C-0D89-4258-9E73-010C34B1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C369-8231-4168-AC6A-CA5BCAFBAC2A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8FB79-5E70-4A56-AE22-23C5201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7363F-FB3A-4387-BDA8-5A8E4A2D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FA40-F75B-4060-8C2D-121068870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62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4A80-CF9E-4F42-B35A-88766CED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41F19-4C88-4C96-A8F4-0C2C975F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C369-8231-4168-AC6A-CA5BCAFBAC2A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3D5A3-1343-46E3-8B69-8A615E82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13A76-ABF9-4084-B191-7596683C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FA40-F75B-4060-8C2D-121068870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7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932A0-80F1-47EA-BC52-7785824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C369-8231-4168-AC6A-CA5BCAFBAC2A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044C0-5650-434C-A97F-AE9CA043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A763C-8AA6-4697-8605-57BD71DF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FA40-F75B-4060-8C2D-121068870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81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7E8B-B294-4AB9-8A4F-FB968589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CF00-C74F-45C8-824D-60C91DAB9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060BA-22D2-4C95-956B-006A558A2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B0EE6-2C53-4948-A697-3AAA0072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C369-8231-4168-AC6A-CA5BCAFBAC2A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1B4CD-7792-4ED3-8458-7C0C4CDD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63BAE-98E5-40AE-B8A8-A99A4921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FA40-F75B-4060-8C2D-121068870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63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B8E3-3248-43BA-8316-6CB92F1FB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817E1-7156-49CA-86D2-9EBDD3FB5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9E1EA-C9A5-42FB-82F3-EFDAB109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0504C-BF89-48E0-8E79-5AB8AD2C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C369-8231-4168-AC6A-CA5BCAFBAC2A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D69E2-975B-47B7-AD99-3047DC5A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E2D14-BD16-42B6-BD1B-7C3A44BB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FA40-F75B-4060-8C2D-121068870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6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AF755-DECE-4AA8-B0E4-0BF9EC93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D4D4A-9159-4BA3-B226-30182E88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69A26-28DB-4D9D-ACE8-44A30C7D8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C369-8231-4168-AC6A-CA5BCAFBAC2A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7E2B-9ADD-48D4-BEDD-0B406522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DBF53-7F48-4344-98DF-BD0562C04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FA40-F75B-4060-8C2D-121068870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15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C98541-05E0-45C7-B70B-3CD05BEA6FD5}"/>
              </a:ext>
            </a:extLst>
          </p:cNvPr>
          <p:cNvSpPr/>
          <p:nvPr/>
        </p:nvSpPr>
        <p:spPr>
          <a:xfrm>
            <a:off x="1522520" y="2064356"/>
            <a:ext cx="1783645" cy="3262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E6DC9-841B-46BE-8784-2DDE328EB3D7}"/>
              </a:ext>
            </a:extLst>
          </p:cNvPr>
          <p:cNvSpPr/>
          <p:nvPr/>
        </p:nvSpPr>
        <p:spPr>
          <a:xfrm>
            <a:off x="5292431" y="2342703"/>
            <a:ext cx="1591734" cy="271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E2CA0-B0B6-4554-874B-16074589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099" y="2011735"/>
            <a:ext cx="1792379" cy="32799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7AF639-9FCE-4E3E-B280-D394940811D1}"/>
              </a:ext>
            </a:extLst>
          </p:cNvPr>
          <p:cNvSpPr/>
          <p:nvPr/>
        </p:nvSpPr>
        <p:spPr>
          <a:xfrm>
            <a:off x="1522519" y="1595867"/>
            <a:ext cx="1783645" cy="34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E-BOOKS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60FA5-D6C5-43D5-A4CD-CAC6DDF369AF}"/>
              </a:ext>
            </a:extLst>
          </p:cNvPr>
          <p:cNvSpPr/>
          <p:nvPr/>
        </p:nvSpPr>
        <p:spPr>
          <a:xfrm>
            <a:off x="8767098" y="1582757"/>
            <a:ext cx="1783645" cy="34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8EA30B-9527-4E9C-8E5A-5B15D7BBC68C}"/>
              </a:ext>
            </a:extLst>
          </p:cNvPr>
          <p:cNvSpPr/>
          <p:nvPr/>
        </p:nvSpPr>
        <p:spPr>
          <a:xfrm>
            <a:off x="5175168" y="1893460"/>
            <a:ext cx="1783645" cy="34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Booking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CEBA9-8067-4423-BEA4-A02FA308DF48}"/>
              </a:ext>
            </a:extLst>
          </p:cNvPr>
          <p:cNvSpPr/>
          <p:nvPr/>
        </p:nvSpPr>
        <p:spPr>
          <a:xfrm>
            <a:off x="8804421" y="3925053"/>
            <a:ext cx="1708997" cy="34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29105-B5CE-45C1-B84F-1A14E678D964}"/>
              </a:ext>
            </a:extLst>
          </p:cNvPr>
          <p:cNvSpPr/>
          <p:nvPr/>
        </p:nvSpPr>
        <p:spPr>
          <a:xfrm>
            <a:off x="8804421" y="3027257"/>
            <a:ext cx="1708997" cy="34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A1A429-831B-427E-95DD-104AA5373B64}"/>
              </a:ext>
            </a:extLst>
          </p:cNvPr>
          <p:cNvSpPr/>
          <p:nvPr/>
        </p:nvSpPr>
        <p:spPr>
          <a:xfrm>
            <a:off x="8808791" y="2129461"/>
            <a:ext cx="1708997" cy="34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Phone number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755F15-4B0F-4EEA-9DA2-BCA908947E5C}"/>
              </a:ext>
            </a:extLst>
          </p:cNvPr>
          <p:cNvSpPr/>
          <p:nvPr/>
        </p:nvSpPr>
        <p:spPr>
          <a:xfrm>
            <a:off x="1559839" y="3213058"/>
            <a:ext cx="1708997" cy="34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92534-9F43-418E-9ED3-325FEBAC0DAE}"/>
              </a:ext>
            </a:extLst>
          </p:cNvPr>
          <p:cNvSpPr/>
          <p:nvPr/>
        </p:nvSpPr>
        <p:spPr>
          <a:xfrm>
            <a:off x="1566061" y="3681086"/>
            <a:ext cx="1708997" cy="34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72EB2-98B1-481F-9987-44DCB6CC9851}"/>
              </a:ext>
            </a:extLst>
          </p:cNvPr>
          <p:cNvSpPr/>
          <p:nvPr/>
        </p:nvSpPr>
        <p:spPr>
          <a:xfrm>
            <a:off x="1559839" y="2750141"/>
            <a:ext cx="1708997" cy="34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Release date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19C5D2-0D91-4760-9F3E-8F4E63978591}"/>
              </a:ext>
            </a:extLst>
          </p:cNvPr>
          <p:cNvSpPr/>
          <p:nvPr/>
        </p:nvSpPr>
        <p:spPr>
          <a:xfrm>
            <a:off x="1559840" y="2333113"/>
            <a:ext cx="1708997" cy="34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7EAE2-507E-4856-B2E4-928D0D1F37CF}"/>
              </a:ext>
            </a:extLst>
          </p:cNvPr>
          <p:cNvSpPr/>
          <p:nvPr/>
        </p:nvSpPr>
        <p:spPr>
          <a:xfrm>
            <a:off x="5233226" y="2477082"/>
            <a:ext cx="1708997" cy="34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Ebook</a:t>
            </a:r>
            <a:r>
              <a:rPr lang="en-GB" dirty="0"/>
              <a:t> 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183FB9-E014-425C-B52A-1235C666D0A6}"/>
              </a:ext>
            </a:extLst>
          </p:cNvPr>
          <p:cNvSpPr/>
          <p:nvPr/>
        </p:nvSpPr>
        <p:spPr>
          <a:xfrm>
            <a:off x="5234374" y="2983080"/>
            <a:ext cx="1708997" cy="34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Who rented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6DDC0E-27E3-4591-BC4D-12B7FDDDBB4E}"/>
              </a:ext>
            </a:extLst>
          </p:cNvPr>
          <p:cNvSpPr/>
          <p:nvPr/>
        </p:nvSpPr>
        <p:spPr>
          <a:xfrm>
            <a:off x="5249816" y="3491153"/>
            <a:ext cx="1708997" cy="34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FB7436-0DCB-428E-9B58-FD2B9F55E9EA}"/>
              </a:ext>
            </a:extLst>
          </p:cNvPr>
          <p:cNvSpPr/>
          <p:nvPr/>
        </p:nvSpPr>
        <p:spPr>
          <a:xfrm>
            <a:off x="5246811" y="3959433"/>
            <a:ext cx="1708997" cy="34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954502-72E1-43DF-A637-0440EB706FFC}"/>
              </a:ext>
            </a:extLst>
          </p:cNvPr>
          <p:cNvSpPr/>
          <p:nvPr/>
        </p:nvSpPr>
        <p:spPr>
          <a:xfrm>
            <a:off x="5212491" y="4887722"/>
            <a:ext cx="1708997" cy="342592"/>
          </a:xfrm>
          <a:prstGeom prst="rect">
            <a:avLst/>
          </a:prstGeom>
          <a:solidFill>
            <a:schemeClr val="accent2">
              <a:lumMod val="75000"/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id - FK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B72D02-A12A-40BA-B28B-43DF9FEFE864}"/>
              </a:ext>
            </a:extLst>
          </p:cNvPr>
          <p:cNvSpPr/>
          <p:nvPr/>
        </p:nvSpPr>
        <p:spPr>
          <a:xfrm>
            <a:off x="1329305" y="4388396"/>
            <a:ext cx="2142230" cy="381328"/>
          </a:xfrm>
          <a:prstGeom prst="rect">
            <a:avLst/>
          </a:prstGeom>
          <a:solidFill>
            <a:schemeClr val="accent2">
              <a:lumMod val="75000"/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+ booking  - FK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0C9074-1788-4770-9B72-53F756A83B91}"/>
              </a:ext>
            </a:extLst>
          </p:cNvPr>
          <p:cNvSpPr/>
          <p:nvPr/>
        </p:nvSpPr>
        <p:spPr>
          <a:xfrm>
            <a:off x="1124452" y="1261096"/>
            <a:ext cx="2656114" cy="4513943"/>
          </a:xfrm>
          <a:prstGeom prst="rect">
            <a:avLst/>
          </a:prstGeom>
          <a:solidFill>
            <a:schemeClr val="tx1">
              <a:lumMod val="50000"/>
              <a:lumOff val="5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DBFB4A-5F64-4A35-91E6-8D2FE03FCADE}"/>
              </a:ext>
            </a:extLst>
          </p:cNvPr>
          <p:cNvSpPr/>
          <p:nvPr/>
        </p:nvSpPr>
        <p:spPr>
          <a:xfrm>
            <a:off x="4940025" y="1736559"/>
            <a:ext cx="2446356" cy="3729585"/>
          </a:xfrm>
          <a:prstGeom prst="rect">
            <a:avLst/>
          </a:prstGeom>
          <a:solidFill>
            <a:schemeClr val="tx1">
              <a:lumMod val="50000"/>
              <a:lumOff val="5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EBB472-428E-4092-BF3F-CC37D0CC3EAE}"/>
              </a:ext>
            </a:extLst>
          </p:cNvPr>
          <p:cNvSpPr/>
          <p:nvPr/>
        </p:nvSpPr>
        <p:spPr>
          <a:xfrm>
            <a:off x="8452021" y="1248191"/>
            <a:ext cx="2446356" cy="4222603"/>
          </a:xfrm>
          <a:prstGeom prst="rect">
            <a:avLst/>
          </a:prstGeom>
          <a:solidFill>
            <a:schemeClr val="tx1">
              <a:lumMod val="50000"/>
              <a:lumOff val="5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2EE04C4-7D4F-4A2D-9D21-BADCAD88AC44}"/>
              </a:ext>
            </a:extLst>
          </p:cNvPr>
          <p:cNvCxnSpPr/>
          <p:nvPr/>
        </p:nvCxnSpPr>
        <p:spPr>
          <a:xfrm rot="10800000" flipV="1">
            <a:off x="7386381" y="3344888"/>
            <a:ext cx="1065640" cy="342592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F3C3108-328D-455D-882D-354FBC8358FA}"/>
              </a:ext>
            </a:extLst>
          </p:cNvPr>
          <p:cNvSpPr/>
          <p:nvPr/>
        </p:nvSpPr>
        <p:spPr>
          <a:xfrm>
            <a:off x="8917240" y="4679120"/>
            <a:ext cx="1515918" cy="3924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- PK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1B1191-1182-4706-A4B4-73F256DB0CEE}"/>
              </a:ext>
            </a:extLst>
          </p:cNvPr>
          <p:cNvSpPr/>
          <p:nvPr/>
        </p:nvSpPr>
        <p:spPr>
          <a:xfrm>
            <a:off x="5329765" y="4384549"/>
            <a:ext cx="1515918" cy="3924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Booking - PK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87ED0B-E3E0-4EAB-ADA4-FA416906CD18}"/>
              </a:ext>
            </a:extLst>
          </p:cNvPr>
          <p:cNvCxnSpPr>
            <a:stCxn id="32" idx="1"/>
          </p:cNvCxnSpPr>
          <p:nvPr/>
        </p:nvCxnSpPr>
        <p:spPr>
          <a:xfrm flipH="1">
            <a:off x="6955808" y="4875344"/>
            <a:ext cx="1961432" cy="190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6E944795-7852-4830-85D2-DEBA1862A598}"/>
              </a:ext>
            </a:extLst>
          </p:cNvPr>
          <p:cNvSpPr/>
          <p:nvPr/>
        </p:nvSpPr>
        <p:spPr>
          <a:xfrm rot="11968876">
            <a:off x="4856256" y="4569111"/>
            <a:ext cx="618157" cy="634767"/>
          </a:xfrm>
          <a:prstGeom prst="arc">
            <a:avLst>
              <a:gd name="adj1" fmla="val 14541654"/>
              <a:gd name="adj2" fmla="val 5963969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5210BF-D016-4BA3-8677-16FD8196E274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3471535" y="4579060"/>
            <a:ext cx="1393842" cy="29628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98C88C-CAF9-442B-8A5E-194C99EE8777}"/>
              </a:ext>
            </a:extLst>
          </p:cNvPr>
          <p:cNvSpPr txBox="1"/>
          <p:nvPr/>
        </p:nvSpPr>
        <p:spPr>
          <a:xfrm>
            <a:off x="7657271" y="2940871"/>
            <a:ext cx="11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6001C7-6243-4475-A79C-572625B7DA2B}"/>
              </a:ext>
            </a:extLst>
          </p:cNvPr>
          <p:cNvSpPr txBox="1"/>
          <p:nvPr/>
        </p:nvSpPr>
        <p:spPr>
          <a:xfrm>
            <a:off x="3990978" y="3192846"/>
            <a:ext cx="5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N:N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CAD94B-B62A-48ED-9166-2BA7ECD7FBC8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3780566" y="3484697"/>
            <a:ext cx="1172966" cy="3337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C63728-A6CD-47A0-AE98-F890DB3CE10F}"/>
              </a:ext>
            </a:extLst>
          </p:cNvPr>
          <p:cNvCxnSpPr>
            <a:cxnSpLocks/>
          </p:cNvCxnSpPr>
          <p:nvPr/>
        </p:nvCxnSpPr>
        <p:spPr>
          <a:xfrm flipH="1">
            <a:off x="3739980" y="3528007"/>
            <a:ext cx="194601" cy="1167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3DDC9F-982F-4F99-941A-ABFF6206ECAD}"/>
              </a:ext>
            </a:extLst>
          </p:cNvPr>
          <p:cNvCxnSpPr>
            <a:cxnSpLocks/>
          </p:cNvCxnSpPr>
          <p:nvPr/>
        </p:nvCxnSpPr>
        <p:spPr>
          <a:xfrm flipH="1" flipV="1">
            <a:off x="3718862" y="3353133"/>
            <a:ext cx="197468" cy="1539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89ABEFF-5AFE-440D-A476-FA4C0EB2A5C7}"/>
              </a:ext>
            </a:extLst>
          </p:cNvPr>
          <p:cNvSpPr/>
          <p:nvPr/>
        </p:nvSpPr>
        <p:spPr>
          <a:xfrm>
            <a:off x="5212491" y="1431235"/>
            <a:ext cx="1743317" cy="2505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Mapping Table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9657B5-6809-41E9-9703-93A3F2F1B1A8}"/>
              </a:ext>
            </a:extLst>
          </p:cNvPr>
          <p:cNvCxnSpPr>
            <a:cxnSpLocks/>
          </p:cNvCxnSpPr>
          <p:nvPr/>
        </p:nvCxnSpPr>
        <p:spPr>
          <a:xfrm flipH="1" flipV="1">
            <a:off x="4737270" y="3495498"/>
            <a:ext cx="197468" cy="1539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F7A1E91-61D8-41DD-AB92-AEEE5CE8F5C8}"/>
              </a:ext>
            </a:extLst>
          </p:cNvPr>
          <p:cNvCxnSpPr>
            <a:cxnSpLocks/>
          </p:cNvCxnSpPr>
          <p:nvPr/>
        </p:nvCxnSpPr>
        <p:spPr>
          <a:xfrm flipH="1">
            <a:off x="4746942" y="3401303"/>
            <a:ext cx="194601" cy="1167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C32FDE9-1CE3-4D0C-9AE5-B090925B2209}"/>
              </a:ext>
            </a:extLst>
          </p:cNvPr>
          <p:cNvSpPr txBox="1"/>
          <p:nvPr/>
        </p:nvSpPr>
        <p:spPr>
          <a:xfrm>
            <a:off x="5039139" y="129209"/>
            <a:ext cx="244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ER Diagram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4A84E4-208E-4456-83B3-A588DE3495F0}"/>
              </a:ext>
            </a:extLst>
          </p:cNvPr>
          <p:cNvSpPr txBox="1"/>
          <p:nvPr/>
        </p:nvSpPr>
        <p:spPr>
          <a:xfrm>
            <a:off x="2425148" y="6042991"/>
            <a:ext cx="800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https://github.com/Filipe-p/sql</a:t>
            </a:r>
          </a:p>
        </p:txBody>
      </p:sp>
    </p:spTree>
    <p:extLst>
      <p:ext uri="{BB962C8B-B14F-4D97-AF65-F5344CB8AC3E}">
        <p14:creationId xmlns:p14="http://schemas.microsoft.com/office/powerpoint/2010/main" val="428847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Adejobi</dc:creator>
  <cp:lastModifiedBy>Emmanuel Adejobi</cp:lastModifiedBy>
  <cp:revision>11</cp:revision>
  <dcterms:created xsi:type="dcterms:W3CDTF">2020-10-26T22:13:28Z</dcterms:created>
  <dcterms:modified xsi:type="dcterms:W3CDTF">2020-10-27T08:22:56Z</dcterms:modified>
</cp:coreProperties>
</file>