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59" r:id="rId7"/>
    <p:sldId id="260" r:id="rId8"/>
    <p:sldId id="261" r:id="rId9"/>
    <p:sldId id="262" r:id="rId10"/>
    <p:sldId id="25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8D6C-C6EE-49E8-80E0-42489B7BC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BCE55-6062-403A-905F-059DFDAFE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E98A-E47B-4CBA-A0D8-07C449ED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16E3-727B-45E4-8F39-64B352A9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682A-3616-48E7-AF12-98F8AE09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2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E99A-F92B-4FF4-A873-A3675700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52864-AA03-45D0-A790-345F29A70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FDB3-B1BD-4C57-963C-38D0D16C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8ACE3-F6BD-4126-9A3A-75D694A1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2738-1982-46E3-8E6B-153E27B7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4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0611C-8567-4A73-A752-109713DF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BC387-9721-4F8F-8BDC-6F0298CF5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325A-7B25-415A-8650-344FBE4F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696B-B09F-4A0B-B432-6DDAF2C6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8E1A-4AC0-4061-81EF-DC68A379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8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E3CE-AF70-44C0-8114-8477B014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4D6D-E731-49E1-93E1-CF6F5A7B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FB7D-8D9A-41F5-B14E-53D5E61D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AC0F-897C-40B6-8481-E079BB54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BE22-E69B-4E82-B200-6C1F573F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749C-537B-481A-8D66-3CA0F180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4ED3-E2A3-49C1-AA49-AF3B3178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D7B8-89CB-40F0-AD23-27ED608A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FE36-9B2A-4347-B2F5-2D1A704A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6DFC-070B-460C-A25F-0A50A7A8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2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877C-F3B7-4380-A816-ADA1EC1A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1BD0-2FCE-4662-BD02-D6BC616C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A82EE-646F-4D7C-96B2-6FF2DC78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356C-80F1-4E24-B055-B41E9187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3FF8-FCDB-4C43-BE57-6015A00A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6C07-EE35-49AA-BED7-4A24A6AF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35E7-1078-4709-A971-267B6B6A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35A59-1AE4-4F8A-9D16-98144057A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9CDA0-6EA3-4732-BD70-6FCFCECF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0969-8507-4A3B-82AD-F29DD0A18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E94D7-B9E5-4A54-BCB5-2DBA1CE76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56468-8D37-492B-A7A2-4464E091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C672F-1B16-46AE-94B4-EE9BE7DE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8BD72-3984-44F2-9447-0379276F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9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F281-3DBF-4CCB-A2F0-13780260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ACF88-8708-43CA-A456-EA953010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4CE4-5301-4D60-98D4-2AFC03CF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947DC-0D11-4168-93E6-F10F9D51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B6B21-EAB6-4F01-9FF9-0988C814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2B6C4-08AA-4D27-BB60-4F94447E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5FB14-02C1-455A-A6D5-4596871E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9353-2AE5-4AAC-B392-C941BC58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F503-D5E2-47AB-85CD-4DA3FBAF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57AF-2A56-40A4-ADD4-E94580F2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B044-8AA4-4144-8652-37060440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B261-D8E0-4565-B0BF-FE5FE8BD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6E8A-269B-43C5-B6CE-5E394EAB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F65F-B19F-4900-AE52-1476A7C9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166B3-A146-4A5E-A023-647D9AC9A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0E65A-382D-48D8-ADE6-60B85AACA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40A75-EBC7-40F9-BA9E-F84130E2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A8F6D-98B1-4382-909F-B0DCAED8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653BE-CF7F-4DA1-9AB7-97016B79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56384-BCCE-4C5F-B832-5CCA4245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42CA-ED0E-4F3F-BDB9-6E271B2F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3238-BB6A-419F-9E64-0A2232112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A0D7-58AF-4646-9F60-9FDD72591F7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9020-BF9C-4492-ACFF-5830A8F89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14B5-EAFC-4CBC-BB58-EC2FB15E4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29FE-3FF9-4D6F-A449-E19E19DE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3679008" y="282961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3679008" y="42155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3679008" y="56013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679008" y="8641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3679008" y="1472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4218373" y="10763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4218373" y="2462213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4218373" y="38195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4218373" y="520541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488F6-99A2-4100-AA99-3817197FD8FD}"/>
              </a:ext>
            </a:extLst>
          </p:cNvPr>
          <p:cNvSpPr/>
          <p:nvPr/>
        </p:nvSpPr>
        <p:spPr>
          <a:xfrm>
            <a:off x="5203290" y="4488280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2C479BE-95E5-4D10-B483-FC8EA9B571C0}"/>
              </a:ext>
            </a:extLst>
          </p:cNvPr>
          <p:cNvSpPr/>
          <p:nvPr/>
        </p:nvSpPr>
        <p:spPr>
          <a:xfrm rot="19119904">
            <a:off x="4262479" y="4056404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0F34F71-904F-4FDF-9293-F0AA71354103}"/>
              </a:ext>
            </a:extLst>
          </p:cNvPr>
          <p:cNvSpPr/>
          <p:nvPr/>
        </p:nvSpPr>
        <p:spPr>
          <a:xfrm rot="7491834">
            <a:off x="4129737" y="359616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3806400" y="3843941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806400" y="5185639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4907780" y="3744909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95010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FFE0B13-271B-43C0-8217-CBE885D5894A}"/>
              </a:ext>
            </a:extLst>
          </p:cNvPr>
          <p:cNvSpPr/>
          <p:nvPr/>
        </p:nvSpPr>
        <p:spPr>
          <a:xfrm>
            <a:off x="3989250" y="198659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AD6078-D099-4D2A-B9E2-393EB532CCF4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>
          <a:xfrm flipV="1">
            <a:off x="4528615" y="1335543"/>
            <a:ext cx="0" cy="6510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3B08BB-E3F7-472A-8EDB-A2E335EDE046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4528615" y="2976502"/>
            <a:ext cx="0" cy="395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04720A6-A502-4635-91D6-B1CE356E6666}"/>
              </a:ext>
            </a:extLst>
          </p:cNvPr>
          <p:cNvSpPr/>
          <p:nvPr/>
        </p:nvSpPr>
        <p:spPr>
          <a:xfrm>
            <a:off x="5492255" y="1231413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FE729ED6-36C0-4280-A90A-58B2BE88690F}"/>
              </a:ext>
            </a:extLst>
          </p:cNvPr>
          <p:cNvSpPr/>
          <p:nvPr/>
        </p:nvSpPr>
        <p:spPr>
          <a:xfrm rot="15772804">
            <a:off x="5019178" y="1205102"/>
            <a:ext cx="1098397" cy="1541928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B51230-3870-4EF8-B32D-60A922A79215}"/>
              </a:ext>
            </a:extLst>
          </p:cNvPr>
          <p:cNvSpPr/>
          <p:nvPr/>
        </p:nvSpPr>
        <p:spPr>
          <a:xfrm>
            <a:off x="3989250" y="34563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CD39AB-4DC7-451B-86CB-D42404778BBF}"/>
              </a:ext>
            </a:extLst>
          </p:cNvPr>
          <p:cNvSpPr/>
          <p:nvPr/>
        </p:nvSpPr>
        <p:spPr>
          <a:xfrm>
            <a:off x="6415892" y="199002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14500B7-4E50-4B8E-896D-D08634A933C2}"/>
              </a:ext>
            </a:extLst>
          </p:cNvPr>
          <p:cNvSpPr/>
          <p:nvPr/>
        </p:nvSpPr>
        <p:spPr>
          <a:xfrm rot="20983727">
            <a:off x="5739743" y="1416909"/>
            <a:ext cx="1163572" cy="1427802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BF3627-1E77-4F01-B516-7EC3C9660535}"/>
              </a:ext>
            </a:extLst>
          </p:cNvPr>
          <p:cNvCxnSpPr>
            <a:cxnSpLocks/>
            <a:stCxn id="11" idx="2"/>
            <a:endCxn id="2" idx="6"/>
          </p:cNvCxnSpPr>
          <p:nvPr/>
        </p:nvCxnSpPr>
        <p:spPr>
          <a:xfrm flipH="1" flipV="1">
            <a:off x="5067980" y="2481549"/>
            <a:ext cx="1347912" cy="343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6A9EC37-591B-4F25-8F3B-99D4FCBFE0B6}"/>
              </a:ext>
            </a:extLst>
          </p:cNvPr>
          <p:cNvSpPr/>
          <p:nvPr/>
        </p:nvSpPr>
        <p:spPr>
          <a:xfrm>
            <a:off x="3989250" y="337248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222F45-03EF-415E-A252-8BC68F5847A4}"/>
              </a:ext>
            </a:extLst>
          </p:cNvPr>
          <p:cNvGrpSpPr/>
          <p:nvPr/>
        </p:nvGrpSpPr>
        <p:grpSpPr>
          <a:xfrm>
            <a:off x="5818146" y="4729509"/>
            <a:ext cx="1078730" cy="989907"/>
            <a:chOff x="4000136" y="4580797"/>
            <a:chExt cx="1078730" cy="98990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6400A7-78CD-4262-8ED3-72A1E2F5CB61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151CEB-116E-47D4-8BD5-BC2EEDE71D40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AC4E86-17AD-404E-8AAE-F6738615635B}"/>
              </a:ext>
            </a:extLst>
          </p:cNvPr>
          <p:cNvGrpSpPr/>
          <p:nvPr/>
        </p:nvGrpSpPr>
        <p:grpSpPr>
          <a:xfrm>
            <a:off x="7647042" y="4742150"/>
            <a:ext cx="1078730" cy="989907"/>
            <a:chOff x="4000136" y="4580797"/>
            <a:chExt cx="1078730" cy="98990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C10AD5-E9FB-4FE9-809B-6BA730CC7F4F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1E97D2F-B752-4DB8-8932-ACFF709A0A9B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55EB1B-F0DF-4E5D-BA4F-5D76D44D13A3}"/>
              </a:ext>
            </a:extLst>
          </p:cNvPr>
          <p:cNvGrpSpPr/>
          <p:nvPr/>
        </p:nvGrpSpPr>
        <p:grpSpPr>
          <a:xfrm>
            <a:off x="9475938" y="4754791"/>
            <a:ext cx="1078730" cy="989907"/>
            <a:chOff x="4000136" y="4580797"/>
            <a:chExt cx="1078730" cy="98990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E30DC3-BD91-4E84-9C46-AC33E3161246}"/>
                </a:ext>
              </a:extLst>
            </p:cNvPr>
            <p:cNvSpPr/>
            <p:nvPr/>
          </p:nvSpPr>
          <p:spPr>
            <a:xfrm>
              <a:off x="4000136" y="4580797"/>
              <a:ext cx="1078730" cy="9899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B008413-2276-4B90-8A52-4A5237C2FBC5}"/>
                </a:ext>
              </a:extLst>
            </p:cNvPr>
            <p:cNvSpPr/>
            <p:nvPr/>
          </p:nvSpPr>
          <p:spPr>
            <a:xfrm>
              <a:off x="4207489" y="4935276"/>
              <a:ext cx="664024" cy="306232"/>
            </a:xfrm>
            <a:custGeom>
              <a:avLst/>
              <a:gdLst>
                <a:gd name="connsiteX0" fmla="*/ 0 w 1382486"/>
                <a:gd name="connsiteY0" fmla="*/ 557584 h 571353"/>
                <a:gd name="connsiteX1" fmla="*/ 517072 w 1382486"/>
                <a:gd name="connsiteY1" fmla="*/ 563027 h 571353"/>
                <a:gd name="connsiteX2" fmla="*/ 707572 w 1382486"/>
                <a:gd name="connsiteY2" fmla="*/ 459613 h 571353"/>
                <a:gd name="connsiteX3" fmla="*/ 783772 w 1382486"/>
                <a:gd name="connsiteY3" fmla="*/ 307213 h 571353"/>
                <a:gd name="connsiteX4" fmla="*/ 859972 w 1382486"/>
                <a:gd name="connsiteY4" fmla="*/ 89499 h 571353"/>
                <a:gd name="connsiteX5" fmla="*/ 1039586 w 1382486"/>
                <a:gd name="connsiteY5" fmla="*/ 7856 h 571353"/>
                <a:gd name="connsiteX6" fmla="*/ 1382486 w 1382486"/>
                <a:gd name="connsiteY6" fmla="*/ 7856 h 5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2486" h="571353">
                  <a:moveTo>
                    <a:pt x="0" y="557584"/>
                  </a:moveTo>
                  <a:cubicBezTo>
                    <a:pt x="199571" y="568470"/>
                    <a:pt x="399143" y="579356"/>
                    <a:pt x="517072" y="563027"/>
                  </a:cubicBezTo>
                  <a:cubicBezTo>
                    <a:pt x="635001" y="546698"/>
                    <a:pt x="663122" y="502249"/>
                    <a:pt x="707572" y="459613"/>
                  </a:cubicBezTo>
                  <a:cubicBezTo>
                    <a:pt x="752022" y="416977"/>
                    <a:pt x="758372" y="368899"/>
                    <a:pt x="783772" y="307213"/>
                  </a:cubicBezTo>
                  <a:cubicBezTo>
                    <a:pt x="809172" y="245527"/>
                    <a:pt x="817336" y="139392"/>
                    <a:pt x="859972" y="89499"/>
                  </a:cubicBezTo>
                  <a:cubicBezTo>
                    <a:pt x="902608" y="39606"/>
                    <a:pt x="952500" y="21463"/>
                    <a:pt x="1039586" y="7856"/>
                  </a:cubicBezTo>
                  <a:cubicBezTo>
                    <a:pt x="1126672" y="-5751"/>
                    <a:pt x="1254579" y="1052"/>
                    <a:pt x="1382486" y="78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B8836C-8185-4D1D-870C-E4C71FC8F10E}"/>
              </a:ext>
            </a:extLst>
          </p:cNvPr>
          <p:cNvCxnSpPr>
            <a:cxnSpLocks/>
            <a:stCxn id="29" idx="1"/>
            <a:endCxn id="20" idx="5"/>
          </p:cNvCxnSpPr>
          <p:nvPr/>
        </p:nvCxnSpPr>
        <p:spPr>
          <a:xfrm flipH="1" flipV="1">
            <a:off x="4910004" y="4217420"/>
            <a:ext cx="1066118" cy="6570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77521A-39C5-4D88-BC4B-3F79E0199CE0}"/>
              </a:ext>
            </a:extLst>
          </p:cNvPr>
          <p:cNvCxnSpPr>
            <a:cxnSpLocks/>
            <a:stCxn id="32" idx="0"/>
            <a:endCxn id="11" idx="4"/>
          </p:cNvCxnSpPr>
          <p:nvPr/>
        </p:nvCxnSpPr>
        <p:spPr>
          <a:xfrm flipH="1" flipV="1">
            <a:off x="6955257" y="2979935"/>
            <a:ext cx="1231150" cy="176221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D77A52-692F-41D8-9EEF-3195D96A8E02}"/>
              </a:ext>
            </a:extLst>
          </p:cNvPr>
          <p:cNvCxnSpPr>
            <a:cxnSpLocks/>
          </p:cNvCxnSpPr>
          <p:nvPr/>
        </p:nvCxnSpPr>
        <p:spPr>
          <a:xfrm flipH="1" flipV="1">
            <a:off x="5067980" y="814247"/>
            <a:ext cx="2328863" cy="2008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DE7C1D-9551-47C4-A75E-E6C0EE575B3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383315" y="1015124"/>
            <a:ext cx="2631988" cy="37396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7353B12-37DE-41CA-9D3E-A79A649C2FE1}"/>
              </a:ext>
            </a:extLst>
          </p:cNvPr>
          <p:cNvSpPr/>
          <p:nvPr/>
        </p:nvSpPr>
        <p:spPr>
          <a:xfrm>
            <a:off x="2332211" y="3660207"/>
            <a:ext cx="704850" cy="5572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A209A-D643-4F9F-9644-CFBB6FB115AC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4528615" y="4362389"/>
            <a:ext cx="26960" cy="2403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9B383C-64E4-43DE-B932-DAA8936E1AD7}"/>
              </a:ext>
            </a:extLst>
          </p:cNvPr>
          <p:cNvCxnSpPr>
            <a:cxnSpLocks/>
            <a:endCxn id="29" idx="4"/>
          </p:cNvCxnSpPr>
          <p:nvPr/>
        </p:nvCxnSpPr>
        <p:spPr>
          <a:xfrm flipH="1" flipV="1">
            <a:off x="6357511" y="5719416"/>
            <a:ext cx="26960" cy="10460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25CEAD-7F2C-4497-98E3-FE41D35825F9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8186407" y="5732057"/>
            <a:ext cx="0" cy="10425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B0FE81-CAC9-4C9C-9901-BDCDE440194D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10015303" y="5744698"/>
            <a:ext cx="0" cy="9500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06AC8BAF-7CA7-458E-8C2B-71B187345983}"/>
              </a:ext>
            </a:extLst>
          </p:cNvPr>
          <p:cNvSpPr/>
          <p:nvPr/>
        </p:nvSpPr>
        <p:spPr>
          <a:xfrm rot="919568" flipH="1">
            <a:off x="2602983" y="2401032"/>
            <a:ext cx="1977120" cy="3117586"/>
          </a:xfrm>
          <a:prstGeom prst="arc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4298F55-3115-43C1-B7EC-1D005E9F514A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684636" y="4217420"/>
            <a:ext cx="950185" cy="231723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DDF8127-001C-45F6-8C06-09C83AB4C9ED}"/>
              </a:ext>
            </a:extLst>
          </p:cNvPr>
          <p:cNvCxnSpPr>
            <a:cxnSpLocks/>
          </p:cNvCxnSpPr>
          <p:nvPr/>
        </p:nvCxnSpPr>
        <p:spPr>
          <a:xfrm>
            <a:off x="3627302" y="6545402"/>
            <a:ext cx="199447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1471145-A542-4BA8-8833-F35A7B9BA407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5607345" y="5599729"/>
            <a:ext cx="4026569" cy="934922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1532DAA-94C0-435A-AEEC-A7883F0731CE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603754" y="5587088"/>
            <a:ext cx="2201264" cy="989907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63170FF-F4AE-4F19-A331-345222E30C1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600163" y="5574447"/>
            <a:ext cx="375959" cy="989908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97937F-AAD4-4965-9203-78D27E8DB6B7}"/>
              </a:ext>
            </a:extLst>
          </p:cNvPr>
          <p:cNvCxnSpPr>
            <a:cxnSpLocks/>
          </p:cNvCxnSpPr>
          <p:nvPr/>
        </p:nvCxnSpPr>
        <p:spPr>
          <a:xfrm flipV="1">
            <a:off x="4528615" y="54429"/>
            <a:ext cx="0" cy="2912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8C7B748-F958-4BBD-96EF-382AFA7D96AC}"/>
              </a:ext>
            </a:extLst>
          </p:cNvPr>
          <p:cNvSpPr txBox="1"/>
          <p:nvPr/>
        </p:nvSpPr>
        <p:spPr>
          <a:xfrm>
            <a:off x="4705291" y="29685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E71FC0C-2727-4839-9677-3AD4AC948DC5}"/>
              </a:ext>
            </a:extLst>
          </p:cNvPr>
          <p:cNvSpPr txBox="1"/>
          <p:nvPr/>
        </p:nvSpPr>
        <p:spPr>
          <a:xfrm>
            <a:off x="4910004" y="1783653"/>
            <a:ext cx="177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Self Loop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27858F-CA99-4E89-ACB5-3ADBCD0C8620}"/>
              </a:ext>
            </a:extLst>
          </p:cNvPr>
          <p:cNvSpPr txBox="1"/>
          <p:nvPr/>
        </p:nvSpPr>
        <p:spPr>
          <a:xfrm>
            <a:off x="4889988" y="2510772"/>
            <a:ext cx="177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State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FA9744-C879-46C7-9248-D82DE9061598}"/>
              </a:ext>
            </a:extLst>
          </p:cNvPr>
          <p:cNvSpPr txBox="1"/>
          <p:nvPr/>
        </p:nvSpPr>
        <p:spPr>
          <a:xfrm>
            <a:off x="3627302" y="4264797"/>
            <a:ext cx="84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BEA3450-D648-4FA3-80F6-002B0CA22A15}"/>
              </a:ext>
            </a:extLst>
          </p:cNvPr>
          <p:cNvSpPr txBox="1"/>
          <p:nvPr/>
        </p:nvSpPr>
        <p:spPr>
          <a:xfrm>
            <a:off x="5430009" y="4178749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 Gate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C9B1D7-7883-4203-B8FB-13D7E85D0D92}"/>
              </a:ext>
            </a:extLst>
          </p:cNvPr>
          <p:cNvSpPr txBox="1"/>
          <p:nvPr/>
        </p:nvSpPr>
        <p:spPr>
          <a:xfrm>
            <a:off x="8010884" y="4163157"/>
            <a:ext cx="278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Forget Gate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5F26C59-8B30-4F4D-97D9-A67ABAEBB91D}"/>
              </a:ext>
            </a:extLst>
          </p:cNvPr>
          <p:cNvSpPr txBox="1"/>
          <p:nvPr/>
        </p:nvSpPr>
        <p:spPr>
          <a:xfrm>
            <a:off x="9965872" y="4251664"/>
            <a:ext cx="1709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 Gate</a:t>
            </a:r>
          </a:p>
        </p:txBody>
      </p:sp>
    </p:spTree>
    <p:extLst>
      <p:ext uri="{BB962C8B-B14F-4D97-AF65-F5344CB8AC3E}">
        <p14:creationId xmlns:p14="http://schemas.microsoft.com/office/powerpoint/2010/main" val="218209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D2C724-535D-43E9-A19F-B516447ADB7F}"/>
              </a:ext>
            </a:extLst>
          </p:cNvPr>
          <p:cNvSpPr/>
          <p:nvPr/>
        </p:nvSpPr>
        <p:spPr>
          <a:xfrm>
            <a:off x="6384142" y="266947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4C2B04-F51A-46D8-8CF3-5B49924DB381}"/>
              </a:ext>
            </a:extLst>
          </p:cNvPr>
          <p:cNvSpPr/>
          <p:nvPr/>
        </p:nvSpPr>
        <p:spPr>
          <a:xfrm>
            <a:off x="4345792" y="73907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2F2566-0EFD-4465-A419-5E2F14FF1C30}"/>
              </a:ext>
            </a:extLst>
          </p:cNvPr>
          <p:cNvSpPr/>
          <p:nvPr/>
        </p:nvSpPr>
        <p:spPr>
          <a:xfrm>
            <a:off x="4371010" y="266947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024AFE-43EE-40A9-96FE-D36EEA5AF95E}"/>
              </a:ext>
            </a:extLst>
          </p:cNvPr>
          <p:cNvSpPr/>
          <p:nvPr/>
        </p:nvSpPr>
        <p:spPr>
          <a:xfrm>
            <a:off x="8644742" y="266947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62C3166-4B45-4D51-83B0-90280DC41600}"/>
              </a:ext>
            </a:extLst>
          </p:cNvPr>
          <p:cNvCxnSpPr>
            <a:cxnSpLocks/>
          </p:cNvCxnSpPr>
          <p:nvPr/>
        </p:nvCxnSpPr>
        <p:spPr>
          <a:xfrm flipV="1">
            <a:off x="9075249" y="2857501"/>
            <a:ext cx="217715" cy="130627"/>
          </a:xfrm>
          <a:prstGeom prst="curvedConnector3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20F8DF-9149-4E09-A625-171BBE0570F6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9723472" y="3164430"/>
            <a:ext cx="648437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F63097-F0C1-4A80-B8B3-4CA99D8E822F}"/>
              </a:ext>
            </a:extLst>
          </p:cNvPr>
          <p:cNvSpPr txBox="1"/>
          <p:nvPr/>
        </p:nvSpPr>
        <p:spPr>
          <a:xfrm>
            <a:off x="10474834" y="2964375"/>
            <a:ext cx="43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25D226-1D48-46F0-8F04-3F38833E0A68}"/>
              </a:ext>
            </a:extLst>
          </p:cNvPr>
          <p:cNvCxnSpPr>
            <a:cxnSpLocks/>
          </p:cNvCxnSpPr>
          <p:nvPr/>
        </p:nvCxnSpPr>
        <p:spPr>
          <a:xfrm flipH="1">
            <a:off x="5447565" y="1245717"/>
            <a:ext cx="37312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515EE9-C368-4803-897A-0AC0755E422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178834" y="1245717"/>
            <a:ext cx="5273" cy="14237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4CF7BF-BE45-4540-820A-64D6FFDF19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222171" y="1234032"/>
            <a:ext cx="1123621" cy="116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DFF184-BBF6-4852-B9CA-8AAB8E631B72}"/>
              </a:ext>
            </a:extLst>
          </p:cNvPr>
          <p:cNvCxnSpPr>
            <a:cxnSpLocks/>
          </p:cNvCxnSpPr>
          <p:nvPr/>
        </p:nvCxnSpPr>
        <p:spPr>
          <a:xfrm>
            <a:off x="3267062" y="1234031"/>
            <a:ext cx="0" cy="19187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0B9179-10D3-40B9-84F3-AA6FFE72F86F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267062" y="3146902"/>
            <a:ext cx="1103948" cy="175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CCDD38-2445-40C2-A841-9395A0708FCC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4885157" y="1728985"/>
            <a:ext cx="25218" cy="9404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29610B-F4EC-4A9A-AF2C-E8CBD2513D54}"/>
              </a:ext>
            </a:extLst>
          </p:cNvPr>
          <p:cNvCxnSpPr>
            <a:cxnSpLocks/>
            <a:stCxn id="4" idx="6"/>
            <a:endCxn id="2" idx="2"/>
          </p:cNvCxnSpPr>
          <p:nvPr/>
        </p:nvCxnSpPr>
        <p:spPr>
          <a:xfrm>
            <a:off x="5449740" y="3164432"/>
            <a:ext cx="93440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BCE2D8-8704-4966-8DE8-1C4A23B8472C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 flipV="1">
            <a:off x="7462872" y="3164431"/>
            <a:ext cx="118187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30F2C2-59E0-47DE-BF2D-5CD6A2A029E1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910375" y="3659385"/>
            <a:ext cx="0" cy="5291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B3A75C0-8128-4C86-9859-30E913859612}"/>
              </a:ext>
            </a:extLst>
          </p:cNvPr>
          <p:cNvSpPr txBox="1"/>
          <p:nvPr/>
        </p:nvSpPr>
        <p:spPr>
          <a:xfrm>
            <a:off x="4545678" y="4199768"/>
            <a:ext cx="72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02014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DE72F3A-E1B3-4065-97F2-A3B8AEC3E42B}"/>
              </a:ext>
            </a:extLst>
          </p:cNvPr>
          <p:cNvSpPr/>
          <p:nvPr/>
        </p:nvSpPr>
        <p:spPr>
          <a:xfrm>
            <a:off x="1207985" y="158090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A3E0F6-A888-4EED-A62F-31DEF0C98FB2}"/>
              </a:ext>
            </a:extLst>
          </p:cNvPr>
          <p:cNvSpPr/>
          <p:nvPr/>
        </p:nvSpPr>
        <p:spPr>
          <a:xfrm>
            <a:off x="1207985" y="293404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E08D9B-0350-4C2D-9603-88794B672E43}"/>
              </a:ext>
            </a:extLst>
          </p:cNvPr>
          <p:cNvSpPr/>
          <p:nvPr/>
        </p:nvSpPr>
        <p:spPr>
          <a:xfrm>
            <a:off x="1207985" y="428718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820D5-24FE-408A-AEC4-F0F7E0A9D479}"/>
              </a:ext>
            </a:extLst>
          </p:cNvPr>
          <p:cNvSpPr txBox="1"/>
          <p:nvPr/>
        </p:nvSpPr>
        <p:spPr>
          <a:xfrm>
            <a:off x="3946965" y="6005936"/>
            <a:ext cx="317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Sequence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25AFC-B26E-4BF0-AF65-3E1189C8E2AF}"/>
              </a:ext>
            </a:extLst>
          </p:cNvPr>
          <p:cNvSpPr txBox="1"/>
          <p:nvPr/>
        </p:nvSpPr>
        <p:spPr>
          <a:xfrm rot="16200000">
            <a:off x="-750221" y="3280228"/>
            <a:ext cx="317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Intermediate Sequences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D8D73-DE66-4745-852D-5874B9FA4B3C}"/>
              </a:ext>
            </a:extLst>
          </p:cNvPr>
          <p:cNvSpPr/>
          <p:nvPr/>
        </p:nvSpPr>
        <p:spPr>
          <a:xfrm>
            <a:off x="2920538" y="4950520"/>
            <a:ext cx="5225143" cy="6531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Sequence of words from utterance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37846-ECBB-4BAE-9BFB-6EBE0F90728B}"/>
              </a:ext>
            </a:extLst>
          </p:cNvPr>
          <p:cNvSpPr/>
          <p:nvPr/>
        </p:nvSpPr>
        <p:spPr>
          <a:xfrm>
            <a:off x="3009898" y="3745864"/>
            <a:ext cx="5225143" cy="6531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NLP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7E848-351D-41C0-95DE-1775914C1DA1}"/>
              </a:ext>
            </a:extLst>
          </p:cNvPr>
          <p:cNvSpPr/>
          <p:nvPr/>
        </p:nvSpPr>
        <p:spPr>
          <a:xfrm>
            <a:off x="3009897" y="2410008"/>
            <a:ext cx="5225143" cy="6531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Sequence or Words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F9876D-843C-4A12-8BE0-305CE4576D90}"/>
              </a:ext>
            </a:extLst>
          </p:cNvPr>
          <p:cNvSpPr/>
          <p:nvPr/>
        </p:nvSpPr>
        <p:spPr>
          <a:xfrm>
            <a:off x="3009897" y="1154537"/>
            <a:ext cx="5225143" cy="6531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Utterances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30FE7-220B-4F8D-9320-A766B903679F}"/>
              </a:ext>
            </a:extLst>
          </p:cNvPr>
          <p:cNvSpPr txBox="1"/>
          <p:nvPr/>
        </p:nvSpPr>
        <p:spPr>
          <a:xfrm>
            <a:off x="4036321" y="322584"/>
            <a:ext cx="317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924AB4-203E-4E0D-A735-9A012549637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5533110" y="5603663"/>
            <a:ext cx="2" cy="4022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9AAB05-9DDF-4F5F-BD5C-18C060FD27E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22469" y="747581"/>
            <a:ext cx="0" cy="4069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F12E31-D3AA-4193-BAB7-0BE27DF7AA21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2128739" y="5132123"/>
            <a:ext cx="791799" cy="1449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6BB721-51DB-482D-B05A-9F570987F2F9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128739" y="4287185"/>
            <a:ext cx="881158" cy="1449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22A60E-13BA-4016-9C5A-B26810D9D497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2128739" y="3778984"/>
            <a:ext cx="881158" cy="1059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DD5C67-E3D0-4BEC-BFD5-58C873335526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128739" y="2934047"/>
            <a:ext cx="881158" cy="1449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3825AA-DBD7-4B12-B785-DC3E9711A376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128739" y="2425845"/>
            <a:ext cx="881158" cy="1059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F475C1-5580-41C9-8625-86EC1DF8804B}"/>
              </a:ext>
            </a:extLst>
          </p:cNvPr>
          <p:cNvCxnSpPr>
            <a:cxnSpLocks/>
            <a:stCxn id="2" idx="7"/>
            <a:endCxn id="10" idx="1"/>
          </p:cNvCxnSpPr>
          <p:nvPr/>
        </p:nvCxnSpPr>
        <p:spPr>
          <a:xfrm flipV="1">
            <a:off x="2128739" y="1481109"/>
            <a:ext cx="881158" cy="24476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0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2792187" y="2824176"/>
            <a:ext cx="140970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295510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295510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2955108" y="809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2955108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3494473" y="10708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3494473" y="2456770"/>
            <a:ext cx="2564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3494473" y="3814083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49447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3082500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08250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7411829" y="4210062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9950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7331943" y="46341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C9748B-FA2D-4378-903F-2F5997AC97EF}"/>
              </a:ext>
            </a:extLst>
          </p:cNvPr>
          <p:cNvSpPr/>
          <p:nvPr/>
        </p:nvSpPr>
        <p:spPr>
          <a:xfrm>
            <a:off x="4530826" y="2824176"/>
            <a:ext cx="123850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4610713" y="809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4610713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>
            <a:off x="5150078" y="10708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5150078" y="2456770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5150078" y="38140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4738105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4738105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113724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33838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5998029" y="2824176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626631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E7B5CB-9F4F-45D2-8E00-B508A9F246EE}"/>
              </a:ext>
            </a:extLst>
          </p:cNvPr>
          <p:cNvSpPr/>
          <p:nvPr/>
        </p:nvSpPr>
        <p:spPr>
          <a:xfrm>
            <a:off x="626631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6266318" y="809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6266318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6805683" y="10708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6805683" y="2456770"/>
            <a:ext cx="6053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6805683" y="38140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680568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6393710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639371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5769329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689443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7884413" y="41186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2458119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237823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5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295510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295510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49447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08250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9054329" y="4171962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9950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8974443" y="45960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4738105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113724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33838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7640529" y="2786076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7908818" y="41719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E7B5CB-9F4F-45D2-8E00-B508A9F246EE}"/>
              </a:ext>
            </a:extLst>
          </p:cNvPr>
          <p:cNvSpPr/>
          <p:nvPr/>
        </p:nvSpPr>
        <p:spPr>
          <a:xfrm>
            <a:off x="7908818" y="55578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7908818" y="4287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7908818" y="14287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</a:t>
            </a:r>
            <a:r>
              <a:rPr lang="en-US" baseline="30000" dirty="0">
                <a:solidFill>
                  <a:schemeClr val="tx1"/>
                </a:solidFill>
                <a:latin typeface="Symbol" panose="05050102010706020507" pitchFamily="18" charset="2"/>
              </a:rPr>
              <a:t>t</a:t>
            </a:r>
            <a:r>
              <a:rPr lang="en-US" baseline="300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8448183" y="10327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8448183" y="2418670"/>
            <a:ext cx="6053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8448183" y="37759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8448183" y="51618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8036210" y="38003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8036210" y="51420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7411829" y="42428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7331943" y="46669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9526913" y="40805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2458119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237823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CA258A-E17B-4886-B99A-2F53C80EE50A}"/>
              </a:ext>
            </a:extLst>
          </p:cNvPr>
          <p:cNvSpPr txBox="1"/>
          <p:nvPr/>
        </p:nvSpPr>
        <p:spPr>
          <a:xfrm>
            <a:off x="5756224" y="4277480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6661A6-A4A3-46C4-8789-152543D345FE}"/>
              </a:ext>
            </a:extLst>
          </p:cNvPr>
          <p:cNvCxnSpPr>
            <a:cxnSpLocks/>
          </p:cNvCxnSpPr>
          <p:nvPr/>
        </p:nvCxnSpPr>
        <p:spPr>
          <a:xfrm>
            <a:off x="5676338" y="4701570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39E9DD6-50D9-49C6-8AC6-44D31A7A7B6E}"/>
              </a:ext>
            </a:extLst>
          </p:cNvPr>
          <p:cNvSpPr/>
          <p:nvPr/>
        </p:nvSpPr>
        <p:spPr>
          <a:xfrm>
            <a:off x="6228808" y="4186081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FE16397-7A2D-45E2-8DE7-C54098EE7626}"/>
              </a:ext>
            </a:extLst>
          </p:cNvPr>
          <p:cNvSpPr/>
          <p:nvPr/>
        </p:nvSpPr>
        <p:spPr>
          <a:xfrm>
            <a:off x="6250780" y="5580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52768E-727A-4D82-8938-1C0CF5327EE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6790145" y="51843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44CCF9-F707-48F1-B69A-E67ED67DB73A}"/>
              </a:ext>
            </a:extLst>
          </p:cNvPr>
          <p:cNvSpPr txBox="1"/>
          <p:nvPr/>
        </p:nvSpPr>
        <p:spPr>
          <a:xfrm>
            <a:off x="6378172" y="5164552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98227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BCC8AE-475E-44A2-9D0F-5A42F2D8AFAB}"/>
              </a:ext>
            </a:extLst>
          </p:cNvPr>
          <p:cNvSpPr/>
          <p:nvPr/>
        </p:nvSpPr>
        <p:spPr>
          <a:xfrm>
            <a:off x="3417903" y="785674"/>
            <a:ext cx="3342126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Embedding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FC8757-3ED6-4E23-B657-613AD22934BC}"/>
              </a:ext>
            </a:extLst>
          </p:cNvPr>
          <p:cNvSpPr/>
          <p:nvPr/>
        </p:nvSpPr>
        <p:spPr>
          <a:xfrm>
            <a:off x="3417903" y="2046514"/>
            <a:ext cx="3342126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0AFF5-8B6D-460F-8CF8-4854D695AC17}"/>
              </a:ext>
            </a:extLst>
          </p:cNvPr>
          <p:cNvSpPr/>
          <p:nvPr/>
        </p:nvSpPr>
        <p:spPr>
          <a:xfrm>
            <a:off x="3417903" y="3369130"/>
            <a:ext cx="3342126" cy="6702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Classifier Layers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CB40A-AB8D-490C-8C64-559187555DEB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5088966" y="1455938"/>
            <a:ext cx="0" cy="5905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D32A2-6CA7-4B7B-B532-A82D2E2EF1D7}"/>
              </a:ext>
            </a:extLst>
          </p:cNvPr>
          <p:cNvCxnSpPr/>
          <p:nvPr/>
        </p:nvCxnSpPr>
        <p:spPr>
          <a:xfrm>
            <a:off x="5088966" y="2716778"/>
            <a:ext cx="0" cy="5905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9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0D8D74-B59C-473E-A3A9-706777819389}"/>
              </a:ext>
            </a:extLst>
          </p:cNvPr>
          <p:cNvCxnSpPr>
            <a:cxnSpLocks/>
          </p:cNvCxnSpPr>
          <p:nvPr/>
        </p:nvCxnSpPr>
        <p:spPr>
          <a:xfrm flipV="1">
            <a:off x="1895384" y="1491343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11064A-E294-41C5-84F0-6A2F7F9B45E1}"/>
              </a:ext>
            </a:extLst>
          </p:cNvPr>
          <p:cNvCxnSpPr>
            <a:cxnSpLocks/>
          </p:cNvCxnSpPr>
          <p:nvPr/>
        </p:nvCxnSpPr>
        <p:spPr>
          <a:xfrm>
            <a:off x="1895384" y="4532051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C0C095-E5ED-45A4-BDD8-43CD8DDFDE2D}"/>
              </a:ext>
            </a:extLst>
          </p:cNvPr>
          <p:cNvSpPr txBox="1"/>
          <p:nvPr/>
        </p:nvSpPr>
        <p:spPr>
          <a:xfrm>
            <a:off x="4337958" y="2694215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2D3ED-05BC-43B0-A0A9-A2CF5DB4AB0F}"/>
              </a:ext>
            </a:extLst>
          </p:cNvPr>
          <p:cNvSpPr txBox="1"/>
          <p:nvPr/>
        </p:nvSpPr>
        <p:spPr>
          <a:xfrm>
            <a:off x="2639786" y="3652158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54357-E71A-4E7C-8C5E-517F9D65FAB7}"/>
              </a:ext>
            </a:extLst>
          </p:cNvPr>
          <p:cNvSpPr txBox="1"/>
          <p:nvPr/>
        </p:nvSpPr>
        <p:spPr>
          <a:xfrm>
            <a:off x="4659086" y="1823358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EBF9C-6346-41EA-863A-AE755366698D}"/>
              </a:ext>
            </a:extLst>
          </p:cNvPr>
          <p:cNvSpPr txBox="1"/>
          <p:nvPr/>
        </p:nvSpPr>
        <p:spPr>
          <a:xfrm>
            <a:off x="2852057" y="2836510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woman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94227-9CBA-4E0F-BC84-6CAD5D983A1B}"/>
              </a:ext>
            </a:extLst>
          </p:cNvPr>
          <p:cNvSpPr/>
          <p:nvPr/>
        </p:nvSpPr>
        <p:spPr>
          <a:xfrm>
            <a:off x="4974772" y="1698174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B0DF9D-3B41-4C44-A2D7-1032842BB876}"/>
              </a:ext>
            </a:extLst>
          </p:cNvPr>
          <p:cNvSpPr/>
          <p:nvPr/>
        </p:nvSpPr>
        <p:spPr>
          <a:xfrm>
            <a:off x="4746172" y="256718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3671C9-572A-4BAF-8296-F226E4582F4A}"/>
              </a:ext>
            </a:extLst>
          </p:cNvPr>
          <p:cNvSpPr/>
          <p:nvPr/>
        </p:nvSpPr>
        <p:spPr>
          <a:xfrm>
            <a:off x="3059521" y="3584122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EFFDB9-0415-4DAC-932F-7548835A99B8}"/>
              </a:ext>
            </a:extLst>
          </p:cNvPr>
          <p:cNvSpPr/>
          <p:nvPr/>
        </p:nvSpPr>
        <p:spPr>
          <a:xfrm>
            <a:off x="3135085" y="2729450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286005-F649-4453-A1F4-0808309E4271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flipV="1">
            <a:off x="3059521" y="2683324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70C4BD-B3DE-412C-9272-8A8E32A26E3A}"/>
              </a:ext>
            </a:extLst>
          </p:cNvPr>
          <p:cNvCxnSpPr>
            <a:cxnSpLocks/>
            <a:stCxn id="17" idx="7"/>
            <a:endCxn id="14" idx="2"/>
          </p:cNvCxnSpPr>
          <p:nvPr/>
        </p:nvCxnSpPr>
        <p:spPr>
          <a:xfrm flipV="1">
            <a:off x="3232646" y="1766210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D3FF18-A51A-4D45-977D-C283F8BCFEE3}"/>
              </a:ext>
            </a:extLst>
          </p:cNvPr>
          <p:cNvCxnSpPr>
            <a:cxnSpLocks/>
          </p:cNvCxnSpPr>
          <p:nvPr/>
        </p:nvCxnSpPr>
        <p:spPr>
          <a:xfrm flipV="1">
            <a:off x="6248399" y="1491343"/>
            <a:ext cx="0" cy="3040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C1175E-8372-491A-96F8-495AC914EF5D}"/>
              </a:ext>
            </a:extLst>
          </p:cNvPr>
          <p:cNvCxnSpPr>
            <a:cxnSpLocks/>
          </p:cNvCxnSpPr>
          <p:nvPr/>
        </p:nvCxnSpPr>
        <p:spPr>
          <a:xfrm>
            <a:off x="6248399" y="4532051"/>
            <a:ext cx="3520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C21C4-FFA4-492B-A083-C958A4146EE3}"/>
              </a:ext>
            </a:extLst>
          </p:cNvPr>
          <p:cNvSpPr txBox="1"/>
          <p:nvPr/>
        </p:nvSpPr>
        <p:spPr>
          <a:xfrm>
            <a:off x="7858216" y="3253954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C586DF-9ED4-4C67-A951-BEB77D90E0E3}"/>
              </a:ext>
            </a:extLst>
          </p:cNvPr>
          <p:cNvSpPr txBox="1"/>
          <p:nvPr/>
        </p:nvSpPr>
        <p:spPr>
          <a:xfrm>
            <a:off x="6160044" y="4211897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5C39F-3D03-4862-B87B-11DD02390607}"/>
              </a:ext>
            </a:extLst>
          </p:cNvPr>
          <p:cNvSpPr txBox="1"/>
          <p:nvPr/>
        </p:nvSpPr>
        <p:spPr>
          <a:xfrm>
            <a:off x="8179344" y="2383097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B6A8D-1300-4652-BC6B-4E4376D9330A}"/>
              </a:ext>
            </a:extLst>
          </p:cNvPr>
          <p:cNvSpPr txBox="1"/>
          <p:nvPr/>
        </p:nvSpPr>
        <p:spPr>
          <a:xfrm>
            <a:off x="6372315" y="3396249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boat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52D94A-EADB-473A-91AE-5B644C1E1547}"/>
              </a:ext>
            </a:extLst>
          </p:cNvPr>
          <p:cNvSpPr/>
          <p:nvPr/>
        </p:nvSpPr>
        <p:spPr>
          <a:xfrm>
            <a:off x="8495030" y="2257913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7B34F7-74E7-4EE6-92F7-8217A5257EC6}"/>
              </a:ext>
            </a:extLst>
          </p:cNvPr>
          <p:cNvSpPr/>
          <p:nvPr/>
        </p:nvSpPr>
        <p:spPr>
          <a:xfrm>
            <a:off x="8266430" y="3126919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E38F7C-40AA-46FF-9943-8C5D1274DAFA}"/>
              </a:ext>
            </a:extLst>
          </p:cNvPr>
          <p:cNvSpPr/>
          <p:nvPr/>
        </p:nvSpPr>
        <p:spPr>
          <a:xfrm>
            <a:off x="6579779" y="4143861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4D4B13D-E2D3-4518-9C15-FE7FF3A4704A}"/>
              </a:ext>
            </a:extLst>
          </p:cNvPr>
          <p:cNvSpPr/>
          <p:nvPr/>
        </p:nvSpPr>
        <p:spPr>
          <a:xfrm>
            <a:off x="6655343" y="3289189"/>
            <a:ext cx="114300" cy="13607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817AF8-CFF9-47AF-9573-183D04CB21F1}"/>
              </a:ext>
            </a:extLst>
          </p:cNvPr>
          <p:cNvCxnSpPr>
            <a:cxnSpLocks/>
            <a:stCxn id="34" idx="2"/>
            <a:endCxn id="33" idx="3"/>
          </p:cNvCxnSpPr>
          <p:nvPr/>
        </p:nvCxnSpPr>
        <p:spPr>
          <a:xfrm flipV="1">
            <a:off x="6579779" y="3243063"/>
            <a:ext cx="1703390" cy="9688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D874E1-A8F7-4580-9A57-20588D850F78}"/>
              </a:ext>
            </a:extLst>
          </p:cNvPr>
          <p:cNvCxnSpPr>
            <a:cxnSpLocks/>
            <a:stCxn id="35" idx="7"/>
            <a:endCxn id="32" idx="2"/>
          </p:cNvCxnSpPr>
          <p:nvPr/>
        </p:nvCxnSpPr>
        <p:spPr>
          <a:xfrm flipV="1">
            <a:off x="6752904" y="2325949"/>
            <a:ext cx="1742126" cy="9831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1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2792187" y="2824176"/>
            <a:ext cx="140970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295510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901030" y="2307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2955108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3494473" y="1220610"/>
            <a:ext cx="945922" cy="246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3494473" y="2456770"/>
            <a:ext cx="2564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3494473" y="3814083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25" idx="1"/>
            <a:endCxn id="7" idx="4"/>
          </p:cNvCxnSpPr>
          <p:nvPr/>
        </p:nvCxnSpPr>
        <p:spPr>
          <a:xfrm flipH="1" flipV="1">
            <a:off x="3494473" y="5199970"/>
            <a:ext cx="1274216" cy="54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3082500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4023051" y="5497428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7634300" y="4210062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9950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7554414" y="4634152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C9748B-FA2D-4378-903F-2F5997AC97EF}"/>
              </a:ext>
            </a:extLst>
          </p:cNvPr>
          <p:cNvSpPr/>
          <p:nvPr/>
        </p:nvSpPr>
        <p:spPr>
          <a:xfrm>
            <a:off x="4530826" y="2824176"/>
            <a:ext cx="123850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4610713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4610713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5556635" y="2307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4610713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5150078" y="1220610"/>
            <a:ext cx="945922" cy="246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5150078" y="2456770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5150078" y="381408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5150078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4738105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4738105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113724" y="4280926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033838" y="4705016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6220500" y="2824176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6488789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7451686" y="2307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6488789" y="14668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 flipH="1">
            <a:off x="7028154" y="1220610"/>
            <a:ext cx="962897" cy="246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7028154" y="2456770"/>
            <a:ext cx="6053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7028154" y="3814083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25" idx="7"/>
            <a:endCxn id="43" idx="4"/>
          </p:cNvCxnSpPr>
          <p:nvPr/>
        </p:nvCxnSpPr>
        <p:spPr>
          <a:xfrm flipV="1">
            <a:off x="5531467" y="5199970"/>
            <a:ext cx="1496687" cy="54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6616181" y="383849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5659188" y="554848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5865437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659188" y="4705015"/>
            <a:ext cx="829601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8106884" y="411866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2458119" y="428092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237823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D91EDE-AE93-4ADA-B686-D5C09440976A}"/>
              </a:ext>
            </a:extLst>
          </p:cNvPr>
          <p:cNvCxnSpPr>
            <a:cxnSpLocks/>
            <a:stCxn id="25" idx="6"/>
            <a:endCxn id="55" idx="3"/>
          </p:cNvCxnSpPr>
          <p:nvPr/>
        </p:nvCxnSpPr>
        <p:spPr>
          <a:xfrm flipV="1">
            <a:off x="5689443" y="4963601"/>
            <a:ext cx="2575417" cy="1127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F9A0CC-03E9-4AE2-A7F4-51666EF0FC59}"/>
              </a:ext>
            </a:extLst>
          </p:cNvPr>
          <p:cNvCxnSpPr>
            <a:cxnSpLocks/>
            <a:stCxn id="25" idx="2"/>
            <a:endCxn id="17" idx="5"/>
          </p:cNvCxnSpPr>
          <p:nvPr/>
        </p:nvCxnSpPr>
        <p:spPr>
          <a:xfrm flipH="1" flipV="1">
            <a:off x="2220257" y="5055000"/>
            <a:ext cx="2390456" cy="1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1B8011-F821-48F6-88D6-89C5AC4C54AF}"/>
              </a:ext>
            </a:extLst>
          </p:cNvPr>
          <p:cNvSpPr txBox="1"/>
          <p:nvPr/>
        </p:nvSpPr>
        <p:spPr>
          <a:xfrm>
            <a:off x="3196004" y="5685834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6231A6-B172-4D27-B2BC-B0B4316490A6}"/>
              </a:ext>
            </a:extLst>
          </p:cNvPr>
          <p:cNvSpPr txBox="1"/>
          <p:nvPr/>
        </p:nvSpPr>
        <p:spPr>
          <a:xfrm>
            <a:off x="6960389" y="5587062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D5F1FA-BCB9-48BC-AF61-568AC71DA544}"/>
              </a:ext>
            </a:extLst>
          </p:cNvPr>
          <p:cNvSpPr/>
          <p:nvPr/>
        </p:nvSpPr>
        <p:spPr>
          <a:xfrm>
            <a:off x="2203977" y="22825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4A0484-BD1F-4DBE-BBFE-07C4D73EB49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24352" y="3838063"/>
            <a:ext cx="388732" cy="516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9B26B7-85CA-4FEC-8BAF-C67EDE84E8E6}"/>
              </a:ext>
            </a:extLst>
          </p:cNvPr>
          <p:cNvCxnSpPr>
            <a:stCxn id="62" idx="4"/>
          </p:cNvCxnSpPr>
          <p:nvPr/>
        </p:nvCxnSpPr>
        <p:spPr>
          <a:xfrm flipH="1">
            <a:off x="2740705" y="1218163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E6F5A0-85CC-40BC-96A1-2E01DC18BC0B}"/>
              </a:ext>
            </a:extLst>
          </p:cNvPr>
          <p:cNvCxnSpPr/>
          <p:nvPr/>
        </p:nvCxnSpPr>
        <p:spPr>
          <a:xfrm flipH="1">
            <a:off x="4420474" y="1246154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117BDCD-7717-4C20-869A-53962DE147D2}"/>
              </a:ext>
            </a:extLst>
          </p:cNvPr>
          <p:cNvCxnSpPr/>
          <p:nvPr/>
        </p:nvCxnSpPr>
        <p:spPr>
          <a:xfrm flipH="1">
            <a:off x="6101471" y="1208777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367B24-DB89-48A1-B8AD-1B85936A9FC5}"/>
              </a:ext>
            </a:extLst>
          </p:cNvPr>
          <p:cNvCxnSpPr>
            <a:cxnSpLocks/>
          </p:cNvCxnSpPr>
          <p:nvPr/>
        </p:nvCxnSpPr>
        <p:spPr>
          <a:xfrm>
            <a:off x="4418519" y="3875440"/>
            <a:ext cx="385966" cy="527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FEDA7D7-AFED-465F-A7B0-9BB48F38237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09867" y="3847449"/>
            <a:ext cx="536898" cy="507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86AABEB-E967-424B-A86B-B166739D8A9E}"/>
              </a:ext>
            </a:extLst>
          </p:cNvPr>
          <p:cNvSpPr txBox="1"/>
          <p:nvPr/>
        </p:nvSpPr>
        <p:spPr>
          <a:xfrm>
            <a:off x="2393813" y="130995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095785-D96E-44EE-A3D1-7601669BE7CE}"/>
              </a:ext>
            </a:extLst>
          </p:cNvPr>
          <p:cNvSpPr txBox="1"/>
          <p:nvPr/>
        </p:nvSpPr>
        <p:spPr>
          <a:xfrm>
            <a:off x="4081567" y="130995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C1C9B2-7C02-4445-AC35-662AD5227975}"/>
              </a:ext>
            </a:extLst>
          </p:cNvPr>
          <p:cNvSpPr txBox="1"/>
          <p:nvPr/>
        </p:nvSpPr>
        <p:spPr>
          <a:xfrm>
            <a:off x="5769321" y="130995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1FDA4BD-F9E5-4C11-8358-4255D65DF013}"/>
              </a:ext>
            </a:extLst>
          </p:cNvPr>
          <p:cNvCxnSpPr/>
          <p:nvPr/>
        </p:nvCxnSpPr>
        <p:spPr>
          <a:xfrm flipH="1">
            <a:off x="2745799" y="1218163"/>
            <a:ext cx="2637" cy="262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8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2731592" y="1558420"/>
            <a:ext cx="140970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2955108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2955108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1527345" y="19015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2894513" y="20110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(t-1)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606075" y="685110"/>
            <a:ext cx="288438" cy="10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3433878" y="1191014"/>
            <a:ext cx="2564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33878" y="2548327"/>
            <a:ext cx="2564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494473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710EA9-D1FC-45B8-9587-7EEF4BED365E}"/>
              </a:ext>
            </a:extLst>
          </p:cNvPr>
          <p:cNvSpPr txBox="1"/>
          <p:nvPr/>
        </p:nvSpPr>
        <p:spPr>
          <a:xfrm>
            <a:off x="3021905" y="2572742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412811-D5EB-46CC-BDA8-FC7399DDF301}"/>
              </a:ext>
            </a:extLst>
          </p:cNvPr>
          <p:cNvSpPr txBox="1"/>
          <p:nvPr/>
        </p:nvSpPr>
        <p:spPr>
          <a:xfrm>
            <a:off x="3082500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D2EA1-BE77-4715-BAC3-789C5C2A9DCA}"/>
              </a:ext>
            </a:extLst>
          </p:cNvPr>
          <p:cNvSpPr txBox="1"/>
          <p:nvPr/>
        </p:nvSpPr>
        <p:spPr>
          <a:xfrm>
            <a:off x="9679151" y="4705015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A5BFD9-0DF1-4D8D-85A0-B831F023A02E}"/>
              </a:ext>
            </a:extLst>
          </p:cNvPr>
          <p:cNvSpPr/>
          <p:nvPr/>
        </p:nvSpPr>
        <p:spPr>
          <a:xfrm>
            <a:off x="1299503" y="421006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490A4-1646-4F78-ACBF-3E145D313B43}"/>
              </a:ext>
            </a:extLst>
          </p:cNvPr>
          <p:cNvCxnSpPr>
            <a:cxnSpLocks/>
          </p:cNvCxnSpPr>
          <p:nvPr/>
        </p:nvCxnSpPr>
        <p:spPr>
          <a:xfrm>
            <a:off x="9638746" y="4658567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FC9748B-FA2D-4378-903F-2F5997AC97EF}"/>
              </a:ext>
            </a:extLst>
          </p:cNvPr>
          <p:cNvSpPr/>
          <p:nvPr/>
        </p:nvSpPr>
        <p:spPr>
          <a:xfrm>
            <a:off x="5564245" y="1558420"/>
            <a:ext cx="1238503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A36852-4514-40F4-9AF5-E61AED2C4706}"/>
              </a:ext>
            </a:extLst>
          </p:cNvPr>
          <p:cNvSpPr/>
          <p:nvPr/>
        </p:nvSpPr>
        <p:spPr>
          <a:xfrm>
            <a:off x="5704727" y="421006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E8B227-680F-45D0-9BD0-8B4F3033B91B}"/>
              </a:ext>
            </a:extLst>
          </p:cNvPr>
          <p:cNvSpPr/>
          <p:nvPr/>
        </p:nvSpPr>
        <p:spPr>
          <a:xfrm>
            <a:off x="5704727" y="559595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24F04D-C71E-4D59-AE63-E75EB9FF2042}"/>
              </a:ext>
            </a:extLst>
          </p:cNvPr>
          <p:cNvSpPr/>
          <p:nvPr/>
        </p:nvSpPr>
        <p:spPr>
          <a:xfrm>
            <a:off x="4289329" y="19015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70A830-C255-48E7-9334-0EA6A94162E6}"/>
              </a:ext>
            </a:extLst>
          </p:cNvPr>
          <p:cNvSpPr/>
          <p:nvPr/>
        </p:nvSpPr>
        <p:spPr>
          <a:xfrm>
            <a:off x="5644132" y="20110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0B522-6AB8-4E67-8AD8-913AC7102565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5368059" y="685110"/>
            <a:ext cx="276073" cy="10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4707CE-3468-4A20-BA7E-3ABD4A23A38D}"/>
              </a:ext>
            </a:extLst>
          </p:cNvPr>
          <p:cNvCxnSpPr>
            <a:cxnSpLocks/>
            <a:stCxn id="23" idx="0"/>
            <a:endCxn id="27" idx="4"/>
          </p:cNvCxnSpPr>
          <p:nvPr/>
        </p:nvCxnSpPr>
        <p:spPr>
          <a:xfrm flipV="1">
            <a:off x="6183497" y="1191014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CDDECD-DA37-490F-BBCB-933ABB76E874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183497" y="2548327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08D62E-A7D1-402D-BA56-A242BE0F4AE4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6244092" y="5199970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EFC2B8-4CF4-4030-A838-198874B213B3}"/>
              </a:ext>
            </a:extLst>
          </p:cNvPr>
          <p:cNvSpPr txBox="1"/>
          <p:nvPr/>
        </p:nvSpPr>
        <p:spPr>
          <a:xfrm>
            <a:off x="5771524" y="2572742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82066-E188-4759-BDCC-027BC82B24C5}"/>
              </a:ext>
            </a:extLst>
          </p:cNvPr>
          <p:cNvSpPr txBox="1"/>
          <p:nvPr/>
        </p:nvSpPr>
        <p:spPr>
          <a:xfrm>
            <a:off x="5832119" y="5180196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691CDD-C671-4890-A86B-F27DDB2E9CD8}"/>
              </a:ext>
            </a:extLst>
          </p:cNvPr>
          <p:cNvSpPr txBox="1"/>
          <p:nvPr/>
        </p:nvSpPr>
        <p:spPr>
          <a:xfrm>
            <a:off x="4450437" y="4805144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BF95C3-8CA9-43BE-AA52-96058A5B37A0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>
            <a:off x="4033838" y="4705017"/>
            <a:ext cx="1670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5355E-2D8B-4A25-BB0E-0856D33761D9}"/>
              </a:ext>
            </a:extLst>
          </p:cNvPr>
          <p:cNvSpPr/>
          <p:nvPr/>
        </p:nvSpPr>
        <p:spPr>
          <a:xfrm>
            <a:off x="8244237" y="1582835"/>
            <a:ext cx="1627414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11B5AF-D522-4431-AB6F-D086FB4E8698}"/>
              </a:ext>
            </a:extLst>
          </p:cNvPr>
          <p:cNvSpPr/>
          <p:nvPr/>
        </p:nvSpPr>
        <p:spPr>
          <a:xfrm>
            <a:off x="8573121" y="4234478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E7B5CB-9F4F-45D2-8E00-B508A9F246EE}"/>
              </a:ext>
            </a:extLst>
          </p:cNvPr>
          <p:cNvSpPr/>
          <p:nvPr/>
        </p:nvSpPr>
        <p:spPr>
          <a:xfrm>
            <a:off x="8573121" y="562036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4F9FE7-D171-4FAD-8BEB-D64AAF5F3FC7}"/>
              </a:ext>
            </a:extLst>
          </p:cNvPr>
          <p:cNvSpPr/>
          <p:nvPr/>
        </p:nvSpPr>
        <p:spPr>
          <a:xfrm>
            <a:off x="7146972" y="22552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261C31-8AB7-4F36-8162-580C12C6AA66}"/>
              </a:ext>
            </a:extLst>
          </p:cNvPr>
          <p:cNvSpPr/>
          <p:nvPr/>
        </p:nvSpPr>
        <p:spPr>
          <a:xfrm>
            <a:off x="8512526" y="22552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baseline="30000" dirty="0">
                <a:solidFill>
                  <a:schemeClr val="tx1"/>
                </a:solidFill>
              </a:rPr>
              <a:t> (t+1)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3252-6C37-48A6-A011-1B36BF08A44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8225702" y="720476"/>
            <a:ext cx="286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B68F06-9648-4110-9036-AF8D635F1A73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H="1" flipV="1">
            <a:off x="9051891" y="1215429"/>
            <a:ext cx="6053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AE8F92-A7E2-41FD-9D61-DF2AD4B9C67B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9051891" y="2572742"/>
            <a:ext cx="6053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A258A-62E4-481A-A8A5-F43D75CA15F0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9112486" y="5224385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C6FE5B-38F0-4F13-8FFE-CBE29D06BA37}"/>
              </a:ext>
            </a:extLst>
          </p:cNvPr>
          <p:cNvSpPr txBox="1"/>
          <p:nvPr/>
        </p:nvSpPr>
        <p:spPr>
          <a:xfrm>
            <a:off x="8639918" y="2597157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6524DC-1293-4B09-8106-2788E9ED0CDA}"/>
              </a:ext>
            </a:extLst>
          </p:cNvPr>
          <p:cNvSpPr txBox="1"/>
          <p:nvPr/>
        </p:nvSpPr>
        <p:spPr>
          <a:xfrm>
            <a:off x="8700513" y="5204611"/>
            <a:ext cx="351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D3EA-BD26-45D4-8012-A6D44CB9254B}"/>
              </a:ext>
            </a:extLst>
          </p:cNvPr>
          <p:cNvSpPr txBox="1"/>
          <p:nvPr/>
        </p:nvSpPr>
        <p:spPr>
          <a:xfrm>
            <a:off x="7419043" y="4780086"/>
            <a:ext cx="25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BBCC8-80AD-4583-B7D5-A068DED70B12}"/>
              </a:ext>
            </a:extLst>
          </p:cNvPr>
          <p:cNvCxnSpPr>
            <a:cxnSpLocks/>
            <a:stCxn id="24" idx="6"/>
            <a:endCxn id="43" idx="2"/>
          </p:cNvCxnSpPr>
          <p:nvPr/>
        </p:nvCxnSpPr>
        <p:spPr>
          <a:xfrm>
            <a:off x="6783457" y="4705017"/>
            <a:ext cx="1789664" cy="24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4B540A5-B77B-41B1-B355-E82D75FCF1DB}"/>
              </a:ext>
            </a:extLst>
          </p:cNvPr>
          <p:cNvSpPr/>
          <p:nvPr/>
        </p:nvSpPr>
        <p:spPr>
          <a:xfrm>
            <a:off x="10191216" y="4143078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A790B6-1CEC-4F24-812F-D5933F14F4FC}"/>
              </a:ext>
            </a:extLst>
          </p:cNvPr>
          <p:cNvSpPr txBox="1"/>
          <p:nvPr/>
        </p:nvSpPr>
        <p:spPr>
          <a:xfrm>
            <a:off x="2304298" y="4684958"/>
            <a:ext cx="417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4CEE3B-3ED7-4233-A39A-8D307629AEEB}"/>
              </a:ext>
            </a:extLst>
          </p:cNvPr>
          <p:cNvCxnSpPr>
            <a:cxnSpLocks/>
          </p:cNvCxnSpPr>
          <p:nvPr/>
        </p:nvCxnSpPr>
        <p:spPr>
          <a:xfrm>
            <a:off x="2378233" y="4705015"/>
            <a:ext cx="5768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CC49FAA-BD97-41D8-94B4-474259F93A61}"/>
              </a:ext>
            </a:extLst>
          </p:cNvPr>
          <p:cNvSpPr/>
          <p:nvPr/>
        </p:nvSpPr>
        <p:spPr>
          <a:xfrm>
            <a:off x="2925219" y="2960770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(t-1)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246E735-57AD-4AD7-9C14-054529CAC635}"/>
              </a:ext>
            </a:extLst>
          </p:cNvPr>
          <p:cNvSpPr/>
          <p:nvPr/>
        </p:nvSpPr>
        <p:spPr>
          <a:xfrm>
            <a:off x="5644132" y="293404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5A95067-0BA1-4958-BC77-F7CA1EC382ED}"/>
              </a:ext>
            </a:extLst>
          </p:cNvPr>
          <p:cNvSpPr/>
          <p:nvPr/>
        </p:nvSpPr>
        <p:spPr>
          <a:xfrm>
            <a:off x="8512526" y="295740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(t+1)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5321C1B-6A8A-4860-A3B7-1922B24004BE}"/>
              </a:ext>
            </a:extLst>
          </p:cNvPr>
          <p:cNvGrpSpPr/>
          <p:nvPr/>
        </p:nvGrpSpPr>
        <p:grpSpPr>
          <a:xfrm>
            <a:off x="2732409" y="3714696"/>
            <a:ext cx="452121" cy="2011190"/>
            <a:chOff x="2695852" y="2403358"/>
            <a:chExt cx="417232" cy="1951674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3A606F3-80B0-4677-9D2A-DBD2AB584C73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43153C-E5E2-4BD6-A8A8-5C0B90EB8317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55686D-9BB9-43F5-9D64-F6CCE9A0EDD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9AF89B0-667B-442A-8E60-B03C5C949A61}"/>
              </a:ext>
            </a:extLst>
          </p:cNvPr>
          <p:cNvGrpSpPr/>
          <p:nvPr/>
        </p:nvGrpSpPr>
        <p:grpSpPr>
          <a:xfrm>
            <a:off x="5419596" y="3560013"/>
            <a:ext cx="417232" cy="2252819"/>
            <a:chOff x="2695852" y="2403358"/>
            <a:chExt cx="417232" cy="1951674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6795C64-5D43-46DA-8D9F-F95EE9568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87FABA-6C50-449E-ABA7-423BDF92276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B8BCEF6-AE8D-458F-AA51-61C4C048B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5F3AC6-DCE7-41B4-9DD6-B94DEB80D3E2}"/>
              </a:ext>
            </a:extLst>
          </p:cNvPr>
          <p:cNvGrpSpPr/>
          <p:nvPr/>
        </p:nvGrpSpPr>
        <p:grpSpPr>
          <a:xfrm>
            <a:off x="8291688" y="3668075"/>
            <a:ext cx="417232" cy="2122711"/>
            <a:chOff x="2695852" y="2403358"/>
            <a:chExt cx="417232" cy="1951674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A30BE2C-8664-4ABE-B20B-13320C588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877FD60-BFBF-4CCB-A2F0-D15A719014B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709AE18-F947-493F-AC02-DF584077EAAF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A77B8C4-894B-4B66-BDC9-906943D13441}"/>
              </a:ext>
            </a:extLst>
          </p:cNvPr>
          <p:cNvGrpSpPr/>
          <p:nvPr/>
        </p:nvGrpSpPr>
        <p:grpSpPr>
          <a:xfrm flipH="1">
            <a:off x="3669561" y="2234080"/>
            <a:ext cx="919606" cy="2011190"/>
            <a:chOff x="2695852" y="2403358"/>
            <a:chExt cx="417232" cy="1951674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E458052-43E2-48C4-8F44-2CC5BE44B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E8F1336-1E53-48D6-B403-3043E45C8FA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5D983B-E3DA-46CD-ACE4-962B2961753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2B5743-90A3-4DAA-815E-7817EEE24035}"/>
              </a:ext>
            </a:extLst>
          </p:cNvPr>
          <p:cNvGrpSpPr/>
          <p:nvPr/>
        </p:nvGrpSpPr>
        <p:grpSpPr>
          <a:xfrm flipH="1">
            <a:off x="6382747" y="2212747"/>
            <a:ext cx="919606" cy="2011190"/>
            <a:chOff x="2695852" y="2403358"/>
            <a:chExt cx="417232" cy="1951674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E0CA8C-9284-46E2-AC63-1D7D95C33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CB15AEB-C848-41E2-AB36-E858E81EB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D0689F4-E2FF-4B23-A865-43FABA9127D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5FD9454-D3FA-4E5A-A73F-B9B16DCC614B}"/>
              </a:ext>
            </a:extLst>
          </p:cNvPr>
          <p:cNvGrpSpPr/>
          <p:nvPr/>
        </p:nvGrpSpPr>
        <p:grpSpPr>
          <a:xfrm flipH="1">
            <a:off x="9405795" y="2274069"/>
            <a:ext cx="764073" cy="2011190"/>
            <a:chOff x="2695852" y="2403358"/>
            <a:chExt cx="417232" cy="1951674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57F1145-EE7D-46E7-B048-0C79F7D1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852" y="2403358"/>
              <a:ext cx="242186" cy="5653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366616-3B59-4B18-B82B-C71B6A23F77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2934046"/>
              <a:ext cx="0" cy="9899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E9664BC-E23C-4706-BCD9-14037070D64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852" y="3875314"/>
              <a:ext cx="417232" cy="4797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70FDA06-7CA5-4D6A-B550-D53E5EBFEF88}"/>
              </a:ext>
            </a:extLst>
          </p:cNvPr>
          <p:cNvCxnSpPr>
            <a:cxnSpLocks/>
            <a:stCxn id="70" idx="2"/>
            <a:endCxn id="69" idx="6"/>
          </p:cNvCxnSpPr>
          <p:nvPr/>
        </p:nvCxnSpPr>
        <p:spPr>
          <a:xfrm flipH="1" flipV="1">
            <a:off x="6722862" y="3429000"/>
            <a:ext cx="1789664" cy="23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7E4B4EC-8FB3-407C-B01A-45F9B752BDB6}"/>
              </a:ext>
            </a:extLst>
          </p:cNvPr>
          <p:cNvCxnSpPr>
            <a:cxnSpLocks/>
            <a:endCxn id="67" idx="6"/>
          </p:cNvCxnSpPr>
          <p:nvPr/>
        </p:nvCxnSpPr>
        <p:spPr>
          <a:xfrm flipH="1">
            <a:off x="4003949" y="3421152"/>
            <a:ext cx="1624264" cy="3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FB18FC9-A481-45FA-A5AF-0705DC961DCF}"/>
              </a:ext>
            </a:extLst>
          </p:cNvPr>
          <p:cNvSpPr txBox="1"/>
          <p:nvPr/>
        </p:nvSpPr>
        <p:spPr>
          <a:xfrm>
            <a:off x="4353421" y="2194271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BBBEDA-6A90-404C-B3DC-38AB0E9931E4}"/>
              </a:ext>
            </a:extLst>
          </p:cNvPr>
          <p:cNvSpPr txBox="1"/>
          <p:nvPr/>
        </p:nvSpPr>
        <p:spPr>
          <a:xfrm>
            <a:off x="7090465" y="2183020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C10298-647C-4427-B84B-91498F476510}"/>
              </a:ext>
            </a:extLst>
          </p:cNvPr>
          <p:cNvSpPr txBox="1"/>
          <p:nvPr/>
        </p:nvSpPr>
        <p:spPr>
          <a:xfrm>
            <a:off x="10121779" y="2371576"/>
            <a:ext cx="272184" cy="41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294980-7E51-4FEA-84DE-61907A9557A8}"/>
              </a:ext>
            </a:extLst>
          </p:cNvPr>
          <p:cNvSpPr txBox="1"/>
          <p:nvPr/>
        </p:nvSpPr>
        <p:spPr>
          <a:xfrm>
            <a:off x="2466998" y="3617287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B8F81A-953F-4073-9C50-501B5281F1FB}"/>
              </a:ext>
            </a:extLst>
          </p:cNvPr>
          <p:cNvSpPr txBox="1"/>
          <p:nvPr/>
        </p:nvSpPr>
        <p:spPr>
          <a:xfrm>
            <a:off x="5139225" y="3642294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722AA40-E989-49B5-A21B-8F803D4A9C92}"/>
              </a:ext>
            </a:extLst>
          </p:cNvPr>
          <p:cNvSpPr txBox="1"/>
          <p:nvPr/>
        </p:nvSpPr>
        <p:spPr>
          <a:xfrm>
            <a:off x="8023318" y="3668282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ADA3E05-C73A-424A-BFC1-6674EA067C89}"/>
              </a:ext>
            </a:extLst>
          </p:cNvPr>
          <p:cNvSpPr/>
          <p:nvPr/>
        </p:nvSpPr>
        <p:spPr>
          <a:xfrm>
            <a:off x="1312478" y="2957402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C09DC3-ECF6-4974-A2D1-548A28DAC880}"/>
              </a:ext>
            </a:extLst>
          </p:cNvPr>
          <p:cNvSpPr txBox="1"/>
          <p:nvPr/>
        </p:nvSpPr>
        <p:spPr>
          <a:xfrm>
            <a:off x="4909987" y="3007834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7C1881-6096-458E-B4DB-93504454D4CF}"/>
              </a:ext>
            </a:extLst>
          </p:cNvPr>
          <p:cNvSpPr txBox="1"/>
          <p:nvPr/>
        </p:nvSpPr>
        <p:spPr>
          <a:xfrm>
            <a:off x="7802660" y="2997267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525E17-F382-4093-9D82-C2897CD5A92D}"/>
              </a:ext>
            </a:extLst>
          </p:cNvPr>
          <p:cNvCxnSpPr>
            <a:cxnSpLocks/>
            <a:stCxn id="67" idx="2"/>
            <a:endCxn id="114" idx="6"/>
          </p:cNvCxnSpPr>
          <p:nvPr/>
        </p:nvCxnSpPr>
        <p:spPr>
          <a:xfrm flipH="1" flipV="1">
            <a:off x="2391208" y="3452356"/>
            <a:ext cx="534011" cy="3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B1C7662-80EF-47F5-94E7-5EDEEE7A83B1}"/>
              </a:ext>
            </a:extLst>
          </p:cNvPr>
          <p:cNvSpPr txBox="1"/>
          <p:nvPr/>
        </p:nvSpPr>
        <p:spPr>
          <a:xfrm>
            <a:off x="2494034" y="3023419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EDA1F35-02E2-4487-B7F7-09A680AE496F}"/>
              </a:ext>
            </a:extLst>
          </p:cNvPr>
          <p:cNvCxnSpPr>
            <a:cxnSpLocks/>
            <a:stCxn id="132" idx="2"/>
            <a:endCxn id="70" idx="6"/>
          </p:cNvCxnSpPr>
          <p:nvPr/>
        </p:nvCxnSpPr>
        <p:spPr>
          <a:xfrm flipH="1" flipV="1">
            <a:off x="9591256" y="3452357"/>
            <a:ext cx="832674" cy="28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A9E792F-9107-42AB-A80C-79626E3D66C1}"/>
              </a:ext>
            </a:extLst>
          </p:cNvPr>
          <p:cNvSpPr txBox="1"/>
          <p:nvPr/>
        </p:nvSpPr>
        <p:spPr>
          <a:xfrm>
            <a:off x="9731738" y="3067088"/>
            <a:ext cx="33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0486E5F-4E4E-46C6-AC0C-30434CCB06D3}"/>
              </a:ext>
            </a:extLst>
          </p:cNvPr>
          <p:cNvSpPr/>
          <p:nvPr/>
        </p:nvSpPr>
        <p:spPr>
          <a:xfrm>
            <a:off x="10423930" y="2985623"/>
            <a:ext cx="1078730" cy="989907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baseline="30000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56529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3679008" y="2829619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3679008" y="42155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3679008" y="56013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672802" y="15649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3679008" y="1472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4738680" y="671604"/>
            <a:ext cx="539364" cy="5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V="1">
            <a:off x="4218373" y="2462213"/>
            <a:ext cx="0" cy="367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3CFE3-EDC2-4E68-96F0-46696D00C412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4218373" y="3819526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4218373" y="520541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488F6-99A2-4100-AA99-3817197FD8FD}"/>
              </a:ext>
            </a:extLst>
          </p:cNvPr>
          <p:cNvSpPr/>
          <p:nvPr/>
        </p:nvSpPr>
        <p:spPr>
          <a:xfrm>
            <a:off x="5203290" y="4488280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2C479BE-95E5-4D10-B483-FC8EA9B571C0}"/>
              </a:ext>
            </a:extLst>
          </p:cNvPr>
          <p:cNvSpPr/>
          <p:nvPr/>
        </p:nvSpPr>
        <p:spPr>
          <a:xfrm rot="19119904">
            <a:off x="4298319" y="4026993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0F34F71-904F-4FDF-9293-F0AA71354103}"/>
              </a:ext>
            </a:extLst>
          </p:cNvPr>
          <p:cNvSpPr/>
          <p:nvPr/>
        </p:nvSpPr>
        <p:spPr>
          <a:xfrm rot="7491834">
            <a:off x="4129737" y="3596162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A28B1-94EC-44F6-8495-E340E3080D88}"/>
              </a:ext>
            </a:extLst>
          </p:cNvPr>
          <p:cNvSpPr/>
          <p:nvPr/>
        </p:nvSpPr>
        <p:spPr>
          <a:xfrm>
            <a:off x="5315190" y="3024694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A33BF55-30D4-4CEF-96D1-DCD9ED4CA934}"/>
              </a:ext>
            </a:extLst>
          </p:cNvPr>
          <p:cNvSpPr/>
          <p:nvPr/>
        </p:nvSpPr>
        <p:spPr>
          <a:xfrm rot="19009150">
            <a:off x="4364555" y="2583310"/>
            <a:ext cx="1444584" cy="189728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A38E5C7-2BB3-47C8-BF24-BCE7EEC347C5}"/>
              </a:ext>
            </a:extLst>
          </p:cNvPr>
          <p:cNvSpPr/>
          <p:nvPr/>
        </p:nvSpPr>
        <p:spPr>
          <a:xfrm rot="7491834">
            <a:off x="4298845" y="2140854"/>
            <a:ext cx="1476291" cy="186939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7035CF-DD14-447C-A0DF-C8AD2CA0F890}"/>
              </a:ext>
            </a:extLst>
          </p:cNvPr>
          <p:cNvSpPr/>
          <p:nvPr/>
        </p:nvSpPr>
        <p:spPr>
          <a:xfrm>
            <a:off x="5278044" y="18260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84636D-524B-44CA-84A8-0ED852842818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4212167" y="1146399"/>
            <a:ext cx="6206" cy="325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1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BA5F5A0-EBD7-4F31-902C-07A3CA4E92F0}"/>
              </a:ext>
            </a:extLst>
          </p:cNvPr>
          <p:cNvSpPr/>
          <p:nvPr/>
        </p:nvSpPr>
        <p:spPr>
          <a:xfrm>
            <a:off x="6011844" y="480571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755383-093B-4B95-BD1D-E8121215964D}"/>
              </a:ext>
            </a:extLst>
          </p:cNvPr>
          <p:cNvSpPr/>
          <p:nvPr/>
        </p:nvSpPr>
        <p:spPr>
          <a:xfrm>
            <a:off x="3696001" y="2875897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6CFE63-FE5D-4F84-AAAF-F6983FF8D777}"/>
              </a:ext>
            </a:extLst>
          </p:cNvPr>
          <p:cNvSpPr/>
          <p:nvPr/>
        </p:nvSpPr>
        <p:spPr>
          <a:xfrm>
            <a:off x="3679008" y="5601393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3CBD8-BAE2-4477-849A-33D7FB88CE49}"/>
              </a:ext>
            </a:extLst>
          </p:cNvPr>
          <p:cNvSpPr/>
          <p:nvPr/>
        </p:nvSpPr>
        <p:spPr>
          <a:xfrm>
            <a:off x="3672802" y="15649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2F66E6-B649-4B93-8187-1B4D3AB550F4}"/>
              </a:ext>
            </a:extLst>
          </p:cNvPr>
          <p:cNvSpPr/>
          <p:nvPr/>
        </p:nvSpPr>
        <p:spPr>
          <a:xfrm>
            <a:off x="3679008" y="1472306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Y_hat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6051F-CF3C-45AF-8B96-8CEB076D83CD}"/>
              </a:ext>
            </a:extLst>
          </p:cNvPr>
          <p:cNvCxnSpPr>
            <a:cxnSpLocks/>
            <a:stCxn id="30" idx="2"/>
          </p:cNvCxnSpPr>
          <p:nvPr/>
        </p:nvCxnSpPr>
        <p:spPr>
          <a:xfrm flipH="1" flipV="1">
            <a:off x="4738680" y="671604"/>
            <a:ext cx="539364" cy="5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6D39A-DFD4-4DC3-AD74-1DB263E128FB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H="1" flipV="1">
            <a:off x="4218373" y="2462213"/>
            <a:ext cx="16993" cy="413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A7A54-924F-4910-862E-499D3AA0B95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4235366" y="3865804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488F6-99A2-4100-AA99-3817197FD8FD}"/>
              </a:ext>
            </a:extLst>
          </p:cNvPr>
          <p:cNvSpPr/>
          <p:nvPr/>
        </p:nvSpPr>
        <p:spPr>
          <a:xfrm>
            <a:off x="5376244" y="2109649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2C479BE-95E5-4D10-B483-FC8EA9B571C0}"/>
              </a:ext>
            </a:extLst>
          </p:cNvPr>
          <p:cNvSpPr/>
          <p:nvPr/>
        </p:nvSpPr>
        <p:spPr>
          <a:xfrm rot="20187567">
            <a:off x="4026743" y="3491938"/>
            <a:ext cx="2866629" cy="382293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A28B1-94EC-44F6-8495-E340E3080D88}"/>
              </a:ext>
            </a:extLst>
          </p:cNvPr>
          <p:cNvSpPr/>
          <p:nvPr/>
        </p:nvSpPr>
        <p:spPr>
          <a:xfrm>
            <a:off x="5112559" y="4130953"/>
            <a:ext cx="704850" cy="557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A33BF55-30D4-4CEF-96D1-DCD9ED4CA934}"/>
              </a:ext>
            </a:extLst>
          </p:cNvPr>
          <p:cNvSpPr/>
          <p:nvPr/>
        </p:nvSpPr>
        <p:spPr>
          <a:xfrm rot="18709287">
            <a:off x="3683112" y="2728397"/>
            <a:ext cx="2057948" cy="99176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A38E5C7-2BB3-47C8-BF24-BCE7EEC347C5}"/>
              </a:ext>
            </a:extLst>
          </p:cNvPr>
          <p:cNvSpPr/>
          <p:nvPr/>
        </p:nvSpPr>
        <p:spPr>
          <a:xfrm rot="6273135">
            <a:off x="4128841" y="1650320"/>
            <a:ext cx="1582922" cy="166390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7035CF-DD14-447C-A0DF-C8AD2CA0F890}"/>
              </a:ext>
            </a:extLst>
          </p:cNvPr>
          <p:cNvSpPr/>
          <p:nvPr/>
        </p:nvSpPr>
        <p:spPr>
          <a:xfrm>
            <a:off x="5278044" y="182602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84636D-524B-44CA-84A8-0ED852842818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4212167" y="1146399"/>
            <a:ext cx="6206" cy="325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997A7E4-EE08-4FE5-BCB7-CCF80DCE55B2}"/>
              </a:ext>
            </a:extLst>
          </p:cNvPr>
          <p:cNvSpPr/>
          <p:nvPr/>
        </p:nvSpPr>
        <p:spPr>
          <a:xfrm>
            <a:off x="3672802" y="4238645"/>
            <a:ext cx="1078730" cy="9899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5F4A01-6AE7-48B7-9469-E797B993DCA2}"/>
              </a:ext>
            </a:extLst>
          </p:cNvPr>
          <p:cNvCxnSpPr>
            <a:cxnSpLocks/>
          </p:cNvCxnSpPr>
          <p:nvPr/>
        </p:nvCxnSpPr>
        <p:spPr>
          <a:xfrm flipV="1">
            <a:off x="4212167" y="5205413"/>
            <a:ext cx="0" cy="395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1D1D85-FAEA-4559-A088-C9676D6CF5EA}"/>
              </a:ext>
            </a:extLst>
          </p:cNvPr>
          <p:cNvCxnSpPr>
            <a:cxnSpLocks/>
          </p:cNvCxnSpPr>
          <p:nvPr/>
        </p:nvCxnSpPr>
        <p:spPr>
          <a:xfrm flipH="1" flipV="1">
            <a:off x="4528457" y="3793671"/>
            <a:ext cx="689984" cy="316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47E651-0236-41B7-80F9-F2DB01219B59}"/>
              </a:ext>
            </a:extLst>
          </p:cNvPr>
          <p:cNvCxnSpPr>
            <a:cxnSpLocks/>
          </p:cNvCxnSpPr>
          <p:nvPr/>
        </p:nvCxnSpPr>
        <p:spPr>
          <a:xfrm flipH="1" flipV="1">
            <a:off x="5454544" y="4697377"/>
            <a:ext cx="689984" cy="316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88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430</Words>
  <Application>Microsoft Office PowerPoint</Application>
  <PresentationFormat>Widescreen</PresentationFormat>
  <Paragraphs>182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69</cp:revision>
  <dcterms:created xsi:type="dcterms:W3CDTF">2018-04-29T23:34:05Z</dcterms:created>
  <dcterms:modified xsi:type="dcterms:W3CDTF">2018-05-09T15:13:16Z</dcterms:modified>
</cp:coreProperties>
</file>