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DFF-C1A9-4711-AD11-94AD41936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D312B-7F74-4951-B74C-F1E91309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24E5-3148-47BB-BDBC-7A357E1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DF1C-F347-4CC0-9AB3-3715490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F714-E4A5-4FD8-8F61-7F5CFDF9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787E-01AC-4102-A6E3-DCD3C66C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AEDB0-0903-43EA-A81E-1D3013F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2DF6-C436-4EF1-A66E-C4F7173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0BA0-9307-4741-A73B-24839D2B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56F3-9A6F-4002-894C-BB8AB40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135EE-F0C0-44D4-A8B5-F3D018798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6A51-A7F2-4AF2-A5AE-915437F4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963E-60DC-469A-A0AA-2A848BA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53ED-35B8-4E39-8ED2-B77A66D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3763-0E31-4C41-9762-9C36D96F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53F-02A2-4949-9860-2075CFA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0B-DBB7-471D-8F12-D5CD850C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35BE-00A1-4EE4-81DA-FD8EE9D2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C11D-C60F-47CE-95EB-FA10D5DE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6D98-C209-4089-B212-053C4E7A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A311-FB3D-4F91-9137-13104365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6AF0-BF72-4D72-B88E-104E0E48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ABE0-3D75-4CEF-BCC7-DE29601C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F63-6971-4958-80FD-29A2B006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A5F7-C715-4E0D-A8AA-BF1B1B2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2092-6E75-4C56-82E3-6E1D070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B02D-C9B9-4687-8A20-59D0CEBF0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4B38-C814-49F6-B7C2-60468032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6D77-386B-402E-BFA8-F172B492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CF66-8058-42AA-8D15-3A01A1B8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D724-D6EC-4E74-AA81-B747A35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F05-6111-4031-A3FD-8B47C083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72F81-5996-41AA-B237-4FE2A71A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A38B-13CB-428C-B624-D44A7533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729F-913D-46B8-AB47-F95B97E25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16EC8-75B3-4639-A04D-6117C468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D5B2A-5B0E-4CCD-8375-DA4A27F7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F1F0-62E2-4D79-9B88-C704C8E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F93F0-5326-4B45-8A58-C7AF320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34F3-A109-451B-8D64-31B7714D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70F72-EFA8-48C0-8202-BB2F11B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8AD-32DB-4CB1-A9AB-138E9B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5F144-8F31-43C9-B2BD-DECF6597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2ECCF-FDEE-457F-8B0C-389E526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05641-D4FD-455D-AC96-1252BA1D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339BE-AB8C-4529-B3C3-8282B071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2368-4C7A-4947-9912-5A66A9A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7DB-4AD0-4324-8C2A-74332C72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9A110-A262-49C7-A4FB-8A1F2BD7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3B5-66A7-48F1-B00A-71CA67B5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BCA71-CCA4-49BB-B85B-AEE9AFC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DBF7-FE66-4ADB-9B38-C8D1C1A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BF8C-EC23-4A1C-BAE0-7C6C5D53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40FB3-F41E-4EF4-9194-39A1BC7AC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3477B-1703-4F4E-9618-5C1DB979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89241-0039-497E-B2BC-88D402D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41037-6C3D-41DD-908F-D10F402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D829-0449-4EC2-AD41-CF0A6B9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ED220-5005-4BE7-8E76-DD286CA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BC0D-1EA7-4E59-82B7-7A59A0D6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0A0-2FF5-4DB5-86D3-9931DDFFA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DC0-4DBF-47B0-8F9E-98A50DA8BD3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F1B-E0D3-4519-8E8F-8838465C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F980-B1D9-4BCE-91A5-8369FAB70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46F9-D6A9-47AC-9C6B-18AA8FC8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91190-8AE0-4B34-B33A-F042CB775BEF}"/>
              </a:ext>
            </a:extLst>
          </p:cNvPr>
          <p:cNvSpPr txBox="1"/>
          <p:nvPr/>
        </p:nvSpPr>
        <p:spPr>
          <a:xfrm>
            <a:off x="9860152" y="196630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27DC6-689B-4EDE-B88F-3B6771300E76}"/>
              </a:ext>
            </a:extLst>
          </p:cNvPr>
          <p:cNvSpPr txBox="1"/>
          <p:nvPr/>
        </p:nvSpPr>
        <p:spPr>
          <a:xfrm>
            <a:off x="276329" y="19663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B2FA9-CC1C-465E-AEE5-ABF2A51C3FA5}"/>
              </a:ext>
            </a:extLst>
          </p:cNvPr>
          <p:cNvSpPr/>
          <p:nvPr/>
        </p:nvSpPr>
        <p:spPr>
          <a:xfrm>
            <a:off x="2538073" y="13494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D62B5E-1863-4F1C-A074-1258C3B2700C}"/>
              </a:ext>
            </a:extLst>
          </p:cNvPr>
          <p:cNvSpPr/>
          <p:nvPr/>
        </p:nvSpPr>
        <p:spPr>
          <a:xfrm>
            <a:off x="2575671" y="4285222"/>
            <a:ext cx="3078258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D1BB98-A5A7-44C3-9982-EE448C1674F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65537" y="22878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C9D2F6-56BA-4C6D-BEAF-05455BFA14F5}"/>
              </a:ext>
            </a:extLst>
          </p:cNvPr>
          <p:cNvCxnSpPr>
            <a:cxnSpLocks/>
          </p:cNvCxnSpPr>
          <p:nvPr/>
        </p:nvCxnSpPr>
        <p:spPr>
          <a:xfrm>
            <a:off x="2048131" y="22586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E5BA6-AB35-40C9-AF23-097E7377D0CB}"/>
              </a:ext>
            </a:extLst>
          </p:cNvPr>
          <p:cNvCxnSpPr>
            <a:cxnSpLocks/>
          </p:cNvCxnSpPr>
          <p:nvPr/>
        </p:nvCxnSpPr>
        <p:spPr>
          <a:xfrm>
            <a:off x="3655867" y="32495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B502A3-C336-466A-AF5D-07899D30F994}"/>
              </a:ext>
            </a:extLst>
          </p:cNvPr>
          <p:cNvCxnSpPr>
            <a:cxnSpLocks/>
          </p:cNvCxnSpPr>
          <p:nvPr/>
        </p:nvCxnSpPr>
        <p:spPr>
          <a:xfrm flipH="1" flipV="1">
            <a:off x="4730261" y="32495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EE5E18-FD25-465B-8275-B71A8450F9C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53929" y="52352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9B33C-CF02-46AF-BF67-8757A0DF98D2}"/>
              </a:ext>
            </a:extLst>
          </p:cNvPr>
          <p:cNvCxnSpPr>
            <a:cxnSpLocks/>
          </p:cNvCxnSpPr>
          <p:nvPr/>
        </p:nvCxnSpPr>
        <p:spPr>
          <a:xfrm>
            <a:off x="7722533" y="32378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4A2593-059A-427E-935A-08B573AF1D8B}"/>
              </a:ext>
            </a:extLst>
          </p:cNvPr>
          <p:cNvSpPr/>
          <p:nvPr/>
        </p:nvSpPr>
        <p:spPr>
          <a:xfrm>
            <a:off x="6158801" y="13507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9C0CD-BEFA-4478-AE00-87AF30EB0249}"/>
              </a:ext>
            </a:extLst>
          </p:cNvPr>
          <p:cNvCxnSpPr>
            <a:cxnSpLocks/>
          </p:cNvCxnSpPr>
          <p:nvPr/>
        </p:nvCxnSpPr>
        <p:spPr>
          <a:xfrm flipV="1">
            <a:off x="9286265" y="22942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724364" y="2448713"/>
            <a:ext cx="111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dirty="0"/>
              <a:t> +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8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5276675" y="1770136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378117" y="2741101"/>
            <a:ext cx="982656" cy="2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3225521" y="110433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5584424" y="2464619"/>
            <a:ext cx="173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s(S</a:t>
            </a:r>
            <a:r>
              <a:rPr lang="en-US" sz="3200" b="1" dirty="0"/>
              <a:t> + b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6048" y="1436914"/>
            <a:ext cx="1658376" cy="61761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8335399" y="244871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3407267" y="393407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4" idx="3"/>
          </p:cNvCxnSpPr>
          <p:nvPr/>
        </p:nvCxnSpPr>
        <p:spPr>
          <a:xfrm flipV="1">
            <a:off x="4050362" y="3427719"/>
            <a:ext cx="1534062" cy="7987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3148299" y="244871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0210" y="2741126"/>
            <a:ext cx="1426465" cy="588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4710802" y="121472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8F561-519B-4BCC-9EED-6B8768CC0B53}"/>
              </a:ext>
            </a:extLst>
          </p:cNvPr>
          <p:cNvSpPr txBox="1"/>
          <p:nvPr/>
        </p:nvSpPr>
        <p:spPr>
          <a:xfrm>
            <a:off x="4212487" y="2193704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6AE4C-45D3-4481-A30E-7B6D8BD4F913}"/>
              </a:ext>
            </a:extLst>
          </p:cNvPr>
          <p:cNvSpPr txBox="1"/>
          <p:nvPr/>
        </p:nvSpPr>
        <p:spPr>
          <a:xfrm>
            <a:off x="4563442" y="3079179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980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8F69CA-2925-4140-840B-FA90B4908F09}"/>
              </a:ext>
            </a:extLst>
          </p:cNvPr>
          <p:cNvSpPr/>
          <p:nvPr/>
        </p:nvSpPr>
        <p:spPr>
          <a:xfrm>
            <a:off x="8200745" y="1895740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B217E-5999-4BD5-905C-EAC4AC0F57CD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10302187" y="2866730"/>
            <a:ext cx="780998" cy="158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3C07B0-9790-4FC9-AD0E-B96F14ADF6E2}"/>
              </a:ext>
            </a:extLst>
          </p:cNvPr>
          <p:cNvSpPr txBox="1"/>
          <p:nvPr/>
        </p:nvSpPr>
        <p:spPr>
          <a:xfrm>
            <a:off x="556966" y="640252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679DA-96B8-4801-8FB9-6C6B2CACFED2}"/>
              </a:ext>
            </a:extLst>
          </p:cNvPr>
          <p:cNvSpPr txBox="1"/>
          <p:nvPr/>
        </p:nvSpPr>
        <p:spPr>
          <a:xfrm>
            <a:off x="8289289" y="2590223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30000" dirty="0" err="1"/>
              <a:t>o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  <a:endParaRPr lang="en-US" sz="2800" b="1" dirty="0">
              <a:latin typeface="Symbol" panose="05050102010706020507" pitchFamily="18" charset="2"/>
            </a:endParaRPr>
          </a:p>
          <a:p>
            <a:pPr algn="ctr"/>
            <a:r>
              <a:rPr lang="en-US" sz="3600" b="1" dirty="0"/>
              <a:t>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62E85-2CE6-4124-B74F-6A60D9B42F50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1200061" y="932640"/>
            <a:ext cx="390633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CE5695-F6F7-4CB1-89FC-FA1EE42A5171}"/>
              </a:ext>
            </a:extLst>
          </p:cNvPr>
          <p:cNvSpPr txBox="1"/>
          <p:nvPr/>
        </p:nvSpPr>
        <p:spPr>
          <a:xfrm>
            <a:off x="11083185" y="2590223"/>
            <a:ext cx="52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794AE-53C6-43BD-BC1A-1BBC3F3A924C}"/>
              </a:ext>
            </a:extLst>
          </p:cNvPr>
          <p:cNvSpPr txBox="1"/>
          <p:nvPr/>
        </p:nvSpPr>
        <p:spPr>
          <a:xfrm>
            <a:off x="544764" y="4643803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8105A9-31D1-4E2D-8B2B-E936C9D52651}"/>
              </a:ext>
            </a:extLst>
          </p:cNvPr>
          <p:cNvCxnSpPr>
            <a:cxnSpLocks/>
            <a:stCxn id="16" idx="3"/>
            <a:endCxn id="23" idx="3"/>
          </p:cNvCxnSpPr>
          <p:nvPr/>
        </p:nvCxnSpPr>
        <p:spPr>
          <a:xfrm flipV="1">
            <a:off x="1187859" y="2305827"/>
            <a:ext cx="3918538" cy="26303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6B5E90-5D9E-4D80-B81C-2841402B34C1}"/>
              </a:ext>
            </a:extLst>
          </p:cNvPr>
          <p:cNvSpPr txBox="1"/>
          <p:nvPr/>
        </p:nvSpPr>
        <p:spPr>
          <a:xfrm>
            <a:off x="612957" y="2547565"/>
            <a:ext cx="64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E97B63-C2BB-4E6B-9BEC-ECB8D4B0566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7859" y="1162724"/>
            <a:ext cx="3974474" cy="22264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D43739-AF60-4011-BAF4-56ADA4EFAEF3}"/>
              </a:ext>
            </a:extLst>
          </p:cNvPr>
          <p:cNvSpPr txBox="1"/>
          <p:nvPr/>
        </p:nvSpPr>
        <p:spPr>
          <a:xfrm>
            <a:off x="7278434" y="124860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EE81E1-CA82-4978-9204-09DB3526C7E2}"/>
              </a:ext>
            </a:extLst>
          </p:cNvPr>
          <p:cNvSpPr/>
          <p:nvPr/>
        </p:nvSpPr>
        <p:spPr>
          <a:xfrm>
            <a:off x="4798648" y="6482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E7420-A6E2-4A44-8B0E-7008920594E7}"/>
              </a:ext>
            </a:extLst>
          </p:cNvPr>
          <p:cNvSpPr txBox="1"/>
          <p:nvPr/>
        </p:nvSpPr>
        <p:spPr>
          <a:xfrm>
            <a:off x="4887192" y="13427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 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>
                <a:latin typeface="Symbol" panose="05050102010706020507" pitchFamily="18" charset="2"/>
              </a:rPr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261D15-2FE3-4F64-8A26-8891028D75B7}"/>
              </a:ext>
            </a:extLst>
          </p:cNvPr>
          <p:cNvSpPr/>
          <p:nvPr/>
        </p:nvSpPr>
        <p:spPr>
          <a:xfrm>
            <a:off x="4854584" y="3104744"/>
            <a:ext cx="2101442" cy="1941979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8276B-CF75-4815-BAFD-EEFA043A10DE}"/>
              </a:ext>
            </a:extLst>
          </p:cNvPr>
          <p:cNvSpPr txBox="1"/>
          <p:nvPr/>
        </p:nvSpPr>
        <p:spPr>
          <a:xfrm>
            <a:off x="4943128" y="3799227"/>
            <a:ext cx="19575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(S</a:t>
            </a:r>
            <a:r>
              <a:rPr lang="en-US" sz="3200" b="1" dirty="0"/>
              <a:t> + </a:t>
            </a:r>
            <a:r>
              <a:rPr lang="en-US" sz="3200" b="1" dirty="0" err="1"/>
              <a:t>b</a:t>
            </a:r>
            <a:r>
              <a:rPr lang="en-US" sz="3200" b="1" baseline="-25000" dirty="0" err="1"/>
              <a:t>h</a:t>
            </a:r>
            <a:r>
              <a:rPr lang="en-US" sz="3200" b="1" dirty="0">
                <a:latin typeface="Symbol" panose="05050102010706020507" pitchFamily="18" charset="2"/>
              </a:rPr>
              <a:t>)</a:t>
            </a:r>
          </a:p>
          <a:p>
            <a:pPr algn="ctr"/>
            <a:r>
              <a:rPr lang="en-US" sz="3600" b="1" dirty="0"/>
              <a:t>h</a:t>
            </a:r>
            <a:r>
              <a:rPr lang="en-US" sz="3600" b="1" baseline="30000" dirty="0"/>
              <a:t>1</a:t>
            </a:r>
            <a:r>
              <a:rPr lang="en-US" sz="3600" b="1" baseline="-25000" dirty="0">
                <a:latin typeface="Symbol" panose="05050102010706020507" pitchFamily="18" charset="2"/>
              </a:rPr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F9380-7E10-4157-B021-0B98DFC9D30D}"/>
              </a:ext>
            </a:extLst>
          </p:cNvPr>
          <p:cNvCxnSpPr>
            <a:cxnSpLocks/>
          </p:cNvCxnSpPr>
          <p:nvPr/>
        </p:nvCxnSpPr>
        <p:spPr>
          <a:xfrm>
            <a:off x="6844747" y="1824405"/>
            <a:ext cx="1512683" cy="6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47E0D-070B-4B04-8C88-BC551FFBEA9A}"/>
              </a:ext>
            </a:extLst>
          </p:cNvPr>
          <p:cNvCxnSpPr>
            <a:cxnSpLocks/>
          </p:cNvCxnSpPr>
          <p:nvPr/>
        </p:nvCxnSpPr>
        <p:spPr>
          <a:xfrm flipV="1">
            <a:off x="6989227" y="3361174"/>
            <a:ext cx="1368203" cy="69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C103A4-0C0D-4986-AE24-C3E0A52E923D}"/>
              </a:ext>
            </a:extLst>
          </p:cNvPr>
          <p:cNvSpPr txBox="1"/>
          <p:nvPr/>
        </p:nvSpPr>
        <p:spPr>
          <a:xfrm>
            <a:off x="7139932" y="300954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2</a:t>
            </a:r>
            <a:r>
              <a:rPr lang="en-US" sz="3200" b="1" baseline="-25000" dirty="0"/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5D1AC6-AD34-4880-9DF4-A2B168FE56E7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21060" y="4762327"/>
            <a:ext cx="3941273" cy="3573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EF692A-73DB-47AE-A493-CBEAC4A229BE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1256052" y="1619234"/>
            <a:ext cx="3542596" cy="12207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B8DA-EB03-4C05-9967-E73881EFB4A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221060" y="3077342"/>
            <a:ext cx="3633524" cy="9983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398FB-B354-4288-A74C-4B6E45ABB363}"/>
              </a:ext>
            </a:extLst>
          </p:cNvPr>
          <p:cNvSpPr txBox="1"/>
          <p:nvPr/>
        </p:nvSpPr>
        <p:spPr>
          <a:xfrm>
            <a:off x="1903007" y="26052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8BA541-0439-4E61-9124-2B7FEF72AED4}"/>
              </a:ext>
            </a:extLst>
          </p:cNvPr>
          <p:cNvSpPr txBox="1"/>
          <p:nvPr/>
        </p:nvSpPr>
        <p:spPr>
          <a:xfrm>
            <a:off x="1898738" y="1050339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FC3E6-3C2C-44C1-88AE-19EB3430D42F}"/>
              </a:ext>
            </a:extLst>
          </p:cNvPr>
          <p:cNvSpPr txBox="1"/>
          <p:nvPr/>
        </p:nvSpPr>
        <p:spPr>
          <a:xfrm>
            <a:off x="1486551" y="1799236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891961-5F50-41E8-8A51-7E5F87BFCC2F}"/>
              </a:ext>
            </a:extLst>
          </p:cNvPr>
          <p:cNvSpPr txBox="1"/>
          <p:nvPr/>
        </p:nvSpPr>
        <p:spPr>
          <a:xfrm>
            <a:off x="1702225" y="2630672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C8E774-295C-4AC1-A375-B799B43B9568}"/>
              </a:ext>
            </a:extLst>
          </p:cNvPr>
          <p:cNvSpPr txBox="1"/>
          <p:nvPr/>
        </p:nvSpPr>
        <p:spPr>
          <a:xfrm>
            <a:off x="1486551" y="3572217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8264F8-54AC-4999-9C78-B5F23F2428D2}"/>
              </a:ext>
            </a:extLst>
          </p:cNvPr>
          <p:cNvSpPr txBox="1"/>
          <p:nvPr/>
        </p:nvSpPr>
        <p:spPr>
          <a:xfrm>
            <a:off x="2030837" y="4351415"/>
            <a:ext cx="92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baseline="30000" dirty="0"/>
              <a:t>1</a:t>
            </a:r>
            <a:r>
              <a:rPr lang="en-US" sz="3200" b="1" baseline="-25000" dirty="0"/>
              <a:t>32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95FDCD-DCB2-4BFF-8756-FCB4CF568A51}"/>
              </a:ext>
            </a:extLst>
          </p:cNvPr>
          <p:cNvSpPr/>
          <p:nvPr/>
        </p:nvSpPr>
        <p:spPr>
          <a:xfrm rot="5400000">
            <a:off x="5742955" y="4253663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627E2-A584-4589-B096-2BF48786A134}"/>
              </a:ext>
            </a:extLst>
          </p:cNvPr>
          <p:cNvSpPr txBox="1"/>
          <p:nvPr/>
        </p:nvSpPr>
        <p:spPr>
          <a:xfrm>
            <a:off x="5048178" y="5744803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Hidden Layer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73B771-E8DD-40E0-B54E-911C022A304D}"/>
              </a:ext>
            </a:extLst>
          </p:cNvPr>
          <p:cNvSpPr/>
          <p:nvPr/>
        </p:nvSpPr>
        <p:spPr>
          <a:xfrm rot="5400000">
            <a:off x="8985223" y="4253200"/>
            <a:ext cx="426408" cy="2456822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DE0CB4-B8D8-4D0D-93A1-3A167835B00B}"/>
              </a:ext>
            </a:extLst>
          </p:cNvPr>
          <p:cNvSpPr txBox="1"/>
          <p:nvPr/>
        </p:nvSpPr>
        <p:spPr>
          <a:xfrm>
            <a:off x="8290446" y="5744340"/>
            <a:ext cx="186006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Output Layer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79D474D-BA2C-4B6A-A39C-3CB68B398441}"/>
              </a:ext>
            </a:extLst>
          </p:cNvPr>
          <p:cNvSpPr/>
          <p:nvPr/>
        </p:nvSpPr>
        <p:spPr>
          <a:xfrm rot="5400000">
            <a:off x="665309" y="5017934"/>
            <a:ext cx="426408" cy="1015746"/>
          </a:xfrm>
          <a:prstGeom prst="rightBrace">
            <a:avLst>
              <a:gd name="adj1" fmla="val 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1FF568-C283-41F9-A5AF-7F0B093CD811}"/>
              </a:ext>
            </a:extLst>
          </p:cNvPr>
          <p:cNvSpPr txBox="1"/>
          <p:nvPr/>
        </p:nvSpPr>
        <p:spPr>
          <a:xfrm>
            <a:off x="42896" y="5779823"/>
            <a:ext cx="16712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24158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122B13-483D-491B-B2CA-198D7F53817E}"/>
              </a:ext>
            </a:extLst>
          </p:cNvPr>
          <p:cNvSpPr/>
          <p:nvPr/>
        </p:nvSpPr>
        <p:spPr>
          <a:xfrm>
            <a:off x="1459684" y="488658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0772B7-F4DB-47C5-83D1-3EC996870B62}"/>
              </a:ext>
            </a:extLst>
          </p:cNvPr>
          <p:cNvSpPr/>
          <p:nvPr/>
        </p:nvSpPr>
        <p:spPr>
          <a:xfrm>
            <a:off x="1459682" y="2991766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C34212-D8C4-4730-AD76-0B113DD125E6}"/>
              </a:ext>
            </a:extLst>
          </p:cNvPr>
          <p:cNvSpPr/>
          <p:nvPr/>
        </p:nvSpPr>
        <p:spPr>
          <a:xfrm>
            <a:off x="2963587" y="4012119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AE57A1-20C4-4050-8E7B-A3368BECA43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2406579" y="3429000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4FB36-97B0-4E28-8F23-B8BC7D0A8157}"/>
              </a:ext>
            </a:extLst>
          </p:cNvPr>
          <p:cNvCxnSpPr>
            <a:cxnSpLocks/>
            <a:stCxn id="2" idx="6"/>
            <a:endCxn id="4" idx="3"/>
          </p:cNvCxnSpPr>
          <p:nvPr/>
        </p:nvCxnSpPr>
        <p:spPr>
          <a:xfrm flipV="1">
            <a:off x="2406580" y="4758523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A6ABA5-D034-4524-B11C-E0684700730E}"/>
              </a:ext>
            </a:extLst>
          </p:cNvPr>
          <p:cNvSpPr txBox="1"/>
          <p:nvPr/>
        </p:nvSpPr>
        <p:spPr>
          <a:xfrm>
            <a:off x="2172460" y="3943300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16EDD-1103-49D9-9C6F-9C8E81D8D40F}"/>
              </a:ext>
            </a:extLst>
          </p:cNvPr>
          <p:cNvSpPr/>
          <p:nvPr/>
        </p:nvSpPr>
        <p:spPr>
          <a:xfrm>
            <a:off x="3626776" y="2554532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0FB66C-0181-4F45-A3D1-4447C414C55C}"/>
              </a:ext>
            </a:extLst>
          </p:cNvPr>
          <p:cNvSpPr/>
          <p:nvPr/>
        </p:nvSpPr>
        <p:spPr>
          <a:xfrm>
            <a:off x="4884496" y="3404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0195B7-8019-4502-9043-81A6B3DFD8F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10483" y="4150544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D41F8-4903-4BF9-8355-5DE5DA57498A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4435003" y="3300937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D464D2-CD1F-4381-8174-BE52E371C297}"/>
              </a:ext>
            </a:extLst>
          </p:cNvPr>
          <p:cNvSpPr txBox="1"/>
          <p:nvPr/>
        </p:nvSpPr>
        <p:spPr>
          <a:xfrm>
            <a:off x="6126827" y="3131373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836706-7466-47DB-8E71-9DABED5D1094}"/>
              </a:ext>
            </a:extLst>
          </p:cNvPr>
          <p:cNvSpPr/>
          <p:nvPr/>
        </p:nvSpPr>
        <p:spPr>
          <a:xfrm>
            <a:off x="6988614" y="141360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67E37-04E1-4950-98F8-ADD02106515B}"/>
              </a:ext>
            </a:extLst>
          </p:cNvPr>
          <p:cNvSpPr/>
          <p:nvPr/>
        </p:nvSpPr>
        <p:spPr>
          <a:xfrm>
            <a:off x="8492519" y="2433954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11A4C1-8867-42BC-91B9-7ACDFDE11F18}"/>
              </a:ext>
            </a:extLst>
          </p:cNvPr>
          <p:cNvCxnSpPr>
            <a:cxnSpLocks/>
            <a:stCxn id="23" idx="6"/>
            <a:endCxn id="24" idx="1"/>
          </p:cNvCxnSpPr>
          <p:nvPr/>
        </p:nvCxnSpPr>
        <p:spPr>
          <a:xfrm>
            <a:off x="7935511" y="1850835"/>
            <a:ext cx="695678" cy="711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F1441D-471B-4772-952F-C5E0E938640D}"/>
              </a:ext>
            </a:extLst>
          </p:cNvPr>
          <p:cNvCxnSpPr>
            <a:cxnSpLocks/>
            <a:stCxn id="33" idx="6"/>
            <a:endCxn id="24" idx="3"/>
          </p:cNvCxnSpPr>
          <p:nvPr/>
        </p:nvCxnSpPr>
        <p:spPr>
          <a:xfrm flipV="1">
            <a:off x="7752301" y="3180358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A90FAE-4E81-4F10-9C47-A0E2A5BB773F}"/>
              </a:ext>
            </a:extLst>
          </p:cNvPr>
          <p:cNvSpPr txBox="1"/>
          <p:nvPr/>
        </p:nvSpPr>
        <p:spPr>
          <a:xfrm>
            <a:off x="7814108" y="2642734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670B0D-3282-478C-81F7-F69A6D663497}"/>
              </a:ext>
            </a:extLst>
          </p:cNvPr>
          <p:cNvSpPr/>
          <p:nvPr/>
        </p:nvSpPr>
        <p:spPr>
          <a:xfrm>
            <a:off x="9143984" y="86881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C692A-0A59-4442-9AF1-209BB7944985}"/>
              </a:ext>
            </a:extLst>
          </p:cNvPr>
          <p:cNvSpPr/>
          <p:nvPr/>
        </p:nvSpPr>
        <p:spPr>
          <a:xfrm>
            <a:off x="10401704" y="171842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4AB27B-95F1-4CEE-892C-FF910AB56C1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9427691" y="246482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993ADB-DB7B-4C1B-8EDC-77CCD343653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9952211" y="1615218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4D6DB-B6A6-4644-BDB1-1C44AE2FB978}"/>
              </a:ext>
            </a:extLst>
          </p:cNvPr>
          <p:cNvSpPr txBox="1"/>
          <p:nvPr/>
        </p:nvSpPr>
        <p:spPr>
          <a:xfrm>
            <a:off x="9944196" y="184648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0AB016-1596-4A32-8766-DED513FFB7CD}"/>
              </a:ext>
            </a:extLst>
          </p:cNvPr>
          <p:cNvSpPr/>
          <p:nvPr/>
        </p:nvSpPr>
        <p:spPr>
          <a:xfrm>
            <a:off x="6805405" y="32082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666B90-F1AF-468F-B163-CA40E2C365B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822678" y="3645509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A59D4FC-EBD4-4229-8E84-636D9EB10FDD}"/>
              </a:ext>
            </a:extLst>
          </p:cNvPr>
          <p:cNvSpPr txBox="1"/>
          <p:nvPr/>
        </p:nvSpPr>
        <p:spPr>
          <a:xfrm>
            <a:off x="4425811" y="3532203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17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Elston</dc:creator>
  <cp:lastModifiedBy>Stephen Elston</cp:lastModifiedBy>
  <cp:revision>31</cp:revision>
  <dcterms:created xsi:type="dcterms:W3CDTF">2018-03-19T15:12:45Z</dcterms:created>
  <dcterms:modified xsi:type="dcterms:W3CDTF">2018-03-20T02:55:53Z</dcterms:modified>
</cp:coreProperties>
</file>