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97C-9882-4F1B-A22E-F42A105A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BE406-2877-476F-99EA-CB7A57BE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5A7F-4BD8-4173-8F0E-8C5B4419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5CC4-3FC2-45AD-9A07-008B8A72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D344-86FC-4244-B98C-419253A6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539B-4BFD-45BA-8CF9-7C12BCBA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4581C-F51E-4DDA-BF1A-60AF63A0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2FA5-656B-4956-8E20-1EE32B38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CEF3-6CCD-4F7F-99A9-1B97B348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2EAB-9FAD-4EDE-91BB-CEB55CAB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82971-6B9B-4604-AAB6-90949D08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9AA2F-469E-4885-99CE-B5912152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D109-1C4C-4E1A-A1DB-08BFD2E0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D1F7-2497-4BC7-9977-B76C9E14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F207-DDD4-4864-9FE7-5D7E28A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8FE8-4846-46F0-BAE0-29D9B418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B2B7-6B78-4EDB-86B3-D4441D88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D1EE-6C43-48EB-AD20-3823CCCA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C5A4-034E-4A57-93DB-AC753DE9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F17B-19B3-4095-9825-E5B53B89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357B-05A1-4DFB-AB98-B3BA78C6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7CBBE-7AC8-409C-AC8E-E63704E6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AE00-D914-4D86-A6AE-48F0BFEC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E7B7-FC3A-4C63-87D6-3A5F49CF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1576-BD3D-4FD1-A6FE-1F178B0C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4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869-8927-4BA6-82E7-EE0D8AC1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E75B-C4DB-40AB-8959-C21BF0DD1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0442-16B6-46CE-8A7E-11562972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91AF-017F-425B-BAAB-7A4D07E4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67FB-800E-491C-B4B8-20EC6710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C3E88-E30C-4402-A17C-028A9C5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DE3B-9BA9-4FB0-86C2-5B5461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3FB9-6985-4D9E-A556-3F746A6D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80F2-A4D0-43D4-8E61-CDFAD3D69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80011-17AC-4ACF-86A3-8F6C8A5DB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D3AA2-863B-4045-8490-7013235A4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9ABAD-ECFB-4FF1-88C0-CFA096C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E895D-EB3B-4B52-A7AC-AE697687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35A03-1A2F-4587-9D80-435D7EBC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6A47-CA81-44AD-BC70-55AA5442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BCA1E-9713-40D8-B4BD-C7D7E556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6F520-5761-47DF-BFF7-9C3F03A6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BD105-1A5C-4853-B015-92CCE68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3925F-6EED-4F1F-A7A5-9CDE6E7D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BD907-989B-497E-8268-FDD22F21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CA75B-54BF-454E-80C2-BCF00E6A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7A0-22DF-453D-B6DD-92E7F35F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560A-7BAA-4E9F-9FE5-98058027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1DE-6BBE-4DD9-B918-09506946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9BF2-8795-461F-BB13-5B3CB515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54C0-8942-4745-9543-F306FC5E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D601-E4D4-4B7B-BEB1-CFD6C2DB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64E0-3230-4625-986E-17063FA9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1D753-2226-4C53-A0F6-B7005852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297DA-92DA-42D0-979E-8FF0D145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B0EB-6F80-4C73-BBA1-E8D45F0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DB4D3-1E31-4A03-B4E7-1BE8A07E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C6AF-2A1D-4246-9B28-8FE9B738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357E-71EF-40AA-B227-BA06BF6C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D788-27F8-4A15-96C3-5755A196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84FE-DCAF-411F-A632-656ACE1B1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4E0C-F35A-439A-841E-4A83042C2EC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8C43-D34C-4963-BDF8-E52203F4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E8E-F25D-4B86-B786-3A47C4751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3412-9486-497F-BFB0-9C5CDF90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2101D-1155-4F41-BC03-15527E69576F}"/>
              </a:ext>
            </a:extLst>
          </p:cNvPr>
          <p:cNvSpPr/>
          <p:nvPr/>
        </p:nvSpPr>
        <p:spPr>
          <a:xfrm>
            <a:off x="1145219" y="5419816"/>
            <a:ext cx="10253709" cy="54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53E7A2A-D3DE-4AB3-82AC-09A7A190DEF6}"/>
              </a:ext>
            </a:extLst>
          </p:cNvPr>
          <p:cNvSpPr/>
          <p:nvPr/>
        </p:nvSpPr>
        <p:spPr>
          <a:xfrm>
            <a:off x="4605963" y="43971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B043E0-BB98-4ED8-94A6-973C75340070}"/>
              </a:ext>
            </a:extLst>
          </p:cNvPr>
          <p:cNvSpPr/>
          <p:nvPr/>
        </p:nvSpPr>
        <p:spPr>
          <a:xfrm>
            <a:off x="5338763" y="45025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0CB50D-79EE-4344-821C-20A2C5456F91}"/>
              </a:ext>
            </a:extLst>
          </p:cNvPr>
          <p:cNvSpPr/>
          <p:nvPr/>
        </p:nvSpPr>
        <p:spPr>
          <a:xfrm>
            <a:off x="6071563" y="450258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360ED-2460-474E-8493-97A7CDCC56B7}"/>
              </a:ext>
            </a:extLst>
          </p:cNvPr>
          <p:cNvSpPr/>
          <p:nvPr/>
        </p:nvSpPr>
        <p:spPr>
          <a:xfrm>
            <a:off x="6775789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CEA116-C832-4E5A-9407-F7B305794F50}"/>
              </a:ext>
            </a:extLst>
          </p:cNvPr>
          <p:cNvSpPr/>
          <p:nvPr/>
        </p:nvSpPr>
        <p:spPr>
          <a:xfrm>
            <a:off x="7511712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59A5E8-E25C-4836-931C-039AA6550F4D}"/>
              </a:ext>
            </a:extLst>
          </p:cNvPr>
          <p:cNvSpPr/>
          <p:nvPr/>
        </p:nvSpPr>
        <p:spPr>
          <a:xfrm>
            <a:off x="8215938" y="43971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BBD10A-A22C-4F29-B872-6F30F793E655}"/>
              </a:ext>
            </a:extLst>
          </p:cNvPr>
          <p:cNvSpPr/>
          <p:nvPr/>
        </p:nvSpPr>
        <p:spPr>
          <a:xfrm>
            <a:off x="8948738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C35F4-2F67-4BBC-B17F-6B48C4FEBC44}"/>
              </a:ext>
            </a:extLst>
          </p:cNvPr>
          <p:cNvSpPr/>
          <p:nvPr/>
        </p:nvSpPr>
        <p:spPr>
          <a:xfrm>
            <a:off x="9681538" y="450258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6C2F59-30B2-4264-AE2E-537B523ED197}"/>
              </a:ext>
            </a:extLst>
          </p:cNvPr>
          <p:cNvSpPr/>
          <p:nvPr/>
        </p:nvSpPr>
        <p:spPr>
          <a:xfrm>
            <a:off x="4644689" y="230457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F9F438-9838-4AB5-9A13-BE5426566312}"/>
              </a:ext>
            </a:extLst>
          </p:cNvPr>
          <p:cNvSpPr/>
          <p:nvPr/>
        </p:nvSpPr>
        <p:spPr>
          <a:xfrm>
            <a:off x="5377489" y="231511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FB739A-C70C-4C34-86A8-590EB62FC848}"/>
              </a:ext>
            </a:extLst>
          </p:cNvPr>
          <p:cNvSpPr/>
          <p:nvPr/>
        </p:nvSpPr>
        <p:spPr>
          <a:xfrm>
            <a:off x="6110289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1D1CB9-2997-42EE-8930-9C49D9601E81}"/>
              </a:ext>
            </a:extLst>
          </p:cNvPr>
          <p:cNvSpPr/>
          <p:nvPr/>
        </p:nvSpPr>
        <p:spPr>
          <a:xfrm>
            <a:off x="6814515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D2B5AA-B48E-495C-A0C1-5BDA5E282947}"/>
              </a:ext>
            </a:extLst>
          </p:cNvPr>
          <p:cNvSpPr/>
          <p:nvPr/>
        </p:nvSpPr>
        <p:spPr>
          <a:xfrm>
            <a:off x="7550438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92266A-5516-4BCF-ABF8-5E6E94C7DC9E}"/>
              </a:ext>
            </a:extLst>
          </p:cNvPr>
          <p:cNvSpPr/>
          <p:nvPr/>
        </p:nvSpPr>
        <p:spPr>
          <a:xfrm>
            <a:off x="8254664" y="230457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3FBEA1-C695-4580-BCC6-EA08245D6E9C}"/>
              </a:ext>
            </a:extLst>
          </p:cNvPr>
          <p:cNvSpPr/>
          <p:nvPr/>
        </p:nvSpPr>
        <p:spPr>
          <a:xfrm>
            <a:off x="8987464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787561-3589-479A-8575-F471EEB1BBE4}"/>
              </a:ext>
            </a:extLst>
          </p:cNvPr>
          <p:cNvSpPr/>
          <p:nvPr/>
        </p:nvSpPr>
        <p:spPr>
          <a:xfrm>
            <a:off x="9720264" y="2315115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AB49F8-CF3F-487F-AC2A-70A21336596C}"/>
              </a:ext>
            </a:extLst>
          </p:cNvPr>
          <p:cNvSpPr/>
          <p:nvPr/>
        </p:nvSpPr>
        <p:spPr>
          <a:xfrm>
            <a:off x="4716124" y="4210353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2F7E56-FDB2-480C-BCF8-5AEC36F24129}"/>
              </a:ext>
            </a:extLst>
          </p:cNvPr>
          <p:cNvSpPr/>
          <p:nvPr/>
        </p:nvSpPr>
        <p:spPr>
          <a:xfrm>
            <a:off x="5448924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E82FF1-D9EF-471A-92D6-C4D4F1E61334}"/>
              </a:ext>
            </a:extLst>
          </p:cNvPr>
          <p:cNvSpPr/>
          <p:nvPr/>
        </p:nvSpPr>
        <p:spPr>
          <a:xfrm>
            <a:off x="6181724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207D4F-AB82-41D4-98F4-40B55662371A}"/>
              </a:ext>
            </a:extLst>
          </p:cNvPr>
          <p:cNvSpPr/>
          <p:nvPr/>
        </p:nvSpPr>
        <p:spPr>
          <a:xfrm>
            <a:off x="6885950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06ABE9-1433-42D2-AADE-5420EE967DD9}"/>
              </a:ext>
            </a:extLst>
          </p:cNvPr>
          <p:cNvSpPr/>
          <p:nvPr/>
        </p:nvSpPr>
        <p:spPr>
          <a:xfrm>
            <a:off x="7621873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1369CF-2390-4663-8731-F037AB0D32E9}"/>
              </a:ext>
            </a:extLst>
          </p:cNvPr>
          <p:cNvSpPr/>
          <p:nvPr/>
        </p:nvSpPr>
        <p:spPr>
          <a:xfrm>
            <a:off x="8326099" y="421035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E91005-41FA-468A-8D86-138F3B2AA0CF}"/>
              </a:ext>
            </a:extLst>
          </p:cNvPr>
          <p:cNvSpPr/>
          <p:nvPr/>
        </p:nvSpPr>
        <p:spPr>
          <a:xfrm>
            <a:off x="9058899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EA09B9-322C-49C9-840F-AFAB65543878}"/>
              </a:ext>
            </a:extLst>
          </p:cNvPr>
          <p:cNvSpPr/>
          <p:nvPr/>
        </p:nvSpPr>
        <p:spPr>
          <a:xfrm>
            <a:off x="9791699" y="4220893"/>
            <a:ext cx="522626" cy="521377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7818E6-CAE4-48DA-992D-8CD56D45907F}"/>
              </a:ext>
            </a:extLst>
          </p:cNvPr>
          <p:cNvSpPr/>
          <p:nvPr/>
        </p:nvSpPr>
        <p:spPr>
          <a:xfrm>
            <a:off x="4016037" y="509832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8A4462-3FB4-4CEE-96D0-29E53B30B923}"/>
              </a:ext>
            </a:extLst>
          </p:cNvPr>
          <p:cNvSpPr/>
          <p:nvPr/>
        </p:nvSpPr>
        <p:spPr>
          <a:xfrm>
            <a:off x="4720263" y="508778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EF7EA4-B26A-4121-8BD2-970B89D4B322}"/>
              </a:ext>
            </a:extLst>
          </p:cNvPr>
          <p:cNvSpPr/>
          <p:nvPr/>
        </p:nvSpPr>
        <p:spPr>
          <a:xfrm>
            <a:off x="5453063" y="5098325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1563FD-3EF6-42C0-8F86-175CD4EE7BC9}"/>
              </a:ext>
            </a:extLst>
          </p:cNvPr>
          <p:cNvSpPr/>
          <p:nvPr/>
        </p:nvSpPr>
        <p:spPr>
          <a:xfrm>
            <a:off x="6185863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ACACF9-C624-4B45-994E-E18DC2D894C5}"/>
              </a:ext>
            </a:extLst>
          </p:cNvPr>
          <p:cNvSpPr/>
          <p:nvPr/>
        </p:nvSpPr>
        <p:spPr>
          <a:xfrm>
            <a:off x="6890089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B895EB-0F99-4BF3-A521-6D98C6A6F412}"/>
              </a:ext>
            </a:extLst>
          </p:cNvPr>
          <p:cNvSpPr/>
          <p:nvPr/>
        </p:nvSpPr>
        <p:spPr>
          <a:xfrm>
            <a:off x="7626012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7D4F23-CFC8-43A4-909E-6173A237D915}"/>
              </a:ext>
            </a:extLst>
          </p:cNvPr>
          <p:cNvSpPr/>
          <p:nvPr/>
        </p:nvSpPr>
        <p:spPr>
          <a:xfrm>
            <a:off x="8330238" y="508778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75B543-B75D-4F0D-8339-E00395E3D836}"/>
              </a:ext>
            </a:extLst>
          </p:cNvPr>
          <p:cNvSpPr/>
          <p:nvPr/>
        </p:nvSpPr>
        <p:spPr>
          <a:xfrm>
            <a:off x="9063038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C90C72-6DE7-4330-9AB3-D5096930BF79}"/>
              </a:ext>
            </a:extLst>
          </p:cNvPr>
          <p:cNvSpPr/>
          <p:nvPr/>
        </p:nvSpPr>
        <p:spPr>
          <a:xfrm>
            <a:off x="9795838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CB8D5F-DBC4-4BDF-A4C5-DE0321961757}"/>
              </a:ext>
            </a:extLst>
          </p:cNvPr>
          <p:cNvSpPr/>
          <p:nvPr/>
        </p:nvSpPr>
        <p:spPr>
          <a:xfrm>
            <a:off x="10500064" y="5098325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81EBC-1D33-4CB9-8760-9FCE43123413}"/>
              </a:ext>
            </a:extLst>
          </p:cNvPr>
          <p:cNvCxnSpPr>
            <a:cxnSpLocks/>
            <a:stCxn id="32" idx="7"/>
            <a:endCxn id="23" idx="3"/>
          </p:cNvCxnSpPr>
          <p:nvPr/>
        </p:nvCxnSpPr>
        <p:spPr>
          <a:xfrm flipV="1">
            <a:off x="4462126" y="4655376"/>
            <a:ext cx="330535" cy="519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88C086-BC30-4ACB-913C-8232CF4402D5}"/>
              </a:ext>
            </a:extLst>
          </p:cNvPr>
          <p:cNvCxnSpPr>
            <a:cxnSpLocks/>
            <a:stCxn id="33" idx="0"/>
            <a:endCxn id="23" idx="4"/>
          </p:cNvCxnSpPr>
          <p:nvPr/>
        </p:nvCxnSpPr>
        <p:spPr>
          <a:xfrm flipH="1" flipV="1">
            <a:off x="4977437" y="4731730"/>
            <a:ext cx="4139" cy="35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099704-D8FC-4FA4-9ED0-1EC140A3F49F}"/>
              </a:ext>
            </a:extLst>
          </p:cNvPr>
          <p:cNvCxnSpPr>
            <a:cxnSpLocks/>
            <a:stCxn id="34" idx="1"/>
            <a:endCxn id="23" idx="5"/>
          </p:cNvCxnSpPr>
          <p:nvPr/>
        </p:nvCxnSpPr>
        <p:spPr>
          <a:xfrm flipH="1" flipV="1">
            <a:off x="5162213" y="4655376"/>
            <a:ext cx="367387" cy="519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E5E2EA-3C0C-4D10-AC9A-F9BB43D53858}"/>
              </a:ext>
            </a:extLst>
          </p:cNvPr>
          <p:cNvSpPr/>
          <p:nvPr/>
        </p:nvSpPr>
        <p:spPr>
          <a:xfrm>
            <a:off x="3940463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13FF2D-52F5-47DE-80C3-9F70544941CD}"/>
              </a:ext>
            </a:extLst>
          </p:cNvPr>
          <p:cNvSpPr/>
          <p:nvPr/>
        </p:nvSpPr>
        <p:spPr>
          <a:xfrm>
            <a:off x="4644689" y="317830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2CB30C-2BB4-4E7C-B3E7-7D7F004E7CDD}"/>
              </a:ext>
            </a:extLst>
          </p:cNvPr>
          <p:cNvSpPr/>
          <p:nvPr/>
        </p:nvSpPr>
        <p:spPr>
          <a:xfrm>
            <a:off x="5377489" y="318884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52D6F0-02D7-46F8-92C8-8ADBA5E7E9B7}"/>
              </a:ext>
            </a:extLst>
          </p:cNvPr>
          <p:cNvSpPr/>
          <p:nvPr/>
        </p:nvSpPr>
        <p:spPr>
          <a:xfrm>
            <a:off x="6110289" y="3188847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DD87CE-DCC1-4E6A-BAD4-A7143FBF9B19}"/>
              </a:ext>
            </a:extLst>
          </p:cNvPr>
          <p:cNvSpPr/>
          <p:nvPr/>
        </p:nvSpPr>
        <p:spPr>
          <a:xfrm>
            <a:off x="6814515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29EF1C-F1DA-4086-A067-55F78FA7797D}"/>
              </a:ext>
            </a:extLst>
          </p:cNvPr>
          <p:cNvSpPr/>
          <p:nvPr/>
        </p:nvSpPr>
        <p:spPr>
          <a:xfrm>
            <a:off x="7550438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07B4F9-8C83-4A88-824C-129FD3D4FB32}"/>
              </a:ext>
            </a:extLst>
          </p:cNvPr>
          <p:cNvSpPr/>
          <p:nvPr/>
        </p:nvSpPr>
        <p:spPr>
          <a:xfrm>
            <a:off x="8254664" y="317830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7E6CE36-EB6D-478A-80A6-F76161E15423}"/>
              </a:ext>
            </a:extLst>
          </p:cNvPr>
          <p:cNvSpPr/>
          <p:nvPr/>
        </p:nvSpPr>
        <p:spPr>
          <a:xfrm>
            <a:off x="8987464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DCF5228-795F-4510-8D12-6A7BA0D8FDA8}"/>
              </a:ext>
            </a:extLst>
          </p:cNvPr>
          <p:cNvSpPr/>
          <p:nvPr/>
        </p:nvSpPr>
        <p:spPr>
          <a:xfrm>
            <a:off x="9720264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5E8829-895E-4CFB-B0CF-1822C3FC28F3}"/>
              </a:ext>
            </a:extLst>
          </p:cNvPr>
          <p:cNvSpPr/>
          <p:nvPr/>
        </p:nvSpPr>
        <p:spPr>
          <a:xfrm>
            <a:off x="10424490" y="3188847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647AF4-1BCE-435E-BF17-99CD626F6F39}"/>
              </a:ext>
            </a:extLst>
          </p:cNvPr>
          <p:cNvCxnSpPr>
            <a:cxnSpLocks/>
            <a:stCxn id="54" idx="0"/>
            <a:endCxn id="14" idx="4"/>
          </p:cNvCxnSpPr>
          <p:nvPr/>
        </p:nvCxnSpPr>
        <p:spPr>
          <a:xfrm flipV="1">
            <a:off x="5638802" y="2836492"/>
            <a:ext cx="0" cy="352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823D6EE-7941-4814-8266-E710E58BB876}"/>
              </a:ext>
            </a:extLst>
          </p:cNvPr>
          <p:cNvSpPr/>
          <p:nvPr/>
        </p:nvSpPr>
        <p:spPr>
          <a:xfrm>
            <a:off x="3901737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1D899D-7706-41FE-8D8D-95DC379FAA4E}"/>
              </a:ext>
            </a:extLst>
          </p:cNvPr>
          <p:cNvSpPr/>
          <p:nvPr/>
        </p:nvSpPr>
        <p:spPr>
          <a:xfrm>
            <a:off x="4605963" y="131375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A296B-2442-4FEE-8300-72BA311E928C}"/>
              </a:ext>
            </a:extLst>
          </p:cNvPr>
          <p:cNvSpPr/>
          <p:nvPr/>
        </p:nvSpPr>
        <p:spPr>
          <a:xfrm>
            <a:off x="5338763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69FED3-3DE8-47FB-BA6F-E9E4FB9DB5C3}"/>
              </a:ext>
            </a:extLst>
          </p:cNvPr>
          <p:cNvSpPr/>
          <p:nvPr/>
        </p:nvSpPr>
        <p:spPr>
          <a:xfrm>
            <a:off x="6071563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3A44BF-E123-4C34-A54F-F87DE8C2C700}"/>
              </a:ext>
            </a:extLst>
          </p:cNvPr>
          <p:cNvSpPr/>
          <p:nvPr/>
        </p:nvSpPr>
        <p:spPr>
          <a:xfrm>
            <a:off x="6775789" y="1324296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D521C4F-35D7-4A19-9445-F5B9AE645B16}"/>
              </a:ext>
            </a:extLst>
          </p:cNvPr>
          <p:cNvSpPr/>
          <p:nvPr/>
        </p:nvSpPr>
        <p:spPr>
          <a:xfrm>
            <a:off x="7511712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9D6D35-FD3D-4645-800F-C4F9097AB80E}"/>
              </a:ext>
            </a:extLst>
          </p:cNvPr>
          <p:cNvSpPr/>
          <p:nvPr/>
        </p:nvSpPr>
        <p:spPr>
          <a:xfrm>
            <a:off x="8215938" y="131375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4BD7B2-CFCA-43FB-AECC-CA00D356CF9A}"/>
              </a:ext>
            </a:extLst>
          </p:cNvPr>
          <p:cNvSpPr/>
          <p:nvPr/>
        </p:nvSpPr>
        <p:spPr>
          <a:xfrm>
            <a:off x="8948738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D281C22-AE87-4223-AD04-F95FF74101D4}"/>
              </a:ext>
            </a:extLst>
          </p:cNvPr>
          <p:cNvSpPr/>
          <p:nvPr/>
        </p:nvSpPr>
        <p:spPr>
          <a:xfrm>
            <a:off x="9681538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0F7CFE-3F87-4081-977F-FC6E979B342F}"/>
              </a:ext>
            </a:extLst>
          </p:cNvPr>
          <p:cNvSpPr/>
          <p:nvPr/>
        </p:nvSpPr>
        <p:spPr>
          <a:xfrm>
            <a:off x="10385764" y="1324296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6E098A-4645-4293-BCD3-146AE052EA2C}"/>
              </a:ext>
            </a:extLst>
          </p:cNvPr>
          <p:cNvCxnSpPr>
            <a:cxnSpLocks/>
            <a:stCxn id="66" idx="0"/>
            <a:endCxn id="5" idx="4"/>
          </p:cNvCxnSpPr>
          <p:nvPr/>
        </p:nvCxnSpPr>
        <p:spPr>
          <a:xfrm flipV="1">
            <a:off x="6332876" y="971635"/>
            <a:ext cx="0" cy="35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37F783-153A-4454-84AC-8DD2448A047A}"/>
              </a:ext>
            </a:extLst>
          </p:cNvPr>
          <p:cNvCxnSpPr>
            <a:cxnSpLocks/>
            <a:stCxn id="53" idx="7"/>
            <a:endCxn id="14" idx="3"/>
          </p:cNvCxnSpPr>
          <p:nvPr/>
        </p:nvCxnSpPr>
        <p:spPr>
          <a:xfrm flipV="1">
            <a:off x="5090778" y="2760138"/>
            <a:ext cx="363248" cy="494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BA2DDB-5B82-462D-AC35-F4AA716A41A3}"/>
              </a:ext>
            </a:extLst>
          </p:cNvPr>
          <p:cNvCxnSpPr>
            <a:cxnSpLocks/>
            <a:stCxn id="65" idx="7"/>
            <a:endCxn id="5" idx="3"/>
          </p:cNvCxnSpPr>
          <p:nvPr/>
        </p:nvCxnSpPr>
        <p:spPr>
          <a:xfrm flipV="1">
            <a:off x="5784852" y="895281"/>
            <a:ext cx="363248" cy="505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B06E808-1AD4-41A0-B5BC-B5524E46FE38}"/>
              </a:ext>
            </a:extLst>
          </p:cNvPr>
          <p:cNvCxnSpPr>
            <a:cxnSpLocks/>
            <a:stCxn id="55" idx="1"/>
            <a:endCxn id="14" idx="5"/>
          </p:cNvCxnSpPr>
          <p:nvPr/>
        </p:nvCxnSpPr>
        <p:spPr>
          <a:xfrm flipH="1" flipV="1">
            <a:off x="5823578" y="2760138"/>
            <a:ext cx="363248" cy="505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45FCE6-5A15-4975-89E0-50C924138204}"/>
              </a:ext>
            </a:extLst>
          </p:cNvPr>
          <p:cNvCxnSpPr>
            <a:cxnSpLocks/>
            <a:stCxn id="67" idx="1"/>
            <a:endCxn id="5" idx="5"/>
          </p:cNvCxnSpPr>
          <p:nvPr/>
        </p:nvCxnSpPr>
        <p:spPr>
          <a:xfrm flipH="1" flipV="1">
            <a:off x="6517652" y="895281"/>
            <a:ext cx="334674" cy="505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E0CF296-5156-4FD8-9310-72B7BFADF8B8}"/>
              </a:ext>
            </a:extLst>
          </p:cNvPr>
          <p:cNvSpPr txBox="1"/>
          <p:nvPr/>
        </p:nvSpPr>
        <p:spPr>
          <a:xfrm>
            <a:off x="4090364" y="479480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816C6E-135D-4C46-9BB5-3105404A034D}"/>
              </a:ext>
            </a:extLst>
          </p:cNvPr>
          <p:cNvSpPr txBox="1"/>
          <p:nvPr/>
        </p:nvSpPr>
        <p:spPr>
          <a:xfrm>
            <a:off x="4554536" y="476430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83651A-FB41-4AAF-A63E-FE01E5E7DB67}"/>
              </a:ext>
            </a:extLst>
          </p:cNvPr>
          <p:cNvSpPr txBox="1"/>
          <p:nvPr/>
        </p:nvSpPr>
        <p:spPr>
          <a:xfrm>
            <a:off x="6386996" y="107942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CFA650-3163-49C1-B4A8-8529D0EBA47F}"/>
              </a:ext>
            </a:extLst>
          </p:cNvPr>
          <p:cNvSpPr txBox="1"/>
          <p:nvPr/>
        </p:nvSpPr>
        <p:spPr>
          <a:xfrm>
            <a:off x="4762500" y="283248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EEFD78-E82E-43F3-B36D-FF106C7CD6E9}"/>
              </a:ext>
            </a:extLst>
          </p:cNvPr>
          <p:cNvSpPr txBox="1"/>
          <p:nvPr/>
        </p:nvSpPr>
        <p:spPr>
          <a:xfrm>
            <a:off x="5454339" y="968241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F98BC9-B711-4289-8F9B-44658BDA2452}"/>
              </a:ext>
            </a:extLst>
          </p:cNvPr>
          <p:cNvSpPr txBox="1"/>
          <p:nvPr/>
        </p:nvSpPr>
        <p:spPr>
          <a:xfrm>
            <a:off x="5915509" y="9928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8BB957-0F5A-4993-9F52-7B6FED975D76}"/>
              </a:ext>
            </a:extLst>
          </p:cNvPr>
          <p:cNvSpPr txBox="1"/>
          <p:nvPr/>
        </p:nvSpPr>
        <p:spPr>
          <a:xfrm>
            <a:off x="5267324" y="285822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D0E679A-4D94-46C5-9BCC-1C3D5C26915C}"/>
              </a:ext>
            </a:extLst>
          </p:cNvPr>
          <p:cNvSpPr txBox="1"/>
          <p:nvPr/>
        </p:nvSpPr>
        <p:spPr>
          <a:xfrm>
            <a:off x="5676900" y="291898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38E10E-1FD7-4EEE-BF09-91AA333DD68A}"/>
              </a:ext>
            </a:extLst>
          </p:cNvPr>
          <p:cNvSpPr txBox="1"/>
          <p:nvPr/>
        </p:nvSpPr>
        <p:spPr>
          <a:xfrm>
            <a:off x="5025231" y="47738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56E09D-7C05-4484-9C6B-4815B4DDF914}"/>
              </a:ext>
            </a:extLst>
          </p:cNvPr>
          <p:cNvSpPr txBox="1"/>
          <p:nvPr/>
        </p:nvSpPr>
        <p:spPr>
          <a:xfrm>
            <a:off x="2933701" y="276589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1BEB16-633F-4836-AE1D-A8C35BE9FB83}"/>
              </a:ext>
            </a:extLst>
          </p:cNvPr>
          <p:cNvSpPr txBox="1"/>
          <p:nvPr/>
        </p:nvSpPr>
        <p:spPr>
          <a:xfrm>
            <a:off x="2848344" y="4695375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119B9-75A0-4F18-8B50-34B4CAC2E2BE}"/>
              </a:ext>
            </a:extLst>
          </p:cNvPr>
          <p:cNvSpPr txBox="1"/>
          <p:nvPr/>
        </p:nvSpPr>
        <p:spPr>
          <a:xfrm>
            <a:off x="2911135" y="948077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EC22F756-2A7D-4A21-8174-8978A8A41203}"/>
              </a:ext>
            </a:extLst>
          </p:cNvPr>
          <p:cNvSpPr/>
          <p:nvPr/>
        </p:nvSpPr>
        <p:spPr>
          <a:xfrm rot="5400000">
            <a:off x="4821035" y="496962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85D3E0-B2E3-4B08-8467-158E513FF4D8}"/>
              </a:ext>
            </a:extLst>
          </p:cNvPr>
          <p:cNvSpPr txBox="1"/>
          <p:nvPr/>
        </p:nvSpPr>
        <p:spPr>
          <a:xfrm>
            <a:off x="3925109" y="62590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</p:txBody>
      </p:sp>
    </p:spTree>
    <p:extLst>
      <p:ext uri="{BB962C8B-B14F-4D97-AF65-F5344CB8AC3E}">
        <p14:creationId xmlns:p14="http://schemas.microsoft.com/office/powerpoint/2010/main" val="28466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F09C63-CC1F-4912-B081-9CFA68F66FD2}"/>
              </a:ext>
            </a:extLst>
          </p:cNvPr>
          <p:cNvSpPr/>
          <p:nvPr/>
        </p:nvSpPr>
        <p:spPr>
          <a:xfrm>
            <a:off x="3267075" y="1109663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A0731D-3AA3-404A-BA36-23D7279C1AA0}"/>
              </a:ext>
            </a:extLst>
          </p:cNvPr>
          <p:cNvSpPr/>
          <p:nvPr/>
        </p:nvSpPr>
        <p:spPr>
          <a:xfrm>
            <a:off x="3855242" y="11811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85347-53B0-42DB-9C6C-CE141A0EDB40}"/>
              </a:ext>
            </a:extLst>
          </p:cNvPr>
          <p:cNvSpPr/>
          <p:nvPr/>
        </p:nvSpPr>
        <p:spPr>
          <a:xfrm>
            <a:off x="3362325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3C256-ABD6-4F2A-BD54-70437A38E665}"/>
              </a:ext>
            </a:extLst>
          </p:cNvPr>
          <p:cNvSpPr/>
          <p:nvPr/>
        </p:nvSpPr>
        <p:spPr>
          <a:xfrm>
            <a:off x="4348159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76B95-D949-4914-A5BB-64722394C11D}"/>
              </a:ext>
            </a:extLst>
          </p:cNvPr>
          <p:cNvSpPr/>
          <p:nvPr/>
        </p:nvSpPr>
        <p:spPr>
          <a:xfrm>
            <a:off x="4841076" y="117633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EA878-3AF7-4097-BF2E-EE60F5A41426}"/>
              </a:ext>
            </a:extLst>
          </p:cNvPr>
          <p:cNvSpPr/>
          <p:nvPr/>
        </p:nvSpPr>
        <p:spPr>
          <a:xfrm>
            <a:off x="3855242" y="162401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56261-9ADF-412E-997A-3AE516620C3A}"/>
              </a:ext>
            </a:extLst>
          </p:cNvPr>
          <p:cNvSpPr/>
          <p:nvPr/>
        </p:nvSpPr>
        <p:spPr>
          <a:xfrm>
            <a:off x="3362325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3C51D-5A31-4E2D-ADF8-76C8AE94814B}"/>
              </a:ext>
            </a:extLst>
          </p:cNvPr>
          <p:cNvSpPr/>
          <p:nvPr/>
        </p:nvSpPr>
        <p:spPr>
          <a:xfrm>
            <a:off x="4348159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B218-9595-4AD8-9E8A-ECED6A9A66EC}"/>
              </a:ext>
            </a:extLst>
          </p:cNvPr>
          <p:cNvSpPr/>
          <p:nvPr/>
        </p:nvSpPr>
        <p:spPr>
          <a:xfrm>
            <a:off x="4841076" y="161925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67514-7F45-4DF0-92A6-AFC88E71BB89}"/>
              </a:ext>
            </a:extLst>
          </p:cNvPr>
          <p:cNvSpPr/>
          <p:nvPr/>
        </p:nvSpPr>
        <p:spPr>
          <a:xfrm>
            <a:off x="3855242" y="206692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44F5B-425F-4346-8FAC-06BF821414D8}"/>
              </a:ext>
            </a:extLst>
          </p:cNvPr>
          <p:cNvSpPr/>
          <p:nvPr/>
        </p:nvSpPr>
        <p:spPr>
          <a:xfrm>
            <a:off x="3362325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572A8-EC84-41B2-9601-8507B0C4F0FD}"/>
              </a:ext>
            </a:extLst>
          </p:cNvPr>
          <p:cNvSpPr/>
          <p:nvPr/>
        </p:nvSpPr>
        <p:spPr>
          <a:xfrm>
            <a:off x="4348159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BB6A6D-15E7-49C4-B88A-FC9ECB5D77B0}"/>
              </a:ext>
            </a:extLst>
          </p:cNvPr>
          <p:cNvSpPr/>
          <p:nvPr/>
        </p:nvSpPr>
        <p:spPr>
          <a:xfrm>
            <a:off x="4841076" y="206216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11CC-0E81-4BDE-B19D-A762336DD032}"/>
              </a:ext>
            </a:extLst>
          </p:cNvPr>
          <p:cNvSpPr/>
          <p:nvPr/>
        </p:nvSpPr>
        <p:spPr>
          <a:xfrm>
            <a:off x="3855242" y="250983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13E6D-84C3-47D1-9AD9-1449C6042D3C}"/>
              </a:ext>
            </a:extLst>
          </p:cNvPr>
          <p:cNvSpPr/>
          <p:nvPr/>
        </p:nvSpPr>
        <p:spPr>
          <a:xfrm>
            <a:off x="3362325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133AB-BFC8-42B2-8384-00B5F8754EE2}"/>
              </a:ext>
            </a:extLst>
          </p:cNvPr>
          <p:cNvSpPr/>
          <p:nvPr/>
        </p:nvSpPr>
        <p:spPr>
          <a:xfrm>
            <a:off x="4348159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03A93-F927-4156-9DDB-C53C38E3C5C7}"/>
              </a:ext>
            </a:extLst>
          </p:cNvPr>
          <p:cNvSpPr/>
          <p:nvPr/>
        </p:nvSpPr>
        <p:spPr>
          <a:xfrm>
            <a:off x="4841076" y="250507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FF7805-A90A-4176-8BC5-3036379CEA1C}"/>
              </a:ext>
            </a:extLst>
          </p:cNvPr>
          <p:cNvSpPr/>
          <p:nvPr/>
        </p:nvSpPr>
        <p:spPr>
          <a:xfrm>
            <a:off x="7717629" y="1619250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C073BF-1C8C-4B5E-8D4B-DF5B26739EE7}"/>
              </a:ext>
            </a:extLst>
          </p:cNvPr>
          <p:cNvSpPr/>
          <p:nvPr/>
        </p:nvSpPr>
        <p:spPr>
          <a:xfrm>
            <a:off x="8210546" y="1614488"/>
            <a:ext cx="328613" cy="300037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894250-35C3-4775-9BBF-761F6315BD1C}"/>
              </a:ext>
            </a:extLst>
          </p:cNvPr>
          <p:cNvSpPr/>
          <p:nvPr/>
        </p:nvSpPr>
        <p:spPr>
          <a:xfrm>
            <a:off x="7717629" y="2062162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FFF8BB-8D4D-4776-859F-CDA4D5596FCD}"/>
              </a:ext>
            </a:extLst>
          </p:cNvPr>
          <p:cNvSpPr/>
          <p:nvPr/>
        </p:nvSpPr>
        <p:spPr>
          <a:xfrm>
            <a:off x="8210546" y="2057400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2C560-CA3C-4987-BD8E-E7E49EC1341E}"/>
              </a:ext>
            </a:extLst>
          </p:cNvPr>
          <p:cNvSpPr/>
          <p:nvPr/>
        </p:nvSpPr>
        <p:spPr>
          <a:xfrm>
            <a:off x="3786188" y="1109663"/>
            <a:ext cx="1500188" cy="13192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C84B55-4D61-474F-B8FF-929F8A9213D6}"/>
              </a:ext>
            </a:extLst>
          </p:cNvPr>
          <p:cNvSpPr/>
          <p:nvPr/>
        </p:nvSpPr>
        <p:spPr>
          <a:xfrm>
            <a:off x="3786188" y="1552574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97EC87-5447-41AF-A5F3-923236F013DB}"/>
              </a:ext>
            </a:extLst>
          </p:cNvPr>
          <p:cNvSpPr/>
          <p:nvPr/>
        </p:nvSpPr>
        <p:spPr>
          <a:xfrm>
            <a:off x="3267075" y="1552574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37C425F2-C360-4331-AA99-6DFEA1F88010}"/>
              </a:ext>
            </a:extLst>
          </p:cNvPr>
          <p:cNvSpPr/>
          <p:nvPr/>
        </p:nvSpPr>
        <p:spPr>
          <a:xfrm rot="18919361">
            <a:off x="3028852" y="1052736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34F6852-C69E-46B2-BFC6-7B2722CFE5EF}"/>
              </a:ext>
            </a:extLst>
          </p:cNvPr>
          <p:cNvSpPr/>
          <p:nvPr/>
        </p:nvSpPr>
        <p:spPr>
          <a:xfrm rot="2622678" flipV="1">
            <a:off x="2920152" y="-2014684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6CF4EC24-117B-4CB6-90C8-4394544EFE74}"/>
              </a:ext>
            </a:extLst>
          </p:cNvPr>
          <p:cNvSpPr/>
          <p:nvPr/>
        </p:nvSpPr>
        <p:spPr>
          <a:xfrm rot="2622678" flipV="1">
            <a:off x="3429740" y="-2014685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BB352AD-E212-4EB4-AF3D-0F003D2F91EB}"/>
              </a:ext>
            </a:extLst>
          </p:cNvPr>
          <p:cNvSpPr/>
          <p:nvPr/>
        </p:nvSpPr>
        <p:spPr>
          <a:xfrm rot="18919361">
            <a:off x="3538442" y="1052735"/>
            <a:ext cx="5449628" cy="4972323"/>
          </a:xfrm>
          <a:prstGeom prst="arc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4004C2-C2C3-4624-873B-A0BC409EBBBE}"/>
              </a:ext>
            </a:extLst>
          </p:cNvPr>
          <p:cNvSpPr txBox="1"/>
          <p:nvPr/>
        </p:nvSpPr>
        <p:spPr>
          <a:xfrm>
            <a:off x="3131527" y="3314697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2C9881-18C7-4CD6-8C53-79AFBDC59F8B}"/>
              </a:ext>
            </a:extLst>
          </p:cNvPr>
          <p:cNvSpPr txBox="1"/>
          <p:nvPr/>
        </p:nvSpPr>
        <p:spPr>
          <a:xfrm>
            <a:off x="7158218" y="3314697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202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B639D0-38E4-44FB-BCD9-0F98C6B4B01E}"/>
              </a:ext>
            </a:extLst>
          </p:cNvPr>
          <p:cNvCxnSpPr>
            <a:cxnSpLocks/>
          </p:cNvCxnSpPr>
          <p:nvPr/>
        </p:nvCxnSpPr>
        <p:spPr>
          <a:xfrm>
            <a:off x="4100513" y="606266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2E396E-94D1-4B1C-BC1A-4B6C56F5C7AC}"/>
              </a:ext>
            </a:extLst>
          </p:cNvPr>
          <p:cNvCxnSpPr>
            <a:cxnSpLocks/>
          </p:cNvCxnSpPr>
          <p:nvPr/>
        </p:nvCxnSpPr>
        <p:spPr>
          <a:xfrm>
            <a:off x="4100513" y="622458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FED2E-D226-41CF-804C-6B233755BA0E}"/>
              </a:ext>
            </a:extLst>
          </p:cNvPr>
          <p:cNvCxnSpPr>
            <a:cxnSpLocks/>
          </p:cNvCxnSpPr>
          <p:nvPr/>
        </p:nvCxnSpPr>
        <p:spPr>
          <a:xfrm>
            <a:off x="3581395" y="52863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E347BC-F884-4D63-B747-1192699F5B93}"/>
              </a:ext>
            </a:extLst>
          </p:cNvPr>
          <p:cNvCxnSpPr/>
          <p:nvPr/>
        </p:nvCxnSpPr>
        <p:spPr>
          <a:xfrm>
            <a:off x="5986459" y="529351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59B7A-11F5-4770-AF43-C586634BAA5F}"/>
              </a:ext>
            </a:extLst>
          </p:cNvPr>
          <p:cNvCxnSpPr/>
          <p:nvPr/>
        </p:nvCxnSpPr>
        <p:spPr>
          <a:xfrm>
            <a:off x="3581400" y="562451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1B859D-702B-4979-A477-16663DDB83B4}"/>
              </a:ext>
            </a:extLst>
          </p:cNvPr>
          <p:cNvCxnSpPr/>
          <p:nvPr/>
        </p:nvCxnSpPr>
        <p:spPr>
          <a:xfrm>
            <a:off x="3581399" y="578643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495BC-0DAF-4F56-95CB-5CCFB5993300}"/>
              </a:ext>
            </a:extLst>
          </p:cNvPr>
          <p:cNvCxnSpPr>
            <a:cxnSpLocks/>
          </p:cNvCxnSpPr>
          <p:nvPr/>
        </p:nvCxnSpPr>
        <p:spPr>
          <a:xfrm>
            <a:off x="6505575" y="60626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424E9A-DA7A-4D7B-A684-51331C76C3BD}"/>
              </a:ext>
            </a:extLst>
          </p:cNvPr>
          <p:cNvCxnSpPr>
            <a:cxnSpLocks/>
          </p:cNvCxnSpPr>
          <p:nvPr/>
        </p:nvCxnSpPr>
        <p:spPr>
          <a:xfrm>
            <a:off x="4100512" y="60626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20080A-AC0B-4C4A-8605-2828A1737FA6}"/>
              </a:ext>
            </a:extLst>
          </p:cNvPr>
          <p:cNvCxnSpPr>
            <a:cxnSpLocks/>
          </p:cNvCxnSpPr>
          <p:nvPr/>
        </p:nvCxnSpPr>
        <p:spPr>
          <a:xfrm>
            <a:off x="3581398" y="563880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EB05A6-7062-4852-908A-E8A2706362EB}"/>
              </a:ext>
            </a:extLst>
          </p:cNvPr>
          <p:cNvCxnSpPr>
            <a:cxnSpLocks/>
          </p:cNvCxnSpPr>
          <p:nvPr/>
        </p:nvCxnSpPr>
        <p:spPr>
          <a:xfrm>
            <a:off x="4100512" y="588644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D6F5F-F358-42D9-B697-5455A9648F84}"/>
              </a:ext>
            </a:extLst>
          </p:cNvPr>
          <p:cNvCxnSpPr>
            <a:cxnSpLocks/>
          </p:cNvCxnSpPr>
          <p:nvPr/>
        </p:nvCxnSpPr>
        <p:spPr>
          <a:xfrm>
            <a:off x="4100512" y="60483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837747-B7CB-4792-8E9C-3B323CD345DF}"/>
              </a:ext>
            </a:extLst>
          </p:cNvPr>
          <p:cNvCxnSpPr/>
          <p:nvPr/>
        </p:nvCxnSpPr>
        <p:spPr>
          <a:xfrm>
            <a:off x="3581399" y="544829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FDF56C-F19C-4EE9-8151-7A4CCA3A7B88}"/>
              </a:ext>
            </a:extLst>
          </p:cNvPr>
          <p:cNvCxnSpPr/>
          <p:nvPr/>
        </p:nvCxnSpPr>
        <p:spPr>
          <a:xfrm>
            <a:off x="3581398" y="561022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A33A9-B2F4-45E9-80E5-2BE1D20B124E}"/>
              </a:ext>
            </a:extLst>
          </p:cNvPr>
          <p:cNvCxnSpPr>
            <a:cxnSpLocks/>
          </p:cNvCxnSpPr>
          <p:nvPr/>
        </p:nvCxnSpPr>
        <p:spPr>
          <a:xfrm>
            <a:off x="6505574" y="58864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4409F3-0F72-4BA9-8F42-16949638DCF7}"/>
              </a:ext>
            </a:extLst>
          </p:cNvPr>
          <p:cNvCxnSpPr>
            <a:cxnSpLocks/>
          </p:cNvCxnSpPr>
          <p:nvPr/>
        </p:nvCxnSpPr>
        <p:spPr>
          <a:xfrm>
            <a:off x="4100511" y="58864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5C4815-4E1E-4363-AD6D-50D4BE6AC02B}"/>
              </a:ext>
            </a:extLst>
          </p:cNvPr>
          <p:cNvCxnSpPr>
            <a:cxnSpLocks/>
          </p:cNvCxnSpPr>
          <p:nvPr/>
        </p:nvCxnSpPr>
        <p:spPr>
          <a:xfrm>
            <a:off x="3581397" y="5462587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990D85-B3A5-42B3-A347-4D43A95D6131}"/>
              </a:ext>
            </a:extLst>
          </p:cNvPr>
          <p:cNvCxnSpPr>
            <a:cxnSpLocks/>
          </p:cNvCxnSpPr>
          <p:nvPr/>
        </p:nvCxnSpPr>
        <p:spPr>
          <a:xfrm>
            <a:off x="4100511" y="571023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AB8D0-EAF4-43A2-9ABC-80722B424EA8}"/>
              </a:ext>
            </a:extLst>
          </p:cNvPr>
          <p:cNvCxnSpPr>
            <a:cxnSpLocks/>
          </p:cNvCxnSpPr>
          <p:nvPr/>
        </p:nvCxnSpPr>
        <p:spPr>
          <a:xfrm>
            <a:off x="4100511" y="587216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03F9E5-7287-4FE8-8DD2-4006382BB93F}"/>
              </a:ext>
            </a:extLst>
          </p:cNvPr>
          <p:cNvCxnSpPr/>
          <p:nvPr/>
        </p:nvCxnSpPr>
        <p:spPr>
          <a:xfrm>
            <a:off x="3581398" y="527208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12B2D0-2631-4FB3-85F5-BE342F831035}"/>
              </a:ext>
            </a:extLst>
          </p:cNvPr>
          <p:cNvCxnSpPr/>
          <p:nvPr/>
        </p:nvCxnSpPr>
        <p:spPr>
          <a:xfrm>
            <a:off x="3581397" y="543401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E077D5-7E30-4F98-807F-6B3C637C7AC9}"/>
              </a:ext>
            </a:extLst>
          </p:cNvPr>
          <p:cNvCxnSpPr>
            <a:cxnSpLocks/>
          </p:cNvCxnSpPr>
          <p:nvPr/>
        </p:nvCxnSpPr>
        <p:spPr>
          <a:xfrm>
            <a:off x="6505573" y="57102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D779CD-9DD1-4152-973A-494AFA37C0A0}"/>
              </a:ext>
            </a:extLst>
          </p:cNvPr>
          <p:cNvCxnSpPr>
            <a:cxnSpLocks/>
          </p:cNvCxnSpPr>
          <p:nvPr/>
        </p:nvCxnSpPr>
        <p:spPr>
          <a:xfrm>
            <a:off x="4100510" y="57102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7795D1-8AAE-411D-8DF0-55E6E43A0DA0}"/>
              </a:ext>
            </a:extLst>
          </p:cNvPr>
          <p:cNvCxnSpPr>
            <a:cxnSpLocks/>
          </p:cNvCxnSpPr>
          <p:nvPr/>
        </p:nvCxnSpPr>
        <p:spPr>
          <a:xfrm>
            <a:off x="3581396" y="528637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8C975D-6C82-483D-8DD3-A04E29A73FD4}"/>
              </a:ext>
            </a:extLst>
          </p:cNvPr>
          <p:cNvCxnSpPr>
            <a:cxnSpLocks/>
          </p:cNvCxnSpPr>
          <p:nvPr/>
        </p:nvCxnSpPr>
        <p:spPr>
          <a:xfrm>
            <a:off x="4167188" y="234791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AAB19B-FF93-4727-B56C-465C04ECFB69}"/>
              </a:ext>
            </a:extLst>
          </p:cNvPr>
          <p:cNvCxnSpPr>
            <a:cxnSpLocks/>
          </p:cNvCxnSpPr>
          <p:nvPr/>
        </p:nvCxnSpPr>
        <p:spPr>
          <a:xfrm>
            <a:off x="4167188" y="250983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9CCD90-D566-4D9B-B777-AEDC604D8194}"/>
              </a:ext>
            </a:extLst>
          </p:cNvPr>
          <p:cNvCxnSpPr>
            <a:cxnSpLocks/>
          </p:cNvCxnSpPr>
          <p:nvPr/>
        </p:nvCxnSpPr>
        <p:spPr>
          <a:xfrm>
            <a:off x="3690938" y="156209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2AA8A62-405C-46E3-8F53-8255CC6D3812}"/>
              </a:ext>
            </a:extLst>
          </p:cNvPr>
          <p:cNvCxnSpPr/>
          <p:nvPr/>
        </p:nvCxnSpPr>
        <p:spPr>
          <a:xfrm>
            <a:off x="6053149" y="155971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D6A2B3-8E5E-4360-9D23-12D65D4F085D}"/>
              </a:ext>
            </a:extLst>
          </p:cNvPr>
          <p:cNvCxnSpPr/>
          <p:nvPr/>
        </p:nvCxnSpPr>
        <p:spPr>
          <a:xfrm>
            <a:off x="3648075" y="190976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CC3F52A-BE49-4E64-BF3F-8ADB4673D753}"/>
              </a:ext>
            </a:extLst>
          </p:cNvPr>
          <p:cNvCxnSpPr/>
          <p:nvPr/>
        </p:nvCxnSpPr>
        <p:spPr>
          <a:xfrm>
            <a:off x="3648074" y="207168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2E927D-5E3B-4CE1-830C-FD0AB69CCEA6}"/>
              </a:ext>
            </a:extLst>
          </p:cNvPr>
          <p:cNvCxnSpPr>
            <a:cxnSpLocks/>
          </p:cNvCxnSpPr>
          <p:nvPr/>
        </p:nvCxnSpPr>
        <p:spPr>
          <a:xfrm>
            <a:off x="6572250" y="2347914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21A5BE-1DD7-4E49-A407-8173316016AD}"/>
              </a:ext>
            </a:extLst>
          </p:cNvPr>
          <p:cNvCxnSpPr>
            <a:cxnSpLocks/>
          </p:cNvCxnSpPr>
          <p:nvPr/>
        </p:nvCxnSpPr>
        <p:spPr>
          <a:xfrm>
            <a:off x="4167187" y="2347914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FAEE93-2D11-45CB-A86D-C2B238A4E423}"/>
              </a:ext>
            </a:extLst>
          </p:cNvPr>
          <p:cNvCxnSpPr>
            <a:cxnSpLocks/>
          </p:cNvCxnSpPr>
          <p:nvPr/>
        </p:nvCxnSpPr>
        <p:spPr>
          <a:xfrm>
            <a:off x="3648073" y="1924052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150255-F075-43C0-A27C-92140C6B9B93}"/>
              </a:ext>
            </a:extLst>
          </p:cNvPr>
          <p:cNvCxnSpPr>
            <a:cxnSpLocks/>
          </p:cNvCxnSpPr>
          <p:nvPr/>
        </p:nvCxnSpPr>
        <p:spPr>
          <a:xfrm>
            <a:off x="4167187" y="217170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E0A17F-39CB-4A57-96F7-23EC065E0731}"/>
              </a:ext>
            </a:extLst>
          </p:cNvPr>
          <p:cNvCxnSpPr>
            <a:cxnSpLocks/>
          </p:cNvCxnSpPr>
          <p:nvPr/>
        </p:nvCxnSpPr>
        <p:spPr>
          <a:xfrm>
            <a:off x="4167187" y="233362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602AD1-5D04-4617-899B-1132B609EB08}"/>
              </a:ext>
            </a:extLst>
          </p:cNvPr>
          <p:cNvCxnSpPr/>
          <p:nvPr/>
        </p:nvCxnSpPr>
        <p:spPr>
          <a:xfrm>
            <a:off x="3648074" y="173355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756394-CB41-418E-8701-E05FA4B627B4}"/>
              </a:ext>
            </a:extLst>
          </p:cNvPr>
          <p:cNvCxnSpPr/>
          <p:nvPr/>
        </p:nvCxnSpPr>
        <p:spPr>
          <a:xfrm>
            <a:off x="3648073" y="189547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735621-2218-4954-A0F4-61CCCE9E7227}"/>
              </a:ext>
            </a:extLst>
          </p:cNvPr>
          <p:cNvCxnSpPr>
            <a:cxnSpLocks/>
          </p:cNvCxnSpPr>
          <p:nvPr/>
        </p:nvCxnSpPr>
        <p:spPr>
          <a:xfrm>
            <a:off x="6572249" y="2171701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E72C17-0391-43BD-BA28-3183867571D9}"/>
              </a:ext>
            </a:extLst>
          </p:cNvPr>
          <p:cNvCxnSpPr>
            <a:cxnSpLocks/>
          </p:cNvCxnSpPr>
          <p:nvPr/>
        </p:nvCxnSpPr>
        <p:spPr>
          <a:xfrm>
            <a:off x="4167186" y="2171701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FCD103-02A1-4C92-BA24-60852AF7F1D2}"/>
              </a:ext>
            </a:extLst>
          </p:cNvPr>
          <p:cNvCxnSpPr>
            <a:cxnSpLocks/>
          </p:cNvCxnSpPr>
          <p:nvPr/>
        </p:nvCxnSpPr>
        <p:spPr>
          <a:xfrm>
            <a:off x="3648072" y="1747839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966B38D-3FD8-4101-9724-DBB570A8E35F}"/>
              </a:ext>
            </a:extLst>
          </p:cNvPr>
          <p:cNvCxnSpPr>
            <a:cxnSpLocks/>
          </p:cNvCxnSpPr>
          <p:nvPr/>
        </p:nvCxnSpPr>
        <p:spPr>
          <a:xfrm>
            <a:off x="4167186" y="199548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E68B31-1DA7-4667-9DFB-D3D0A5EB646C}"/>
              </a:ext>
            </a:extLst>
          </p:cNvPr>
          <p:cNvCxnSpPr>
            <a:cxnSpLocks/>
          </p:cNvCxnSpPr>
          <p:nvPr/>
        </p:nvCxnSpPr>
        <p:spPr>
          <a:xfrm>
            <a:off x="4167186" y="215741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726A86-96EB-4EC2-93E2-6D2F830107D7}"/>
              </a:ext>
            </a:extLst>
          </p:cNvPr>
          <p:cNvCxnSpPr/>
          <p:nvPr/>
        </p:nvCxnSpPr>
        <p:spPr>
          <a:xfrm>
            <a:off x="3648073" y="155733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0AD6A3-BB8A-4A71-8DA2-2C5CC4FA3B25}"/>
              </a:ext>
            </a:extLst>
          </p:cNvPr>
          <p:cNvCxnSpPr/>
          <p:nvPr/>
        </p:nvCxnSpPr>
        <p:spPr>
          <a:xfrm>
            <a:off x="3648072" y="171926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BACCBC1-B992-419D-9DC1-CD14A779498A}"/>
              </a:ext>
            </a:extLst>
          </p:cNvPr>
          <p:cNvCxnSpPr>
            <a:cxnSpLocks/>
          </p:cNvCxnSpPr>
          <p:nvPr/>
        </p:nvCxnSpPr>
        <p:spPr>
          <a:xfrm>
            <a:off x="6572248" y="199548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EDF1EE-638F-4AE2-A1C2-9F893F6E47F2}"/>
              </a:ext>
            </a:extLst>
          </p:cNvPr>
          <p:cNvCxnSpPr>
            <a:cxnSpLocks/>
          </p:cNvCxnSpPr>
          <p:nvPr/>
        </p:nvCxnSpPr>
        <p:spPr>
          <a:xfrm>
            <a:off x="4167185" y="199548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E60EC1-090C-435E-9906-8FD0DF1E269F}"/>
              </a:ext>
            </a:extLst>
          </p:cNvPr>
          <p:cNvCxnSpPr>
            <a:cxnSpLocks/>
          </p:cNvCxnSpPr>
          <p:nvPr/>
        </p:nvCxnSpPr>
        <p:spPr>
          <a:xfrm>
            <a:off x="3648071" y="1571626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D7EC3E-D1E5-4264-BCBC-630BAB514461}"/>
              </a:ext>
            </a:extLst>
          </p:cNvPr>
          <p:cNvCxnSpPr>
            <a:cxnSpLocks/>
          </p:cNvCxnSpPr>
          <p:nvPr/>
        </p:nvCxnSpPr>
        <p:spPr>
          <a:xfrm>
            <a:off x="4167185" y="285273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C59E40-A166-46F5-AD51-5EC08A4D43C2}"/>
              </a:ext>
            </a:extLst>
          </p:cNvPr>
          <p:cNvCxnSpPr>
            <a:cxnSpLocks/>
          </p:cNvCxnSpPr>
          <p:nvPr/>
        </p:nvCxnSpPr>
        <p:spPr>
          <a:xfrm>
            <a:off x="4167185" y="301466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7409D8-2A63-4DF2-9157-92F047B3C995}"/>
              </a:ext>
            </a:extLst>
          </p:cNvPr>
          <p:cNvCxnSpPr/>
          <p:nvPr/>
        </p:nvCxnSpPr>
        <p:spPr>
          <a:xfrm>
            <a:off x="3648072" y="241458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B7815F1-8A84-48FC-BB4B-CC9C9A9DEC1A}"/>
              </a:ext>
            </a:extLst>
          </p:cNvPr>
          <p:cNvCxnSpPr/>
          <p:nvPr/>
        </p:nvCxnSpPr>
        <p:spPr>
          <a:xfrm>
            <a:off x="3648071" y="257651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B1D41E-036D-4C7D-815D-E1E373C005DB}"/>
              </a:ext>
            </a:extLst>
          </p:cNvPr>
          <p:cNvCxnSpPr>
            <a:cxnSpLocks/>
          </p:cNvCxnSpPr>
          <p:nvPr/>
        </p:nvCxnSpPr>
        <p:spPr>
          <a:xfrm>
            <a:off x="6572247" y="285273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705DF1-1DDB-4D7D-92E1-2F1898058A48}"/>
              </a:ext>
            </a:extLst>
          </p:cNvPr>
          <p:cNvCxnSpPr>
            <a:cxnSpLocks/>
          </p:cNvCxnSpPr>
          <p:nvPr/>
        </p:nvCxnSpPr>
        <p:spPr>
          <a:xfrm>
            <a:off x="4167184" y="2852738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B31DD2-FBD9-4F75-8F26-D0542928CC66}"/>
              </a:ext>
            </a:extLst>
          </p:cNvPr>
          <p:cNvCxnSpPr>
            <a:cxnSpLocks/>
          </p:cNvCxnSpPr>
          <p:nvPr/>
        </p:nvCxnSpPr>
        <p:spPr>
          <a:xfrm>
            <a:off x="3648070" y="2428876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55AC01-C767-4DC4-B649-C12957E92138}"/>
              </a:ext>
            </a:extLst>
          </p:cNvPr>
          <p:cNvCxnSpPr>
            <a:cxnSpLocks/>
          </p:cNvCxnSpPr>
          <p:nvPr/>
        </p:nvCxnSpPr>
        <p:spPr>
          <a:xfrm>
            <a:off x="4167184" y="2676525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9248B3-9129-4B6F-83F9-E2D21ED77BA7}"/>
              </a:ext>
            </a:extLst>
          </p:cNvPr>
          <p:cNvCxnSpPr>
            <a:cxnSpLocks/>
          </p:cNvCxnSpPr>
          <p:nvPr/>
        </p:nvCxnSpPr>
        <p:spPr>
          <a:xfrm>
            <a:off x="4167184" y="2838450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D7B74B-D9F2-4DED-8ED0-5408024989F3}"/>
              </a:ext>
            </a:extLst>
          </p:cNvPr>
          <p:cNvCxnSpPr/>
          <p:nvPr/>
        </p:nvCxnSpPr>
        <p:spPr>
          <a:xfrm>
            <a:off x="3648071" y="2238375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007DFF8-C486-4425-B24C-ED33B9923F09}"/>
              </a:ext>
            </a:extLst>
          </p:cNvPr>
          <p:cNvCxnSpPr/>
          <p:nvPr/>
        </p:nvCxnSpPr>
        <p:spPr>
          <a:xfrm>
            <a:off x="3648070" y="2400300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F83AB4-67B3-4E83-B8AA-54311E900678}"/>
              </a:ext>
            </a:extLst>
          </p:cNvPr>
          <p:cNvCxnSpPr>
            <a:cxnSpLocks/>
          </p:cNvCxnSpPr>
          <p:nvPr/>
        </p:nvCxnSpPr>
        <p:spPr>
          <a:xfrm>
            <a:off x="6572246" y="2676525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0A06FA-CBA4-4980-9673-C98575E1FAC3}"/>
              </a:ext>
            </a:extLst>
          </p:cNvPr>
          <p:cNvCxnSpPr>
            <a:cxnSpLocks/>
          </p:cNvCxnSpPr>
          <p:nvPr/>
        </p:nvCxnSpPr>
        <p:spPr>
          <a:xfrm>
            <a:off x="4167183" y="2676525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BEB48A-1DDA-4F98-A2D7-52EA687094DC}"/>
              </a:ext>
            </a:extLst>
          </p:cNvPr>
          <p:cNvCxnSpPr>
            <a:cxnSpLocks/>
          </p:cNvCxnSpPr>
          <p:nvPr/>
        </p:nvCxnSpPr>
        <p:spPr>
          <a:xfrm>
            <a:off x="3648069" y="2252663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293120-E898-4265-9087-C319154DEF42}"/>
              </a:ext>
            </a:extLst>
          </p:cNvPr>
          <p:cNvCxnSpPr>
            <a:cxnSpLocks/>
          </p:cNvCxnSpPr>
          <p:nvPr/>
        </p:nvCxnSpPr>
        <p:spPr>
          <a:xfrm>
            <a:off x="4167183" y="250031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8D72A0-A5EA-4BCB-864D-994D939FD69E}"/>
              </a:ext>
            </a:extLst>
          </p:cNvPr>
          <p:cNvCxnSpPr>
            <a:cxnSpLocks/>
          </p:cNvCxnSpPr>
          <p:nvPr/>
        </p:nvCxnSpPr>
        <p:spPr>
          <a:xfrm>
            <a:off x="4167183" y="266223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6C2887-6656-4502-A474-69CBC6F8B9BB}"/>
              </a:ext>
            </a:extLst>
          </p:cNvPr>
          <p:cNvCxnSpPr/>
          <p:nvPr/>
        </p:nvCxnSpPr>
        <p:spPr>
          <a:xfrm>
            <a:off x="3648070" y="206216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BFD90A-7D11-4A65-AF97-8DD082C855B1}"/>
              </a:ext>
            </a:extLst>
          </p:cNvPr>
          <p:cNvCxnSpPr/>
          <p:nvPr/>
        </p:nvCxnSpPr>
        <p:spPr>
          <a:xfrm>
            <a:off x="3648069" y="222408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0323BA0-AC39-458E-84B5-64312549B23F}"/>
              </a:ext>
            </a:extLst>
          </p:cNvPr>
          <p:cNvCxnSpPr>
            <a:cxnSpLocks/>
          </p:cNvCxnSpPr>
          <p:nvPr/>
        </p:nvCxnSpPr>
        <p:spPr>
          <a:xfrm>
            <a:off x="6572245" y="250031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092CCD0-FBB1-49CE-8578-1984DF3BC05E}"/>
              </a:ext>
            </a:extLst>
          </p:cNvPr>
          <p:cNvCxnSpPr>
            <a:cxnSpLocks/>
          </p:cNvCxnSpPr>
          <p:nvPr/>
        </p:nvCxnSpPr>
        <p:spPr>
          <a:xfrm>
            <a:off x="4167182" y="250031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6B2245-37FF-4153-ACC3-B63D1CAD7982}"/>
              </a:ext>
            </a:extLst>
          </p:cNvPr>
          <p:cNvCxnSpPr>
            <a:cxnSpLocks/>
          </p:cNvCxnSpPr>
          <p:nvPr/>
        </p:nvCxnSpPr>
        <p:spPr>
          <a:xfrm>
            <a:off x="3648068" y="207645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31C7654-83BF-447E-B02A-A85770B348A1}"/>
              </a:ext>
            </a:extLst>
          </p:cNvPr>
          <p:cNvCxnSpPr>
            <a:cxnSpLocks/>
          </p:cNvCxnSpPr>
          <p:nvPr/>
        </p:nvCxnSpPr>
        <p:spPr>
          <a:xfrm>
            <a:off x="4167182" y="3357562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C4870DA-8E58-418D-A7D0-3FBED341F4C3}"/>
              </a:ext>
            </a:extLst>
          </p:cNvPr>
          <p:cNvCxnSpPr>
            <a:cxnSpLocks/>
          </p:cNvCxnSpPr>
          <p:nvPr/>
        </p:nvCxnSpPr>
        <p:spPr>
          <a:xfrm>
            <a:off x="4167182" y="3519487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0724BEF-1656-43F6-A3D6-0E21A3EE9A3F}"/>
              </a:ext>
            </a:extLst>
          </p:cNvPr>
          <p:cNvCxnSpPr/>
          <p:nvPr/>
        </p:nvCxnSpPr>
        <p:spPr>
          <a:xfrm>
            <a:off x="3648069" y="2919412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0C7282-6D64-4132-9813-070D45466F7C}"/>
              </a:ext>
            </a:extLst>
          </p:cNvPr>
          <p:cNvCxnSpPr/>
          <p:nvPr/>
        </p:nvCxnSpPr>
        <p:spPr>
          <a:xfrm>
            <a:off x="3648068" y="3081337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6C4A43-2FA9-406F-9E2E-E0686B8E20A3}"/>
              </a:ext>
            </a:extLst>
          </p:cNvPr>
          <p:cNvCxnSpPr>
            <a:cxnSpLocks/>
          </p:cNvCxnSpPr>
          <p:nvPr/>
        </p:nvCxnSpPr>
        <p:spPr>
          <a:xfrm>
            <a:off x="6572244" y="33575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C6AFA5-85D7-472E-923D-8C68CE9E0EA6}"/>
              </a:ext>
            </a:extLst>
          </p:cNvPr>
          <p:cNvCxnSpPr>
            <a:cxnSpLocks/>
          </p:cNvCxnSpPr>
          <p:nvPr/>
        </p:nvCxnSpPr>
        <p:spPr>
          <a:xfrm>
            <a:off x="4167181" y="3357562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5DD48FA-8604-402D-B8B5-5216CFA72671}"/>
              </a:ext>
            </a:extLst>
          </p:cNvPr>
          <p:cNvCxnSpPr>
            <a:cxnSpLocks/>
          </p:cNvCxnSpPr>
          <p:nvPr/>
        </p:nvCxnSpPr>
        <p:spPr>
          <a:xfrm>
            <a:off x="3648067" y="2933700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F5C889-899B-418D-88DC-9857F78D303C}"/>
              </a:ext>
            </a:extLst>
          </p:cNvPr>
          <p:cNvCxnSpPr>
            <a:cxnSpLocks/>
          </p:cNvCxnSpPr>
          <p:nvPr/>
        </p:nvCxnSpPr>
        <p:spPr>
          <a:xfrm>
            <a:off x="4167181" y="318134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88CF23E-A2BA-4E93-87F5-6EC6FD633205}"/>
              </a:ext>
            </a:extLst>
          </p:cNvPr>
          <p:cNvCxnSpPr>
            <a:cxnSpLocks/>
          </p:cNvCxnSpPr>
          <p:nvPr/>
        </p:nvCxnSpPr>
        <p:spPr>
          <a:xfrm>
            <a:off x="4167181" y="3343274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90ADC9-C953-42EE-985A-F3BD5ADA6A1E}"/>
              </a:ext>
            </a:extLst>
          </p:cNvPr>
          <p:cNvCxnSpPr/>
          <p:nvPr/>
        </p:nvCxnSpPr>
        <p:spPr>
          <a:xfrm>
            <a:off x="3648068" y="2743199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EBCCEB-282D-42AA-AEE5-8F517AC79A36}"/>
              </a:ext>
            </a:extLst>
          </p:cNvPr>
          <p:cNvCxnSpPr/>
          <p:nvPr/>
        </p:nvCxnSpPr>
        <p:spPr>
          <a:xfrm>
            <a:off x="3648067" y="2905124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2C6C0DB-76D8-410E-8DF6-CACB25D71F3C}"/>
              </a:ext>
            </a:extLst>
          </p:cNvPr>
          <p:cNvCxnSpPr>
            <a:cxnSpLocks/>
          </p:cNvCxnSpPr>
          <p:nvPr/>
        </p:nvCxnSpPr>
        <p:spPr>
          <a:xfrm>
            <a:off x="6572243" y="31813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FE8594B-F946-4C97-A945-0B80778658F9}"/>
              </a:ext>
            </a:extLst>
          </p:cNvPr>
          <p:cNvCxnSpPr>
            <a:cxnSpLocks/>
          </p:cNvCxnSpPr>
          <p:nvPr/>
        </p:nvCxnSpPr>
        <p:spPr>
          <a:xfrm>
            <a:off x="4167180" y="3181349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445C4B-E826-4E8E-B446-C743EE4877BA}"/>
              </a:ext>
            </a:extLst>
          </p:cNvPr>
          <p:cNvCxnSpPr>
            <a:cxnSpLocks/>
          </p:cNvCxnSpPr>
          <p:nvPr/>
        </p:nvCxnSpPr>
        <p:spPr>
          <a:xfrm>
            <a:off x="3648066" y="2757487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42A652B-9D70-4C03-BD40-3DACD4D95172}"/>
              </a:ext>
            </a:extLst>
          </p:cNvPr>
          <p:cNvCxnSpPr>
            <a:cxnSpLocks/>
          </p:cNvCxnSpPr>
          <p:nvPr/>
        </p:nvCxnSpPr>
        <p:spPr>
          <a:xfrm>
            <a:off x="4167180" y="300513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89975D2-0368-4E30-8D7D-09F75280BBD7}"/>
              </a:ext>
            </a:extLst>
          </p:cNvPr>
          <p:cNvCxnSpPr>
            <a:cxnSpLocks/>
          </p:cNvCxnSpPr>
          <p:nvPr/>
        </p:nvCxnSpPr>
        <p:spPr>
          <a:xfrm>
            <a:off x="4167180" y="316706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A4EE562-F1E3-4970-BBEE-4B58CFC2D01B}"/>
              </a:ext>
            </a:extLst>
          </p:cNvPr>
          <p:cNvCxnSpPr/>
          <p:nvPr/>
        </p:nvCxnSpPr>
        <p:spPr>
          <a:xfrm>
            <a:off x="3648067" y="256698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97CDC98-0B81-431D-B673-7F92AC8DB08A}"/>
              </a:ext>
            </a:extLst>
          </p:cNvPr>
          <p:cNvCxnSpPr/>
          <p:nvPr/>
        </p:nvCxnSpPr>
        <p:spPr>
          <a:xfrm>
            <a:off x="3648066" y="272891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983D71-E3D9-4A02-AC75-5F25D0323136}"/>
              </a:ext>
            </a:extLst>
          </p:cNvPr>
          <p:cNvCxnSpPr>
            <a:cxnSpLocks/>
          </p:cNvCxnSpPr>
          <p:nvPr/>
        </p:nvCxnSpPr>
        <p:spPr>
          <a:xfrm>
            <a:off x="6572242" y="30051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85CC285-D902-48BD-A6E5-56ED2C8D241B}"/>
              </a:ext>
            </a:extLst>
          </p:cNvPr>
          <p:cNvCxnSpPr>
            <a:cxnSpLocks/>
          </p:cNvCxnSpPr>
          <p:nvPr/>
        </p:nvCxnSpPr>
        <p:spPr>
          <a:xfrm>
            <a:off x="4167179" y="300513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230110-186C-405D-A69A-3EB0945E16B8}"/>
              </a:ext>
            </a:extLst>
          </p:cNvPr>
          <p:cNvCxnSpPr>
            <a:cxnSpLocks/>
          </p:cNvCxnSpPr>
          <p:nvPr/>
        </p:nvCxnSpPr>
        <p:spPr>
          <a:xfrm>
            <a:off x="3648065" y="258127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9C47D1F-8B2D-4280-9953-7D1CD80CA52C}"/>
              </a:ext>
            </a:extLst>
          </p:cNvPr>
          <p:cNvCxnSpPr>
            <a:cxnSpLocks/>
          </p:cNvCxnSpPr>
          <p:nvPr/>
        </p:nvCxnSpPr>
        <p:spPr>
          <a:xfrm>
            <a:off x="4167179" y="3862386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DBA73B-9447-40AD-821E-1AB7C0FED327}"/>
              </a:ext>
            </a:extLst>
          </p:cNvPr>
          <p:cNvCxnSpPr>
            <a:cxnSpLocks/>
          </p:cNvCxnSpPr>
          <p:nvPr/>
        </p:nvCxnSpPr>
        <p:spPr>
          <a:xfrm>
            <a:off x="4167179" y="402431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2AF7E0F-607D-4755-B6B5-BFFB89E5D999}"/>
              </a:ext>
            </a:extLst>
          </p:cNvPr>
          <p:cNvCxnSpPr/>
          <p:nvPr/>
        </p:nvCxnSpPr>
        <p:spPr>
          <a:xfrm>
            <a:off x="3648066" y="3424236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5F6A25-EB57-4449-AADC-BB60DA8250EF}"/>
              </a:ext>
            </a:extLst>
          </p:cNvPr>
          <p:cNvCxnSpPr/>
          <p:nvPr/>
        </p:nvCxnSpPr>
        <p:spPr>
          <a:xfrm>
            <a:off x="3648065" y="358616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B01FBA-A83E-46F6-91DC-AD1CF16E97A1}"/>
              </a:ext>
            </a:extLst>
          </p:cNvPr>
          <p:cNvCxnSpPr>
            <a:cxnSpLocks/>
          </p:cNvCxnSpPr>
          <p:nvPr/>
        </p:nvCxnSpPr>
        <p:spPr>
          <a:xfrm>
            <a:off x="6572241" y="386238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6373F0-EF02-44BA-A2F3-F40F52DF7D68}"/>
              </a:ext>
            </a:extLst>
          </p:cNvPr>
          <p:cNvCxnSpPr>
            <a:cxnSpLocks/>
          </p:cNvCxnSpPr>
          <p:nvPr/>
        </p:nvCxnSpPr>
        <p:spPr>
          <a:xfrm>
            <a:off x="4167178" y="3862386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60301F-CB4B-4ACD-B69E-8BA5EF66B3B5}"/>
              </a:ext>
            </a:extLst>
          </p:cNvPr>
          <p:cNvCxnSpPr>
            <a:cxnSpLocks/>
          </p:cNvCxnSpPr>
          <p:nvPr/>
        </p:nvCxnSpPr>
        <p:spPr>
          <a:xfrm>
            <a:off x="3648064" y="3438524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8ECD7AD-5AEA-4C4D-854E-371EC3061F08}"/>
              </a:ext>
            </a:extLst>
          </p:cNvPr>
          <p:cNvCxnSpPr>
            <a:cxnSpLocks/>
          </p:cNvCxnSpPr>
          <p:nvPr/>
        </p:nvCxnSpPr>
        <p:spPr>
          <a:xfrm>
            <a:off x="4167178" y="3686173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004243-9B28-4350-B3E2-DAC9294E70D9}"/>
              </a:ext>
            </a:extLst>
          </p:cNvPr>
          <p:cNvCxnSpPr>
            <a:cxnSpLocks/>
          </p:cNvCxnSpPr>
          <p:nvPr/>
        </p:nvCxnSpPr>
        <p:spPr>
          <a:xfrm>
            <a:off x="4167178" y="3848098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6BB1083-1E6F-489D-B65D-E9C7948DE1B1}"/>
              </a:ext>
            </a:extLst>
          </p:cNvPr>
          <p:cNvCxnSpPr/>
          <p:nvPr/>
        </p:nvCxnSpPr>
        <p:spPr>
          <a:xfrm>
            <a:off x="3648065" y="324802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98AC59-BE94-43A2-AF6B-1D6CE9EEA694}"/>
              </a:ext>
            </a:extLst>
          </p:cNvPr>
          <p:cNvCxnSpPr/>
          <p:nvPr/>
        </p:nvCxnSpPr>
        <p:spPr>
          <a:xfrm>
            <a:off x="3648064" y="3409948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989B12-7B15-4CFF-B73A-FB0134F3F1EC}"/>
              </a:ext>
            </a:extLst>
          </p:cNvPr>
          <p:cNvCxnSpPr>
            <a:cxnSpLocks/>
          </p:cNvCxnSpPr>
          <p:nvPr/>
        </p:nvCxnSpPr>
        <p:spPr>
          <a:xfrm>
            <a:off x="6572240" y="3686173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D76A3D7-AAEC-4D56-BC42-D1DDD71FA1A2}"/>
              </a:ext>
            </a:extLst>
          </p:cNvPr>
          <p:cNvCxnSpPr>
            <a:cxnSpLocks/>
          </p:cNvCxnSpPr>
          <p:nvPr/>
        </p:nvCxnSpPr>
        <p:spPr>
          <a:xfrm>
            <a:off x="4167177" y="3686173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A85B9D4-BA3A-45EC-BB28-55B3CCCF8232}"/>
              </a:ext>
            </a:extLst>
          </p:cNvPr>
          <p:cNvCxnSpPr>
            <a:cxnSpLocks/>
          </p:cNvCxnSpPr>
          <p:nvPr/>
        </p:nvCxnSpPr>
        <p:spPr>
          <a:xfrm>
            <a:off x="3648063" y="3262311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B91667-261C-47A2-91A0-AC27D3A4D857}"/>
              </a:ext>
            </a:extLst>
          </p:cNvPr>
          <p:cNvCxnSpPr>
            <a:cxnSpLocks/>
          </p:cNvCxnSpPr>
          <p:nvPr/>
        </p:nvCxnSpPr>
        <p:spPr>
          <a:xfrm>
            <a:off x="4167177" y="3509960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1AB909D-38BE-4B08-A093-0C3780E23FF0}"/>
              </a:ext>
            </a:extLst>
          </p:cNvPr>
          <p:cNvCxnSpPr>
            <a:cxnSpLocks/>
          </p:cNvCxnSpPr>
          <p:nvPr/>
        </p:nvCxnSpPr>
        <p:spPr>
          <a:xfrm>
            <a:off x="4167177" y="3671885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93D5B64-6593-4090-A17C-9812BC9C9489}"/>
              </a:ext>
            </a:extLst>
          </p:cNvPr>
          <p:cNvCxnSpPr/>
          <p:nvPr/>
        </p:nvCxnSpPr>
        <p:spPr>
          <a:xfrm>
            <a:off x="3648064" y="3071810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E4B5124-435A-4CEC-9544-9F74BAB3C22C}"/>
              </a:ext>
            </a:extLst>
          </p:cNvPr>
          <p:cNvCxnSpPr/>
          <p:nvPr/>
        </p:nvCxnSpPr>
        <p:spPr>
          <a:xfrm>
            <a:off x="3648063" y="3233735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0EB7A0B-F49C-4E65-9CA8-2E70729E07B0}"/>
              </a:ext>
            </a:extLst>
          </p:cNvPr>
          <p:cNvCxnSpPr>
            <a:cxnSpLocks/>
          </p:cNvCxnSpPr>
          <p:nvPr/>
        </p:nvCxnSpPr>
        <p:spPr>
          <a:xfrm>
            <a:off x="6572239" y="3509960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71B32A-4CEB-46E4-9608-D3129161BF81}"/>
              </a:ext>
            </a:extLst>
          </p:cNvPr>
          <p:cNvCxnSpPr>
            <a:cxnSpLocks/>
          </p:cNvCxnSpPr>
          <p:nvPr/>
        </p:nvCxnSpPr>
        <p:spPr>
          <a:xfrm>
            <a:off x="4167176" y="3509960"/>
            <a:ext cx="0" cy="1762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C2989F-EDE4-415A-8F5E-F1A97639CCCB}"/>
              </a:ext>
            </a:extLst>
          </p:cNvPr>
          <p:cNvCxnSpPr>
            <a:cxnSpLocks/>
          </p:cNvCxnSpPr>
          <p:nvPr/>
        </p:nvCxnSpPr>
        <p:spPr>
          <a:xfrm>
            <a:off x="3648062" y="3086098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E15F32-F2AC-4DEE-B07A-8F2FE4813EC4}"/>
              </a:ext>
            </a:extLst>
          </p:cNvPr>
          <p:cNvSpPr txBox="1"/>
          <p:nvPr/>
        </p:nvSpPr>
        <p:spPr>
          <a:xfrm>
            <a:off x="1176335" y="532001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channels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E87687-DF5F-45CF-AFAE-1E439F285A89}"/>
              </a:ext>
            </a:extLst>
          </p:cNvPr>
          <p:cNvSpPr txBox="1"/>
          <p:nvPr/>
        </p:nvSpPr>
        <p:spPr>
          <a:xfrm>
            <a:off x="1176334" y="2267246"/>
            <a:ext cx="225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channels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19A5559-CA52-42F7-A12B-C74E1EF30214}"/>
              </a:ext>
            </a:extLst>
          </p:cNvPr>
          <p:cNvCxnSpPr>
            <a:cxnSpLocks/>
          </p:cNvCxnSpPr>
          <p:nvPr/>
        </p:nvCxnSpPr>
        <p:spPr>
          <a:xfrm>
            <a:off x="4007268" y="5631651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C01AFB7-7E8B-46DE-82BA-34504BB41BFC}"/>
              </a:ext>
            </a:extLst>
          </p:cNvPr>
          <p:cNvCxnSpPr>
            <a:cxnSpLocks/>
          </p:cNvCxnSpPr>
          <p:nvPr/>
        </p:nvCxnSpPr>
        <p:spPr>
          <a:xfrm>
            <a:off x="3910019" y="5543550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70F0372-94ED-41BD-AF68-911AB9120E45}"/>
              </a:ext>
            </a:extLst>
          </p:cNvPr>
          <p:cNvCxnSpPr>
            <a:cxnSpLocks/>
          </p:cNvCxnSpPr>
          <p:nvPr/>
        </p:nvCxnSpPr>
        <p:spPr>
          <a:xfrm>
            <a:off x="3801734" y="5448299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AA4F30-1A47-4601-BC25-72A3E4629DFA}"/>
              </a:ext>
            </a:extLst>
          </p:cNvPr>
          <p:cNvCxnSpPr>
            <a:cxnSpLocks/>
          </p:cNvCxnSpPr>
          <p:nvPr/>
        </p:nvCxnSpPr>
        <p:spPr>
          <a:xfrm>
            <a:off x="3690938" y="5353048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94A441E-8E7A-4885-93A8-5120F76078B7}"/>
              </a:ext>
            </a:extLst>
          </p:cNvPr>
          <p:cNvCxnSpPr/>
          <p:nvPr/>
        </p:nvCxnSpPr>
        <p:spPr>
          <a:xfrm>
            <a:off x="4512648" y="5288746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BAA58C2-4AFD-432A-9F9F-22253CA3529B}"/>
              </a:ext>
            </a:extLst>
          </p:cNvPr>
          <p:cNvCxnSpPr/>
          <p:nvPr/>
        </p:nvCxnSpPr>
        <p:spPr>
          <a:xfrm>
            <a:off x="4056530" y="528637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7C2DC97-3B90-491A-A23B-768DB0B3B446}"/>
              </a:ext>
            </a:extLst>
          </p:cNvPr>
          <p:cNvCxnSpPr/>
          <p:nvPr/>
        </p:nvCxnSpPr>
        <p:spPr>
          <a:xfrm>
            <a:off x="5039586" y="528875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9641143-3BF4-4342-A720-E702E3609EFE}"/>
              </a:ext>
            </a:extLst>
          </p:cNvPr>
          <p:cNvCxnSpPr/>
          <p:nvPr/>
        </p:nvCxnSpPr>
        <p:spPr>
          <a:xfrm>
            <a:off x="5543048" y="527923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E00F81D-9130-4635-88B2-529E7765BF84}"/>
              </a:ext>
            </a:extLst>
          </p:cNvPr>
          <p:cNvCxnSpPr>
            <a:cxnSpLocks/>
          </p:cNvCxnSpPr>
          <p:nvPr/>
        </p:nvCxnSpPr>
        <p:spPr>
          <a:xfrm>
            <a:off x="3642449" y="1564479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CE94241-ED93-4E9E-A26D-1BA7A0F761F7}"/>
              </a:ext>
            </a:extLst>
          </p:cNvPr>
          <p:cNvCxnSpPr/>
          <p:nvPr/>
        </p:nvCxnSpPr>
        <p:spPr>
          <a:xfrm>
            <a:off x="6047513" y="1571623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F2EC747-902A-4EEA-B75F-541EF39CFF45}"/>
              </a:ext>
            </a:extLst>
          </p:cNvPr>
          <p:cNvCxnSpPr>
            <a:cxnSpLocks/>
          </p:cNvCxnSpPr>
          <p:nvPr/>
        </p:nvCxnSpPr>
        <p:spPr>
          <a:xfrm>
            <a:off x="3642452" y="1916905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81A8CD3-06BE-40A0-B792-CF9B0DDB4EAA}"/>
              </a:ext>
            </a:extLst>
          </p:cNvPr>
          <p:cNvCxnSpPr>
            <a:cxnSpLocks/>
          </p:cNvCxnSpPr>
          <p:nvPr/>
        </p:nvCxnSpPr>
        <p:spPr>
          <a:xfrm>
            <a:off x="3642451" y="1740692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079D59E-DAB3-47CA-A931-CDA3B589459E}"/>
              </a:ext>
            </a:extLst>
          </p:cNvPr>
          <p:cNvCxnSpPr>
            <a:cxnSpLocks/>
          </p:cNvCxnSpPr>
          <p:nvPr/>
        </p:nvCxnSpPr>
        <p:spPr>
          <a:xfrm>
            <a:off x="4161565" y="1988341"/>
            <a:ext cx="2405062" cy="142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FF6DAB-8FC7-4322-B780-4E2686E2CAF2}"/>
              </a:ext>
            </a:extLst>
          </p:cNvPr>
          <p:cNvCxnSpPr/>
          <p:nvPr/>
        </p:nvCxnSpPr>
        <p:spPr>
          <a:xfrm>
            <a:off x="3642452" y="1550191"/>
            <a:ext cx="519113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E7F1345-8880-4FBA-B028-687E4B636426}"/>
              </a:ext>
            </a:extLst>
          </p:cNvPr>
          <p:cNvCxnSpPr>
            <a:cxnSpLocks/>
          </p:cNvCxnSpPr>
          <p:nvPr/>
        </p:nvCxnSpPr>
        <p:spPr>
          <a:xfrm>
            <a:off x="3642450" y="1564479"/>
            <a:ext cx="1" cy="1476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8DD8E7-0182-4AF8-AE2D-6273EDBD5755}"/>
              </a:ext>
            </a:extLst>
          </p:cNvPr>
          <p:cNvCxnSpPr>
            <a:cxnSpLocks/>
          </p:cNvCxnSpPr>
          <p:nvPr/>
        </p:nvCxnSpPr>
        <p:spPr>
          <a:xfrm>
            <a:off x="4068322" y="1909756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D68C63D-088A-44F9-BA06-6E9BA88A14EC}"/>
              </a:ext>
            </a:extLst>
          </p:cNvPr>
          <p:cNvCxnSpPr>
            <a:cxnSpLocks/>
          </p:cNvCxnSpPr>
          <p:nvPr/>
        </p:nvCxnSpPr>
        <p:spPr>
          <a:xfrm>
            <a:off x="3971073" y="1821655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8742913-935A-42CE-8884-AD4F711A5C50}"/>
              </a:ext>
            </a:extLst>
          </p:cNvPr>
          <p:cNvCxnSpPr>
            <a:cxnSpLocks/>
          </p:cNvCxnSpPr>
          <p:nvPr/>
        </p:nvCxnSpPr>
        <p:spPr>
          <a:xfrm>
            <a:off x="3862788" y="1726404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B3A9021-A375-4427-A518-43D06B342437}"/>
              </a:ext>
            </a:extLst>
          </p:cNvPr>
          <p:cNvCxnSpPr>
            <a:cxnSpLocks/>
          </p:cNvCxnSpPr>
          <p:nvPr/>
        </p:nvCxnSpPr>
        <p:spPr>
          <a:xfrm>
            <a:off x="3751992" y="1631153"/>
            <a:ext cx="2405062" cy="142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E7EEB71-ADB9-49C9-936B-85E35D5F31A1}"/>
              </a:ext>
            </a:extLst>
          </p:cNvPr>
          <p:cNvCxnSpPr/>
          <p:nvPr/>
        </p:nvCxnSpPr>
        <p:spPr>
          <a:xfrm>
            <a:off x="4573702" y="1566851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B01D08-3D75-4E84-83B5-618B247C629A}"/>
              </a:ext>
            </a:extLst>
          </p:cNvPr>
          <p:cNvCxnSpPr/>
          <p:nvPr/>
        </p:nvCxnSpPr>
        <p:spPr>
          <a:xfrm>
            <a:off x="4117584" y="156447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10058F3-A636-42BC-9114-123BC39710F9}"/>
              </a:ext>
            </a:extLst>
          </p:cNvPr>
          <p:cNvCxnSpPr/>
          <p:nvPr/>
        </p:nvCxnSpPr>
        <p:spPr>
          <a:xfrm>
            <a:off x="5100640" y="1566860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459DBA-6D22-4DEF-AE2A-6402EA20F17D}"/>
              </a:ext>
            </a:extLst>
          </p:cNvPr>
          <p:cNvCxnSpPr/>
          <p:nvPr/>
        </p:nvCxnSpPr>
        <p:spPr>
          <a:xfrm>
            <a:off x="5604102" y="1557335"/>
            <a:ext cx="519113" cy="43815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C50ED745-B5BA-4944-AF6C-1D96B8FE2587}"/>
              </a:ext>
            </a:extLst>
          </p:cNvPr>
          <p:cNvSpPr/>
          <p:nvPr/>
        </p:nvSpPr>
        <p:spPr>
          <a:xfrm flipH="1" flipV="1">
            <a:off x="6572238" y="2524127"/>
            <a:ext cx="1462081" cy="3700460"/>
          </a:xfrm>
          <a:prstGeom prst="curved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E0E53F-EA7F-4173-8879-000F638D5D88}"/>
              </a:ext>
            </a:extLst>
          </p:cNvPr>
          <p:cNvSpPr txBox="1"/>
          <p:nvPr/>
        </p:nvSpPr>
        <p:spPr>
          <a:xfrm>
            <a:off x="5710234" y="4330744"/>
            <a:ext cx="225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5333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385C7B-1BA0-492B-BD83-E0FD7B825590}"/>
              </a:ext>
            </a:extLst>
          </p:cNvPr>
          <p:cNvSpPr/>
          <p:nvPr/>
        </p:nvSpPr>
        <p:spPr>
          <a:xfrm>
            <a:off x="4144625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078E7A-E04E-4364-A405-2B3FF89B8E20}"/>
              </a:ext>
            </a:extLst>
          </p:cNvPr>
          <p:cNvSpPr/>
          <p:nvPr/>
        </p:nvSpPr>
        <p:spPr>
          <a:xfrm>
            <a:off x="4848851" y="166141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1ECAB1-1C61-407D-88F6-DD4BE399C2B6}"/>
              </a:ext>
            </a:extLst>
          </p:cNvPr>
          <p:cNvSpPr/>
          <p:nvPr/>
        </p:nvSpPr>
        <p:spPr>
          <a:xfrm>
            <a:off x="5581651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4244A-E427-430A-814F-17F227953D7D}"/>
              </a:ext>
            </a:extLst>
          </p:cNvPr>
          <p:cNvSpPr/>
          <p:nvPr/>
        </p:nvSpPr>
        <p:spPr>
          <a:xfrm>
            <a:off x="6314451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BC1CB-23AF-491C-9BE0-B3FF8AD4F801}"/>
              </a:ext>
            </a:extLst>
          </p:cNvPr>
          <p:cNvSpPr/>
          <p:nvPr/>
        </p:nvSpPr>
        <p:spPr>
          <a:xfrm>
            <a:off x="7018677" y="167195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09A1D-4270-45FA-A1F6-F1DF6D47CBAC}"/>
              </a:ext>
            </a:extLst>
          </p:cNvPr>
          <p:cNvSpPr/>
          <p:nvPr/>
        </p:nvSpPr>
        <p:spPr>
          <a:xfrm>
            <a:off x="4144625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FE7D1-689C-4C1D-AE2F-530E166D24D7}"/>
              </a:ext>
            </a:extLst>
          </p:cNvPr>
          <p:cNvSpPr/>
          <p:nvPr/>
        </p:nvSpPr>
        <p:spPr>
          <a:xfrm>
            <a:off x="4848851" y="301396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839397-8042-4AD5-9F6F-1B637210EA0C}"/>
              </a:ext>
            </a:extLst>
          </p:cNvPr>
          <p:cNvSpPr/>
          <p:nvPr/>
        </p:nvSpPr>
        <p:spPr>
          <a:xfrm>
            <a:off x="5581651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2BDE0D-1266-40AE-8827-7FAFB923CE55}"/>
              </a:ext>
            </a:extLst>
          </p:cNvPr>
          <p:cNvSpPr/>
          <p:nvPr/>
        </p:nvSpPr>
        <p:spPr>
          <a:xfrm>
            <a:off x="6314451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71CCCC-B27C-494C-A684-8AB4787F46AB}"/>
              </a:ext>
            </a:extLst>
          </p:cNvPr>
          <p:cNvSpPr/>
          <p:nvPr/>
        </p:nvSpPr>
        <p:spPr>
          <a:xfrm>
            <a:off x="7018677" y="3024509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D91598-68D4-40F3-8476-1AE346D9183F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4405938" y="2193336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BE729-2AA6-4BAE-ABA2-0D7166ACA3AD}"/>
              </a:ext>
            </a:extLst>
          </p:cNvPr>
          <p:cNvCxnSpPr>
            <a:cxnSpLocks/>
          </p:cNvCxnSpPr>
          <p:nvPr/>
        </p:nvCxnSpPr>
        <p:spPr>
          <a:xfrm flipH="1" flipV="1">
            <a:off x="5103860" y="2193336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DD3AE3-98A8-42F8-B2A5-373D945555D7}"/>
              </a:ext>
            </a:extLst>
          </p:cNvPr>
          <p:cNvCxnSpPr>
            <a:cxnSpLocks/>
          </p:cNvCxnSpPr>
          <p:nvPr/>
        </p:nvCxnSpPr>
        <p:spPr>
          <a:xfrm flipH="1" flipV="1">
            <a:off x="5841388" y="2193335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01170-4FEF-45BF-942E-C101F73D4F96}"/>
              </a:ext>
            </a:extLst>
          </p:cNvPr>
          <p:cNvCxnSpPr>
            <a:cxnSpLocks/>
          </p:cNvCxnSpPr>
          <p:nvPr/>
        </p:nvCxnSpPr>
        <p:spPr>
          <a:xfrm flipH="1" flipV="1">
            <a:off x="6578916" y="219333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9AECF-0465-44EC-955D-C55CE10CE80D}"/>
              </a:ext>
            </a:extLst>
          </p:cNvPr>
          <p:cNvCxnSpPr>
            <a:cxnSpLocks/>
          </p:cNvCxnSpPr>
          <p:nvPr/>
        </p:nvCxnSpPr>
        <p:spPr>
          <a:xfrm flipH="1" flipV="1">
            <a:off x="7279990" y="2193334"/>
            <a:ext cx="3152" cy="831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B1FC7-A4CC-4289-A4F8-CC28FF6ECB00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V="1">
            <a:off x="4405938" y="2106442"/>
            <a:ext cx="5194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A8ECE9-2905-445C-8EB6-DF4A985B367A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4405938" y="2116982"/>
            <a:ext cx="12522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12E024-E918-4EEC-96A1-2D270EFEF88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4405938" y="2116982"/>
            <a:ext cx="19850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EA51E1-1407-4221-8D2A-2B303BF498B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405938" y="2116982"/>
            <a:ext cx="2689276" cy="907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41FEB-B6A3-4B80-A0D5-CA17FB6A63F8}"/>
              </a:ext>
            </a:extLst>
          </p:cNvPr>
          <p:cNvCxnSpPr>
            <a:cxnSpLocks/>
            <a:stCxn id="8" idx="0"/>
            <a:endCxn id="2" idx="5"/>
          </p:cNvCxnSpPr>
          <p:nvPr/>
        </p:nvCxnSpPr>
        <p:spPr>
          <a:xfrm flipH="1" flipV="1">
            <a:off x="4590714" y="2116982"/>
            <a:ext cx="519450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1CD99-B147-49FB-88F7-52340385859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10164" y="2109027"/>
            <a:ext cx="513219" cy="90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18ED8C-3636-4947-9F25-438EF3BF0C31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5110164" y="2116982"/>
            <a:ext cx="1280824" cy="89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C5D14D-9E88-4C75-B4C6-C392FB80681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110164" y="2116982"/>
            <a:ext cx="1985050" cy="90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5C4F7D-5697-44A7-9452-AC5B92D4CE7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842964" y="2116983"/>
            <a:ext cx="1252250" cy="907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BB5C3E-E5F8-485D-987E-BD5086C0F801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5842964" y="2116982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2391EA-D160-47DE-8A75-A2458839EFEC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294940" y="2106442"/>
            <a:ext cx="5480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AA329A-7DC8-4BD8-890E-519806DC0657}"/>
              </a:ext>
            </a:extLst>
          </p:cNvPr>
          <p:cNvCxnSpPr>
            <a:cxnSpLocks/>
            <a:stCxn id="9" idx="0"/>
            <a:endCxn id="2" idx="5"/>
          </p:cNvCxnSpPr>
          <p:nvPr/>
        </p:nvCxnSpPr>
        <p:spPr>
          <a:xfrm flipH="1" flipV="1">
            <a:off x="4590714" y="2116982"/>
            <a:ext cx="12522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A555B-C53F-4DA9-B4F8-7EBF062F5F62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6575764" y="2116982"/>
            <a:ext cx="5194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5E809D-8417-428A-8F79-624995459DA0}"/>
              </a:ext>
            </a:extLst>
          </p:cNvPr>
          <p:cNvCxnSpPr>
            <a:cxnSpLocks/>
            <a:stCxn id="10" idx="0"/>
            <a:endCxn id="2" idx="5"/>
          </p:cNvCxnSpPr>
          <p:nvPr/>
        </p:nvCxnSpPr>
        <p:spPr>
          <a:xfrm flipH="1" flipV="1">
            <a:off x="4590714" y="2116982"/>
            <a:ext cx="1985050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C73E1-71C8-4545-9F8F-59810BE37000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5294940" y="2106442"/>
            <a:ext cx="1280824" cy="91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F895A3-299B-497D-93CB-E2ADB0569CE4}"/>
              </a:ext>
            </a:extLst>
          </p:cNvPr>
          <p:cNvCxnSpPr>
            <a:cxnSpLocks/>
            <a:stCxn id="10" idx="0"/>
            <a:endCxn id="4" idx="5"/>
          </p:cNvCxnSpPr>
          <p:nvPr/>
        </p:nvCxnSpPr>
        <p:spPr>
          <a:xfrm flipH="1" flipV="1">
            <a:off x="6027740" y="2116982"/>
            <a:ext cx="548024" cy="907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C6ECAA-9A96-4F8C-8254-287FC9E16951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6027740" y="2116982"/>
            <a:ext cx="1252250" cy="896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7358FC-8CEC-43F1-96FB-CDA84B3872CC}"/>
              </a:ext>
            </a:extLst>
          </p:cNvPr>
          <p:cNvCxnSpPr>
            <a:cxnSpLocks/>
            <a:stCxn id="11" idx="0"/>
            <a:endCxn id="3" idx="5"/>
          </p:cNvCxnSpPr>
          <p:nvPr/>
        </p:nvCxnSpPr>
        <p:spPr>
          <a:xfrm flipH="1" flipV="1">
            <a:off x="5294940" y="2106442"/>
            <a:ext cx="1985050" cy="91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DF1C85-3F86-4172-ABE9-8E3A71F929A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62140" y="2095903"/>
            <a:ext cx="2717850" cy="928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23</cp:revision>
  <dcterms:created xsi:type="dcterms:W3CDTF">2018-04-25T01:51:13Z</dcterms:created>
  <dcterms:modified xsi:type="dcterms:W3CDTF">2018-04-25T22:11:17Z</dcterms:modified>
</cp:coreProperties>
</file>