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D0B2C-B3C9-46FB-9F92-2B1179B79A8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1EE03-67A8-4613-ABD7-D4E04D1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1EE03-67A8-4613-ABD7-D4E04D1422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502C-D0E3-443D-828C-2E40BF6E0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55A8B-B724-4A11-AC7B-3A913AF3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BCA2-5502-430D-B609-53086509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E6D92-D2F6-46E9-ACFE-A3C7947F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A9D8F-CC9F-4B58-AF50-DC3F3574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7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B296-6592-40AA-B37D-E9FCD2E0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D479-B622-4EEC-9DD8-CCF27783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CCDF-AA7A-47D1-9187-B90CA99E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FA24-9A21-4986-A640-939CD102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3F2C-56F2-443E-8017-B44FE172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6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BDE47-6C5D-4326-8B55-CE59014D1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63926-C27B-427D-A1AE-9705A05C9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AA54-AE3A-43AF-A840-F7452D2F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0CEF-C5E5-467C-8E85-E934A14D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12073-5B50-41FD-87D1-497878FC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7EE2-357C-4744-8331-9E4D2B1F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1300-0FF0-4812-87A6-B39A9080F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B2464-A57D-4050-85A2-9ED28455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65B8-69BE-47FA-907A-A4E3B9A4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D520-D7DA-44D1-B2CE-072E2B6A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A7A9-2EE9-4A57-A8CF-CE26E0F3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A93EA-C13E-4734-A279-BA379817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FCE89-F6F1-4BC7-AE3A-A8E9610A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5BD6-D5A5-433A-A90B-F5072E4A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82E0-27EE-4506-A8A4-EF04B076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D01F-6EAE-4EBA-B5DC-136E6DB0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813F-81A6-48EC-B934-CB810A517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B2829-AF2D-46B9-8BA3-9E6305C78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A2CD3-DC07-442E-B8F6-38302526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0F559-E5F9-4B7C-9FD9-17AD9665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241A9-2193-4C7B-9937-AA5A94D9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1AD8-F00C-444B-9B60-BAEFA2B0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2C3D-7DDF-47BB-8684-DF3D2525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FEC2F-57DD-4FC9-BC92-5FDACF91A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9360E-CD30-4BF8-BF3B-81DC08A7B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27F53-B944-4858-BF6B-EF6D30613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6DD32-CA1F-4374-9D91-D2447161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79FBE-FEE0-4576-A982-C5386077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461A2-C161-440E-B488-9577788F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1FF1-F09C-4C8F-9F13-95F356FD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910A9-FBD6-4D7D-84E8-B069349F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E8C3-C4FD-4470-8E97-C9F547D1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EBF82-E13F-478D-8942-91E19686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D50A9-D2C8-412E-8CFA-FD5C07FA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B9D2B-15AB-4C08-92DD-2C1A46D8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7104A-AD9B-497C-9F40-D863CC9B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7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66DE-82A4-4842-9978-F2CC49F8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B212-6FEB-4B58-82E6-119B083D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099EA-FBD0-42C7-8463-6A416BC00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DD872-028A-4F00-9B06-E99D864F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B51DE-F8AB-4BC1-82CB-4BFA734A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C2887-75DD-424C-91C5-1BE3E4F7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5844-DCC0-4F23-B73B-55011C72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BCFE9-8A7B-4CA3-943B-165BE9229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3E157-3691-4A46-8D61-C8DBF8E37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93025-95D7-4408-9BF7-7193C937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BE80D-0C10-4694-91B1-7775F15D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5A8EE-ADE6-4AEA-AE43-A42F0B7A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0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9B975-8546-40D9-BF87-AF6EB534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DE31A-8394-4B0A-9913-DC88CA6B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EB75-EA77-4053-812C-21ECB2167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9FF8-A074-4C35-BA47-F3EF63410A6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EA1ED-FF7C-4569-B4BB-8747230D4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9CF8-8903-43C1-BBFB-54A172951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2BD5-6F9B-4FF0-8834-8829F3C7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3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FE4011-46BA-47CA-A872-555D16AE6657}"/>
              </a:ext>
            </a:extLst>
          </p:cNvPr>
          <p:cNvSpPr/>
          <p:nvPr/>
        </p:nvSpPr>
        <p:spPr>
          <a:xfrm>
            <a:off x="3634543" y="18573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C7F0CF-8719-4B04-A00F-1B5A7D88B721}"/>
              </a:ext>
            </a:extLst>
          </p:cNvPr>
          <p:cNvSpPr/>
          <p:nvPr/>
        </p:nvSpPr>
        <p:spPr>
          <a:xfrm>
            <a:off x="3168435" y="65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69160F-501E-4BFA-B3B1-E21995E82251}"/>
              </a:ext>
            </a:extLst>
          </p:cNvPr>
          <p:cNvSpPr/>
          <p:nvPr/>
        </p:nvSpPr>
        <p:spPr>
          <a:xfrm>
            <a:off x="4016268" y="65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B95ABA-1402-455C-8827-1CB2C70A81E6}"/>
              </a:ext>
            </a:extLst>
          </p:cNvPr>
          <p:cNvSpPr/>
          <p:nvPr/>
        </p:nvSpPr>
        <p:spPr>
          <a:xfrm>
            <a:off x="3167062" y="131921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94A9E5-9BCC-4544-8FE1-CB855BC55180}"/>
              </a:ext>
            </a:extLst>
          </p:cNvPr>
          <p:cNvSpPr/>
          <p:nvPr/>
        </p:nvSpPr>
        <p:spPr>
          <a:xfrm>
            <a:off x="4016268" y="131921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CBE229-D244-4585-9072-24B16DC1EB9E}"/>
              </a:ext>
            </a:extLst>
          </p:cNvPr>
          <p:cNvCxnSpPr>
            <a:cxnSpLocks/>
            <a:stCxn id="3" idx="7"/>
            <a:endCxn id="2" idx="3"/>
          </p:cNvCxnSpPr>
          <p:nvPr/>
        </p:nvCxnSpPr>
        <p:spPr>
          <a:xfrm flipV="1">
            <a:off x="3635916" y="539397"/>
            <a:ext cx="66074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4F451E-3AF6-48F0-804D-AAA986227953}"/>
              </a:ext>
            </a:extLst>
          </p:cNvPr>
          <p:cNvCxnSpPr>
            <a:cxnSpLocks/>
            <a:stCxn id="8" idx="1"/>
            <a:endCxn id="2" idx="5"/>
          </p:cNvCxnSpPr>
          <p:nvPr/>
        </p:nvCxnSpPr>
        <p:spPr>
          <a:xfrm flipH="1" flipV="1">
            <a:off x="4027655" y="539397"/>
            <a:ext cx="68820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E66FC6-52D2-4059-B634-86C35EC0BC03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3440906" y="1138237"/>
            <a:ext cx="1373" cy="1809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A82187-44EE-4EDE-BAE6-5FFE16D65B1C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4290112" y="1138237"/>
            <a:ext cx="0" cy="1809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BC7DA7-8B00-4074-A51C-E968CD07C51E}"/>
              </a:ext>
            </a:extLst>
          </p:cNvPr>
          <p:cNvCxnSpPr>
            <a:cxnSpLocks/>
            <a:stCxn id="10" idx="1"/>
            <a:endCxn id="3" idx="5"/>
          </p:cNvCxnSpPr>
          <p:nvPr/>
        </p:nvCxnSpPr>
        <p:spPr>
          <a:xfrm flipH="1" flipV="1">
            <a:off x="3635916" y="1067097"/>
            <a:ext cx="460559" cy="3232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C9BB14-5617-4832-BC39-C300F9A8C5B2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634543" y="1067097"/>
            <a:ext cx="461932" cy="3232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DA9E8CC-E807-44B3-9207-13B88283A440}"/>
              </a:ext>
            </a:extLst>
          </p:cNvPr>
          <p:cNvSpPr/>
          <p:nvPr/>
        </p:nvSpPr>
        <p:spPr>
          <a:xfrm>
            <a:off x="1077745" y="226189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7158B04-7A22-4F27-9609-1DEECF37F5E1}"/>
              </a:ext>
            </a:extLst>
          </p:cNvPr>
          <p:cNvSpPr/>
          <p:nvPr/>
        </p:nvSpPr>
        <p:spPr>
          <a:xfrm>
            <a:off x="1459470" y="272861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9894A4F-7A97-44A3-B736-E58D0819DA0C}"/>
              </a:ext>
            </a:extLst>
          </p:cNvPr>
          <p:cNvSpPr/>
          <p:nvPr/>
        </p:nvSpPr>
        <p:spPr>
          <a:xfrm>
            <a:off x="610264" y="33953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0B6997-7EAE-476C-9448-9CEB8F345400}"/>
              </a:ext>
            </a:extLst>
          </p:cNvPr>
          <p:cNvCxnSpPr>
            <a:cxnSpLocks/>
            <a:stCxn id="69" idx="1"/>
            <a:endCxn id="67" idx="5"/>
          </p:cNvCxnSpPr>
          <p:nvPr/>
        </p:nvCxnSpPr>
        <p:spPr>
          <a:xfrm flipH="1" flipV="1">
            <a:off x="1470857" y="2615550"/>
            <a:ext cx="68820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C3FBD2-EF27-41F5-AEC6-9004D5E0F887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V="1">
            <a:off x="1077745" y="3143250"/>
            <a:ext cx="461932" cy="3232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672B0A6-E6A1-4460-A684-F9A3DCF13E12}"/>
              </a:ext>
            </a:extLst>
          </p:cNvPr>
          <p:cNvSpPr/>
          <p:nvPr/>
        </p:nvSpPr>
        <p:spPr>
          <a:xfrm>
            <a:off x="2887108" y="220151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F48856D-78A1-4046-A409-F922DC6A768F}"/>
              </a:ext>
            </a:extLst>
          </p:cNvPr>
          <p:cNvSpPr/>
          <p:nvPr/>
        </p:nvSpPr>
        <p:spPr>
          <a:xfrm>
            <a:off x="3268833" y="266823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C56395A-4F87-4FED-B2AB-A5D6A10E0564}"/>
              </a:ext>
            </a:extLst>
          </p:cNvPr>
          <p:cNvSpPr/>
          <p:nvPr/>
        </p:nvSpPr>
        <p:spPr>
          <a:xfrm>
            <a:off x="3268833" y="333498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2A2383A-9989-4CD8-AC05-C9051E4EF26F}"/>
              </a:ext>
            </a:extLst>
          </p:cNvPr>
          <p:cNvCxnSpPr>
            <a:cxnSpLocks/>
            <a:stCxn id="80" idx="1"/>
            <a:endCxn id="78" idx="5"/>
          </p:cNvCxnSpPr>
          <p:nvPr/>
        </p:nvCxnSpPr>
        <p:spPr>
          <a:xfrm flipH="1" flipV="1">
            <a:off x="3280220" y="2555171"/>
            <a:ext cx="68820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041D2B1-BC1E-423B-B160-4E46F8468E5B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V="1">
            <a:off x="3542677" y="3154011"/>
            <a:ext cx="0" cy="1809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21AF424-385C-4F83-B708-1C391AE9B46D}"/>
              </a:ext>
            </a:extLst>
          </p:cNvPr>
          <p:cNvSpPr/>
          <p:nvPr/>
        </p:nvSpPr>
        <p:spPr>
          <a:xfrm>
            <a:off x="4710869" y="2252663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F3EDCCC-A3E6-42BC-8A2B-158F1988C2B9}"/>
              </a:ext>
            </a:extLst>
          </p:cNvPr>
          <p:cNvSpPr/>
          <p:nvPr/>
        </p:nvSpPr>
        <p:spPr>
          <a:xfrm>
            <a:off x="4244761" y="271938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91BFF9D-B3C3-496D-9C9B-73F1E665EA14}"/>
              </a:ext>
            </a:extLst>
          </p:cNvPr>
          <p:cNvSpPr/>
          <p:nvPr/>
        </p:nvSpPr>
        <p:spPr>
          <a:xfrm>
            <a:off x="4243388" y="338613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8BBC484-39B0-455A-BD27-59B00C2CEC10}"/>
              </a:ext>
            </a:extLst>
          </p:cNvPr>
          <p:cNvCxnSpPr>
            <a:cxnSpLocks/>
            <a:stCxn id="90" idx="7"/>
            <a:endCxn id="89" idx="3"/>
          </p:cNvCxnSpPr>
          <p:nvPr/>
        </p:nvCxnSpPr>
        <p:spPr>
          <a:xfrm flipV="1">
            <a:off x="4712242" y="2606323"/>
            <a:ext cx="66074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5A1D526-05D0-47C5-A9EB-5694DEEDC440}"/>
              </a:ext>
            </a:extLst>
          </p:cNvPr>
          <p:cNvCxnSpPr>
            <a:cxnSpLocks/>
            <a:stCxn id="92" idx="0"/>
            <a:endCxn id="90" idx="4"/>
          </p:cNvCxnSpPr>
          <p:nvPr/>
        </p:nvCxnSpPr>
        <p:spPr>
          <a:xfrm flipV="1">
            <a:off x="4517232" y="3205163"/>
            <a:ext cx="1373" cy="1809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DD10C47E-F869-4EA7-A065-03268EC6ACFE}"/>
              </a:ext>
            </a:extLst>
          </p:cNvPr>
          <p:cNvSpPr/>
          <p:nvPr/>
        </p:nvSpPr>
        <p:spPr>
          <a:xfrm>
            <a:off x="6544432" y="2200276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FA4CFEA-9A72-4FB9-9434-11138307441A}"/>
              </a:ext>
            </a:extLst>
          </p:cNvPr>
          <p:cNvSpPr/>
          <p:nvPr/>
        </p:nvSpPr>
        <p:spPr>
          <a:xfrm>
            <a:off x="6078324" y="266700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A4F3AD7-31B1-4855-B363-8BF3E189A736}"/>
              </a:ext>
            </a:extLst>
          </p:cNvPr>
          <p:cNvSpPr/>
          <p:nvPr/>
        </p:nvSpPr>
        <p:spPr>
          <a:xfrm>
            <a:off x="6926157" y="333375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80FCAFC-6EC2-409A-9808-1130E1193B4A}"/>
              </a:ext>
            </a:extLst>
          </p:cNvPr>
          <p:cNvCxnSpPr>
            <a:cxnSpLocks/>
            <a:stCxn id="101" idx="7"/>
            <a:endCxn id="100" idx="3"/>
          </p:cNvCxnSpPr>
          <p:nvPr/>
        </p:nvCxnSpPr>
        <p:spPr>
          <a:xfrm flipV="1">
            <a:off x="6545805" y="2553936"/>
            <a:ext cx="66074" cy="18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29FBF44-6F7C-428B-A2CD-5BC4861515B9}"/>
              </a:ext>
            </a:extLst>
          </p:cNvPr>
          <p:cNvCxnSpPr>
            <a:cxnSpLocks/>
            <a:stCxn id="104" idx="1"/>
            <a:endCxn id="101" idx="5"/>
          </p:cNvCxnSpPr>
          <p:nvPr/>
        </p:nvCxnSpPr>
        <p:spPr>
          <a:xfrm flipH="1" flipV="1">
            <a:off x="6545805" y="3081636"/>
            <a:ext cx="460559" cy="3232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1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FE4011-46BA-47CA-A872-555D16AE6657}"/>
              </a:ext>
            </a:extLst>
          </p:cNvPr>
          <p:cNvSpPr/>
          <p:nvPr/>
        </p:nvSpPr>
        <p:spPr>
          <a:xfrm>
            <a:off x="3785652" y="11913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C7F0CF-8719-4B04-A00F-1B5A7D88B721}"/>
              </a:ext>
            </a:extLst>
          </p:cNvPr>
          <p:cNvSpPr/>
          <p:nvPr/>
        </p:nvSpPr>
        <p:spPr>
          <a:xfrm>
            <a:off x="2801288" y="62249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69160F-501E-4BFA-B3B1-E21995E82251}"/>
              </a:ext>
            </a:extLst>
          </p:cNvPr>
          <p:cNvSpPr/>
          <p:nvPr/>
        </p:nvSpPr>
        <p:spPr>
          <a:xfrm>
            <a:off x="3427396" y="6236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B95ABA-1402-455C-8827-1CB2C70A81E6}"/>
              </a:ext>
            </a:extLst>
          </p:cNvPr>
          <p:cNvSpPr/>
          <p:nvPr/>
        </p:nvSpPr>
        <p:spPr>
          <a:xfrm>
            <a:off x="3318171" y="125260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94A9E5-9BCC-4544-8FE1-CB855BC55180}"/>
              </a:ext>
            </a:extLst>
          </p:cNvPr>
          <p:cNvSpPr/>
          <p:nvPr/>
        </p:nvSpPr>
        <p:spPr>
          <a:xfrm>
            <a:off x="4167377" y="125260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CBE229-D244-4585-9072-24B16DC1EB9E}"/>
              </a:ext>
            </a:extLst>
          </p:cNvPr>
          <p:cNvCxnSpPr>
            <a:cxnSpLocks/>
            <a:stCxn id="3" idx="7"/>
            <a:endCxn id="2" idx="2"/>
          </p:cNvCxnSpPr>
          <p:nvPr/>
        </p:nvCxnSpPr>
        <p:spPr>
          <a:xfrm flipV="1">
            <a:off x="3268769" y="32629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4F451E-3AF6-48F0-804D-AAA986227953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V="1">
            <a:off x="3507603" y="47279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E66FC6-52D2-4059-B634-86C35EC0BC03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H="1" flipV="1">
            <a:off x="3075132" y="110827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A82187-44EE-4EDE-BAE6-5FFE16D65B1C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H="1" flipV="1">
            <a:off x="3701240" y="110941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BC7DA7-8B00-4074-A51C-E968CD07C51E}"/>
              </a:ext>
            </a:extLst>
          </p:cNvPr>
          <p:cNvCxnSpPr>
            <a:cxnSpLocks/>
            <a:stCxn id="10" idx="1"/>
            <a:endCxn id="3" idx="5"/>
          </p:cNvCxnSpPr>
          <p:nvPr/>
        </p:nvCxnSpPr>
        <p:spPr>
          <a:xfrm flipH="1" flipV="1">
            <a:off x="3268769" y="103713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C9BB14-5617-4832-BC39-C300F9A8C5B2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507603" y="103827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8748F5-228E-4FCE-ACB9-75D67B69F5BB}"/>
              </a:ext>
            </a:extLst>
          </p:cNvPr>
          <p:cNvSpPr/>
          <p:nvPr/>
        </p:nvSpPr>
        <p:spPr>
          <a:xfrm>
            <a:off x="4081592" y="60552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5ADA9B-5052-4E8A-BA62-BB64AB33674F}"/>
              </a:ext>
            </a:extLst>
          </p:cNvPr>
          <p:cNvSpPr/>
          <p:nvPr/>
        </p:nvSpPr>
        <p:spPr>
          <a:xfrm>
            <a:off x="4735788" y="63762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BA5500-8101-41BA-AA03-D6C0A8A9EC98}"/>
              </a:ext>
            </a:extLst>
          </p:cNvPr>
          <p:cNvCxnSpPr>
            <a:cxnSpLocks/>
            <a:stCxn id="37" idx="0"/>
            <a:endCxn id="2" idx="5"/>
          </p:cNvCxnSpPr>
          <p:nvPr/>
        </p:nvCxnSpPr>
        <p:spPr>
          <a:xfrm flipH="1" flipV="1">
            <a:off x="4178764" y="47279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BED340-4822-4723-A524-1583C4556BBC}"/>
              </a:ext>
            </a:extLst>
          </p:cNvPr>
          <p:cNvCxnSpPr>
            <a:cxnSpLocks/>
            <a:stCxn id="38" idx="1"/>
            <a:endCxn id="2" idx="6"/>
          </p:cNvCxnSpPr>
          <p:nvPr/>
        </p:nvCxnSpPr>
        <p:spPr>
          <a:xfrm flipH="1" flipV="1">
            <a:off x="4246211" y="32629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BDA54A-13C2-4E1A-8696-18542055C789}"/>
              </a:ext>
            </a:extLst>
          </p:cNvPr>
          <p:cNvCxnSpPr>
            <a:cxnSpLocks/>
            <a:stCxn id="9" idx="7"/>
            <a:endCxn id="37" idx="3"/>
          </p:cNvCxnSpPr>
          <p:nvPr/>
        </p:nvCxnSpPr>
        <p:spPr>
          <a:xfrm flipV="1">
            <a:off x="3785652" y="102015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B2B2108-B552-493A-B517-E02B1F4CBA63}"/>
              </a:ext>
            </a:extLst>
          </p:cNvPr>
          <p:cNvCxnSpPr>
            <a:cxnSpLocks/>
            <a:stCxn id="10" idx="7"/>
            <a:endCxn id="38" idx="4"/>
          </p:cNvCxnSpPr>
          <p:nvPr/>
        </p:nvCxnSpPr>
        <p:spPr>
          <a:xfrm flipV="1">
            <a:off x="4634858" y="112339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603677-CADD-464C-BE3E-B93EE222C49A}"/>
              </a:ext>
            </a:extLst>
          </p:cNvPr>
          <p:cNvCxnSpPr>
            <a:cxnSpLocks/>
            <a:stCxn id="10" idx="0"/>
            <a:endCxn id="37" idx="4"/>
          </p:cNvCxnSpPr>
          <p:nvPr/>
        </p:nvCxnSpPr>
        <p:spPr>
          <a:xfrm flipH="1" flipV="1">
            <a:off x="4355436" y="109129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1E8199-CFB1-40B9-A93C-9984609B8484}"/>
              </a:ext>
            </a:extLst>
          </p:cNvPr>
          <p:cNvCxnSpPr>
            <a:cxnSpLocks/>
            <a:stCxn id="9" idx="7"/>
            <a:endCxn id="38" idx="3"/>
          </p:cNvCxnSpPr>
          <p:nvPr/>
        </p:nvCxnSpPr>
        <p:spPr>
          <a:xfrm flipV="1">
            <a:off x="3785652" y="105225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B6998DF2-753B-4C9A-99FA-E57222E62845}"/>
              </a:ext>
            </a:extLst>
          </p:cNvPr>
          <p:cNvSpPr/>
          <p:nvPr/>
        </p:nvSpPr>
        <p:spPr>
          <a:xfrm>
            <a:off x="1138840" y="180975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5C3009A-B95A-4039-9A53-07E2C14F3613}"/>
              </a:ext>
            </a:extLst>
          </p:cNvPr>
          <p:cNvSpPr/>
          <p:nvPr/>
        </p:nvSpPr>
        <p:spPr>
          <a:xfrm>
            <a:off x="671359" y="294322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CA4FBA4A-EDA7-4279-8557-FCCE097B0222}"/>
              </a:ext>
            </a:extLst>
          </p:cNvPr>
          <p:cNvSpPr/>
          <p:nvPr/>
        </p:nvSpPr>
        <p:spPr>
          <a:xfrm>
            <a:off x="1520565" y="294322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F907C13-94B7-4CE0-A63C-3ED36E0E05C5}"/>
              </a:ext>
            </a:extLst>
          </p:cNvPr>
          <p:cNvSpPr/>
          <p:nvPr/>
        </p:nvSpPr>
        <p:spPr>
          <a:xfrm>
            <a:off x="1434780" y="22961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EAC6122-9331-46E8-B9E4-32647FCC1220}"/>
              </a:ext>
            </a:extLst>
          </p:cNvPr>
          <p:cNvSpPr/>
          <p:nvPr/>
        </p:nvSpPr>
        <p:spPr>
          <a:xfrm>
            <a:off x="2088976" y="232824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A8B6FB6-DBE6-4C13-867A-612BBEAE3760}"/>
              </a:ext>
            </a:extLst>
          </p:cNvPr>
          <p:cNvCxnSpPr>
            <a:cxnSpLocks/>
            <a:stCxn id="193" idx="0"/>
            <a:endCxn id="182" idx="5"/>
          </p:cNvCxnSpPr>
          <p:nvPr/>
        </p:nvCxnSpPr>
        <p:spPr>
          <a:xfrm flipH="1" flipV="1">
            <a:off x="1531952" y="216341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F339FF5-18CA-46E7-85F6-1691C68E7251}"/>
              </a:ext>
            </a:extLst>
          </p:cNvPr>
          <p:cNvCxnSpPr>
            <a:cxnSpLocks/>
            <a:stCxn id="194" idx="1"/>
            <a:endCxn id="182" idx="6"/>
          </p:cNvCxnSpPr>
          <p:nvPr/>
        </p:nvCxnSpPr>
        <p:spPr>
          <a:xfrm flipH="1" flipV="1">
            <a:off x="1599399" y="201691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3E790BB-B5CE-4BBE-A8DB-FBD5B7361B4A}"/>
              </a:ext>
            </a:extLst>
          </p:cNvPr>
          <p:cNvCxnSpPr>
            <a:cxnSpLocks/>
            <a:stCxn id="185" idx="7"/>
            <a:endCxn id="193" idx="3"/>
          </p:cNvCxnSpPr>
          <p:nvPr/>
        </p:nvCxnSpPr>
        <p:spPr>
          <a:xfrm flipV="1">
            <a:off x="1138840" y="271077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6F2C6D1-346F-4B84-9F33-DDC30500A074}"/>
              </a:ext>
            </a:extLst>
          </p:cNvPr>
          <p:cNvCxnSpPr>
            <a:cxnSpLocks/>
            <a:stCxn id="186" idx="7"/>
            <a:endCxn id="194" idx="4"/>
          </p:cNvCxnSpPr>
          <p:nvPr/>
        </p:nvCxnSpPr>
        <p:spPr>
          <a:xfrm flipV="1">
            <a:off x="1988046" y="281401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C10B918-A99E-4443-874B-1D804B11D675}"/>
              </a:ext>
            </a:extLst>
          </p:cNvPr>
          <p:cNvCxnSpPr>
            <a:cxnSpLocks/>
            <a:stCxn id="186" idx="0"/>
            <a:endCxn id="193" idx="4"/>
          </p:cNvCxnSpPr>
          <p:nvPr/>
        </p:nvCxnSpPr>
        <p:spPr>
          <a:xfrm flipH="1" flipV="1">
            <a:off x="1708624" y="278191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7F5CEC6-4738-4FE3-96CC-F386B86EFB79}"/>
              </a:ext>
            </a:extLst>
          </p:cNvPr>
          <p:cNvCxnSpPr>
            <a:cxnSpLocks/>
            <a:stCxn id="185" idx="7"/>
            <a:endCxn id="194" idx="3"/>
          </p:cNvCxnSpPr>
          <p:nvPr/>
        </p:nvCxnSpPr>
        <p:spPr>
          <a:xfrm flipV="1">
            <a:off x="1138840" y="274287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3576FA4B-42B8-40DB-A720-01610781E889}"/>
              </a:ext>
            </a:extLst>
          </p:cNvPr>
          <p:cNvSpPr/>
          <p:nvPr/>
        </p:nvSpPr>
        <p:spPr>
          <a:xfrm>
            <a:off x="3799162" y="1841852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A0B7CF2-34F4-4FB4-886E-3B7DBC358464}"/>
              </a:ext>
            </a:extLst>
          </p:cNvPr>
          <p:cNvSpPr/>
          <p:nvPr/>
        </p:nvSpPr>
        <p:spPr>
          <a:xfrm>
            <a:off x="3440906" y="234635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A7C9393-13E2-4441-A26B-3962698C14E5}"/>
              </a:ext>
            </a:extLst>
          </p:cNvPr>
          <p:cNvSpPr/>
          <p:nvPr/>
        </p:nvSpPr>
        <p:spPr>
          <a:xfrm>
            <a:off x="3331681" y="297532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B47327F-F563-485F-A082-1F1760F3CB5F}"/>
              </a:ext>
            </a:extLst>
          </p:cNvPr>
          <p:cNvSpPr/>
          <p:nvPr/>
        </p:nvSpPr>
        <p:spPr>
          <a:xfrm>
            <a:off x="4180887" y="297532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BC07131-6B01-4263-AF11-F240C31176FA}"/>
              </a:ext>
            </a:extLst>
          </p:cNvPr>
          <p:cNvCxnSpPr>
            <a:cxnSpLocks/>
            <a:stCxn id="203" idx="1"/>
            <a:endCxn id="201" idx="3"/>
          </p:cNvCxnSpPr>
          <p:nvPr/>
        </p:nvCxnSpPr>
        <p:spPr>
          <a:xfrm flipV="1">
            <a:off x="3521113" y="2195512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7B4C3AF-8509-4933-9BD5-E4BB5BCADBE7}"/>
              </a:ext>
            </a:extLst>
          </p:cNvPr>
          <p:cNvCxnSpPr>
            <a:cxnSpLocks/>
            <a:stCxn id="205" idx="0"/>
            <a:endCxn id="203" idx="4"/>
          </p:cNvCxnSpPr>
          <p:nvPr/>
        </p:nvCxnSpPr>
        <p:spPr>
          <a:xfrm flipH="1" flipV="1">
            <a:off x="3714750" y="2832132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7CD749E-FCA4-4F1F-96D6-7E6A85876FC8}"/>
              </a:ext>
            </a:extLst>
          </p:cNvPr>
          <p:cNvCxnSpPr>
            <a:cxnSpLocks/>
            <a:endCxn id="203" idx="3"/>
          </p:cNvCxnSpPr>
          <p:nvPr/>
        </p:nvCxnSpPr>
        <p:spPr>
          <a:xfrm flipH="1" flipV="1">
            <a:off x="3521113" y="2760992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DCE40560-A8E8-45D0-AD4C-9FC7E8F8F9D9}"/>
              </a:ext>
            </a:extLst>
          </p:cNvPr>
          <p:cNvSpPr/>
          <p:nvPr/>
        </p:nvSpPr>
        <p:spPr>
          <a:xfrm>
            <a:off x="4749298" y="236034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7F3D2FF-F905-45E8-A5E3-3394AA12CB07}"/>
              </a:ext>
            </a:extLst>
          </p:cNvPr>
          <p:cNvCxnSpPr>
            <a:cxnSpLocks/>
            <a:stCxn id="213" idx="1"/>
            <a:endCxn id="201" idx="6"/>
          </p:cNvCxnSpPr>
          <p:nvPr/>
        </p:nvCxnSpPr>
        <p:spPr>
          <a:xfrm flipH="1" flipV="1">
            <a:off x="4259721" y="2049021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B91C5BC-2D95-4F89-90C5-930B5C61EE8C}"/>
              </a:ext>
            </a:extLst>
          </p:cNvPr>
          <p:cNvCxnSpPr>
            <a:cxnSpLocks/>
            <a:stCxn id="205" idx="7"/>
            <a:endCxn id="213" idx="4"/>
          </p:cNvCxnSpPr>
          <p:nvPr/>
        </p:nvCxnSpPr>
        <p:spPr>
          <a:xfrm flipV="1">
            <a:off x="4648368" y="2846121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2A94EC0-CA9F-4088-8BD6-AF8E69B792C0}"/>
              </a:ext>
            </a:extLst>
          </p:cNvPr>
          <p:cNvCxnSpPr>
            <a:cxnSpLocks/>
            <a:stCxn id="204" idx="7"/>
            <a:endCxn id="213" idx="3"/>
          </p:cNvCxnSpPr>
          <p:nvPr/>
        </p:nvCxnSpPr>
        <p:spPr>
          <a:xfrm flipV="1">
            <a:off x="3799162" y="2774981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7CD00E87-790C-46AD-9F86-A157CE9150E8}"/>
              </a:ext>
            </a:extLst>
          </p:cNvPr>
          <p:cNvSpPr/>
          <p:nvPr/>
        </p:nvSpPr>
        <p:spPr>
          <a:xfrm>
            <a:off x="6459484" y="1873954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BDC7402-588D-4A42-9EFC-8516B52A096A}"/>
              </a:ext>
            </a:extLst>
          </p:cNvPr>
          <p:cNvSpPr/>
          <p:nvPr/>
        </p:nvSpPr>
        <p:spPr>
          <a:xfrm>
            <a:off x="6101228" y="23784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CC86BC2D-2817-47AC-BCD7-8B2297004B2F}"/>
              </a:ext>
            </a:extLst>
          </p:cNvPr>
          <p:cNvSpPr/>
          <p:nvPr/>
        </p:nvSpPr>
        <p:spPr>
          <a:xfrm>
            <a:off x="5992003" y="300742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D509C45C-1EB3-4DD0-8609-3E2E7D2686EB}"/>
              </a:ext>
            </a:extLst>
          </p:cNvPr>
          <p:cNvSpPr/>
          <p:nvPr/>
        </p:nvSpPr>
        <p:spPr>
          <a:xfrm>
            <a:off x="6841209" y="300742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6537144-9107-4037-8E32-12DF05290389}"/>
              </a:ext>
            </a:extLst>
          </p:cNvPr>
          <p:cNvCxnSpPr>
            <a:cxnSpLocks/>
            <a:stCxn id="222" idx="1"/>
            <a:endCxn id="220" idx="3"/>
          </p:cNvCxnSpPr>
          <p:nvPr/>
        </p:nvCxnSpPr>
        <p:spPr>
          <a:xfrm flipV="1">
            <a:off x="6181435" y="2227614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3DEE7AE-4486-4AA7-9CF5-2BE20C91EA38}"/>
              </a:ext>
            </a:extLst>
          </p:cNvPr>
          <p:cNvCxnSpPr>
            <a:cxnSpLocks/>
            <a:stCxn id="224" idx="0"/>
            <a:endCxn id="222" idx="4"/>
          </p:cNvCxnSpPr>
          <p:nvPr/>
        </p:nvCxnSpPr>
        <p:spPr>
          <a:xfrm flipH="1" flipV="1">
            <a:off x="6375072" y="2864234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C70FBAB-05B0-44E1-94EF-5FAD851CA435}"/>
              </a:ext>
            </a:extLst>
          </p:cNvPr>
          <p:cNvCxnSpPr>
            <a:cxnSpLocks/>
            <a:endCxn id="222" idx="3"/>
          </p:cNvCxnSpPr>
          <p:nvPr/>
        </p:nvCxnSpPr>
        <p:spPr>
          <a:xfrm flipH="1" flipV="1">
            <a:off x="6181435" y="2793094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60BB06FE-E0B3-4E0B-A0EF-7F56B1B27A31}"/>
              </a:ext>
            </a:extLst>
          </p:cNvPr>
          <p:cNvSpPr/>
          <p:nvPr/>
        </p:nvSpPr>
        <p:spPr>
          <a:xfrm>
            <a:off x="6755424" y="236034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B67C3E4-DD5A-488A-B642-4CE60A7AC9E7}"/>
              </a:ext>
            </a:extLst>
          </p:cNvPr>
          <p:cNvCxnSpPr>
            <a:cxnSpLocks/>
            <a:stCxn id="231" idx="0"/>
            <a:endCxn id="220" idx="5"/>
          </p:cNvCxnSpPr>
          <p:nvPr/>
        </p:nvCxnSpPr>
        <p:spPr>
          <a:xfrm flipH="1" flipV="1">
            <a:off x="6852596" y="2227614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B752649-E8FF-415D-AD4E-C09AF7709C87}"/>
              </a:ext>
            </a:extLst>
          </p:cNvPr>
          <p:cNvCxnSpPr>
            <a:cxnSpLocks/>
            <a:stCxn id="223" idx="7"/>
            <a:endCxn id="231" idx="3"/>
          </p:cNvCxnSpPr>
          <p:nvPr/>
        </p:nvCxnSpPr>
        <p:spPr>
          <a:xfrm flipV="1">
            <a:off x="6459484" y="2774981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A93B64D2-5D01-46BD-BFA4-2A459788209E}"/>
              </a:ext>
            </a:extLst>
          </p:cNvPr>
          <p:cNvCxnSpPr>
            <a:cxnSpLocks/>
            <a:stCxn id="224" idx="0"/>
            <a:endCxn id="231" idx="4"/>
          </p:cNvCxnSpPr>
          <p:nvPr/>
        </p:nvCxnSpPr>
        <p:spPr>
          <a:xfrm flipH="1" flipV="1">
            <a:off x="7029268" y="2846121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C91F58B4-1D1F-4674-9A71-D8095FE468B7}"/>
              </a:ext>
            </a:extLst>
          </p:cNvPr>
          <p:cNvSpPr/>
          <p:nvPr/>
        </p:nvSpPr>
        <p:spPr>
          <a:xfrm>
            <a:off x="1273559" y="374733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6360D29D-09C6-406D-B92F-9E2707A1ECA4}"/>
              </a:ext>
            </a:extLst>
          </p:cNvPr>
          <p:cNvSpPr/>
          <p:nvPr/>
        </p:nvSpPr>
        <p:spPr>
          <a:xfrm>
            <a:off x="289195" y="425069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C90F3DF-50EA-4163-8F27-28AE496DE996}"/>
              </a:ext>
            </a:extLst>
          </p:cNvPr>
          <p:cNvSpPr/>
          <p:nvPr/>
        </p:nvSpPr>
        <p:spPr>
          <a:xfrm>
            <a:off x="806078" y="488080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8243109-EE10-45B8-B6B2-DAC1BE34B05F}"/>
              </a:ext>
            </a:extLst>
          </p:cNvPr>
          <p:cNvSpPr/>
          <p:nvPr/>
        </p:nvSpPr>
        <p:spPr>
          <a:xfrm>
            <a:off x="1655284" y="488080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6FFA93D-C65B-4A69-8930-17FBDF13831C}"/>
              </a:ext>
            </a:extLst>
          </p:cNvPr>
          <p:cNvCxnSpPr>
            <a:cxnSpLocks/>
            <a:stCxn id="240" idx="7"/>
            <a:endCxn id="239" idx="2"/>
          </p:cNvCxnSpPr>
          <p:nvPr/>
        </p:nvCxnSpPr>
        <p:spPr>
          <a:xfrm flipV="1">
            <a:off x="756676" y="395449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ECC02B0-6489-47D7-85F1-98B09F0B6E00}"/>
              </a:ext>
            </a:extLst>
          </p:cNvPr>
          <p:cNvCxnSpPr>
            <a:cxnSpLocks/>
            <a:stCxn id="242" idx="0"/>
            <a:endCxn id="240" idx="4"/>
          </p:cNvCxnSpPr>
          <p:nvPr/>
        </p:nvCxnSpPr>
        <p:spPr>
          <a:xfrm flipH="1" flipV="1">
            <a:off x="563039" y="473647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8DE6567-6557-461B-B789-DE1EFCDFC92A}"/>
              </a:ext>
            </a:extLst>
          </p:cNvPr>
          <p:cNvCxnSpPr>
            <a:cxnSpLocks/>
            <a:stCxn id="243" idx="1"/>
            <a:endCxn id="240" idx="5"/>
          </p:cNvCxnSpPr>
          <p:nvPr/>
        </p:nvCxnSpPr>
        <p:spPr>
          <a:xfrm flipH="1" flipV="1">
            <a:off x="756676" y="466533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0004A3FB-D918-4574-892D-128701695BB8}"/>
              </a:ext>
            </a:extLst>
          </p:cNvPr>
          <p:cNvSpPr/>
          <p:nvPr/>
        </p:nvSpPr>
        <p:spPr>
          <a:xfrm>
            <a:off x="2223695" y="426582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F3090548-F3D2-49FE-B290-DCD53CA7425B}"/>
              </a:ext>
            </a:extLst>
          </p:cNvPr>
          <p:cNvCxnSpPr>
            <a:cxnSpLocks/>
            <a:stCxn id="251" idx="1"/>
            <a:endCxn id="239" idx="6"/>
          </p:cNvCxnSpPr>
          <p:nvPr/>
        </p:nvCxnSpPr>
        <p:spPr>
          <a:xfrm flipH="1" flipV="1">
            <a:off x="1734118" y="395449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A03915BD-BA6B-45C5-893C-61435FA65749}"/>
              </a:ext>
            </a:extLst>
          </p:cNvPr>
          <p:cNvCxnSpPr>
            <a:cxnSpLocks/>
            <a:stCxn id="243" idx="7"/>
            <a:endCxn id="251" idx="4"/>
          </p:cNvCxnSpPr>
          <p:nvPr/>
        </p:nvCxnSpPr>
        <p:spPr>
          <a:xfrm flipV="1">
            <a:off x="2122765" y="475159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F7A3695-F104-470E-92D1-EF203DB52BB3}"/>
              </a:ext>
            </a:extLst>
          </p:cNvPr>
          <p:cNvCxnSpPr>
            <a:cxnSpLocks/>
            <a:stCxn id="242" idx="7"/>
            <a:endCxn id="251" idx="3"/>
          </p:cNvCxnSpPr>
          <p:nvPr/>
        </p:nvCxnSpPr>
        <p:spPr>
          <a:xfrm flipV="1">
            <a:off x="1273559" y="468045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2B573F80-BB90-4736-9A12-E981C114BABC}"/>
              </a:ext>
            </a:extLst>
          </p:cNvPr>
          <p:cNvSpPr/>
          <p:nvPr/>
        </p:nvSpPr>
        <p:spPr>
          <a:xfrm>
            <a:off x="3879369" y="3779432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100E6C8-1A92-4CE8-A33E-8ED7C0C9BB9A}"/>
              </a:ext>
            </a:extLst>
          </p:cNvPr>
          <p:cNvSpPr/>
          <p:nvPr/>
        </p:nvSpPr>
        <p:spPr>
          <a:xfrm>
            <a:off x="2895005" y="428280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BF772AC5-64D2-477C-9159-27D5BA0B7B70}"/>
              </a:ext>
            </a:extLst>
          </p:cNvPr>
          <p:cNvSpPr/>
          <p:nvPr/>
        </p:nvSpPr>
        <p:spPr>
          <a:xfrm>
            <a:off x="3411888" y="491290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541A8B16-018F-4E53-ADAE-EB1F33FE8026}"/>
              </a:ext>
            </a:extLst>
          </p:cNvPr>
          <p:cNvSpPr/>
          <p:nvPr/>
        </p:nvSpPr>
        <p:spPr>
          <a:xfrm>
            <a:off x="4261094" y="491290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C163146-0B1D-4655-A519-6C969BB8E652}"/>
              </a:ext>
            </a:extLst>
          </p:cNvPr>
          <p:cNvCxnSpPr>
            <a:cxnSpLocks/>
            <a:stCxn id="259" idx="7"/>
            <a:endCxn id="258" idx="2"/>
          </p:cNvCxnSpPr>
          <p:nvPr/>
        </p:nvCxnSpPr>
        <p:spPr>
          <a:xfrm flipV="1">
            <a:off x="3362486" y="3986601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51549A55-11B0-4549-BC56-EA5158FF3945}"/>
              </a:ext>
            </a:extLst>
          </p:cNvPr>
          <p:cNvCxnSpPr>
            <a:cxnSpLocks/>
            <a:stCxn id="261" idx="0"/>
            <a:endCxn id="259" idx="4"/>
          </p:cNvCxnSpPr>
          <p:nvPr/>
        </p:nvCxnSpPr>
        <p:spPr>
          <a:xfrm flipH="1" flipV="1">
            <a:off x="3168849" y="4768575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48C41136-8614-4995-A349-FE55E18B1D41}"/>
              </a:ext>
            </a:extLst>
          </p:cNvPr>
          <p:cNvCxnSpPr>
            <a:cxnSpLocks/>
            <a:stCxn id="262" idx="1"/>
            <a:endCxn id="259" idx="5"/>
          </p:cNvCxnSpPr>
          <p:nvPr/>
        </p:nvCxnSpPr>
        <p:spPr>
          <a:xfrm flipH="1" flipV="1">
            <a:off x="3362486" y="4697435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0298D3E7-29BF-40F1-AC48-127165511EE9}"/>
              </a:ext>
            </a:extLst>
          </p:cNvPr>
          <p:cNvSpPr/>
          <p:nvPr/>
        </p:nvSpPr>
        <p:spPr>
          <a:xfrm>
            <a:off x="4175309" y="426582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2007E48-0268-467C-81E1-DD1819E0FEA8}"/>
              </a:ext>
            </a:extLst>
          </p:cNvPr>
          <p:cNvCxnSpPr>
            <a:cxnSpLocks/>
            <a:stCxn id="269" idx="0"/>
            <a:endCxn id="258" idx="5"/>
          </p:cNvCxnSpPr>
          <p:nvPr/>
        </p:nvCxnSpPr>
        <p:spPr>
          <a:xfrm flipH="1" flipV="1">
            <a:off x="4272481" y="4133092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49720F7-BA3A-4785-B328-29620BBC5EAF}"/>
              </a:ext>
            </a:extLst>
          </p:cNvPr>
          <p:cNvCxnSpPr>
            <a:cxnSpLocks/>
            <a:stCxn id="261" idx="7"/>
            <a:endCxn id="269" idx="3"/>
          </p:cNvCxnSpPr>
          <p:nvPr/>
        </p:nvCxnSpPr>
        <p:spPr>
          <a:xfrm flipV="1">
            <a:off x="3879369" y="4680459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F0DD8C20-25C7-437C-9448-0D09B0BBE18A}"/>
              </a:ext>
            </a:extLst>
          </p:cNvPr>
          <p:cNvCxnSpPr>
            <a:cxnSpLocks/>
            <a:stCxn id="262" idx="0"/>
            <a:endCxn id="269" idx="4"/>
          </p:cNvCxnSpPr>
          <p:nvPr/>
        </p:nvCxnSpPr>
        <p:spPr>
          <a:xfrm flipH="1" flipV="1">
            <a:off x="4449153" y="4751599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D3DC1EDC-1802-43FC-9E37-1BCC28B0F0A7}"/>
              </a:ext>
            </a:extLst>
          </p:cNvPr>
          <p:cNvSpPr/>
          <p:nvPr/>
        </p:nvSpPr>
        <p:spPr>
          <a:xfrm>
            <a:off x="6608014" y="3762456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E53CE603-1225-4B12-BFFF-F62E5FE61781}"/>
              </a:ext>
            </a:extLst>
          </p:cNvPr>
          <p:cNvSpPr/>
          <p:nvPr/>
        </p:nvSpPr>
        <p:spPr>
          <a:xfrm>
            <a:off x="5623650" y="426582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B2724B86-2D70-492D-AD82-38E30636EE43}"/>
              </a:ext>
            </a:extLst>
          </p:cNvPr>
          <p:cNvSpPr/>
          <p:nvPr/>
        </p:nvSpPr>
        <p:spPr>
          <a:xfrm>
            <a:off x="6249758" y="426696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4823AB82-654C-4ED9-955F-BEB1981C274B}"/>
              </a:ext>
            </a:extLst>
          </p:cNvPr>
          <p:cNvSpPr/>
          <p:nvPr/>
        </p:nvSpPr>
        <p:spPr>
          <a:xfrm>
            <a:off x="6140533" y="489593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CF3AFEF-72E9-482E-A972-982A1C7D6DA2}"/>
              </a:ext>
            </a:extLst>
          </p:cNvPr>
          <p:cNvSpPr/>
          <p:nvPr/>
        </p:nvSpPr>
        <p:spPr>
          <a:xfrm>
            <a:off x="6989739" y="489593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377F847-D999-472F-8C28-7B4348411024}"/>
              </a:ext>
            </a:extLst>
          </p:cNvPr>
          <p:cNvCxnSpPr>
            <a:cxnSpLocks/>
            <a:stCxn id="278" idx="7"/>
            <a:endCxn id="277" idx="2"/>
          </p:cNvCxnSpPr>
          <p:nvPr/>
        </p:nvCxnSpPr>
        <p:spPr>
          <a:xfrm flipV="1">
            <a:off x="6091131" y="3969625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AC60E31-26A4-4412-8F6D-290EEE0A6C57}"/>
              </a:ext>
            </a:extLst>
          </p:cNvPr>
          <p:cNvCxnSpPr>
            <a:cxnSpLocks/>
            <a:stCxn id="279" idx="1"/>
            <a:endCxn id="277" idx="3"/>
          </p:cNvCxnSpPr>
          <p:nvPr/>
        </p:nvCxnSpPr>
        <p:spPr>
          <a:xfrm flipV="1">
            <a:off x="6329965" y="4116116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AE9B31C-7919-4A7A-8169-8F916A633C86}"/>
              </a:ext>
            </a:extLst>
          </p:cNvPr>
          <p:cNvCxnSpPr>
            <a:cxnSpLocks/>
            <a:stCxn id="280" idx="0"/>
            <a:endCxn id="278" idx="4"/>
          </p:cNvCxnSpPr>
          <p:nvPr/>
        </p:nvCxnSpPr>
        <p:spPr>
          <a:xfrm flipH="1" flipV="1">
            <a:off x="5897494" y="4751599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5467DCD9-9F34-49AD-A9BA-321021D97C06}"/>
              </a:ext>
            </a:extLst>
          </p:cNvPr>
          <p:cNvCxnSpPr>
            <a:cxnSpLocks/>
            <a:stCxn id="281" idx="0"/>
            <a:endCxn id="279" idx="4"/>
          </p:cNvCxnSpPr>
          <p:nvPr/>
        </p:nvCxnSpPr>
        <p:spPr>
          <a:xfrm flipH="1" flipV="1">
            <a:off x="6523602" y="4752736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5D3CEBF-B305-4F83-B958-5A7244E39818}"/>
              </a:ext>
            </a:extLst>
          </p:cNvPr>
          <p:cNvCxnSpPr>
            <a:cxnSpLocks/>
            <a:stCxn id="281" idx="1"/>
            <a:endCxn id="278" idx="5"/>
          </p:cNvCxnSpPr>
          <p:nvPr/>
        </p:nvCxnSpPr>
        <p:spPr>
          <a:xfrm flipH="1" flipV="1">
            <a:off x="6091131" y="4680459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59F346E6-6CCB-4680-BAB5-135FC16025C5}"/>
              </a:ext>
            </a:extLst>
          </p:cNvPr>
          <p:cNvCxnSpPr>
            <a:cxnSpLocks/>
            <a:endCxn id="279" idx="3"/>
          </p:cNvCxnSpPr>
          <p:nvPr/>
        </p:nvCxnSpPr>
        <p:spPr>
          <a:xfrm flipH="1" flipV="1">
            <a:off x="6329965" y="4681596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30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FE4011-46BA-47CA-A872-555D16AE6657}"/>
              </a:ext>
            </a:extLst>
          </p:cNvPr>
          <p:cNvSpPr/>
          <p:nvPr/>
        </p:nvSpPr>
        <p:spPr>
          <a:xfrm>
            <a:off x="3999308" y="272700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69160F-501E-4BFA-B3B1-E21995E82251}"/>
              </a:ext>
            </a:extLst>
          </p:cNvPr>
          <p:cNvSpPr/>
          <p:nvPr/>
        </p:nvSpPr>
        <p:spPr>
          <a:xfrm>
            <a:off x="3641052" y="323151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B95ABA-1402-455C-8827-1CB2C70A81E6}"/>
              </a:ext>
            </a:extLst>
          </p:cNvPr>
          <p:cNvSpPr/>
          <p:nvPr/>
        </p:nvSpPr>
        <p:spPr>
          <a:xfrm>
            <a:off x="3531827" y="386048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94A9E5-9BCC-4544-8FE1-CB855BC55180}"/>
              </a:ext>
            </a:extLst>
          </p:cNvPr>
          <p:cNvSpPr/>
          <p:nvPr/>
        </p:nvSpPr>
        <p:spPr>
          <a:xfrm>
            <a:off x="4381033" y="386048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4F451E-3AF6-48F0-804D-AAA986227953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V="1">
            <a:off x="3721259" y="308066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A82187-44EE-4EDE-BAE6-5FFE16D65B1C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H="1" flipV="1">
            <a:off x="3914896" y="371728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C9BB14-5617-4832-BC39-C300F9A8C5B2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721259" y="364614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A8748F5-228E-4FCE-ACB9-75D67B69F5BB}"/>
              </a:ext>
            </a:extLst>
          </p:cNvPr>
          <p:cNvSpPr/>
          <p:nvPr/>
        </p:nvSpPr>
        <p:spPr>
          <a:xfrm>
            <a:off x="4295248" y="321339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5ADA9B-5052-4E8A-BA62-BB64AB33674F}"/>
              </a:ext>
            </a:extLst>
          </p:cNvPr>
          <p:cNvSpPr/>
          <p:nvPr/>
        </p:nvSpPr>
        <p:spPr>
          <a:xfrm>
            <a:off x="4949444" y="324550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BA5500-8101-41BA-AA03-D6C0A8A9EC98}"/>
              </a:ext>
            </a:extLst>
          </p:cNvPr>
          <p:cNvCxnSpPr>
            <a:cxnSpLocks/>
            <a:stCxn id="37" idx="0"/>
            <a:endCxn id="2" idx="5"/>
          </p:cNvCxnSpPr>
          <p:nvPr/>
        </p:nvCxnSpPr>
        <p:spPr>
          <a:xfrm flipH="1" flipV="1">
            <a:off x="4392420" y="308066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BED340-4822-4723-A524-1583C4556BBC}"/>
              </a:ext>
            </a:extLst>
          </p:cNvPr>
          <p:cNvCxnSpPr>
            <a:cxnSpLocks/>
            <a:stCxn id="38" idx="1"/>
            <a:endCxn id="2" idx="6"/>
          </p:cNvCxnSpPr>
          <p:nvPr/>
        </p:nvCxnSpPr>
        <p:spPr>
          <a:xfrm flipH="1" flipV="1">
            <a:off x="4459867" y="293417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BDA54A-13C2-4E1A-8696-18542055C789}"/>
              </a:ext>
            </a:extLst>
          </p:cNvPr>
          <p:cNvCxnSpPr>
            <a:cxnSpLocks/>
            <a:stCxn id="9" idx="7"/>
            <a:endCxn id="37" idx="3"/>
          </p:cNvCxnSpPr>
          <p:nvPr/>
        </p:nvCxnSpPr>
        <p:spPr>
          <a:xfrm flipV="1">
            <a:off x="3999308" y="362803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B2B2108-B552-493A-B517-E02B1F4CBA63}"/>
              </a:ext>
            </a:extLst>
          </p:cNvPr>
          <p:cNvCxnSpPr>
            <a:cxnSpLocks/>
            <a:stCxn id="10" idx="7"/>
            <a:endCxn id="38" idx="4"/>
          </p:cNvCxnSpPr>
          <p:nvPr/>
        </p:nvCxnSpPr>
        <p:spPr>
          <a:xfrm flipV="1">
            <a:off x="4848514" y="373127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603677-CADD-464C-BE3E-B93EE222C49A}"/>
              </a:ext>
            </a:extLst>
          </p:cNvPr>
          <p:cNvCxnSpPr>
            <a:cxnSpLocks/>
            <a:stCxn id="10" idx="0"/>
            <a:endCxn id="37" idx="4"/>
          </p:cNvCxnSpPr>
          <p:nvPr/>
        </p:nvCxnSpPr>
        <p:spPr>
          <a:xfrm flipH="1" flipV="1">
            <a:off x="4569092" y="369917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1E8199-CFB1-40B9-A93C-9984609B8484}"/>
              </a:ext>
            </a:extLst>
          </p:cNvPr>
          <p:cNvCxnSpPr>
            <a:cxnSpLocks/>
            <a:stCxn id="9" idx="7"/>
            <a:endCxn id="38" idx="3"/>
          </p:cNvCxnSpPr>
          <p:nvPr/>
        </p:nvCxnSpPr>
        <p:spPr>
          <a:xfrm flipV="1">
            <a:off x="3999308" y="366013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B6998DF2-753B-4C9A-99FA-E57222E62845}"/>
              </a:ext>
            </a:extLst>
          </p:cNvPr>
          <p:cNvSpPr/>
          <p:nvPr/>
        </p:nvSpPr>
        <p:spPr>
          <a:xfrm>
            <a:off x="1704031" y="2645566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5C3009A-B95A-4039-9A53-07E2C14F3613}"/>
              </a:ext>
            </a:extLst>
          </p:cNvPr>
          <p:cNvSpPr/>
          <p:nvPr/>
        </p:nvSpPr>
        <p:spPr>
          <a:xfrm>
            <a:off x="1236550" y="377904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CA4FBA4A-EDA7-4279-8557-FCCE097B0222}"/>
              </a:ext>
            </a:extLst>
          </p:cNvPr>
          <p:cNvSpPr/>
          <p:nvPr/>
        </p:nvSpPr>
        <p:spPr>
          <a:xfrm>
            <a:off x="2085756" y="377904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EAC6122-9331-46E8-B9E4-32647FCC1220}"/>
              </a:ext>
            </a:extLst>
          </p:cNvPr>
          <p:cNvSpPr/>
          <p:nvPr/>
        </p:nvSpPr>
        <p:spPr>
          <a:xfrm>
            <a:off x="2654167" y="3107530"/>
            <a:ext cx="547688" cy="5423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F339FF5-18CA-46E7-85F6-1691C68E7251}"/>
              </a:ext>
            </a:extLst>
          </p:cNvPr>
          <p:cNvCxnSpPr>
            <a:cxnSpLocks/>
            <a:stCxn id="194" idx="1"/>
            <a:endCxn id="182" idx="6"/>
          </p:cNvCxnSpPr>
          <p:nvPr/>
        </p:nvCxnSpPr>
        <p:spPr>
          <a:xfrm flipH="1" flipV="1">
            <a:off x="2164590" y="2852735"/>
            <a:ext cx="569784" cy="33421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6F2C6D1-346F-4B84-9F33-DDC30500A074}"/>
              </a:ext>
            </a:extLst>
          </p:cNvPr>
          <p:cNvCxnSpPr>
            <a:cxnSpLocks/>
            <a:stCxn id="186" idx="7"/>
            <a:endCxn id="194" idx="4"/>
          </p:cNvCxnSpPr>
          <p:nvPr/>
        </p:nvCxnSpPr>
        <p:spPr>
          <a:xfrm flipV="1">
            <a:off x="2553237" y="3649836"/>
            <a:ext cx="374774" cy="20034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7F5CEC6-4738-4FE3-96CC-F386B86EFB79}"/>
              </a:ext>
            </a:extLst>
          </p:cNvPr>
          <p:cNvCxnSpPr>
            <a:cxnSpLocks/>
            <a:stCxn id="185" idx="7"/>
            <a:endCxn id="194" idx="3"/>
          </p:cNvCxnSpPr>
          <p:nvPr/>
        </p:nvCxnSpPr>
        <p:spPr>
          <a:xfrm flipV="1">
            <a:off x="1704031" y="3570417"/>
            <a:ext cx="1030343" cy="2797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3576FA4B-42B8-40DB-A720-01610781E889}"/>
              </a:ext>
            </a:extLst>
          </p:cNvPr>
          <p:cNvSpPr/>
          <p:nvPr/>
        </p:nvSpPr>
        <p:spPr>
          <a:xfrm>
            <a:off x="3889649" y="284514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A0B7CF2-34F4-4FB4-886E-3B7DBC358464}"/>
              </a:ext>
            </a:extLst>
          </p:cNvPr>
          <p:cNvSpPr/>
          <p:nvPr/>
        </p:nvSpPr>
        <p:spPr>
          <a:xfrm>
            <a:off x="3531393" y="78901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A7C9393-13E2-4441-A26B-3962698C14E5}"/>
              </a:ext>
            </a:extLst>
          </p:cNvPr>
          <p:cNvSpPr/>
          <p:nvPr/>
        </p:nvSpPr>
        <p:spPr>
          <a:xfrm>
            <a:off x="3422168" y="141798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B47327F-F563-485F-A082-1F1760F3CB5F}"/>
              </a:ext>
            </a:extLst>
          </p:cNvPr>
          <p:cNvSpPr/>
          <p:nvPr/>
        </p:nvSpPr>
        <p:spPr>
          <a:xfrm>
            <a:off x="4271374" y="141798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BC07131-6B01-4263-AF11-F240C31176FA}"/>
              </a:ext>
            </a:extLst>
          </p:cNvPr>
          <p:cNvCxnSpPr>
            <a:cxnSpLocks/>
            <a:stCxn id="203" idx="1"/>
            <a:endCxn id="201" idx="3"/>
          </p:cNvCxnSpPr>
          <p:nvPr/>
        </p:nvCxnSpPr>
        <p:spPr>
          <a:xfrm flipV="1">
            <a:off x="3611600" y="638174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7B4C3AF-8509-4933-9BD5-E4BB5BCADBE7}"/>
              </a:ext>
            </a:extLst>
          </p:cNvPr>
          <p:cNvCxnSpPr>
            <a:cxnSpLocks/>
            <a:stCxn id="205" idx="0"/>
            <a:endCxn id="203" idx="4"/>
          </p:cNvCxnSpPr>
          <p:nvPr/>
        </p:nvCxnSpPr>
        <p:spPr>
          <a:xfrm flipH="1" flipV="1">
            <a:off x="3805237" y="1274794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7CD749E-FCA4-4F1F-96D6-7E6A85876FC8}"/>
              </a:ext>
            </a:extLst>
          </p:cNvPr>
          <p:cNvCxnSpPr>
            <a:cxnSpLocks/>
            <a:endCxn id="203" idx="3"/>
          </p:cNvCxnSpPr>
          <p:nvPr/>
        </p:nvCxnSpPr>
        <p:spPr>
          <a:xfrm flipH="1" flipV="1">
            <a:off x="3611600" y="1203654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7CD00E87-790C-46AD-9F86-A157CE9150E8}"/>
              </a:ext>
            </a:extLst>
          </p:cNvPr>
          <p:cNvSpPr/>
          <p:nvPr/>
        </p:nvSpPr>
        <p:spPr>
          <a:xfrm>
            <a:off x="6549971" y="316616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CC86BC2D-2817-47AC-BCD7-8B2297004B2F}"/>
              </a:ext>
            </a:extLst>
          </p:cNvPr>
          <p:cNvSpPr/>
          <p:nvPr/>
        </p:nvSpPr>
        <p:spPr>
          <a:xfrm>
            <a:off x="6082490" y="145009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D509C45C-1EB3-4DD0-8609-3E2E7D2686EB}"/>
              </a:ext>
            </a:extLst>
          </p:cNvPr>
          <p:cNvSpPr/>
          <p:nvPr/>
        </p:nvSpPr>
        <p:spPr>
          <a:xfrm>
            <a:off x="6931696" y="145009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60BB06FE-E0B3-4E0B-A0EF-7F56B1B27A31}"/>
              </a:ext>
            </a:extLst>
          </p:cNvPr>
          <p:cNvSpPr/>
          <p:nvPr/>
        </p:nvSpPr>
        <p:spPr>
          <a:xfrm>
            <a:off x="6845911" y="80300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B67C3E4-DD5A-488A-B642-4CE60A7AC9E7}"/>
              </a:ext>
            </a:extLst>
          </p:cNvPr>
          <p:cNvCxnSpPr>
            <a:cxnSpLocks/>
            <a:stCxn id="231" idx="0"/>
            <a:endCxn id="220" idx="5"/>
          </p:cNvCxnSpPr>
          <p:nvPr/>
        </p:nvCxnSpPr>
        <p:spPr>
          <a:xfrm flipH="1" flipV="1">
            <a:off x="6943083" y="670276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B752649-E8FF-415D-AD4E-C09AF7709C87}"/>
              </a:ext>
            </a:extLst>
          </p:cNvPr>
          <p:cNvCxnSpPr>
            <a:cxnSpLocks/>
            <a:stCxn id="223" idx="7"/>
            <a:endCxn id="231" idx="3"/>
          </p:cNvCxnSpPr>
          <p:nvPr/>
        </p:nvCxnSpPr>
        <p:spPr>
          <a:xfrm flipV="1">
            <a:off x="6549971" y="1217643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A93B64D2-5D01-46BD-BFA4-2A459788209E}"/>
              </a:ext>
            </a:extLst>
          </p:cNvPr>
          <p:cNvCxnSpPr>
            <a:cxnSpLocks/>
            <a:stCxn id="224" idx="0"/>
            <a:endCxn id="231" idx="4"/>
          </p:cNvCxnSpPr>
          <p:nvPr/>
        </p:nvCxnSpPr>
        <p:spPr>
          <a:xfrm flipH="1" flipV="1">
            <a:off x="7119755" y="1288783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C91F58B4-1D1F-4674-9A71-D8095FE468B7}"/>
              </a:ext>
            </a:extLst>
          </p:cNvPr>
          <p:cNvSpPr/>
          <p:nvPr/>
        </p:nvSpPr>
        <p:spPr>
          <a:xfrm>
            <a:off x="1503171" y="43100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6360D29D-09C6-406D-B92F-9E2707A1ECA4}"/>
              </a:ext>
            </a:extLst>
          </p:cNvPr>
          <p:cNvSpPr/>
          <p:nvPr/>
        </p:nvSpPr>
        <p:spPr>
          <a:xfrm>
            <a:off x="518807" y="93437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C90F3DF-50EA-4163-8F27-28AE496DE996}"/>
              </a:ext>
            </a:extLst>
          </p:cNvPr>
          <p:cNvSpPr/>
          <p:nvPr/>
        </p:nvSpPr>
        <p:spPr>
          <a:xfrm>
            <a:off x="1035690" y="156448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8243109-EE10-45B8-B6B2-DAC1BE34B05F}"/>
              </a:ext>
            </a:extLst>
          </p:cNvPr>
          <p:cNvSpPr/>
          <p:nvPr/>
        </p:nvSpPr>
        <p:spPr>
          <a:xfrm>
            <a:off x="1884896" y="156448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6FFA93D-C65B-4A69-8930-17FBDF13831C}"/>
              </a:ext>
            </a:extLst>
          </p:cNvPr>
          <p:cNvCxnSpPr>
            <a:cxnSpLocks/>
            <a:stCxn id="240" idx="7"/>
            <a:endCxn id="239" idx="2"/>
          </p:cNvCxnSpPr>
          <p:nvPr/>
        </p:nvCxnSpPr>
        <p:spPr>
          <a:xfrm flipV="1">
            <a:off x="986288" y="63817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ECC02B0-6489-47D7-85F1-98B09F0B6E00}"/>
              </a:ext>
            </a:extLst>
          </p:cNvPr>
          <p:cNvCxnSpPr>
            <a:cxnSpLocks/>
            <a:stCxn id="242" idx="0"/>
            <a:endCxn id="240" idx="4"/>
          </p:cNvCxnSpPr>
          <p:nvPr/>
        </p:nvCxnSpPr>
        <p:spPr>
          <a:xfrm flipH="1" flipV="1">
            <a:off x="792651" y="142014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8DE6567-6557-461B-B789-DE1EFCDFC92A}"/>
              </a:ext>
            </a:extLst>
          </p:cNvPr>
          <p:cNvCxnSpPr>
            <a:cxnSpLocks/>
            <a:stCxn id="243" idx="1"/>
            <a:endCxn id="240" idx="5"/>
          </p:cNvCxnSpPr>
          <p:nvPr/>
        </p:nvCxnSpPr>
        <p:spPr>
          <a:xfrm flipH="1" flipV="1">
            <a:off x="986288" y="134900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CDAAEA0A-09D5-4A94-BD3C-02C712CE915A}"/>
              </a:ext>
            </a:extLst>
          </p:cNvPr>
          <p:cNvSpPr/>
          <p:nvPr/>
        </p:nvSpPr>
        <p:spPr>
          <a:xfrm>
            <a:off x="6628825" y="275910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0A255E9-E88B-42D6-8949-4C687622456E}"/>
              </a:ext>
            </a:extLst>
          </p:cNvPr>
          <p:cNvSpPr/>
          <p:nvPr/>
        </p:nvSpPr>
        <p:spPr>
          <a:xfrm>
            <a:off x="5644461" y="32624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4114E764-B524-4DCB-BD9E-796CF5B302D5}"/>
              </a:ext>
            </a:extLst>
          </p:cNvPr>
          <p:cNvSpPr/>
          <p:nvPr/>
        </p:nvSpPr>
        <p:spPr>
          <a:xfrm>
            <a:off x="6161344" y="389258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D15E6E97-39E9-472A-9613-67C20B4CA1FA}"/>
              </a:ext>
            </a:extLst>
          </p:cNvPr>
          <p:cNvSpPr/>
          <p:nvPr/>
        </p:nvSpPr>
        <p:spPr>
          <a:xfrm>
            <a:off x="7010550" y="389258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F4C72BA-8867-4063-96BD-2951EF91D70D}"/>
              </a:ext>
            </a:extLst>
          </p:cNvPr>
          <p:cNvCxnSpPr>
            <a:cxnSpLocks/>
            <a:stCxn id="153" idx="7"/>
            <a:endCxn id="152" idx="2"/>
          </p:cNvCxnSpPr>
          <p:nvPr/>
        </p:nvCxnSpPr>
        <p:spPr>
          <a:xfrm flipV="1">
            <a:off x="6111942" y="2966278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8450BD2-BFCD-4896-B842-3D5A29F651E3}"/>
              </a:ext>
            </a:extLst>
          </p:cNvPr>
          <p:cNvCxnSpPr>
            <a:cxnSpLocks/>
            <a:stCxn id="155" idx="0"/>
            <a:endCxn id="153" idx="4"/>
          </p:cNvCxnSpPr>
          <p:nvPr/>
        </p:nvCxnSpPr>
        <p:spPr>
          <a:xfrm flipH="1" flipV="1">
            <a:off x="5918305" y="3748252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482AEDC-DF27-4CCE-AC06-54F85A279BFB}"/>
              </a:ext>
            </a:extLst>
          </p:cNvPr>
          <p:cNvCxnSpPr>
            <a:cxnSpLocks/>
            <a:stCxn id="156" idx="1"/>
            <a:endCxn id="153" idx="5"/>
          </p:cNvCxnSpPr>
          <p:nvPr/>
        </p:nvCxnSpPr>
        <p:spPr>
          <a:xfrm flipH="1" flipV="1">
            <a:off x="6111942" y="3677112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00A1293-735F-4142-9E28-7058E4C35211}"/>
              </a:ext>
            </a:extLst>
          </p:cNvPr>
          <p:cNvSpPr/>
          <p:nvPr/>
        </p:nvSpPr>
        <p:spPr>
          <a:xfrm>
            <a:off x="6924765" y="324550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1C41301-4B68-4CCA-A71B-B7482875A5F0}"/>
              </a:ext>
            </a:extLst>
          </p:cNvPr>
          <p:cNvSpPr/>
          <p:nvPr/>
        </p:nvSpPr>
        <p:spPr>
          <a:xfrm>
            <a:off x="7578961" y="327760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42244DD-8720-4B2A-9B22-76E2C8786CB2}"/>
              </a:ext>
            </a:extLst>
          </p:cNvPr>
          <p:cNvCxnSpPr>
            <a:cxnSpLocks/>
            <a:stCxn id="163" idx="0"/>
            <a:endCxn id="152" idx="5"/>
          </p:cNvCxnSpPr>
          <p:nvPr/>
        </p:nvCxnSpPr>
        <p:spPr>
          <a:xfrm flipH="1" flipV="1">
            <a:off x="7021937" y="311276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94B2E76-C3B5-412C-A51B-468EB2C1F0A2}"/>
              </a:ext>
            </a:extLst>
          </p:cNvPr>
          <p:cNvCxnSpPr>
            <a:cxnSpLocks/>
            <a:stCxn id="164" idx="1"/>
            <a:endCxn id="152" idx="6"/>
          </p:cNvCxnSpPr>
          <p:nvPr/>
        </p:nvCxnSpPr>
        <p:spPr>
          <a:xfrm flipH="1" flipV="1">
            <a:off x="7089384" y="2966278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EA3CA79-F5CB-424B-A783-51601DACE8A5}"/>
              </a:ext>
            </a:extLst>
          </p:cNvPr>
          <p:cNvCxnSpPr>
            <a:cxnSpLocks/>
            <a:stCxn id="155" idx="7"/>
            <a:endCxn id="163" idx="3"/>
          </p:cNvCxnSpPr>
          <p:nvPr/>
        </p:nvCxnSpPr>
        <p:spPr>
          <a:xfrm flipV="1">
            <a:off x="6628825" y="366013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D444AF5-A237-4DCD-8EB8-176A4A5FCCB0}"/>
              </a:ext>
            </a:extLst>
          </p:cNvPr>
          <p:cNvCxnSpPr>
            <a:cxnSpLocks/>
            <a:stCxn id="156" idx="7"/>
            <a:endCxn id="164" idx="4"/>
          </p:cNvCxnSpPr>
          <p:nvPr/>
        </p:nvCxnSpPr>
        <p:spPr>
          <a:xfrm flipV="1">
            <a:off x="7478031" y="3763378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978F987-6CC9-4F39-B3D0-CD0B690F2E3A}"/>
              </a:ext>
            </a:extLst>
          </p:cNvPr>
          <p:cNvCxnSpPr>
            <a:cxnSpLocks/>
            <a:stCxn id="156" idx="0"/>
            <a:endCxn id="163" idx="4"/>
          </p:cNvCxnSpPr>
          <p:nvPr/>
        </p:nvCxnSpPr>
        <p:spPr>
          <a:xfrm flipH="1" flipV="1">
            <a:off x="7198609" y="373127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368205E-AE7A-4554-B65B-E8030FEB7C0E}"/>
              </a:ext>
            </a:extLst>
          </p:cNvPr>
          <p:cNvCxnSpPr>
            <a:cxnSpLocks/>
            <a:stCxn id="155" idx="7"/>
            <a:endCxn id="164" idx="3"/>
          </p:cNvCxnSpPr>
          <p:nvPr/>
        </p:nvCxnSpPr>
        <p:spPr>
          <a:xfrm flipV="1">
            <a:off x="6628825" y="3692238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63FA8938-8FE6-45B2-9C7C-261C5BFAAF11}"/>
              </a:ext>
            </a:extLst>
          </p:cNvPr>
          <p:cNvSpPr/>
          <p:nvPr/>
        </p:nvSpPr>
        <p:spPr>
          <a:xfrm>
            <a:off x="3051575" y="4745422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9ADF33A-A275-423C-84C8-81CD698C9762}"/>
              </a:ext>
            </a:extLst>
          </p:cNvPr>
          <p:cNvSpPr/>
          <p:nvPr/>
        </p:nvSpPr>
        <p:spPr>
          <a:xfrm>
            <a:off x="2067211" y="524879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4AA7488-0375-4197-B001-530DFE202A80}"/>
              </a:ext>
            </a:extLst>
          </p:cNvPr>
          <p:cNvSpPr/>
          <p:nvPr/>
        </p:nvSpPr>
        <p:spPr>
          <a:xfrm>
            <a:off x="2693319" y="524992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E920D52-DE83-4D0D-8AA1-CE3E202120D3}"/>
              </a:ext>
            </a:extLst>
          </p:cNvPr>
          <p:cNvSpPr/>
          <p:nvPr/>
        </p:nvSpPr>
        <p:spPr>
          <a:xfrm>
            <a:off x="2584094" y="587889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52C73DC-FA51-4524-9D96-18BC76D0E11E}"/>
              </a:ext>
            </a:extLst>
          </p:cNvPr>
          <p:cNvSpPr/>
          <p:nvPr/>
        </p:nvSpPr>
        <p:spPr>
          <a:xfrm>
            <a:off x="3433300" y="587889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9E57AB7-5C99-4A07-AAA8-321A2BC982A2}"/>
              </a:ext>
            </a:extLst>
          </p:cNvPr>
          <p:cNvCxnSpPr>
            <a:cxnSpLocks/>
            <a:stCxn id="172" idx="7"/>
            <a:endCxn id="171" idx="2"/>
          </p:cNvCxnSpPr>
          <p:nvPr/>
        </p:nvCxnSpPr>
        <p:spPr>
          <a:xfrm flipV="1">
            <a:off x="2534692" y="4952591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10CC66A-D326-45E4-8CA8-2608E01C2F8E}"/>
              </a:ext>
            </a:extLst>
          </p:cNvPr>
          <p:cNvCxnSpPr>
            <a:cxnSpLocks/>
            <a:stCxn id="173" idx="1"/>
            <a:endCxn id="171" idx="3"/>
          </p:cNvCxnSpPr>
          <p:nvPr/>
        </p:nvCxnSpPr>
        <p:spPr>
          <a:xfrm flipV="1">
            <a:off x="2773526" y="5099082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FB92CC6-3DD5-4D27-8DC1-42B3AC15A48C}"/>
              </a:ext>
            </a:extLst>
          </p:cNvPr>
          <p:cNvCxnSpPr>
            <a:cxnSpLocks/>
            <a:stCxn id="174" idx="0"/>
            <a:endCxn id="172" idx="4"/>
          </p:cNvCxnSpPr>
          <p:nvPr/>
        </p:nvCxnSpPr>
        <p:spPr>
          <a:xfrm flipH="1" flipV="1">
            <a:off x="2341055" y="5734565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3B92878-7BD7-4133-A408-4F724C5B986B}"/>
              </a:ext>
            </a:extLst>
          </p:cNvPr>
          <p:cNvCxnSpPr>
            <a:cxnSpLocks/>
            <a:stCxn id="175" idx="0"/>
            <a:endCxn id="173" idx="4"/>
          </p:cNvCxnSpPr>
          <p:nvPr/>
        </p:nvCxnSpPr>
        <p:spPr>
          <a:xfrm flipH="1" flipV="1">
            <a:off x="2967163" y="5735702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6D747CD-0879-484E-A4E9-B3FCE531BD2C}"/>
              </a:ext>
            </a:extLst>
          </p:cNvPr>
          <p:cNvCxnSpPr>
            <a:cxnSpLocks/>
            <a:stCxn id="175" idx="1"/>
            <a:endCxn id="172" idx="5"/>
          </p:cNvCxnSpPr>
          <p:nvPr/>
        </p:nvCxnSpPr>
        <p:spPr>
          <a:xfrm flipH="1" flipV="1">
            <a:off x="2534692" y="5663425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5335677-F082-4286-9A36-67D6198EB347}"/>
              </a:ext>
            </a:extLst>
          </p:cNvPr>
          <p:cNvCxnSpPr>
            <a:cxnSpLocks/>
            <a:endCxn id="173" idx="3"/>
          </p:cNvCxnSpPr>
          <p:nvPr/>
        </p:nvCxnSpPr>
        <p:spPr>
          <a:xfrm flipH="1" flipV="1">
            <a:off x="2773526" y="5664562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D68B7853-7A8C-47DF-8852-4D6F8405ED1C}"/>
              </a:ext>
            </a:extLst>
          </p:cNvPr>
          <p:cNvSpPr/>
          <p:nvPr/>
        </p:nvSpPr>
        <p:spPr>
          <a:xfrm>
            <a:off x="4001711" y="526391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0FE7195-473E-4318-977B-B9B64B825AD7}"/>
              </a:ext>
            </a:extLst>
          </p:cNvPr>
          <p:cNvCxnSpPr>
            <a:cxnSpLocks/>
          </p:cNvCxnSpPr>
          <p:nvPr/>
        </p:nvCxnSpPr>
        <p:spPr>
          <a:xfrm flipH="1" flipV="1">
            <a:off x="3496971" y="5008081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A678133-B75D-421D-90C7-B1DE0A4A4D67}"/>
              </a:ext>
            </a:extLst>
          </p:cNvPr>
          <p:cNvCxnSpPr>
            <a:cxnSpLocks/>
            <a:stCxn id="175" idx="7"/>
            <a:endCxn id="184" idx="4"/>
          </p:cNvCxnSpPr>
          <p:nvPr/>
        </p:nvCxnSpPr>
        <p:spPr>
          <a:xfrm flipV="1">
            <a:off x="3900781" y="5749691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EDC9EDB-D455-48DC-AE59-9BD90C83B821}"/>
              </a:ext>
            </a:extLst>
          </p:cNvPr>
          <p:cNvCxnSpPr>
            <a:cxnSpLocks/>
            <a:stCxn id="174" idx="7"/>
            <a:endCxn id="184" idx="3"/>
          </p:cNvCxnSpPr>
          <p:nvPr/>
        </p:nvCxnSpPr>
        <p:spPr>
          <a:xfrm flipV="1">
            <a:off x="3051575" y="5678551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D2C2BB46-CD62-40CA-A9BE-F829E557FA65}"/>
              </a:ext>
            </a:extLst>
          </p:cNvPr>
          <p:cNvSpPr/>
          <p:nvPr/>
        </p:nvSpPr>
        <p:spPr>
          <a:xfrm>
            <a:off x="5827393" y="4834643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56C562C0-A70D-4FBF-81FD-74425660935A}"/>
              </a:ext>
            </a:extLst>
          </p:cNvPr>
          <p:cNvSpPr/>
          <p:nvPr/>
        </p:nvSpPr>
        <p:spPr>
          <a:xfrm>
            <a:off x="4696728" y="52808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462773D4-A7E7-4CEB-A25A-C0A5E2C06ED4}"/>
              </a:ext>
            </a:extLst>
          </p:cNvPr>
          <p:cNvSpPr/>
          <p:nvPr/>
        </p:nvSpPr>
        <p:spPr>
          <a:xfrm>
            <a:off x="5322836" y="528202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88BA684B-3CA6-479B-BAB0-943FBB6D5169}"/>
              </a:ext>
            </a:extLst>
          </p:cNvPr>
          <p:cNvSpPr/>
          <p:nvPr/>
        </p:nvSpPr>
        <p:spPr>
          <a:xfrm>
            <a:off x="5213611" y="591099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04C1332-885D-4CC5-A8BF-78BDA9765926}"/>
              </a:ext>
            </a:extLst>
          </p:cNvPr>
          <p:cNvSpPr/>
          <p:nvPr/>
        </p:nvSpPr>
        <p:spPr>
          <a:xfrm>
            <a:off x="6062817" y="591099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3C78B02-22AE-4AFC-847F-573E7C02BC45}"/>
              </a:ext>
            </a:extLst>
          </p:cNvPr>
          <p:cNvCxnSpPr>
            <a:cxnSpLocks/>
            <a:stCxn id="206" idx="7"/>
            <a:endCxn id="202" idx="1"/>
          </p:cNvCxnSpPr>
          <p:nvPr/>
        </p:nvCxnSpPr>
        <p:spPr>
          <a:xfrm flipV="1">
            <a:off x="5164209" y="4895321"/>
            <a:ext cx="730631" cy="45671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11416B3-8336-4D20-8E04-C9BFD13E159F}"/>
              </a:ext>
            </a:extLst>
          </p:cNvPr>
          <p:cNvCxnSpPr>
            <a:cxnSpLocks/>
            <a:stCxn id="208" idx="7"/>
            <a:endCxn id="202" idx="3"/>
          </p:cNvCxnSpPr>
          <p:nvPr/>
        </p:nvCxnSpPr>
        <p:spPr>
          <a:xfrm flipV="1">
            <a:off x="5790317" y="5188303"/>
            <a:ext cx="104523" cy="1648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94EA3B6-BC7F-49F2-9C17-2343FA1BDC5B}"/>
              </a:ext>
            </a:extLst>
          </p:cNvPr>
          <p:cNvCxnSpPr>
            <a:cxnSpLocks/>
            <a:stCxn id="210" idx="0"/>
            <a:endCxn id="206" idx="4"/>
          </p:cNvCxnSpPr>
          <p:nvPr/>
        </p:nvCxnSpPr>
        <p:spPr>
          <a:xfrm flipH="1" flipV="1">
            <a:off x="4970572" y="5766667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2AD7376-B0C2-437C-AB98-A739C0760B0B}"/>
              </a:ext>
            </a:extLst>
          </p:cNvPr>
          <p:cNvCxnSpPr>
            <a:cxnSpLocks/>
            <a:stCxn id="212" idx="0"/>
            <a:endCxn id="208" idx="4"/>
          </p:cNvCxnSpPr>
          <p:nvPr/>
        </p:nvCxnSpPr>
        <p:spPr>
          <a:xfrm flipH="1" flipV="1">
            <a:off x="5596680" y="5767804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AAE2B86-BE65-482C-BEFF-CB4C3880C0F7}"/>
              </a:ext>
            </a:extLst>
          </p:cNvPr>
          <p:cNvCxnSpPr>
            <a:cxnSpLocks/>
            <a:stCxn id="212" idx="1"/>
            <a:endCxn id="206" idx="5"/>
          </p:cNvCxnSpPr>
          <p:nvPr/>
        </p:nvCxnSpPr>
        <p:spPr>
          <a:xfrm flipH="1" flipV="1">
            <a:off x="5164209" y="5695527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8C9DA451-4FCE-41B7-9843-3DC869022838}"/>
              </a:ext>
            </a:extLst>
          </p:cNvPr>
          <p:cNvCxnSpPr>
            <a:cxnSpLocks/>
            <a:endCxn id="208" idx="3"/>
          </p:cNvCxnSpPr>
          <p:nvPr/>
        </p:nvCxnSpPr>
        <p:spPr>
          <a:xfrm flipH="1" flipV="1">
            <a:off x="5403043" y="5696664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>
            <a:extLst>
              <a:ext uri="{FF2B5EF4-FFF2-40B4-BE49-F238E27FC236}">
                <a16:creationId xmlns:a16="http://schemas.microsoft.com/office/drawing/2014/main" id="{45F19FB5-D6E8-4B01-85AF-206F07F66BA2}"/>
              </a:ext>
            </a:extLst>
          </p:cNvPr>
          <p:cNvSpPr/>
          <p:nvPr/>
        </p:nvSpPr>
        <p:spPr>
          <a:xfrm>
            <a:off x="5977032" y="526391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783A42DC-B17E-4DC5-B2E3-DA68C13F3036}"/>
              </a:ext>
            </a:extLst>
          </p:cNvPr>
          <p:cNvCxnSpPr>
            <a:cxnSpLocks/>
            <a:endCxn id="202" idx="5"/>
          </p:cNvCxnSpPr>
          <p:nvPr/>
        </p:nvCxnSpPr>
        <p:spPr>
          <a:xfrm flipH="1" flipV="1">
            <a:off x="6220505" y="5188303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A93B5D0E-6E51-48A1-AEC2-350523AB61C8}"/>
              </a:ext>
            </a:extLst>
          </p:cNvPr>
          <p:cNvCxnSpPr>
            <a:cxnSpLocks/>
            <a:stCxn id="210" idx="7"/>
            <a:endCxn id="229" idx="3"/>
          </p:cNvCxnSpPr>
          <p:nvPr/>
        </p:nvCxnSpPr>
        <p:spPr>
          <a:xfrm flipV="1">
            <a:off x="5681092" y="5678551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5D03CB9-6A56-4CC8-AF72-F8BCB121AB33}"/>
              </a:ext>
            </a:extLst>
          </p:cNvPr>
          <p:cNvCxnSpPr>
            <a:cxnSpLocks/>
            <a:stCxn id="212" idx="0"/>
            <a:endCxn id="229" idx="4"/>
          </p:cNvCxnSpPr>
          <p:nvPr/>
        </p:nvCxnSpPr>
        <p:spPr>
          <a:xfrm flipH="1" flipV="1">
            <a:off x="6250876" y="5749691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6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3299E584-9794-49A4-A7C2-3763DF0CA749}"/>
              </a:ext>
            </a:extLst>
          </p:cNvPr>
          <p:cNvSpPr/>
          <p:nvPr/>
        </p:nvSpPr>
        <p:spPr>
          <a:xfrm>
            <a:off x="5458911" y="1095374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4D29AD-0C6A-44B3-A194-8C8441AE2EB3}"/>
              </a:ext>
            </a:extLst>
          </p:cNvPr>
          <p:cNvCxnSpPr/>
          <p:nvPr/>
        </p:nvCxnSpPr>
        <p:spPr>
          <a:xfrm>
            <a:off x="4998128" y="421689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85C10F-C05D-4B43-A9A0-BB5576C736E4}"/>
              </a:ext>
            </a:extLst>
          </p:cNvPr>
          <p:cNvCxnSpPr>
            <a:cxnSpLocks/>
          </p:cNvCxnSpPr>
          <p:nvPr/>
        </p:nvCxnSpPr>
        <p:spPr>
          <a:xfrm flipH="1">
            <a:off x="3305176" y="4400550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CFD38DF-D718-4995-A67A-B102C3E863FE}"/>
              </a:ext>
            </a:extLst>
          </p:cNvPr>
          <p:cNvSpPr/>
          <p:nvPr/>
        </p:nvSpPr>
        <p:spPr>
          <a:xfrm>
            <a:off x="4468150" y="3826669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A09516-FEFC-4BCB-A5DF-CC8C1864073B}"/>
              </a:ext>
            </a:extLst>
          </p:cNvPr>
          <p:cNvSpPr/>
          <p:nvPr/>
        </p:nvSpPr>
        <p:spPr>
          <a:xfrm>
            <a:off x="4119563" y="3484960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6B3803-243C-47CD-876D-5664ECBBC75B}"/>
              </a:ext>
            </a:extLst>
          </p:cNvPr>
          <p:cNvSpPr/>
          <p:nvPr/>
        </p:nvSpPr>
        <p:spPr>
          <a:xfrm>
            <a:off x="3819526" y="305752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B59206-DC38-43F5-BB64-61A70630A301}"/>
              </a:ext>
            </a:extLst>
          </p:cNvPr>
          <p:cNvSpPr/>
          <p:nvPr/>
        </p:nvSpPr>
        <p:spPr>
          <a:xfrm>
            <a:off x="7048408" y="2083591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6475BF-1335-4C2F-8DE3-E1141139C2F2}"/>
              </a:ext>
            </a:extLst>
          </p:cNvPr>
          <p:cNvSpPr/>
          <p:nvPr/>
        </p:nvSpPr>
        <p:spPr>
          <a:xfrm>
            <a:off x="6417262" y="1762125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B56A17-EC3D-4F35-B31E-5D16A7B8F725}"/>
              </a:ext>
            </a:extLst>
          </p:cNvPr>
          <p:cNvSpPr/>
          <p:nvPr/>
        </p:nvSpPr>
        <p:spPr>
          <a:xfrm>
            <a:off x="5924204" y="1447800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F1CA81-16A1-4F7F-954B-99E4C9181EC5}"/>
              </a:ext>
            </a:extLst>
          </p:cNvPr>
          <p:cNvSpPr/>
          <p:nvPr/>
        </p:nvSpPr>
        <p:spPr>
          <a:xfrm>
            <a:off x="5064711" y="790578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DE2A1F93-1E31-4986-B02D-60FB13BAD62D}"/>
              </a:ext>
            </a:extLst>
          </p:cNvPr>
          <p:cNvSpPr/>
          <p:nvPr/>
        </p:nvSpPr>
        <p:spPr>
          <a:xfrm>
            <a:off x="7817644" y="2266947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758D93-BD8C-4639-9CEE-D477E4F8C691}"/>
              </a:ext>
            </a:extLst>
          </p:cNvPr>
          <p:cNvSpPr/>
          <p:nvPr/>
        </p:nvSpPr>
        <p:spPr>
          <a:xfrm>
            <a:off x="5043488" y="2409825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948D8A-A958-4312-8907-5E32DDB046F9}"/>
              </a:ext>
            </a:extLst>
          </p:cNvPr>
          <p:cNvSpPr/>
          <p:nvPr/>
        </p:nvSpPr>
        <p:spPr>
          <a:xfrm>
            <a:off x="5600446" y="3100967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FC3A7C-9FC2-4E08-8B94-56EBAA544DDB}"/>
              </a:ext>
            </a:extLst>
          </p:cNvPr>
          <p:cNvSpPr txBox="1"/>
          <p:nvPr/>
        </p:nvSpPr>
        <p:spPr>
          <a:xfrm>
            <a:off x="7564932" y="250745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1BDC99-AEBF-4E4E-AB92-E1517A4D033A}"/>
              </a:ext>
            </a:extLst>
          </p:cNvPr>
          <p:cNvSpPr txBox="1"/>
          <p:nvPr/>
        </p:nvSpPr>
        <p:spPr>
          <a:xfrm>
            <a:off x="5012415" y="442661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8B43A5-FDF3-464C-973D-DD376A300605}"/>
              </a:ext>
            </a:extLst>
          </p:cNvPr>
          <p:cNvSpPr txBox="1"/>
          <p:nvPr/>
        </p:nvSpPr>
        <p:spPr>
          <a:xfrm>
            <a:off x="5424442" y="332385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385FF1-1F6B-430C-A583-4CC06BFEC6BB}"/>
              </a:ext>
            </a:extLst>
          </p:cNvPr>
          <p:cNvSpPr txBox="1"/>
          <p:nvPr/>
        </p:nvSpPr>
        <p:spPr>
          <a:xfrm>
            <a:off x="6373152" y="513147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5DC84-B0F0-4FF6-B015-721D36C6AFDB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6162675" y="513147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C4943A-86A8-4068-8940-51C0CBE90D15}"/>
              </a:ext>
            </a:extLst>
          </p:cNvPr>
          <p:cNvSpPr txBox="1"/>
          <p:nvPr/>
        </p:nvSpPr>
        <p:spPr>
          <a:xfrm>
            <a:off x="2868112" y="153197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FD1767-D859-4339-B50F-E19D79861FFB}"/>
              </a:ext>
            </a:extLst>
          </p:cNvPr>
          <p:cNvCxnSpPr>
            <a:cxnSpLocks/>
          </p:cNvCxnSpPr>
          <p:nvPr/>
        </p:nvCxnSpPr>
        <p:spPr>
          <a:xfrm>
            <a:off x="4845311" y="1800226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708232-D5B3-47C2-B672-91E7E04F9C9E}"/>
              </a:ext>
            </a:extLst>
          </p:cNvPr>
          <p:cNvSpPr txBox="1"/>
          <p:nvPr/>
        </p:nvSpPr>
        <p:spPr>
          <a:xfrm>
            <a:off x="8281272" y="4398041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9326A5-F074-4296-83FA-9861A9D60417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9148763" y="3729038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1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124</Words>
  <Application>Microsoft Office PowerPoint</Application>
  <PresentationFormat>Widescreen</PresentationFormat>
  <Paragraphs>101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21</cp:revision>
  <dcterms:created xsi:type="dcterms:W3CDTF">2018-04-08T20:54:59Z</dcterms:created>
  <dcterms:modified xsi:type="dcterms:W3CDTF">2018-04-09T23:44:15Z</dcterms:modified>
</cp:coreProperties>
</file>