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DFF-C1A9-4711-AD11-94AD4193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312B-7F74-4951-B74C-F1E91309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24E5-3148-47BB-BDBC-7A357E1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DF1C-F347-4CC0-9AB3-3715490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F714-E4A5-4FD8-8F61-7F5CFDF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87E-01AC-4102-A6E3-DCD3C6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EDB0-0903-43EA-A81E-1D3013F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2DF6-C436-4EF1-A66E-C4F7173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0BA0-9307-4741-A73B-24839D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6F3-9A6F-4002-894C-BB8AB40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35EE-F0C0-44D4-A8B5-F3D01879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6A51-A7F2-4AF2-A5AE-915437F4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63E-60DC-469A-A0AA-2A848BA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3ED-35B8-4E39-8ED2-B77A66D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3763-0E31-4C41-9762-9C36D96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3F-02A2-4949-9860-2075CFA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0B-DBB7-471D-8F12-D5CD850C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5BE-00A1-4EE4-81DA-FD8EE9D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C11D-C60F-47CE-95EB-FA10D5D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D98-C209-4089-B212-053C4E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11-FB3D-4F91-9137-1310436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6AF0-BF72-4D72-B88E-104E0E4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ABE0-3D75-4CEF-BCC7-DE29601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F63-6971-4958-80FD-29A2B00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5F7-C715-4E0D-A8AA-BF1B1B2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092-6E75-4C56-82E3-6E1D070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B02D-C9B9-4687-8A20-59D0CEBF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4B38-C814-49F6-B7C2-6046803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6D77-386B-402E-BFA8-F172B49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CF66-8058-42AA-8D15-3A01A1B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D724-D6EC-4E74-AA81-B747A35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F05-6111-4031-A3FD-8B47C083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2F81-5996-41AA-B237-4FE2A71A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A38B-13CB-428C-B624-D44A7533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729F-913D-46B8-AB47-F95B97E25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6EC8-75B3-4639-A04D-6117C468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5B2A-5B0E-4CCD-8375-DA4A27F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F1F0-62E2-4D79-9B88-C704C8E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93F0-5326-4B45-8A58-C7AF320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4F3-A109-451B-8D64-31B7714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0F72-EFA8-48C0-8202-BB2F11B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8AD-32DB-4CB1-A9AB-138E9B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F144-8F31-43C9-B2BD-DECF6597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ECCF-FDEE-457F-8B0C-389E526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05641-D4FD-455D-AC96-1252BA1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39BE-AB8C-4529-B3C3-8282B07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368-4C7A-4947-9912-5A66A9A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7DB-4AD0-4324-8C2A-74332C7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A110-A262-49C7-A4FB-8A1F2BD7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3B5-66A7-48F1-B00A-71CA67B5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CA71-CCA4-49BB-B85B-AEE9AFC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DBF7-FE66-4ADB-9B38-C8D1C1A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F8C-EC23-4A1C-BAE0-7C6C5D5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40FB3-F41E-4EF4-9194-39A1BC7A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477B-1703-4F4E-9618-5C1DB979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9241-0039-497E-B2BC-88D402D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037-6C3D-41DD-908F-D10F402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D829-0449-4EC2-AD41-CF0A6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D220-5005-4BE7-8E76-DD286CA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BC0D-1EA7-4E59-82B7-7A59A0D6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0A0-2FF5-4DB5-86D3-9931DDFF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F1B-E0D3-4519-8E8F-8838465C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F980-B1D9-4BCE-91A5-8369FAB7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724364" y="2448713"/>
            <a:ext cx="111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dirty="0"/>
              <a:t> +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584424" y="2464619"/>
            <a:ext cx="17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s(S</a:t>
            </a:r>
            <a:r>
              <a:rPr lang="en-US" sz="3200" b="1" dirty="0"/>
              <a:t> + b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980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8</cp:revision>
  <dcterms:created xsi:type="dcterms:W3CDTF">2018-03-19T15:12:45Z</dcterms:created>
  <dcterms:modified xsi:type="dcterms:W3CDTF">2018-03-19T15:52:08Z</dcterms:modified>
</cp:coreProperties>
</file>