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666666"/>
    <a:srgbClr val="6A6A6A"/>
    <a:srgbClr val="1C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7FBF-A2B1-4C5A-8D04-1B1D0E092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238A5-8588-4620-A660-60A8871B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0B8A-C41E-4BF5-96A0-7FA35B90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5A3A-16C5-465B-B048-0F541A9F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09C5-969E-4066-A636-CB1523A8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812F-CA6C-4FCD-8CDF-A36ED68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352FE-8D33-4C27-8EB6-34D76A29E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94A8-43CE-431D-9FF0-E756967F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3F1E-EA24-40A2-99B8-3AFD511D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B63-AA03-45DC-8652-AE2A0C5A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7B773-2875-4271-8582-176A54BC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EDCC-98C0-4F3C-84AF-2A6EC4EB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E313-27E2-47C4-A206-33D2AF03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0D8C-35DE-4BCF-A6C5-39031421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AC1A-5E4D-4EB7-B5D3-518E0109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0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337F-9AF0-406E-80AE-EBF9E28B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2D16-B28C-412D-8759-B7B4BECE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F6E9-ECFC-442A-8065-55867C20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F686-5B55-405E-B8C5-0A2AABB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446E-396F-46D1-909D-E3FDA86F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042-98B9-4C79-83F1-1E8BBE21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01E2-8DCC-4E61-BEC0-8037FE38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FE83-A773-4FAA-AF5A-7C7F7884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52B-24DF-43C0-B64C-B5EDFD34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E84A-7834-468F-8013-7B56668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AAE7-953D-413C-8095-DC8C691B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AF6E-AAAC-4862-877A-F0190D95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878B-9FD5-465F-93A2-1A6C3D89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0178-DAAB-4345-AB4D-C72F16EB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D055A-7708-455B-ACC7-8DA654D4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092FE-A95D-4226-895B-FC35291A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8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CEA2-BECA-4869-9D3D-2222AA8F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2600-8890-4685-B12B-3CD9D480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B285-B0EA-4625-A150-D8F1EBD9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30752-0345-4B37-B2CF-3A332DBB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4BE46-7B01-467B-AA36-D1578782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60B6A-E2FA-4377-BC67-7E42D913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BEC3F-8B41-46FC-B82D-4A4E9C8C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65D95-62F7-4D73-A5D5-4449FFA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6F93-A177-49E3-91E8-6FD8C7F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CD7DD-F76F-41FD-9725-B956B2F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CF6E1-358F-4791-9C51-B8BCD7BD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C911-618C-43EB-93CD-8999025B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4FD82-E773-4798-B54A-7FB025B6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4FC71-87A8-45C1-BAB6-31F045AD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D61-A2F4-4A68-A9D6-105E9ADB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8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AC92-28D6-4A61-95A1-703F2ADE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DC20-AF8A-4426-95F5-947CA377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4C24E-D955-465A-89B6-1548E6B7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5C12-6C39-4570-B247-0FCA4D2D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0C2-9F20-4DD9-AC30-0374690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89D7B-B23A-4419-AEA3-7E60A7A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3953-3ED9-4454-B684-F80C4CAC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EF734-10C5-4EB8-BFF3-E6BD017D4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AA491-7544-4BD1-B4C7-71C2F22BA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20FF-4C66-4920-B6FC-11211C17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67B9-49DB-448B-83CF-6AA79B4D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8193-0FA1-4DE0-9A0D-A13FF626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2249C-30A1-452C-87F3-5D8A990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E874-3DD2-4D5A-8817-896A9B8D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C21F-832C-4B2E-A589-F2BF44CF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3B4F-1D2F-4D2C-8224-EC1687E9B3A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5A70-A46B-4912-8D8C-5E32DFC5A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015B-6ED7-4F0F-B555-FA8C7339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E8D6-01FF-4A20-98F6-A8F1D9412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iemadiahhbebdklepanmkjenfdebfpfe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iemadiahhbebdklepanmkjenfdebfpf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21B72-5EAB-4F4E-BB0B-D70ED788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224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B6D9E-DEE5-4DE1-A372-AFAF63D273D7}"/>
              </a:ext>
            </a:extLst>
          </p:cNvPr>
          <p:cNvSpPr txBox="1"/>
          <p:nvPr/>
        </p:nvSpPr>
        <p:spPr>
          <a:xfrm>
            <a:off x="6096000" y="265240"/>
            <a:ext cx="5211097" cy="5909310"/>
          </a:xfrm>
          <a:prstGeom prst="rect">
            <a:avLst/>
          </a:prstGeom>
          <a:solidFill>
            <a:srgbClr val="1C2833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"de4e12af7f28f599-02"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dblId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"de4e12af7f28f599"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relatedDbl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1" i="0" dirty="0">
                <a:solidFill>
                  <a:srgbClr val="B568DE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"King James (Authorised) Version"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"King James Version"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"abbreviation"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 err="1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engKJV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abbreviationLocal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"KJV"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"description"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"Protestant"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descriptionLocal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"Protestant"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4FDEE5"/>
                </a:solidFill>
                <a:effectLst/>
                <a:latin typeface="Courier New" panose="02070309020205020404" pitchFamily="49" charset="0"/>
                <a:hlinkClick r:id="rId3"/>
              </a:rPr>
              <a:t>"language"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 err="1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eng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"English"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"English"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"script"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"Latin"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scriptDirection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"LTR"</a:t>
            </a:r>
            <a:endParaRPr lang="en-IN" sz="14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4FDEE5"/>
                </a:solidFill>
                <a:effectLst/>
                <a:latin typeface="Courier New" panose="02070309020205020404" pitchFamily="49" charset="0"/>
                <a:hlinkClick r:id="rId3"/>
              </a:rPr>
              <a:t>"countries"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[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"GB"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"United Kingdom"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"United Kingdom"</a:t>
            </a:r>
            <a:endParaRPr lang="en-IN" sz="14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"type"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"text"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updatedAt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"2020-11-12T21:16:55.000Z"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audioBibles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[]</a:t>
            </a:r>
          </a:p>
          <a:p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},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736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21850-D207-4FC4-8746-C0C293C3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887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CD838-AB82-4FD3-80DE-3F765AB81730}"/>
              </a:ext>
            </a:extLst>
          </p:cNvPr>
          <p:cNvSpPr txBox="1"/>
          <p:nvPr/>
        </p:nvSpPr>
        <p:spPr>
          <a:xfrm>
            <a:off x="6376523" y="0"/>
            <a:ext cx="5805641" cy="6555641"/>
          </a:xfrm>
          <a:prstGeom prst="rect">
            <a:avLst/>
          </a:prstGeom>
          <a:solidFill>
            <a:srgbClr val="1C2833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"5b835ce16a1703ff-01"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dblId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"5b835ce16a1703ff"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relatedDbl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1" i="0" dirty="0">
                <a:solidFill>
                  <a:srgbClr val="B568DE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"Indian Revised Version (IRV) Telugu - 2019"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e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ఇండియన్ రివైజ్డ్ వెర్షన్ (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IRV) - </a:t>
            </a:r>
            <a:r>
              <a:rPr lang="te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తెలుగు -2019"</a:t>
            </a:r>
            <a:r>
              <a:rPr lang="te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e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abbreviation"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 err="1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IRVTel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abbreviationLocal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 err="1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IRVTel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"description"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"Bible for all"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descriptionLocal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"Bible for all"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4FDEE5"/>
                </a:solidFill>
                <a:effectLst/>
                <a:latin typeface="Courier New" panose="02070309020205020404" pitchFamily="49" charset="0"/>
                <a:hlinkClick r:id="rId3"/>
              </a:rPr>
              <a:t>"language"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 err="1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tel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"Telugu"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e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తెలుగు"</a:t>
            </a:r>
            <a:r>
              <a:rPr lang="te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e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script"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"Telugu"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scriptDirection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"LTR"</a:t>
            </a:r>
            <a:endParaRPr lang="en-IN" sz="14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4FDEE5"/>
                </a:solidFill>
                <a:effectLst/>
                <a:latin typeface="Courier New" panose="02070309020205020404" pitchFamily="49" charset="0"/>
                <a:hlinkClick r:id="rId3"/>
              </a:rPr>
              <a:t>"countries"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[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"IN"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"India"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nameLocal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"India"</a:t>
            </a:r>
            <a:endParaRPr lang="en-IN" sz="14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"type"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"text"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updatedAt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"2020-09-15T04:33:34.000Z"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"copyright"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0" i="0" dirty="0">
                <a:solidFill>
                  <a:srgbClr val="01FF70"/>
                </a:solidFill>
                <a:effectLst/>
                <a:latin typeface="Courier New" panose="02070309020205020404" pitchFamily="49" charset="0"/>
              </a:rPr>
              <a:t>"CC BY SA"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"info"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400" b="1" i="0" dirty="0">
                <a:solidFill>
                  <a:srgbClr val="B568DE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1" i="0" dirty="0" err="1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audioBibles</a:t>
            </a:r>
            <a:r>
              <a:rPr lang="en-IN" sz="1400" b="1" i="0" dirty="0">
                <a:solidFill>
                  <a:srgbClr val="4FDEE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[]</a:t>
            </a:r>
          </a:p>
          <a:p>
            <a:r>
              <a:rPr lang="en-IN" sz="14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256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0F6FF77-3A8B-4FF8-BAE7-4667D019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-7349"/>
            <a:ext cx="205376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GEN: Genesis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EXO: Exodus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LEV: Leviticus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NUM: 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DEU: Deuteronomy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JOS: Joshua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JDG: Judges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RUT: Ruth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1SA: 1 Samuel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2SA: 2 Samuel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1KI: 1 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2KI: 2 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1CH: 1 Chronicles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2CH: 2 Chronicles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EZR: Ezra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NEH: Nehemiah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EST: Esther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JOB: 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PSA: Psalms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PRO: Proverbs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ECC: Ecclesiastes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SNG: Song of Solomon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ISA: Isaiah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JER: Jeremiah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LAM: Lamentations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EZK: Ezekiel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DAN: Daniel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A5739-3DF4-4389-A367-FAC914CF3FFB}"/>
              </a:ext>
            </a:extLst>
          </p:cNvPr>
          <p:cNvSpPr txBox="1"/>
          <p:nvPr/>
        </p:nvSpPr>
        <p:spPr>
          <a:xfrm>
            <a:off x="6312309" y="0"/>
            <a:ext cx="228780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MAT: Matthew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MRK: Mark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LUK: Luke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JHN: John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ACT: Acts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ROM: Romans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1CO: 1 Corinthians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2CO: 2 Corinthians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GAL: Galatians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EPH: Ephesians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PHP: Philippians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COL: Colossians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1TH: 1 Thessalonians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2TH: 2 Thessalonians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1TI: 1 Timothy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2TI: 2 Timothy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TIT: Titus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PHM: Philemon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HEB: Hebrews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JAS: James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1PE: 1 Peter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2PE: 2 Peter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1JN: 1 John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2JN: 2 John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3JN: 3 John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JUD: Jude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REV: Revelation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F2C9E-998E-480F-8208-D06A2E150792}"/>
              </a:ext>
            </a:extLst>
          </p:cNvPr>
          <p:cNvSpPr txBox="1"/>
          <p:nvPr/>
        </p:nvSpPr>
        <p:spPr>
          <a:xfrm>
            <a:off x="2408903" y="-7349"/>
            <a:ext cx="18484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HOS: Hosea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JOL: Joel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AMO: Amos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OBA: Obadiah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JON: Jonah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MIC: Micah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NAM: Nahum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HAB: Habakkuk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ZEP: Zephaniah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HAG: Haggai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ZEC: Zechariah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MAL: Malachi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A1128-F7F2-47AE-BCA8-4735A22A10C0}"/>
              </a:ext>
            </a:extLst>
          </p:cNvPr>
          <p:cNvSpPr txBox="1"/>
          <p:nvPr/>
        </p:nvSpPr>
        <p:spPr>
          <a:xfrm>
            <a:off x="0" y="1419735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0" dirty="0">
                <a:solidFill>
                  <a:srgbClr val="515151"/>
                </a:solidFill>
                <a:latin typeface="Raider Crusader Outline" pitchFamily="2" charset="0"/>
              </a:rPr>
              <a:t>Verse Finder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D8DB9-38A3-4FF9-8111-F864AD9C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9" t="17530" r="5967" b="35429"/>
          <a:stretch/>
        </p:blipFill>
        <p:spPr>
          <a:xfrm>
            <a:off x="904568" y="4257368"/>
            <a:ext cx="10255045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522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Raider Crusader Outline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raju</dc:creator>
  <cp:lastModifiedBy>emmanuel raju</cp:lastModifiedBy>
  <cp:revision>4</cp:revision>
  <dcterms:created xsi:type="dcterms:W3CDTF">2021-09-28T11:15:06Z</dcterms:created>
  <dcterms:modified xsi:type="dcterms:W3CDTF">2021-10-02T16:32:33Z</dcterms:modified>
</cp:coreProperties>
</file>