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F6C0A-9B03-78E8-0F3E-ED3FC944F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C702C2-EBD6-0218-87B9-53A87ACD6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E37F5-823B-1B6F-81D1-E365E1DB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78D91-BCCB-5381-76F1-DF2F087D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3189C-A608-58E5-BBD8-80D4F455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B9B1C-2EF3-8CEB-3E8F-1ACD0FAE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3325C-BF1E-6642-F7EA-281BEB075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7EB47-5842-0F73-3F7E-F05E978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84D2B-4BA6-5A2A-8844-0163DF33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68408-8584-E8CA-D904-2A466BC2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E8EC2F-F560-4ACB-1C0A-6F404F665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51EAA4-D122-9F24-76C9-02E793185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73856-3E5C-E099-EB3C-E09EE03E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C1A99B-7A98-71B9-6964-44F0E5FD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5E43F-F9AC-CD2A-4677-0835CAD1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A3B7B-22A2-C10D-D46F-264C5B14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570F4-AEB9-199D-9F4B-5E5606BF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08E5B-B8D7-124C-0DBB-7E852449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E3FD4-042A-5E2D-E532-3E41F1A3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169EB-D1A4-83D1-624D-57E0E563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BE1DB-99D0-4B44-CF1D-CBF07336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E974F6-3634-191C-5E91-F561504C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6B059-28EB-B919-1FF6-8CB326C6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8057F-A372-59B3-1DC4-EB72A2B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F1DA5-B573-3739-2DA7-15FD97C2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76343-0251-701D-8CD6-843257B9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93A00-058B-59BF-82FD-4DC31A1E0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DC122F-2517-38C7-4E61-346EFECA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62964-AD24-D453-9DB7-BE73F30F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2CD8C0-D0AC-03C5-FEF8-8AE8F94F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C9C2A-2376-CA50-EA06-64D64F14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53F8-CFC1-FC6C-D308-10873C0A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1C3B48-CBA5-3E89-9AD3-1A828FED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C16F3F-A6A3-CB37-E6CD-A043EADA6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8544D7-0560-D3D8-6ABB-EE37FCE79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D100A2-7C8A-FFB6-1EFC-39F88492A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70605-C3C8-93B2-8FC3-D734445C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2A27B0-9522-358E-8AC8-3B379CC2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9D3AEF-73F0-EDB5-CCF9-DC7735BE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668DA-7AF7-E9A2-642C-6BE264F1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534F7A-6052-F40E-F0A2-ADFC4E6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E2C3CC-6764-6B67-199C-E022B810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93717-7A3C-28C6-6847-3D3006C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BDD53B-AA8A-C6B9-3071-F254D18D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F2E0E2-CFA0-1CCE-EDE5-E6866F39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B640E-08B9-05AE-6BB2-E910A02E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AFF91-54C3-DE34-7C3C-BD4BC882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51C77-E17A-CA70-B968-4361D893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CA5271-A3B7-89EB-9F0E-0ECF531F9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FAA93-BE8A-83BE-055C-9159CFC5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739928-C3F5-80C8-D466-E8302A29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60937-75CA-5790-47E2-BF479B8C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B6CD-4CB6-1EAA-ED8F-EBDDA27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68F69A-BAD2-F5EA-5E79-C5B5657B0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081722-05F4-2E28-43C6-B797989A0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371C38-769F-3FF4-E30C-F488E331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A0A5B-054B-11FB-D9E1-6AB125AB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33B4EA-59DD-15DE-6EB5-AEFF2DFB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5224E3-5FAE-7259-5DD6-CD777F49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7E94D0-7AF8-7038-6062-E404B345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77B66-555B-B32C-4D29-41A2094FC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D8BA-6238-45A5-909C-DB3FB6DF314F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9AF2C-20D8-9701-11B1-B8C6C41A8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3B151-BE3B-7E85-BF94-A873F70BC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9FF8-0ABB-460F-BCFE-9B21CB843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6E4AF3-0A17-0F00-ACE5-1F7A11C7ECE3}"/>
              </a:ext>
            </a:extLst>
          </p:cNvPr>
          <p:cNvSpPr txBox="1"/>
          <p:nvPr/>
        </p:nvSpPr>
        <p:spPr>
          <a:xfrm>
            <a:off x="802257" y="672860"/>
            <a:ext cx="909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NOSQL MongoDB , </a:t>
            </a:r>
            <a:r>
              <a:rPr lang="en-US" sz="2800" dirty="0" err="1"/>
              <a:t>Integracion</a:t>
            </a:r>
            <a:r>
              <a:rPr lang="en-US" sz="2800" dirty="0"/>
              <a:t> Web y Apache Drill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F68B19-1599-2101-64F6-D25D91E9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97" y="2604539"/>
            <a:ext cx="2142203" cy="9884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5D3DB1-D95C-CE04-5B5A-4EB21E03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72" y="2290618"/>
            <a:ext cx="2742835" cy="13023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A1B209-FAC4-2054-B017-584F1473E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380" y="2492965"/>
            <a:ext cx="2276936" cy="11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1FD2A9-71E7-5B67-A9E2-71DB7C0D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45" y="61519"/>
            <a:ext cx="9070109" cy="67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7F6870-45D3-ED25-C4EB-13BDD314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0" y="338862"/>
            <a:ext cx="11376700" cy="61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7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145AD8-413C-EE04-5703-B67B076B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336637"/>
            <a:ext cx="11065164" cy="62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8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AFA9FF-4B1D-E846-1AF8-AF4140A0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2" y="335791"/>
            <a:ext cx="4772823" cy="2202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9DAC3E-C9C5-0B01-5118-734760AE9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827" y="284931"/>
            <a:ext cx="2118544" cy="10059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E7B483-EAF4-3680-DE63-BB616C372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57" y="1949433"/>
            <a:ext cx="2405165" cy="8530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6E27013-D7E5-3EA6-9880-5735100FF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983" y="2858861"/>
            <a:ext cx="2361708" cy="13338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A6E842-9CAD-4CFC-564D-E4B11C56F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746" y="5197841"/>
            <a:ext cx="2778162" cy="87226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D75462-C9ED-9CDE-7E1C-34A63A43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437" y="3305037"/>
            <a:ext cx="1341236" cy="10364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6B60DD4-18AF-C65F-CC49-6C3FC6C47A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7418" y="5002496"/>
            <a:ext cx="1575888" cy="94362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D122A57-31AD-5943-A82E-9F4A7FD914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7287" y="428573"/>
            <a:ext cx="998386" cy="10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8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Ramos</dc:creator>
  <cp:lastModifiedBy>Emmanuel Ramos</cp:lastModifiedBy>
  <cp:revision>2</cp:revision>
  <dcterms:created xsi:type="dcterms:W3CDTF">2022-11-09T02:32:03Z</dcterms:created>
  <dcterms:modified xsi:type="dcterms:W3CDTF">2022-11-11T02:31:21Z</dcterms:modified>
</cp:coreProperties>
</file>