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F3C21-CB8A-4836-9EA3-7737E1873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14223D-306A-4984-90B2-B68AC2A80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985E8-A57C-4954-8F37-2C98463C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6C5D79-D3AE-4F9C-A342-AB6122EF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F04089-25CA-4097-908F-5E392CB1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0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E56EC-69DA-4DE6-B8D7-3A1660DD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735F49-6802-4E07-91B9-658528972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7B684-F0A9-4C06-8D47-63693E70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8653C-F89E-4F65-8C99-1131998B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022D5-7159-425E-9F21-26C71584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59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C5850E-D906-4B20-B1A8-53E4959F7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E58D15-30D5-463C-9604-4732F3390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31518D-B977-4054-8BDA-BB358C10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29DF4-08F7-417A-9BB6-5B6A47F4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5D849-8A92-4965-B4DD-88894F48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58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768F6-74FC-40AC-870F-0D9121FF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16FF2-5205-454E-BEA3-BA4F8907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C3C1BD-14FA-4BCB-844E-70813D8D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D9312-0319-4510-81DF-5E8160FD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F1341-1791-4027-8F9E-8268BE43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68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32343-BCC1-49C9-8733-F9481B39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97E1F-E6FC-4582-A93B-DD7B7D3E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64FDC1-DB9B-4410-9D8B-4D631239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8FE90-D34A-425D-BCD9-E81E9F73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6418D-DC44-4980-809D-8E2478F0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24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E9661-7AE6-467F-B054-454D0413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05399-6A78-4B8E-8DFA-FAAE78574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44206F-5372-4F09-8515-C050FDF15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2B2478-FF73-40AC-9C46-920947B9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EBF491-0E6E-43A3-B549-27BC328E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7A137D-5A6D-4514-8EBD-4AACAE25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02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6C66E-5B15-4937-A7B5-66AC3967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8249C-D63C-4FD2-A3ED-5AB978F1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2DE7A2-3DDD-4C88-8F4A-3A0214891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477A91-17DB-41FB-B39B-FA0BF12A3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3AA5FD-39BB-4638-95F8-754CB0C9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6B5011-6590-45D1-BCD7-AF50C8E6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EE4E65-C596-4919-8255-18F165C0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3BC6FA-BF83-4BCC-B114-E444FA47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77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00104-9EFF-438F-95A7-47E4BF43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40BFB5-9EB2-4922-8F9C-92CD6584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771EEB-08B6-42FE-92A1-1B11ED2C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15B001-45B1-4569-AEA7-2EEC5E3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17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B4F835-3AAA-4420-83DD-E652B08F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66F06A-E53C-44A3-810D-7F6A4539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B55BA0-D9B8-483D-B293-2B72734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87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B6A71-5973-449C-9D70-0F12127F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CE4B8-9721-404A-AC55-F20E7C1E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9816B2-57B0-4799-8B18-EA6928525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F6E6FE-933D-41F9-BE83-465CB163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B63AD4-E198-41E5-949D-7EE4E33A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71416E-0563-4484-AE9B-2D3510A6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29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B5EF3-8DE2-4297-A6E0-7B191A53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4C528B-DC36-4931-AE06-F33DAAE27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099FD7-9C00-456C-8846-1A7514BE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EA156F-95FC-47CC-B6BD-EEACF203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6B7712-B23D-4A07-BE1D-A523CD6E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CDEFB-3E87-45F0-AE09-17BEF371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68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2D8BB7-AA60-4630-8A74-05D7FC26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0502DF-B541-4629-BF89-A7177953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B3285-8736-4C2F-9EC0-2DC0F26D9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5598-CA2D-4DE6-AEFF-BC34B571D86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D124A-B40D-48B7-835D-0584E4EFA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4B498-23A5-45A4-8F4D-CD161295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147B-8818-446A-919E-62C34DEBD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22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D48F-8D0E-4C48-906D-E12FA7D08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532" y="2915652"/>
            <a:ext cx="9144000" cy="1155850"/>
          </a:xfrm>
        </p:spPr>
        <p:txBody>
          <a:bodyPr anchor="ctr"/>
          <a:lstStyle/>
          <a:p>
            <a:r>
              <a:rPr lang="es-MX" dirty="0"/>
              <a:t>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02473D-5317-4023-943F-76040ED1D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711" y="1718542"/>
            <a:ext cx="9144000" cy="920896"/>
          </a:xfrm>
        </p:spPr>
        <p:txBody>
          <a:bodyPr>
            <a:normAutofit/>
          </a:bodyPr>
          <a:lstStyle/>
          <a:p>
            <a:r>
              <a:rPr lang="es-MX" dirty="0"/>
              <a:t>Departamento de Sistemas y Computación</a:t>
            </a:r>
          </a:p>
          <a:p>
            <a:r>
              <a:rPr lang="es-MX" dirty="0"/>
              <a:t>Gestión de Proyectos de Software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1A781D-F8CF-4E9A-820D-141044D2F8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9" y="357502"/>
            <a:ext cx="9067782" cy="135216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26A2713-AC77-41C2-9C24-F4B63AC40501}"/>
              </a:ext>
            </a:extLst>
          </p:cNvPr>
          <p:cNvSpPr txBox="1"/>
          <p:nvPr/>
        </p:nvSpPr>
        <p:spPr>
          <a:xfrm>
            <a:off x="1562109" y="4714043"/>
            <a:ext cx="384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Equipo: </a:t>
            </a:r>
          </a:p>
          <a:p>
            <a:r>
              <a:rPr lang="es-MX" dirty="0"/>
              <a:t>No </a:t>
            </a:r>
            <a:r>
              <a:rPr lang="es-MX" dirty="0" err="1"/>
              <a:t>Ctrl</a:t>
            </a:r>
            <a:r>
              <a:rPr lang="es-MX" dirty="0"/>
              <a:t> Nombre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7AF13A-5BE8-4938-A894-5D413CB983D9}"/>
              </a:ext>
            </a:extLst>
          </p:cNvPr>
          <p:cNvSpPr txBox="1"/>
          <p:nvPr/>
        </p:nvSpPr>
        <p:spPr>
          <a:xfrm>
            <a:off x="8629203" y="5832628"/>
            <a:ext cx="1775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Fecha: MM/DD/AAAA</a:t>
            </a:r>
          </a:p>
        </p:txBody>
      </p:sp>
    </p:spTree>
    <p:extLst>
      <p:ext uri="{BB962C8B-B14F-4D97-AF65-F5344CB8AC3E}">
        <p14:creationId xmlns:p14="http://schemas.microsoft.com/office/powerpoint/2010/main" val="150282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15766-73E4-42A9-AB0F-C9584983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0C472-AE67-4ED8-A007-72D8B440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Introducción.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Antecedentes, problemática y justificación </a:t>
            </a:r>
            <a:r>
              <a:rPr lang="es-MX" i="1" dirty="0">
                <a:solidFill>
                  <a:schemeClr val="bg1">
                    <a:lumMod val="50000"/>
                  </a:schemeClr>
                </a:solidFill>
              </a:rPr>
              <a:t>(responder de porqué nace y para qué sirve)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Estándar en el desarrollo de software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Metodología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Casos de éxito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Referencias</a:t>
            </a:r>
          </a:p>
          <a:p>
            <a:pPr marL="514350" indent="-51435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2886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Tema</vt:lpstr>
      <vt:lpstr>Índice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</dc:title>
  <dc:creator>Lamia Hamdan</dc:creator>
  <cp:lastModifiedBy>Lamia Hamdan</cp:lastModifiedBy>
  <cp:revision>3</cp:revision>
  <dcterms:created xsi:type="dcterms:W3CDTF">2019-02-05T17:33:35Z</dcterms:created>
  <dcterms:modified xsi:type="dcterms:W3CDTF">2019-02-05T17:43:41Z</dcterms:modified>
</cp:coreProperties>
</file>