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B15F83B7-A2A7-4D68-AA12-41B10D49050C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3138FEC-570A-4CDB-82B4-72F4C9C379F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3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D3D00-E457-5837-94A7-67835D672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2B5D7-E24C-BCBD-38AC-4C182553D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F988B-AF87-A909-A5EF-70033977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2DA035-0FCE-D98D-D8A2-A7EF1E62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6A2AD4-2A59-165C-0F1B-59ABCAE7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30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42943-782F-D749-5D8B-B5B1C053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A7E6F8-34BA-BB0F-230C-C454363E3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08756-25FE-8925-D59F-C0264329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1AAF4-2AD3-4AEB-2885-D74931F4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DC3DF-EB8E-1CD7-6994-729F2992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59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2FCA24-C6DE-AE88-CB85-0611C5D3F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1A31DC-DD47-FF36-F300-738F90E02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43EB7-B7D8-5511-FEC9-F788F27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0A8A5-CD62-3426-60F1-B0D6FDF0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AA062-B040-E1AC-CCCE-FAEDCD74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47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722AC-55ED-25A3-6B60-D7A990C9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D5EB44-156C-99E9-8ED4-C0222B51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CDD36-64D2-5057-8BF8-A16DA45B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670A14-5BD7-6F0A-608E-087D3C78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F8933-7EAA-8513-8271-A1433446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22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0747-E2A8-316B-FA1A-01FEBC3C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BCF92-9FD6-9CE6-E768-4C34E4DBF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D43DBD-D4B0-044E-8CE3-1BB4F143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F1F5EF-06EE-87E8-D593-C8D39A56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D14C8-9389-0C71-553F-F772E834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713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5E616-07BF-7595-2A55-C31CC02B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40D10-E60A-43A2-C74E-5766617C5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BD89CE-BE27-2BEE-D967-2B1ACF538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092D66-BD24-506B-7B45-11032A5E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5582DE-F9B7-C9BF-2670-09B166E0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9E6FBE-3D5C-CD62-9139-5F916751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94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AF565-4CB8-1F2A-6AEC-5FC596A3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CFEF9A-52E1-A45D-029F-D602E439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8F66F3-87B6-798E-EC46-98BFFB96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0001F7-EB70-99F4-664D-CC976D42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2F54CC-21AA-5EEC-A349-1DCAF836D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FF5CC1-574E-2DB8-0908-84FE08A2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CAAC94-41F1-37E8-9619-07C04E2B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17500D-9C46-8422-B70C-3D46A51F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61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A0097-A4C5-E5D0-A520-FDA00E53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616BD2-7835-6851-D757-72361B64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AC30F6-EFC9-CD8D-CB93-B2CCC7CA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B2A505-009F-8FDE-8516-1C2DFD26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65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D5AE72-4C00-68D7-C089-2D3223C6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E59017-BE18-B023-958A-28160450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2542B2-478E-BFA4-3F31-3291BBAD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41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B0F31-AAB6-1C2C-0D1D-94562A79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B712A-6072-F318-5463-EA940E54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D1FFA6-B363-C068-0470-364A66081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1223AE-895F-7AF8-0769-45DA31B7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EC1396-E18E-7BBD-2746-11ED63F3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031EA-6506-CD9F-2986-70135206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03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9198A-8C44-B65C-6F7B-FAB6AFB1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0CEE11-3D81-5CF8-C272-41FE9A3E0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E3C286-93F0-387B-8D1E-BBD1FB78D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45DE9C-BE7B-2456-7DFD-790E70EF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37BA4E-0E46-3B61-78C1-62628C68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A68F5F-505B-7022-C2F7-3BFFA33F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61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BF70D5-0ADD-5B40-C3C9-5D28E807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F37992-62A7-77D1-9F29-D06AAF594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3AF00-EB7D-DFFF-289D-EAD31D150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1BBE-4F85-424A-A18F-9C35CC57604D}" type="datetimeFigureOut">
              <a:rPr lang="es-MX" smtClean="0"/>
              <a:t>22/08/2025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CBDC2-278F-06E0-0F88-DB9332A91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5D5B98-1F08-B2A6-2F21-7ECE11028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CDF8-4286-4FD2-82B2-BE704D792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8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1068C5-1150-9683-F1B7-8ED3AB16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86" y="510331"/>
            <a:ext cx="1371791" cy="13908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D8F120-C175-4C9F-2C02-3AD522E0A6CB}"/>
              </a:ext>
            </a:extLst>
          </p:cNvPr>
          <p:cNvSpPr txBox="1"/>
          <p:nvPr/>
        </p:nvSpPr>
        <p:spPr>
          <a:xfrm>
            <a:off x="1160833" y="190117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00C67C-7BCA-07AA-F3E4-0FD2DF93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674" y="519857"/>
            <a:ext cx="1400370" cy="138131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BBEDCE0-B344-2830-1D6F-2C32DB333C12}"/>
              </a:ext>
            </a:extLst>
          </p:cNvPr>
          <p:cNvSpPr txBox="1"/>
          <p:nvPr/>
        </p:nvSpPr>
        <p:spPr>
          <a:xfrm>
            <a:off x="2718214" y="190117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QRN2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499CB7D-70A9-72D9-49DD-5E8AE77DE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141" y="519857"/>
            <a:ext cx="1343212" cy="135273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1007D95-304E-A3D6-0974-70C41E6DA1B3}"/>
              </a:ext>
            </a:extLst>
          </p:cNvPr>
          <p:cNvSpPr txBox="1"/>
          <p:nvPr/>
        </p:nvSpPr>
        <p:spPr>
          <a:xfrm>
            <a:off x="4152535" y="190117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QRN3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6A469F2-68FD-71EE-A138-51069FEC2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450" y="510331"/>
            <a:ext cx="1362265" cy="136226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3740775-777F-307C-1547-40FC35532CBC}"/>
              </a:ext>
            </a:extLst>
          </p:cNvPr>
          <p:cNvSpPr txBox="1"/>
          <p:nvPr/>
        </p:nvSpPr>
        <p:spPr>
          <a:xfrm>
            <a:off x="5628937" y="190117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QRN4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ECBCB3-1AF9-8D58-F0BC-113506C3A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9759" y="519857"/>
            <a:ext cx="1362265" cy="136226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8AFB26E-2172-1961-8E4D-6A8EB37522E4}"/>
              </a:ext>
            </a:extLst>
          </p:cNvPr>
          <p:cNvSpPr txBox="1"/>
          <p:nvPr/>
        </p:nvSpPr>
        <p:spPr>
          <a:xfrm>
            <a:off x="7065246" y="188212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QRN5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486EDF9-715A-F90B-1F09-9AC430775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121" y="534146"/>
            <a:ext cx="1362265" cy="135273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BC6E370D-4931-6602-D769-FB3C65BA470E}"/>
              </a:ext>
            </a:extLst>
          </p:cNvPr>
          <p:cNvSpPr txBox="1"/>
          <p:nvPr/>
        </p:nvSpPr>
        <p:spPr>
          <a:xfrm>
            <a:off x="8501555" y="1901175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QRN6</a:t>
            </a:r>
          </a:p>
          <a:p>
            <a:endParaRPr lang="es-MX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EE6ACF7-FB53-1279-0A97-0DBCE4EBD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365" y="2398806"/>
            <a:ext cx="1343212" cy="1343212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FED26A9-1628-62F8-1B6B-01DC74E373BB}"/>
              </a:ext>
            </a:extLst>
          </p:cNvPr>
          <p:cNvSpPr txBox="1"/>
          <p:nvPr/>
        </p:nvSpPr>
        <p:spPr>
          <a:xfrm>
            <a:off x="1239036" y="374201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QRN7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A9D9B387-A53A-6574-CE66-FB6617C5B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1305" y="2398806"/>
            <a:ext cx="1352739" cy="1352739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4CD8746-8FED-0B56-AE68-BCEF1354E5B2}"/>
              </a:ext>
            </a:extLst>
          </p:cNvPr>
          <p:cNvSpPr txBox="1"/>
          <p:nvPr/>
        </p:nvSpPr>
        <p:spPr>
          <a:xfrm>
            <a:off x="2698375" y="375154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QRN8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7D53F0D1-DE02-2E71-AFE3-66CDA4FB8F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5070" y="2379753"/>
            <a:ext cx="1381318" cy="1381318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B2346604-64B9-2D82-C88A-6E8E5011C0C3}"/>
              </a:ext>
            </a:extLst>
          </p:cNvPr>
          <p:cNvSpPr txBox="1"/>
          <p:nvPr/>
        </p:nvSpPr>
        <p:spPr>
          <a:xfrm>
            <a:off x="4152535" y="376107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QRN9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8DBC09D5-067E-1199-F240-2CE1F6B511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3450" y="2370227"/>
            <a:ext cx="1352739" cy="1371791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14135410-3792-AC3C-0991-093BED200429}"/>
              </a:ext>
            </a:extLst>
          </p:cNvPr>
          <p:cNvSpPr txBox="1"/>
          <p:nvPr/>
        </p:nvSpPr>
        <p:spPr>
          <a:xfrm>
            <a:off x="5533853" y="3761071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QRN10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054EE6F4-9D5F-CF33-86A7-A5033023C2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4521" y="2379753"/>
            <a:ext cx="1352739" cy="1381318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7E552847-DC5E-1712-DA94-56B2FEC646B7}"/>
              </a:ext>
            </a:extLst>
          </p:cNvPr>
          <p:cNvSpPr txBox="1"/>
          <p:nvPr/>
        </p:nvSpPr>
        <p:spPr>
          <a:xfrm>
            <a:off x="6912026" y="375154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QRN11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E1C7855A-A7E3-58B4-ED78-0979137617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4647" y="2398806"/>
            <a:ext cx="1352739" cy="1381318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D7806631-5471-47F5-FEAF-FB6140EE5DF8}"/>
              </a:ext>
            </a:extLst>
          </p:cNvPr>
          <p:cNvSpPr txBox="1"/>
          <p:nvPr/>
        </p:nvSpPr>
        <p:spPr>
          <a:xfrm>
            <a:off x="8384536" y="378012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QRN12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09F05DD-B156-FB36-039F-11C44D53BA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8311" y="4251877"/>
            <a:ext cx="1352739" cy="1409897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3C2B2AC3-3215-6D26-C448-177467A80C6F}"/>
              </a:ext>
            </a:extLst>
          </p:cNvPr>
          <p:cNvSpPr txBox="1"/>
          <p:nvPr/>
        </p:nvSpPr>
        <p:spPr>
          <a:xfrm>
            <a:off x="1104535" y="5661774"/>
            <a:ext cx="86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QRN14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459637F8-F704-3336-18E0-0A4BB30834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1305" y="4280456"/>
            <a:ext cx="1371791" cy="1381318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F5223BA4-5F5A-FA17-4122-74056DAA52F5}"/>
              </a:ext>
            </a:extLst>
          </p:cNvPr>
          <p:cNvSpPr txBox="1"/>
          <p:nvPr/>
        </p:nvSpPr>
        <p:spPr>
          <a:xfrm>
            <a:off x="2698375" y="5661774"/>
            <a:ext cx="865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QRN15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B308F8E2-4863-5B22-BC58-54E2A42C53E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95039" y="4280457"/>
            <a:ext cx="1362265" cy="1400370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9823C1D6-29C5-EF47-46D2-7D0B951A3243}"/>
              </a:ext>
            </a:extLst>
          </p:cNvPr>
          <p:cNvSpPr txBox="1"/>
          <p:nvPr/>
        </p:nvSpPr>
        <p:spPr>
          <a:xfrm>
            <a:off x="4073712" y="5656370"/>
            <a:ext cx="9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QRN16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D40AE84-F003-EB81-C228-8F80875ACC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05341" y="4258702"/>
            <a:ext cx="1381318" cy="1390844"/>
          </a:xfrm>
          <a:prstGeom prst="rect">
            <a:avLst/>
          </a:prstGeom>
        </p:spPr>
      </p:pic>
      <p:sp>
        <p:nvSpPr>
          <p:cNvPr id="54" name="CuadroTexto 53">
            <a:extLst>
              <a:ext uri="{FF2B5EF4-FFF2-40B4-BE49-F238E27FC236}">
                <a16:creationId xmlns:a16="http://schemas.microsoft.com/office/drawing/2014/main" id="{A9988B36-6368-5173-B8D0-529DDDA271E2}"/>
              </a:ext>
            </a:extLst>
          </p:cNvPr>
          <p:cNvSpPr txBox="1"/>
          <p:nvPr/>
        </p:nvSpPr>
        <p:spPr>
          <a:xfrm>
            <a:off x="5620965" y="5656370"/>
            <a:ext cx="9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QRN17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93B3704C-7EB3-21EF-ABA7-AD3A0274A4F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04751" y="4268228"/>
            <a:ext cx="1400370" cy="1371791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20A4E9E1-111F-3B29-D11D-3AA7EEE011A2}"/>
              </a:ext>
            </a:extLst>
          </p:cNvPr>
          <p:cNvSpPr txBox="1"/>
          <p:nvPr/>
        </p:nvSpPr>
        <p:spPr>
          <a:xfrm>
            <a:off x="7040909" y="5640019"/>
            <a:ext cx="9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QRN18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3C50B441-CC7E-5CEE-1892-EE8B5D244C3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45229" y="4263464"/>
            <a:ext cx="1371791" cy="1381318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462AA070-3A89-595C-A659-8E53D4411E17}"/>
              </a:ext>
            </a:extLst>
          </p:cNvPr>
          <p:cNvSpPr txBox="1"/>
          <p:nvPr/>
        </p:nvSpPr>
        <p:spPr>
          <a:xfrm>
            <a:off x="8456089" y="5656370"/>
            <a:ext cx="9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QRN19</a:t>
            </a: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B78592E-1D5E-88CA-7820-6638713D9F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11939" y="2417859"/>
            <a:ext cx="1381318" cy="1362265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566186D9-21B9-45D5-25B7-849A2A6B994D}"/>
              </a:ext>
            </a:extLst>
          </p:cNvPr>
          <p:cNvSpPr txBox="1"/>
          <p:nvPr/>
        </p:nvSpPr>
        <p:spPr>
          <a:xfrm>
            <a:off x="10327563" y="3882545"/>
            <a:ext cx="9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QRN20</a:t>
            </a:r>
          </a:p>
        </p:txBody>
      </p:sp>
    </p:spTree>
    <p:extLst>
      <p:ext uri="{BB962C8B-B14F-4D97-AF65-F5344CB8AC3E}">
        <p14:creationId xmlns:p14="http://schemas.microsoft.com/office/powerpoint/2010/main" val="2466639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19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Salcido</dc:creator>
  <cp:lastModifiedBy>Emmanuel Salcido</cp:lastModifiedBy>
  <cp:revision>1</cp:revision>
  <cp:lastPrinted>2025-08-22T16:38:18Z</cp:lastPrinted>
  <dcterms:created xsi:type="dcterms:W3CDTF">2025-08-22T16:36:56Z</dcterms:created>
  <dcterms:modified xsi:type="dcterms:W3CDTF">2025-08-22T21:25:06Z</dcterms:modified>
</cp:coreProperties>
</file>