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Slab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fdf853f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fdf853f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5098d97e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5098d97e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5098d97e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5098d97e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fdf853fa6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fdf853fa6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fdf853fa6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fdf853fa6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fdf853fa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fdf853fa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fdf853fa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fdf853fa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fdf853fa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fdf853fa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fdf853fa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fdf853fa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fdf853fa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fdf853fa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4261cac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4261cac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fdf853fa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fdf853fa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fdf853fa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fdf853fa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736850" y="726750"/>
            <a:ext cx="5670300" cy="15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National Park Map ++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2437350" y="3249700"/>
            <a:ext cx="4269300" cy="10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Presenters</a:t>
            </a:r>
            <a:r>
              <a:rPr lang="en" sz="1600"/>
              <a:t>: Omar Salas, Brian Goldenberg, Harsh Gupta, Emmanuel Utomi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87900" y="1489825"/>
            <a:ext cx="48963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User Interface should be simple and easy to use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should be responsive, attractive and consistent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552" y="543648"/>
            <a:ext cx="2751575" cy="43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System Design and Implementation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2479950" y="4650599"/>
            <a:ext cx="41841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See flowchart diagram on next slide </a:t>
            </a:r>
            <a:endParaRPr/>
          </a:p>
        </p:txBody>
      </p:sp>
      <p:sp>
        <p:nvSpPr>
          <p:cNvPr id="149" name="Google Shape;149;p23"/>
          <p:cNvSpPr/>
          <p:nvPr/>
        </p:nvSpPr>
        <p:spPr>
          <a:xfrm>
            <a:off x="6273750" y="4754700"/>
            <a:ext cx="390300" cy="28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885550" y="1413475"/>
            <a:ext cx="73722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Microsoft Azure hosting 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web servers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and SQL servers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Functions are compiled from Java code and hosted on the cloud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Databases are hosted in multiple locations to provide 99.9% uptime in scenario of outages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Load balancer organizes traffic to mitigate latency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Inbound and Outbound connections transfer data between endpoints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r>
              <a:rPr lang="en"/>
              <a:t> System Design and Implementation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375" y="1144125"/>
            <a:ext cx="6295249" cy="37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r>
              <a:rPr lang="en"/>
              <a:t> Design and Implementation</a:t>
            </a: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514125"/>
            <a:ext cx="4639674" cy="318290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5378400" y="1514125"/>
            <a:ext cx="3377700" cy="3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Central SQL database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managed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by the backend system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Multiple normalized data tables for the database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Indexing constantly accessed tables for faster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queries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Overview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835175" y="1449675"/>
            <a:ext cx="5260800" cy="21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National Park exploration application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Obtain information about anything within the park with a single click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Path generator for tourists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Emergency Location finder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Park Data analysis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9725" y="914000"/>
            <a:ext cx="1833926" cy="191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0375" y="3082200"/>
            <a:ext cx="1833924" cy="171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2314900" y="1366375"/>
            <a:ext cx="39600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Fun and interactive navigation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296" l="0" r="0" t="0"/>
          <a:stretch/>
        </p:blipFill>
        <p:spPr>
          <a:xfrm>
            <a:off x="6083425" y="226350"/>
            <a:ext cx="2708950" cy="14962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2314900" y="3777125"/>
            <a:ext cx="39600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Location tracking for those who want a realtime moving map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314900" y="2908125"/>
            <a:ext cx="36120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 view for a more immersive experience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314900" y="1994025"/>
            <a:ext cx="3873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2D and 3D map for multiple options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3750" y="2271925"/>
            <a:ext cx="2346500" cy="203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300" y="1495075"/>
            <a:ext cx="2144151" cy="128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5950" y="3155575"/>
            <a:ext cx="2010100" cy="169652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2314900" y="3777125"/>
            <a:ext cx="39600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Location tracking for those who want a real-time moving map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314900" y="2908125"/>
            <a:ext cx="36120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AR view for a more immersive experience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314900" y="1994025"/>
            <a:ext cx="3873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2D and 3D map for multiple options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4320775" y="1537850"/>
            <a:ext cx="4504200" cy="10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data will be populated by the developers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537850"/>
            <a:ext cx="3049800" cy="16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038" y="2774150"/>
            <a:ext cx="2059675" cy="214375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920925" y="3157675"/>
            <a:ext cx="4312200" cy="13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Verification of data will be done by the users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Generator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199325" y="1556350"/>
            <a:ext cx="4263600" cy="3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Multiple paths are generated for each national park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Allow visitors to easily see entire park with an optimized trail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Paths that pass through specific areas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paths with </a:t>
            </a:r>
            <a:r>
              <a:rPr lang="en" sz="1800"/>
              <a:t>dangerous animals/terrain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3">
            <a:alphaModFix/>
          </a:blip>
          <a:srcRect b="11529" l="0" r="0" t="11298"/>
          <a:stretch/>
        </p:blipFill>
        <p:spPr>
          <a:xfrm>
            <a:off x="4462925" y="1378325"/>
            <a:ext cx="4627276" cy="26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Locator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87900" y="1445000"/>
            <a:ext cx="4968600" cy="19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the Emergency contact database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way to contact the park authorities from the application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446" y="3451425"/>
            <a:ext cx="2010150" cy="11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2902325" y="3498475"/>
            <a:ext cx="5423700" cy="12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 all other visitors of the emergency reported and the location of the emergency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1325" y="917075"/>
            <a:ext cx="2881026" cy="236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Privacy 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87900" y="1489825"/>
            <a:ext cx="3574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will have the option to use location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location information will remain on the users local machine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Valuable information that is stored will be encrypted</a:t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500" y="458025"/>
            <a:ext cx="3574201" cy="2273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500" y="3053011"/>
            <a:ext cx="3574200" cy="1787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</a:t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50" y="1260975"/>
            <a:ext cx="3167937" cy="369457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4500925" y="1303275"/>
            <a:ext cx="3574200" cy="21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View Controller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for code to be easily extensible and modular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work becomes easier as each member can work on </a:t>
            </a:r>
            <a:r>
              <a:rPr lang="en"/>
              <a:t>individual</a:t>
            </a:r>
            <a:r>
              <a:rPr lang="en"/>
              <a:t> components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System</a:t>
            </a:r>
            <a:r>
              <a:rPr lang="en"/>
              <a:t> Design and Implementation</a:t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506050" y="1546775"/>
            <a:ext cx="81789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Cross Platform Development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possible options are Flutter, Ionic and React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Match Client Design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 time completion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3903" y="2844372"/>
            <a:ext cx="2989550" cy="164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