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4ea2328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4ea2328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cc2410f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cc2410f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dcc2410f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dcc2410f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cc2410f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dcc2410f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dcc2410f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dcc2410f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dcc2410f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dcc2410f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4ea231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e4ea231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e4ea2328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e4ea2328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81625" y="1578400"/>
            <a:ext cx="5670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Park Map ++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98675" y="3361775"/>
            <a:ext cx="3456000" cy="10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Presentors: Omar Salas, Brian Goldenberg, Harsh Gupta, Emmanuel Utomi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National Park?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5296050" y="1567550"/>
            <a:ext cx="376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national park is a designated plot of land that is protected by the government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Main objective is preservation of wildlife, which is conducted by environmental specialists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Image result for yellowstone national park"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75" y="1307850"/>
            <a:ext cx="517547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Overview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835175" y="1449675"/>
            <a:ext cx="52608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National Park exploration application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Obtain information about anything within the park with a single click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Path generator for tourists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Emergency Location finder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Park Data analysis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725" y="914000"/>
            <a:ext cx="1833926" cy="19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0375" y="3082200"/>
            <a:ext cx="1833924" cy="171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2314900" y="1366375"/>
            <a:ext cx="3960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 and interactive navigation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6296" l="0" r="0" t="0"/>
          <a:stretch/>
        </p:blipFill>
        <p:spPr>
          <a:xfrm>
            <a:off x="6083425" y="226350"/>
            <a:ext cx="2708950" cy="149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2314900" y="3777125"/>
            <a:ext cx="39600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Location tracking for those who want a real-time moving map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2314900" y="2908125"/>
            <a:ext cx="36120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 view for a more immersive experience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2314900" y="1994025"/>
            <a:ext cx="3873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2D and 3D map for multiple options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3750" y="2271925"/>
            <a:ext cx="2346500" cy="20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300" y="1495075"/>
            <a:ext cx="2144151" cy="12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950" y="3155575"/>
            <a:ext cx="2010100" cy="169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1003825" y="1998775"/>
            <a:ext cx="4504200" cy="10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</a:t>
            </a:r>
            <a:r>
              <a:rPr lang="en"/>
              <a:t> data will be populated by the developers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800" y="481950"/>
            <a:ext cx="3730775" cy="196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025" y="2571750"/>
            <a:ext cx="2447951" cy="25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954525" y="2975875"/>
            <a:ext cx="4312200" cy="13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Verification of data will be done by the users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Generator</a:t>
            </a:r>
            <a:endParaRPr/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199325" y="1556350"/>
            <a:ext cx="42636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Multiple paths are generated for each national park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 visitors to easily see entire park with an optimized trail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Allows curation of paths that focus on specific area(s) or that include certain sightings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 visitors to proactively avoid any unwanted locations, in case of dangerous animals/terrain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925" y="986125"/>
            <a:ext cx="4627276" cy="34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Locator</a:t>
            </a:r>
            <a:endParaRPr/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Emergency locator is an important part of the application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Implementing the Emergency contact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way to contact the park authorities from the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288" y="664700"/>
            <a:ext cx="28289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288" y="3120050"/>
            <a:ext cx="26193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Integration 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1297500" y="1567550"/>
            <a:ext cx="301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Medical ID - IOS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Compass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Health - IOS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Restaurants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049" y="1562025"/>
            <a:ext cx="4360998" cy="2911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this?</a:t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1297500" y="1307850"/>
            <a:ext cx="3432300" cy="3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application serves to provide national parks with cutting edge technology that expands their service capabilities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Improves safety, as well as</a:t>
            </a:r>
            <a:r>
              <a:rPr lang="en" sz="1800"/>
              <a:t> overall tourist</a:t>
            </a:r>
            <a:r>
              <a:rPr lang="en" sz="1800"/>
              <a:t> experience for the duration of their visit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Image result for hug"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798" y="1307850"/>
            <a:ext cx="4366777" cy="29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