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b64fcb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b64fcb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b64fcb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b64fcb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b64fcb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b64fcb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b64fcb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b64fcb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b64fcb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b64fcb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9ca0ba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9ca0ba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6a20a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6a20a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b64fcb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b64fcb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8gHQZAh1oSXtTmDnw5mXEux9SC5_Ye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Wait-Less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 Program to Help Restaurants</a:t>
            </a:r>
            <a:endParaRPr i="1"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Brian, Omar, Harsh, and Emmanuel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UI Flutter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UI and Business Logic in All Platforms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Code Development Time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Time-to-Market Speed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Custom, Animated UI of Any Complexity Available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675" y="289737"/>
            <a:ext cx="2280726" cy="1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7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on both Android and iOS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code 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Identical UI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347" y="1185797"/>
            <a:ext cx="3287050" cy="3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26600" y="1707025"/>
            <a:ext cx="40149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makes REST HTTP requests to the backend to retrieve all data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process requests and queries database to retrieve all necessary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logic and algorithms all done on Backend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Spins up docker container to run </a:t>
            </a:r>
            <a:r>
              <a:rPr lang="en"/>
              <a:t>integration</a:t>
            </a:r>
            <a:r>
              <a:rPr lang="en"/>
              <a:t> tests against changes in the code base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25" y="393750"/>
            <a:ext cx="2270775" cy="2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975" y="2919625"/>
            <a:ext cx="4567995" cy="20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522800" y="5911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Azure</a:t>
            </a:r>
            <a:endParaRPr sz="3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02550" y="1643425"/>
            <a:ext cx="32775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runs on a Azure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Cloud event driven service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Monitor each </a:t>
            </a:r>
            <a:r>
              <a:rPr lang="en" sz="1400"/>
              <a:t>individual</a:t>
            </a:r>
            <a:r>
              <a:rPr lang="en" sz="1400"/>
              <a:t> functions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CI/CD using GitHub Action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Runs unit and integration tests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Automatically deploys master code base to Azure</a:t>
            </a:r>
            <a:endParaRPr sz="14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475" y="355325"/>
            <a:ext cx="1385826" cy="13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450" y="1893551"/>
            <a:ext cx="5259147" cy="2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061175" y="1752700"/>
            <a:ext cx="354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 SQL Server and Database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T-SQL building </a:t>
            </a:r>
            <a:r>
              <a:rPr lang="en" sz="1600"/>
              <a:t>queries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data for: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Employees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Restaurant Dining Tables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Tasks</a:t>
            </a:r>
            <a:endParaRPr sz="16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375" y="393750"/>
            <a:ext cx="2159925" cy="11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00" y="1080606"/>
            <a:ext cx="3489076" cy="36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r>
              <a:rPr lang="en"/>
              <a:t> and Backend Communication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42300" y="1567550"/>
            <a:ext cx="39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an HTTP Client library called Dio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way to set connection configs like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 URL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Connection Timeout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</a:t>
            </a:r>
            <a:r>
              <a:rPr lang="en" sz="1400"/>
              <a:t> Timeout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Singleton DP used since only 1 HTTP Client instance is needed</a:t>
            </a:r>
            <a:endParaRPr sz="14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25" y="1781763"/>
            <a:ext cx="3929700" cy="24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052550" y="1529950"/>
            <a:ext cx="48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authenticate, get, getAll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finish, update, getX, getStats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Dining Table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get, getAll</a:t>
            </a:r>
            <a:endParaRPr sz="1800"/>
          </a:p>
        </p:txBody>
      </p:sp>
      <p:sp>
        <p:nvSpPr>
          <p:cNvPr id="187" name="Google Shape;187;p20"/>
          <p:cNvSpPr txBox="1"/>
          <p:nvPr/>
        </p:nvSpPr>
        <p:spPr>
          <a:xfrm>
            <a:off x="1100100" y="4015150"/>
            <a:ext cx="7236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Tests are executed automatically for each build. This is in order to catch any erroneous changes made to the code base.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22976" r="0" t="0"/>
          <a:stretch/>
        </p:blipFill>
        <p:spPr>
          <a:xfrm>
            <a:off x="5914650" y="1598088"/>
            <a:ext cx="2812326" cy="19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297500" y="930525"/>
            <a:ext cx="791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tests perform actions on remote endpoints, as well as directly to  SQL server.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133200" y="400175"/>
            <a:ext cx="751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Sending and Completed Tasks Stats Demo</a:t>
            </a:r>
            <a:endParaRPr/>
          </a:p>
        </p:txBody>
      </p:sp>
      <p:pic>
        <p:nvPicPr>
          <p:cNvPr id="195" name="Google Shape;195;p21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14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