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3e9b4b0a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3e9b4b0a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e9b4b0a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3e9b4b0a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3b64fcb1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3b64fcb1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3b64fcb1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3b64fcb1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3b64fcb1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3b64fcb1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3b64fcb1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3b64fcb1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3b64fcb1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3b64fcb1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39ca0ba8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39ca0ba8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46a20ac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46a20ac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2yjsWeuC3feAXZsmkATEyxZM3zgnxBcc/view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Wait-Less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A Program to Help Restaurants</a:t>
            </a:r>
            <a:endParaRPr i="1" sz="1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Group22:  Brian, Omar, Harsh, and Emmanuel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815700" y="306250"/>
            <a:ext cx="751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Task Sending and Completed Tasks Stats Demo</a:t>
            </a:r>
            <a:endParaRPr sz="2300"/>
          </a:p>
        </p:txBody>
      </p:sp>
      <p:pic>
        <p:nvPicPr>
          <p:cNvPr id="203" name="Google Shape;203;p22" title="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9350" y="994500"/>
            <a:ext cx="6145300" cy="38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Wait-Less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00025" y="1576425"/>
            <a:ext cx="4770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Wait-Less is a mobile application that helps managers and employees handle a </a:t>
            </a:r>
            <a:r>
              <a:rPr lang="en"/>
              <a:t>restaurant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waiters to easily manage and keep track of their tasks. As well as send tasks to other employees within the </a:t>
            </a:r>
            <a:r>
              <a:rPr lang="en"/>
              <a:t>restaurant.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managers to track progress and statistics of task and waiters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323" y="91700"/>
            <a:ext cx="1671925" cy="13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0325" y="1634525"/>
            <a:ext cx="2196075" cy="33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- UI Flutter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Same UI and Business Logic in All Platforms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Reduced Code Development Time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Increased Time-to-Market Speed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Custom, Animated UI of Any Complexity Available</a:t>
            </a:r>
            <a:endParaRPr sz="18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675" y="289737"/>
            <a:ext cx="2280726" cy="11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Platform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375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Runs on both Android and iOS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Same code base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Identical UI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347" y="1185797"/>
            <a:ext cx="3287050" cy="33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 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226600" y="1707025"/>
            <a:ext cx="4014900" cy="3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 End makes REST HTTP requests to the backend to retrieve all data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 process requests and queries database to retrieve all necessary data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Business logic and algorithms all done on Backend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Spins up docker container to run </a:t>
            </a:r>
            <a:r>
              <a:rPr lang="en"/>
              <a:t>integration</a:t>
            </a:r>
            <a:r>
              <a:rPr lang="en"/>
              <a:t> tests against changes in the code base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025" y="393750"/>
            <a:ext cx="2270775" cy="22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975" y="2919625"/>
            <a:ext cx="4567995" cy="208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522800" y="591188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Azure</a:t>
            </a:r>
            <a:endParaRPr sz="3000"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302550" y="1643425"/>
            <a:ext cx="3277500" cy="28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Backend runs on a Azure instance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Cloud event driven service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Monitor each </a:t>
            </a:r>
            <a:r>
              <a:rPr lang="en" sz="1400"/>
              <a:t>individual</a:t>
            </a:r>
            <a:r>
              <a:rPr lang="en" sz="1400"/>
              <a:t> functions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a CI/CD using GitHub Action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Runs unit and integration tests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Automatically deploys master code base to Azure</a:t>
            </a:r>
            <a:endParaRPr sz="14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9475" y="355325"/>
            <a:ext cx="1385826" cy="138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2450" y="1893551"/>
            <a:ext cx="5259147" cy="29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5061175" y="1752700"/>
            <a:ext cx="3540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MS SQL Server and Database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T-SQL building </a:t>
            </a:r>
            <a:r>
              <a:rPr lang="en" sz="1600"/>
              <a:t>queries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Stored data for: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Employees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Restaurant Dining Tables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Tasks</a:t>
            </a:r>
            <a:endParaRPr sz="1600"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375" y="393750"/>
            <a:ext cx="2159925" cy="11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400" y="1080606"/>
            <a:ext cx="3489076" cy="36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195600" y="653450"/>
            <a:ext cx="7222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Frontend</a:t>
            </a:r>
            <a:r>
              <a:rPr lang="en" sz="2700"/>
              <a:t> and Backend Communication</a:t>
            </a:r>
            <a:endParaRPr sz="2700"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642300" y="1567550"/>
            <a:ext cx="3929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an HTTP Client library called Dio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Simple way to set connection configs like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Base URL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Connection Timeout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Receive</a:t>
            </a:r>
            <a:r>
              <a:rPr lang="en" sz="1400"/>
              <a:t> Timeout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Singleton DP used since only 1 HTTP Client instance is needed</a:t>
            </a:r>
            <a:endParaRPr sz="1400"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125" y="1781763"/>
            <a:ext cx="3929700" cy="24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Suites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052550" y="1529950"/>
            <a:ext cx="486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functionality tests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create, authenticate, get, getAll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Task functionality tests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create, finish, update, getX, getStats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Dining Table functionality tests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get, getAll</a:t>
            </a:r>
            <a:endParaRPr sz="1800"/>
          </a:p>
        </p:txBody>
      </p:sp>
      <p:sp>
        <p:nvSpPr>
          <p:cNvPr id="195" name="Google Shape;195;p21"/>
          <p:cNvSpPr txBox="1"/>
          <p:nvPr/>
        </p:nvSpPr>
        <p:spPr>
          <a:xfrm>
            <a:off x="1100100" y="4015150"/>
            <a:ext cx="7236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Tests are executed automatically for each build. This is in order to catch any erroneous changes made to the code base.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b="0" l="22976" r="0" t="0"/>
          <a:stretch/>
        </p:blipFill>
        <p:spPr>
          <a:xfrm>
            <a:off x="5914650" y="1598088"/>
            <a:ext cx="2812326" cy="19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1297500" y="930525"/>
            <a:ext cx="7912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These tests perform actions on remote endpoints, as well as directly to  SQL server.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