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7ED77-A98E-40FF-85EC-45F53E8D0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8CB1D-25F7-4F8C-81E0-812DA068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3FAE41-892E-4DE9-BE1F-F40E9072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E3F0A1-0453-4296-ADC1-0E2DED9D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8337B9-9394-4CC1-AC48-2A6F95A3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08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E080A-0C8F-4657-8EA2-DDFDF0E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94B6DE-3467-4D86-B0D4-4EA2C5A4D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14C278-1024-4BB9-888E-65974053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560CB1-B7B6-4EEA-B829-1C9353D9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2FC28-874E-4638-82BB-B418F86E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5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9F9DA8-0908-423B-8DB9-A39D8F1ED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CD399E-0A87-45A4-94A8-74C879CAD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87DD9-25B0-449E-8362-DCA040B4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B866CF-0304-41AE-B576-1FBEF4D6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853C11-DACE-4117-8AC5-6992B5B2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85AB9-2DD0-4671-BDBD-825EA477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85DF8-77B9-43F3-90B1-3F7F4654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EFBC2-1A02-477F-B9FA-973A8B51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9AF60D-45DE-43DC-BA0A-6A8252B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04DE18-0548-47A8-8A51-7D242A8A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82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BC94C-84A3-4FA4-A64B-86D6FF73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88052-185F-4553-B7CE-40B6D25B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3384C4-230C-448F-B451-B5A0F64D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07D96-7A77-40E0-A69C-22BBD92F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82AEB5-E8E1-4928-A5DF-7840114B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6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7581A-D69E-48B7-A440-D4B13824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D8554-C89A-4EE7-87A9-B3ECE9307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E21A7C-1EB3-48A4-B9CB-021107FA4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5159AA-F6BE-4A00-BE60-98FC45A0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B3BC10-C882-4732-9546-D2AFC233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346EDC-703F-4805-AC57-AB79B1BA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0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0F1D-96A7-43FC-A0AC-52CADFC1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F7EC09-BD7B-4997-83C9-A1F19B67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70F056-F9C8-49B0-A43D-0B81BA412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78C529-574F-4CDE-B4B4-A3E5460D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6A6541-A980-415D-A189-465D5A4D5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63DD8A-A068-42D0-A19B-63599B25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7E319C-6D67-4A9F-90F2-B466FAAA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395B98-25F7-4136-A272-E06F696D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62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3D27A-D700-458E-8BC3-D3D50384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3D932B-149A-46A4-B508-3AA05C31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DFED5-0E61-41A5-855A-D8448162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89AFB1-D6BC-4CBD-9665-73CC9128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2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5C32FF-1516-40EB-948A-18134AA3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218963-B743-4262-88AC-26C8C1B3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795011-A4C2-4322-A953-C9526ABF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3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742E9-CC03-46DD-B557-599D0756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145C8-2031-435F-A394-B6BBB0E8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857682-BE6E-4D2A-9CFC-D2E06681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B3F68-CD51-4001-9627-CA27C0E8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7389BF-52A7-41EC-B8BB-4D3189D9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E9DF69-59AD-43EA-83DA-F042DBB3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12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7A39D-22EB-47CF-B751-69099F9F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DD089B-C088-49A5-ACBC-3C17BD71E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41A36B-349D-4001-AA94-CC3B553F5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97469A-C0CB-400F-88AA-D733BAE0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025F03-916E-46C3-AEC6-29C6EF80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E0A4D-656F-4C01-9523-0AEF141C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3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911909-C78A-4F11-B337-52FDC2BE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5D061E-106E-462D-B28C-1CDC82916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85BB5D-9C0E-4597-AF87-21042BA36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5FB1-0894-4D0B-B3DE-6031434BA94C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5B103-009A-4D59-B053-ED57D4C49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3E407E-1BA1-4D0F-869A-F917C847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46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8F8AC-A28B-4A37-8E16-B8895C4F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FR" dirty="0"/>
              <a:t>Analyse d’un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F9A219-DCF0-4668-9AE2-1EC25F5C8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Smartphone-Based Recognition of Human Activities and Postural Transitions Data 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11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F634F-0CA0-4EAF-8154-8DCB19E0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 de l’</a:t>
            </a:r>
            <a:r>
              <a:rPr lang="fr-FR" dirty="0" err="1"/>
              <a:t>experience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8E145-822D-4985-915C-E81D4B6B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Les expériences ont été menées avec un groupe de 30 volontaires dans une tranche d'âge de 19-48 ans. Ils ont exécuté un protocole d'activités composé de six activités de base : trois postures statiques (debout, assis, couché) et trois activités dynamiques (marche, descente d’escaliers et montée d’escaliers). L'expérience a également inclus des transitions posturales qui se sont produites entre les postures statiques. Il s'agit de : stand-to-</a:t>
            </a:r>
            <a:r>
              <a:rPr lang="fr-FR" dirty="0" err="1"/>
              <a:t>sit</a:t>
            </a:r>
            <a:r>
              <a:rPr lang="fr-FR" dirty="0"/>
              <a:t>, </a:t>
            </a:r>
            <a:r>
              <a:rPr lang="fr-FR" dirty="0" err="1"/>
              <a:t>sit</a:t>
            </a:r>
            <a:r>
              <a:rPr lang="fr-FR" dirty="0"/>
              <a:t>-to-stand, </a:t>
            </a:r>
            <a:r>
              <a:rPr lang="fr-FR" dirty="0" err="1"/>
              <a:t>sit</a:t>
            </a:r>
            <a:r>
              <a:rPr lang="fr-FR" dirty="0"/>
              <a:t>-to-lie, lie-to-</a:t>
            </a:r>
            <a:r>
              <a:rPr lang="fr-FR" dirty="0" err="1"/>
              <a:t>sit</a:t>
            </a:r>
            <a:r>
              <a:rPr lang="fr-FR" dirty="0"/>
              <a:t>, stand-to-lie, and lie-to-stand. Tous les participants portaient un smartphone (Samsung Galaxy S II) à la taille pendant l'exécution de l'expérience. Nous avons capturé l'accélération linéaire 3-axiale et la vitesse angulaire 3-axiale à un taux constant de 50Hz utilisant l'accéléromètre intégré et le gyroscope de l'appareil. Les expériences ont été enregistrées par vidéo pour étiqueter manuellement les données. L'ensemble de données obtenu a été divisé au hasard en deux ensembles, où 70 % des volontaires ont été sélectionnés pour générer les données de formation et 30 % les données du test.</a:t>
            </a:r>
          </a:p>
        </p:txBody>
      </p:sp>
    </p:spTree>
    <p:extLst>
      <p:ext uri="{BB962C8B-B14F-4D97-AF65-F5344CB8AC3E}">
        <p14:creationId xmlns:p14="http://schemas.microsoft.com/office/powerpoint/2010/main" val="245634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F634F-0CA0-4EAF-8154-8DCB19E0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tenants et aboutissant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8E145-822D-4985-915C-E81D4B6B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76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F634F-0CA0-4EAF-8154-8DCB19E0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réflexions sur la question 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8E145-822D-4985-915C-E81D4B6B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24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F634F-0CA0-4EAF-8154-8DCB19E0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variables que vous j’ai créées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8E145-822D-4985-915C-E81D4B6B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43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F634F-0CA0-4EAF-8154-8DCB19E0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se situe le problème dans le contexte de l’étude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8E145-822D-4985-915C-E81D4B6B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302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228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Analyse d’un dataset</vt:lpstr>
      <vt:lpstr>Le contexte de l’experience</vt:lpstr>
      <vt:lpstr>Les tenants et aboutissant du problème</vt:lpstr>
      <vt:lpstr>Mes réflexions sur la question posée</vt:lpstr>
      <vt:lpstr>Les différentes variables que vous j’ai créées</vt:lpstr>
      <vt:lpstr>Comment se situe le problème dans le contexte de l’étude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d’un dataset</dc:title>
  <dc:creator>Emmanuel Veyssiere</dc:creator>
  <cp:lastModifiedBy>Emmanuel Veyssiere</cp:lastModifiedBy>
  <cp:revision>2</cp:revision>
  <dcterms:created xsi:type="dcterms:W3CDTF">2020-01-24T15:43:21Z</dcterms:created>
  <dcterms:modified xsi:type="dcterms:W3CDTF">2020-01-24T16:39:29Z</dcterms:modified>
</cp:coreProperties>
</file>