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0"/>
  </p:notesMasterIdLst>
  <p:sldIdLst>
    <p:sldId id="256" r:id="rId2"/>
    <p:sldId id="257" r:id="rId3"/>
    <p:sldId id="258" r:id="rId4"/>
    <p:sldId id="259" r:id="rId5"/>
    <p:sldId id="267" r:id="rId6"/>
    <p:sldId id="268" r:id="rId7"/>
    <p:sldId id="269" r:id="rId8"/>
    <p:sldId id="260" r:id="rId9"/>
    <p:sldId id="261" r:id="rId10"/>
    <p:sldId id="262" r:id="rId11"/>
    <p:sldId id="270" r:id="rId12"/>
    <p:sldId id="263" r:id="rId13"/>
    <p:sldId id="271" r:id="rId14"/>
    <p:sldId id="272" r:id="rId15"/>
    <p:sldId id="273" r:id="rId16"/>
    <p:sldId id="274" r:id="rId17"/>
    <p:sldId id="266"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8" d="100"/>
          <a:sy n="58" d="100"/>
        </p:scale>
        <p:origin x="8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5A0A8-E970-47DE-884D-D6854536CF0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EA1FD78-71AB-444D-A1F9-DDF9581D54BB}">
      <dgm:prSet/>
      <dgm:spPr/>
      <dgm:t>
        <a:bodyPr/>
        <a:lstStyle/>
        <a:p>
          <a:r>
            <a:rPr lang="en-US" b="0" i="0">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dgm:t>
    </dgm:pt>
    <dgm:pt modelId="{6188FC1C-1729-4513-82E0-C196F65D0D08}" type="parTrans" cxnId="{A54FD6A1-942A-4FE2-819E-797A2D410E09}">
      <dgm:prSet/>
      <dgm:spPr/>
      <dgm:t>
        <a:bodyPr/>
        <a:lstStyle/>
        <a:p>
          <a:endParaRPr lang="en-US" sz="3200"/>
        </a:p>
      </dgm:t>
    </dgm:pt>
    <dgm:pt modelId="{A847A45E-CADC-4C1B-BA88-C24AEF1F4375}" type="sibTrans" cxnId="{A54FD6A1-942A-4FE2-819E-797A2D410E09}">
      <dgm:prSet/>
      <dgm:spPr/>
      <dgm:t>
        <a:bodyPr/>
        <a:lstStyle/>
        <a:p>
          <a:endParaRPr lang="en-US"/>
        </a:p>
      </dgm:t>
    </dgm:pt>
    <dgm:pt modelId="{F4103EFE-BF8F-423F-B368-B6D9E3ED8AF5}">
      <dgm:prSet/>
      <dgm:spPr/>
      <dgm:t>
        <a:bodyPr/>
        <a:lstStyle/>
        <a:p>
          <a:r>
            <a:rPr lang="en-US" b="0" i="0">
              <a:latin typeface="Times New Roman" panose="02020603050405020304" pitchFamily="18" charset="0"/>
              <a:cs typeface="Times New Roman" panose="02020603050405020304" pitchFamily="18" charset="0"/>
            </a:rPr>
            <a:t>BENEFITS OF METADATA</a:t>
          </a:r>
          <a:endParaRPr lang="en-US">
            <a:latin typeface="Times New Roman" panose="02020603050405020304" pitchFamily="18" charset="0"/>
            <a:cs typeface="Times New Roman" panose="02020603050405020304" pitchFamily="18" charset="0"/>
          </a:endParaRPr>
        </a:p>
      </dgm:t>
    </dgm:pt>
    <dgm:pt modelId="{B8A4BC73-7603-4364-A77C-DEFD61E251DE}" type="parTrans" cxnId="{4C359532-69AB-4973-AE36-C6EFF034CC6D}">
      <dgm:prSet/>
      <dgm:spPr/>
      <dgm:t>
        <a:bodyPr/>
        <a:lstStyle/>
        <a:p>
          <a:endParaRPr lang="en-US" sz="3200"/>
        </a:p>
      </dgm:t>
    </dgm:pt>
    <dgm:pt modelId="{0C1821F4-3631-48B9-A34F-292002E0D923}" type="sibTrans" cxnId="{4C359532-69AB-4973-AE36-C6EFF034CC6D}">
      <dgm:prSet/>
      <dgm:spPr/>
      <dgm:t>
        <a:bodyPr/>
        <a:lstStyle/>
        <a:p>
          <a:endParaRPr lang="en-US"/>
        </a:p>
      </dgm:t>
    </dgm:pt>
    <dgm:pt modelId="{00746CCB-9AF0-4D30-80F1-8D1309CAA268}">
      <dgm:prSet/>
      <dgm:spPr/>
      <dgm:t>
        <a:bodyPr/>
        <a:lstStyle/>
        <a:p>
          <a:r>
            <a:rPr lang="en-US" b="0" i="0">
              <a:latin typeface="Times New Roman" panose="02020603050405020304" pitchFamily="18" charset="0"/>
              <a:cs typeface="Times New Roman" panose="02020603050405020304" pitchFamily="18" charset="0"/>
            </a:rPr>
            <a:t>TYPES OF METADATA</a:t>
          </a:r>
          <a:endParaRPr lang="en-US">
            <a:latin typeface="Times New Roman" panose="02020603050405020304" pitchFamily="18" charset="0"/>
            <a:cs typeface="Times New Roman" panose="02020603050405020304" pitchFamily="18" charset="0"/>
          </a:endParaRPr>
        </a:p>
      </dgm:t>
    </dgm:pt>
    <dgm:pt modelId="{3CC896B4-D614-4355-ACE1-EB3D86EF2DFD}" type="parTrans" cxnId="{4E7EEC91-E8B3-4762-8082-0786B0E70B98}">
      <dgm:prSet/>
      <dgm:spPr/>
      <dgm:t>
        <a:bodyPr/>
        <a:lstStyle/>
        <a:p>
          <a:endParaRPr lang="en-US" sz="3200"/>
        </a:p>
      </dgm:t>
    </dgm:pt>
    <dgm:pt modelId="{56A7283C-4577-423D-94DB-57355246A4A6}" type="sibTrans" cxnId="{4E7EEC91-E8B3-4762-8082-0786B0E70B98}">
      <dgm:prSet/>
      <dgm:spPr/>
      <dgm:t>
        <a:bodyPr/>
        <a:lstStyle/>
        <a:p>
          <a:endParaRPr lang="en-US"/>
        </a:p>
      </dgm:t>
    </dgm:pt>
    <dgm:pt modelId="{ED6EFE91-584C-4DDB-BF56-B28353C23396}">
      <dgm:prSet/>
      <dgm:spPr/>
      <dgm:t>
        <a:bodyPr/>
        <a:lstStyle/>
        <a:p>
          <a:r>
            <a:rPr lang="en-US" b="0" i="0" dirty="0">
              <a:latin typeface="Times New Roman" panose="02020603050405020304" pitchFamily="18" charset="0"/>
              <a:cs typeface="Times New Roman" panose="02020603050405020304" pitchFamily="18" charset="0"/>
            </a:rPr>
            <a:t>BEST PRACTICES FOR METADATA MANAGEMENT</a:t>
          </a:r>
          <a:endParaRPr lang="en-US" dirty="0">
            <a:latin typeface="Times New Roman" panose="02020603050405020304" pitchFamily="18" charset="0"/>
            <a:cs typeface="Times New Roman" panose="02020603050405020304" pitchFamily="18" charset="0"/>
          </a:endParaRPr>
        </a:p>
      </dgm:t>
    </dgm:pt>
    <dgm:pt modelId="{C1407DAC-AD3E-411B-B766-435B8C52015B}" type="parTrans" cxnId="{7907B9E4-402A-4241-A51F-1D6EBC041C4F}">
      <dgm:prSet/>
      <dgm:spPr/>
      <dgm:t>
        <a:bodyPr/>
        <a:lstStyle/>
        <a:p>
          <a:endParaRPr lang="en-US" sz="3200"/>
        </a:p>
      </dgm:t>
    </dgm:pt>
    <dgm:pt modelId="{C6CC9EBB-2FB2-498B-8B0E-01FC009C347E}" type="sibTrans" cxnId="{7907B9E4-402A-4241-A51F-1D6EBC041C4F}">
      <dgm:prSet/>
      <dgm:spPr/>
      <dgm:t>
        <a:bodyPr/>
        <a:lstStyle/>
        <a:p>
          <a:endParaRPr lang="en-US"/>
        </a:p>
      </dgm:t>
    </dgm:pt>
    <dgm:pt modelId="{45C285F3-7A5A-4A87-BEF8-0512122102F9}">
      <dgm:prSet/>
      <dgm:spPr/>
      <dgm:t>
        <a:bodyPr/>
        <a:lstStyle/>
        <a:p>
          <a:r>
            <a:rPr lang="en-US" b="0" i="0" dirty="0">
              <a:latin typeface="Times New Roman" panose="02020603050405020304" pitchFamily="18" charset="0"/>
              <a:cs typeface="Times New Roman" panose="02020603050405020304" pitchFamily="18" charset="0"/>
            </a:rPr>
            <a:t>TAILORED APPROACH</a:t>
          </a:r>
          <a:endParaRPr lang="en-US" dirty="0">
            <a:latin typeface="Times New Roman" panose="02020603050405020304" pitchFamily="18" charset="0"/>
            <a:cs typeface="Times New Roman" panose="02020603050405020304" pitchFamily="18" charset="0"/>
          </a:endParaRPr>
        </a:p>
      </dgm:t>
    </dgm:pt>
    <dgm:pt modelId="{BE0A69DC-7673-464F-B4D3-DF2B682EDDF3}" type="parTrans" cxnId="{EDC1BFE5-96D2-4FB1-A8E3-534CEA3549D8}">
      <dgm:prSet/>
      <dgm:spPr/>
      <dgm:t>
        <a:bodyPr/>
        <a:lstStyle/>
        <a:p>
          <a:endParaRPr lang="en-US" sz="3200"/>
        </a:p>
      </dgm:t>
    </dgm:pt>
    <dgm:pt modelId="{38001291-A70E-4F10-8A64-496B43B62913}" type="sibTrans" cxnId="{EDC1BFE5-96D2-4FB1-A8E3-534CEA3549D8}">
      <dgm:prSet/>
      <dgm:spPr/>
      <dgm:t>
        <a:bodyPr/>
        <a:lstStyle/>
        <a:p>
          <a:endParaRPr lang="en-US"/>
        </a:p>
      </dgm:t>
    </dgm:pt>
    <dgm:pt modelId="{BAE0DCEF-0029-4763-B7E4-81812FBB4E76}">
      <dgm:prSet/>
      <dgm:spPr/>
      <dgm:t>
        <a:bodyPr/>
        <a:lstStyle/>
        <a:p>
          <a:r>
            <a:rPr lang="en-US" b="0" i="0">
              <a:latin typeface="Times New Roman" panose="02020603050405020304" pitchFamily="18" charset="0"/>
              <a:cs typeface="Times New Roman" panose="02020603050405020304" pitchFamily="18" charset="0"/>
            </a:rPr>
            <a:t>IMPLEMENTATION ROADMAP</a:t>
          </a:r>
          <a:endParaRPr lang="en-US">
            <a:latin typeface="Times New Roman" panose="02020603050405020304" pitchFamily="18" charset="0"/>
            <a:cs typeface="Times New Roman" panose="02020603050405020304" pitchFamily="18" charset="0"/>
          </a:endParaRPr>
        </a:p>
      </dgm:t>
    </dgm:pt>
    <dgm:pt modelId="{70450592-5EA1-4422-898B-ECDF2D1E4827}" type="parTrans" cxnId="{0DB87E56-ACB6-4BD3-81AF-1133CF5FDB85}">
      <dgm:prSet/>
      <dgm:spPr/>
      <dgm:t>
        <a:bodyPr/>
        <a:lstStyle/>
        <a:p>
          <a:endParaRPr lang="en-US" sz="3200"/>
        </a:p>
      </dgm:t>
    </dgm:pt>
    <dgm:pt modelId="{03FEEADE-CB18-4168-8D81-AAC2E39CF0B4}" type="sibTrans" cxnId="{0DB87E56-ACB6-4BD3-81AF-1133CF5FDB85}">
      <dgm:prSet/>
      <dgm:spPr/>
      <dgm:t>
        <a:bodyPr/>
        <a:lstStyle/>
        <a:p>
          <a:endParaRPr lang="en-US"/>
        </a:p>
      </dgm:t>
    </dgm:pt>
    <dgm:pt modelId="{184CF348-FD71-4332-AB05-CEAB63B410FD}">
      <dgm:prSet/>
      <dgm:spPr/>
      <dgm:t>
        <a:bodyPr/>
        <a:lstStyle/>
        <a:p>
          <a:r>
            <a:rPr lang="en-US" b="0" i="0">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dgm:t>
    </dgm:pt>
    <dgm:pt modelId="{58E9E8D0-9802-446A-BDBC-23C026D81B3E}" type="parTrans" cxnId="{B3BA3053-20F6-4583-AFD4-C5BF7169F2D9}">
      <dgm:prSet/>
      <dgm:spPr/>
      <dgm:t>
        <a:bodyPr/>
        <a:lstStyle/>
        <a:p>
          <a:endParaRPr lang="en-US" sz="3200"/>
        </a:p>
      </dgm:t>
    </dgm:pt>
    <dgm:pt modelId="{2E7473F8-E795-4EE6-B4E7-306099D39C22}" type="sibTrans" cxnId="{B3BA3053-20F6-4583-AFD4-C5BF7169F2D9}">
      <dgm:prSet/>
      <dgm:spPr/>
      <dgm:t>
        <a:bodyPr/>
        <a:lstStyle/>
        <a:p>
          <a:endParaRPr lang="en-US"/>
        </a:p>
      </dgm:t>
    </dgm:pt>
    <dgm:pt modelId="{AC870A70-987B-47F9-9827-93E02D01678F}">
      <dgm:prSet/>
      <dgm:spPr/>
      <dgm:t>
        <a:bodyPr/>
        <a:lstStyle/>
        <a:p>
          <a:r>
            <a:rPr lang="en-US" dirty="0">
              <a:latin typeface="Times New Roman" panose="02020603050405020304" pitchFamily="18" charset="0"/>
              <a:cs typeface="Times New Roman" panose="02020603050405020304" pitchFamily="18" charset="0"/>
            </a:rPr>
            <a:t>CONCEPTS &amp; DEFINITIONS</a:t>
          </a:r>
        </a:p>
      </dgm:t>
    </dgm:pt>
    <dgm:pt modelId="{07F5AA76-6E18-4034-BAD1-36CEBB6051C5}" type="parTrans" cxnId="{C3E92F8B-E0A4-420E-BB42-C035FC04D30F}">
      <dgm:prSet/>
      <dgm:spPr/>
      <dgm:t>
        <a:bodyPr/>
        <a:lstStyle/>
        <a:p>
          <a:endParaRPr lang="en-US"/>
        </a:p>
      </dgm:t>
    </dgm:pt>
    <dgm:pt modelId="{A5C1C38B-6659-4BBB-B7B3-2FB7CA484A13}" type="sibTrans" cxnId="{C3E92F8B-E0A4-420E-BB42-C035FC04D30F}">
      <dgm:prSet/>
      <dgm:spPr/>
      <dgm:t>
        <a:bodyPr/>
        <a:lstStyle/>
        <a:p>
          <a:endParaRPr lang="en-US"/>
        </a:p>
      </dgm:t>
    </dgm:pt>
    <dgm:pt modelId="{4D82E2EE-B69E-4413-A7E6-806C845EEEE8}">
      <dgm:prSet/>
      <dgm:spPr/>
      <dgm:t>
        <a:bodyPr/>
        <a:lstStyle/>
        <a:p>
          <a:r>
            <a:rPr lang="en-US" dirty="0">
              <a:latin typeface="Times New Roman" panose="02020603050405020304" pitchFamily="18" charset="0"/>
              <a:cs typeface="Times New Roman" panose="02020603050405020304" pitchFamily="18" charset="0"/>
            </a:rPr>
            <a:t>POTENTIAL CHALLENGES</a:t>
          </a:r>
        </a:p>
      </dgm:t>
    </dgm:pt>
    <dgm:pt modelId="{FC7343EB-FED4-4915-9F23-BAA19F2E9D86}" type="parTrans" cxnId="{45BF4F53-CF92-4D99-9311-75B1D3129382}">
      <dgm:prSet/>
      <dgm:spPr/>
      <dgm:t>
        <a:bodyPr/>
        <a:lstStyle/>
        <a:p>
          <a:endParaRPr lang="en-US"/>
        </a:p>
      </dgm:t>
    </dgm:pt>
    <dgm:pt modelId="{43E7ADC1-3565-4D83-BD9D-B99BBD6F276B}" type="sibTrans" cxnId="{45BF4F53-CF92-4D99-9311-75B1D3129382}">
      <dgm:prSet/>
      <dgm:spPr/>
      <dgm:t>
        <a:bodyPr/>
        <a:lstStyle/>
        <a:p>
          <a:endParaRPr lang="en-US"/>
        </a:p>
      </dgm:t>
    </dgm:pt>
    <dgm:pt modelId="{7EF56E37-7716-43BD-B7E7-9D63910B854D}">
      <dgm:prSet/>
      <dgm:spPr/>
      <dgm:t>
        <a:bodyPr/>
        <a:lstStyle/>
        <a:p>
          <a:r>
            <a:rPr lang="en-US" dirty="0">
              <a:latin typeface="Times New Roman" panose="02020603050405020304" pitchFamily="18" charset="0"/>
              <a:cs typeface="Times New Roman" panose="02020603050405020304" pitchFamily="18" charset="0"/>
            </a:rPr>
            <a:t>RISK FACTORS</a:t>
          </a:r>
        </a:p>
      </dgm:t>
    </dgm:pt>
    <dgm:pt modelId="{702BAFA5-7C8D-4D00-8111-4AFA0B299582}" type="parTrans" cxnId="{C0AD64D6-0E3B-4509-9281-7854C061B9CB}">
      <dgm:prSet/>
      <dgm:spPr/>
      <dgm:t>
        <a:bodyPr/>
        <a:lstStyle/>
        <a:p>
          <a:endParaRPr lang="en-US"/>
        </a:p>
      </dgm:t>
    </dgm:pt>
    <dgm:pt modelId="{E7E83B5F-C307-46D5-8B14-DD6293EF8A6B}" type="sibTrans" cxnId="{C0AD64D6-0E3B-4509-9281-7854C061B9CB}">
      <dgm:prSet/>
      <dgm:spPr/>
      <dgm:t>
        <a:bodyPr/>
        <a:lstStyle/>
        <a:p>
          <a:endParaRPr lang="en-US"/>
        </a:p>
      </dgm:t>
    </dgm:pt>
    <dgm:pt modelId="{839EC22D-C39D-480F-B6C9-EB926AFA25B3}">
      <dgm:prSet/>
      <dgm:spPr/>
      <dgm:t>
        <a:bodyPr/>
        <a:lstStyle/>
        <a:p>
          <a:r>
            <a:rPr lang="en-US" dirty="0">
              <a:latin typeface="Times New Roman" panose="02020603050405020304" pitchFamily="18" charset="0"/>
              <a:cs typeface="Times New Roman" panose="02020603050405020304" pitchFamily="18" charset="0"/>
            </a:rPr>
            <a:t>IDENTIFYING GAPS</a:t>
          </a:r>
        </a:p>
      </dgm:t>
    </dgm:pt>
    <dgm:pt modelId="{53D7D284-FEDA-4C96-91B9-2553C1437AAF}" type="parTrans" cxnId="{1A4A715C-C93A-4B70-BBA7-6C26D885AFC6}">
      <dgm:prSet/>
      <dgm:spPr/>
      <dgm:t>
        <a:bodyPr/>
        <a:lstStyle/>
        <a:p>
          <a:endParaRPr lang="en-US"/>
        </a:p>
      </dgm:t>
    </dgm:pt>
    <dgm:pt modelId="{6B5EC2E9-EFE9-43B7-AC1E-16BC7621E2A6}" type="sibTrans" cxnId="{1A4A715C-C93A-4B70-BBA7-6C26D885AFC6}">
      <dgm:prSet/>
      <dgm:spPr/>
      <dgm:t>
        <a:bodyPr/>
        <a:lstStyle/>
        <a:p>
          <a:endParaRPr lang="en-US"/>
        </a:p>
      </dgm:t>
    </dgm:pt>
    <dgm:pt modelId="{DE42B573-A6F7-4274-8101-BF6787312743}">
      <dgm:prSet/>
      <dgm:spPr/>
      <dgm:t>
        <a:bodyPr/>
        <a:lstStyle/>
        <a:p>
          <a:r>
            <a:rPr lang="en-US" dirty="0">
              <a:latin typeface="Times New Roman" panose="02020603050405020304" pitchFamily="18" charset="0"/>
              <a:cs typeface="Times New Roman" panose="02020603050405020304" pitchFamily="18" charset="0"/>
            </a:rPr>
            <a:t>BRIDGING THE GAPS</a:t>
          </a:r>
        </a:p>
      </dgm:t>
    </dgm:pt>
    <dgm:pt modelId="{DAB591AE-602F-40AD-A781-BA8F05CDE57F}" type="parTrans" cxnId="{D0511FD8-23B0-4396-B024-D36A01905C07}">
      <dgm:prSet/>
      <dgm:spPr/>
      <dgm:t>
        <a:bodyPr/>
        <a:lstStyle/>
        <a:p>
          <a:endParaRPr lang="en-US"/>
        </a:p>
      </dgm:t>
    </dgm:pt>
    <dgm:pt modelId="{AFE2F5AC-EA64-4836-9E33-C2C4C9EAE975}" type="sibTrans" cxnId="{D0511FD8-23B0-4396-B024-D36A01905C07}">
      <dgm:prSet/>
      <dgm:spPr/>
      <dgm:t>
        <a:bodyPr/>
        <a:lstStyle/>
        <a:p>
          <a:endParaRPr lang="en-US"/>
        </a:p>
      </dgm:t>
    </dgm:pt>
    <dgm:pt modelId="{ED3A8397-CCF3-4A5F-980A-F35464B99E05}">
      <dgm:prSet/>
      <dgm:spPr/>
      <dgm:t>
        <a:bodyPr/>
        <a:lstStyle/>
        <a:p>
          <a:r>
            <a:rPr lang="en-US" dirty="0">
              <a:latin typeface="Times New Roman" panose="02020603050405020304" pitchFamily="18" charset="0"/>
              <a:cs typeface="Times New Roman" panose="02020603050405020304" pitchFamily="18" charset="0"/>
            </a:rPr>
            <a:t>THE 3 PILLARS: PROCESS, PERSONNEL, TECHNOLOGY</a:t>
          </a:r>
        </a:p>
      </dgm:t>
    </dgm:pt>
    <dgm:pt modelId="{1812C6A8-3D6B-420F-ADB1-24EF23FAE9BE}" type="parTrans" cxnId="{1E5922C3-6408-4795-82B8-975810FEEC14}">
      <dgm:prSet/>
      <dgm:spPr/>
      <dgm:t>
        <a:bodyPr/>
        <a:lstStyle/>
        <a:p>
          <a:endParaRPr lang="en-US"/>
        </a:p>
      </dgm:t>
    </dgm:pt>
    <dgm:pt modelId="{1DC47061-55DC-429D-80B7-E3E8DD8347ED}" type="sibTrans" cxnId="{1E5922C3-6408-4795-82B8-975810FEEC14}">
      <dgm:prSet/>
      <dgm:spPr/>
      <dgm:t>
        <a:bodyPr/>
        <a:lstStyle/>
        <a:p>
          <a:endParaRPr lang="en-US"/>
        </a:p>
      </dgm:t>
    </dgm:pt>
    <dgm:pt modelId="{F2F568A2-8F46-4317-ABAC-4B203B452640}" type="pres">
      <dgm:prSet presAssocID="{EAA5A0A8-E970-47DE-884D-D6854536CF00}" presName="vert0" presStyleCnt="0">
        <dgm:presLayoutVars>
          <dgm:dir/>
          <dgm:animOne val="branch"/>
          <dgm:animLvl val="lvl"/>
        </dgm:presLayoutVars>
      </dgm:prSet>
      <dgm:spPr/>
    </dgm:pt>
    <dgm:pt modelId="{3763B641-9D57-4728-B4D0-324572EC5D09}" type="pres">
      <dgm:prSet presAssocID="{AEA1FD78-71AB-444D-A1F9-DDF9581D54BB}" presName="thickLine" presStyleLbl="alignNode1" presStyleIdx="0" presStyleCnt="13"/>
      <dgm:spPr/>
    </dgm:pt>
    <dgm:pt modelId="{314F28A8-1109-4829-8631-810AEE330E01}" type="pres">
      <dgm:prSet presAssocID="{AEA1FD78-71AB-444D-A1F9-DDF9581D54BB}" presName="horz1" presStyleCnt="0"/>
      <dgm:spPr/>
    </dgm:pt>
    <dgm:pt modelId="{CD1DC4E2-0FF8-4849-821E-F480DAB38F93}" type="pres">
      <dgm:prSet presAssocID="{AEA1FD78-71AB-444D-A1F9-DDF9581D54BB}" presName="tx1" presStyleLbl="revTx" presStyleIdx="0" presStyleCnt="13"/>
      <dgm:spPr/>
    </dgm:pt>
    <dgm:pt modelId="{BBDC0F9E-EB25-4B77-9469-128A0BD49D17}" type="pres">
      <dgm:prSet presAssocID="{AEA1FD78-71AB-444D-A1F9-DDF9581D54BB}" presName="vert1" presStyleCnt="0"/>
      <dgm:spPr/>
    </dgm:pt>
    <dgm:pt modelId="{E94B6F06-1262-456A-9CFC-6BC01A0C3A32}" type="pres">
      <dgm:prSet presAssocID="{AC870A70-987B-47F9-9827-93E02D01678F}" presName="thickLine" presStyleLbl="alignNode1" presStyleIdx="1" presStyleCnt="13"/>
      <dgm:spPr/>
    </dgm:pt>
    <dgm:pt modelId="{78AECB56-6A9F-467A-B2EE-161A9BAA454E}" type="pres">
      <dgm:prSet presAssocID="{AC870A70-987B-47F9-9827-93E02D01678F}" presName="horz1" presStyleCnt="0"/>
      <dgm:spPr/>
    </dgm:pt>
    <dgm:pt modelId="{F9AE1D0F-677F-471C-92B6-1AADEB26FF7A}" type="pres">
      <dgm:prSet presAssocID="{AC870A70-987B-47F9-9827-93E02D01678F}" presName="tx1" presStyleLbl="revTx" presStyleIdx="1" presStyleCnt="13"/>
      <dgm:spPr/>
    </dgm:pt>
    <dgm:pt modelId="{1A893CDA-A2FA-43CB-A08A-4F0C6C2C05A8}" type="pres">
      <dgm:prSet presAssocID="{AC870A70-987B-47F9-9827-93E02D01678F}" presName="vert1" presStyleCnt="0"/>
      <dgm:spPr/>
    </dgm:pt>
    <dgm:pt modelId="{581956AB-728C-4A63-B9BF-BB1CFFB569C1}" type="pres">
      <dgm:prSet presAssocID="{F4103EFE-BF8F-423F-B368-B6D9E3ED8AF5}" presName="thickLine" presStyleLbl="alignNode1" presStyleIdx="2" presStyleCnt="13"/>
      <dgm:spPr/>
    </dgm:pt>
    <dgm:pt modelId="{2FDFC855-5BD1-4779-BC06-AB025555AD81}" type="pres">
      <dgm:prSet presAssocID="{F4103EFE-BF8F-423F-B368-B6D9E3ED8AF5}" presName="horz1" presStyleCnt="0"/>
      <dgm:spPr/>
    </dgm:pt>
    <dgm:pt modelId="{6F4E7048-BD4F-40D0-BA7E-30716C83453D}" type="pres">
      <dgm:prSet presAssocID="{F4103EFE-BF8F-423F-B368-B6D9E3ED8AF5}" presName="tx1" presStyleLbl="revTx" presStyleIdx="2" presStyleCnt="13"/>
      <dgm:spPr/>
    </dgm:pt>
    <dgm:pt modelId="{383DC9A4-C457-44AE-AF2F-190D94429D11}" type="pres">
      <dgm:prSet presAssocID="{F4103EFE-BF8F-423F-B368-B6D9E3ED8AF5}" presName="vert1" presStyleCnt="0"/>
      <dgm:spPr/>
    </dgm:pt>
    <dgm:pt modelId="{D8A23335-5CF1-4EA0-9FDA-EACAF1504E2F}" type="pres">
      <dgm:prSet presAssocID="{00746CCB-9AF0-4D30-80F1-8D1309CAA268}" presName="thickLine" presStyleLbl="alignNode1" presStyleIdx="3" presStyleCnt="13"/>
      <dgm:spPr/>
    </dgm:pt>
    <dgm:pt modelId="{979ACE2C-F6DE-407E-AC29-22FD27BA027E}" type="pres">
      <dgm:prSet presAssocID="{00746CCB-9AF0-4D30-80F1-8D1309CAA268}" presName="horz1" presStyleCnt="0"/>
      <dgm:spPr/>
    </dgm:pt>
    <dgm:pt modelId="{F8D39BE4-8A85-4A22-A877-947BF93773AC}" type="pres">
      <dgm:prSet presAssocID="{00746CCB-9AF0-4D30-80F1-8D1309CAA268}" presName="tx1" presStyleLbl="revTx" presStyleIdx="3" presStyleCnt="13"/>
      <dgm:spPr/>
    </dgm:pt>
    <dgm:pt modelId="{5BAAB24F-3E4B-4749-BAD1-0CCBE85A0881}" type="pres">
      <dgm:prSet presAssocID="{00746CCB-9AF0-4D30-80F1-8D1309CAA268}" presName="vert1" presStyleCnt="0"/>
      <dgm:spPr/>
    </dgm:pt>
    <dgm:pt modelId="{E71DFEA4-70F3-4A3E-8C9C-45BE514C3E6B}" type="pres">
      <dgm:prSet presAssocID="{ED6EFE91-584C-4DDB-BF56-B28353C23396}" presName="thickLine" presStyleLbl="alignNode1" presStyleIdx="4" presStyleCnt="13"/>
      <dgm:spPr/>
    </dgm:pt>
    <dgm:pt modelId="{B52F0472-C56D-460E-B859-4284B650AEB4}" type="pres">
      <dgm:prSet presAssocID="{ED6EFE91-584C-4DDB-BF56-B28353C23396}" presName="horz1" presStyleCnt="0"/>
      <dgm:spPr/>
    </dgm:pt>
    <dgm:pt modelId="{A2121039-6173-42F5-8AD3-C42FA003A01C}" type="pres">
      <dgm:prSet presAssocID="{ED6EFE91-584C-4DDB-BF56-B28353C23396}" presName="tx1" presStyleLbl="revTx" presStyleIdx="4" presStyleCnt="13"/>
      <dgm:spPr/>
    </dgm:pt>
    <dgm:pt modelId="{DD30A3FE-343C-4846-92DA-BAB29475F04D}" type="pres">
      <dgm:prSet presAssocID="{ED6EFE91-584C-4DDB-BF56-B28353C23396}" presName="vert1" presStyleCnt="0"/>
      <dgm:spPr/>
    </dgm:pt>
    <dgm:pt modelId="{42881E15-F108-47D6-ADAE-82BA27359A9C}" type="pres">
      <dgm:prSet presAssocID="{4D82E2EE-B69E-4413-A7E6-806C845EEEE8}" presName="thickLine" presStyleLbl="alignNode1" presStyleIdx="5" presStyleCnt="13"/>
      <dgm:spPr/>
    </dgm:pt>
    <dgm:pt modelId="{4B8874C3-AB76-46F5-8187-614A6C82F442}" type="pres">
      <dgm:prSet presAssocID="{4D82E2EE-B69E-4413-A7E6-806C845EEEE8}" presName="horz1" presStyleCnt="0"/>
      <dgm:spPr/>
    </dgm:pt>
    <dgm:pt modelId="{88CE860E-1DD7-47C9-A52D-69A0151F266D}" type="pres">
      <dgm:prSet presAssocID="{4D82E2EE-B69E-4413-A7E6-806C845EEEE8}" presName="tx1" presStyleLbl="revTx" presStyleIdx="5" presStyleCnt="13"/>
      <dgm:spPr/>
    </dgm:pt>
    <dgm:pt modelId="{14B180D9-658F-4DE3-98C3-92F2EE277400}" type="pres">
      <dgm:prSet presAssocID="{4D82E2EE-B69E-4413-A7E6-806C845EEEE8}" presName="vert1" presStyleCnt="0"/>
      <dgm:spPr/>
    </dgm:pt>
    <dgm:pt modelId="{5C4C59CC-8F72-44DE-985C-4D15D0598342}" type="pres">
      <dgm:prSet presAssocID="{45C285F3-7A5A-4A87-BEF8-0512122102F9}" presName="thickLine" presStyleLbl="alignNode1" presStyleIdx="6" presStyleCnt="13"/>
      <dgm:spPr/>
    </dgm:pt>
    <dgm:pt modelId="{DFBFBFF6-B0F9-48B6-9D6F-3F2CEBFE9294}" type="pres">
      <dgm:prSet presAssocID="{45C285F3-7A5A-4A87-BEF8-0512122102F9}" presName="horz1" presStyleCnt="0"/>
      <dgm:spPr/>
    </dgm:pt>
    <dgm:pt modelId="{374A9F21-F6C1-4BA8-B4EF-BE62EAAF2D4A}" type="pres">
      <dgm:prSet presAssocID="{45C285F3-7A5A-4A87-BEF8-0512122102F9}" presName="tx1" presStyleLbl="revTx" presStyleIdx="6" presStyleCnt="13"/>
      <dgm:spPr/>
    </dgm:pt>
    <dgm:pt modelId="{58C77D09-A307-4F49-9EAB-20985F665E72}" type="pres">
      <dgm:prSet presAssocID="{45C285F3-7A5A-4A87-BEF8-0512122102F9}" presName="vert1" presStyleCnt="0"/>
      <dgm:spPr/>
    </dgm:pt>
    <dgm:pt modelId="{A4F99327-620A-4860-81AA-1F98C9351695}" type="pres">
      <dgm:prSet presAssocID="{7EF56E37-7716-43BD-B7E7-9D63910B854D}" presName="thickLine" presStyleLbl="alignNode1" presStyleIdx="7" presStyleCnt="13"/>
      <dgm:spPr/>
    </dgm:pt>
    <dgm:pt modelId="{C4CEB204-D2F5-416A-BA9B-AAD95FEA0525}" type="pres">
      <dgm:prSet presAssocID="{7EF56E37-7716-43BD-B7E7-9D63910B854D}" presName="horz1" presStyleCnt="0"/>
      <dgm:spPr/>
    </dgm:pt>
    <dgm:pt modelId="{048DC205-05F2-46A3-AC33-B2840E9DAA7A}" type="pres">
      <dgm:prSet presAssocID="{7EF56E37-7716-43BD-B7E7-9D63910B854D}" presName="tx1" presStyleLbl="revTx" presStyleIdx="7" presStyleCnt="13"/>
      <dgm:spPr/>
    </dgm:pt>
    <dgm:pt modelId="{7BF14103-13CE-4E8A-9C34-710AB2A43CD7}" type="pres">
      <dgm:prSet presAssocID="{7EF56E37-7716-43BD-B7E7-9D63910B854D}" presName="vert1" presStyleCnt="0"/>
      <dgm:spPr/>
    </dgm:pt>
    <dgm:pt modelId="{62FEC382-9B7E-4643-B99C-D9E71BA2BC1F}" type="pres">
      <dgm:prSet presAssocID="{839EC22D-C39D-480F-B6C9-EB926AFA25B3}" presName="thickLine" presStyleLbl="alignNode1" presStyleIdx="8" presStyleCnt="13"/>
      <dgm:spPr/>
    </dgm:pt>
    <dgm:pt modelId="{71D796D0-4B25-4518-92FA-41C721FDFECE}" type="pres">
      <dgm:prSet presAssocID="{839EC22D-C39D-480F-B6C9-EB926AFA25B3}" presName="horz1" presStyleCnt="0"/>
      <dgm:spPr/>
    </dgm:pt>
    <dgm:pt modelId="{0D469122-0888-4A28-872F-65BB9F9627FC}" type="pres">
      <dgm:prSet presAssocID="{839EC22D-C39D-480F-B6C9-EB926AFA25B3}" presName="tx1" presStyleLbl="revTx" presStyleIdx="8" presStyleCnt="13"/>
      <dgm:spPr/>
    </dgm:pt>
    <dgm:pt modelId="{3841C153-B6E8-4578-AC90-FE6FFF61A5C9}" type="pres">
      <dgm:prSet presAssocID="{839EC22D-C39D-480F-B6C9-EB926AFA25B3}" presName="vert1" presStyleCnt="0"/>
      <dgm:spPr/>
    </dgm:pt>
    <dgm:pt modelId="{B9C4ACFB-7FB8-4504-A0CF-8DD752E2AA4A}" type="pres">
      <dgm:prSet presAssocID="{DE42B573-A6F7-4274-8101-BF6787312743}" presName="thickLine" presStyleLbl="alignNode1" presStyleIdx="9" presStyleCnt="13"/>
      <dgm:spPr/>
    </dgm:pt>
    <dgm:pt modelId="{48A9F920-A08C-47F3-92FA-15567B42E50B}" type="pres">
      <dgm:prSet presAssocID="{DE42B573-A6F7-4274-8101-BF6787312743}" presName="horz1" presStyleCnt="0"/>
      <dgm:spPr/>
    </dgm:pt>
    <dgm:pt modelId="{E0D07231-F48A-48DB-87A3-BFB339AB9BCD}" type="pres">
      <dgm:prSet presAssocID="{DE42B573-A6F7-4274-8101-BF6787312743}" presName="tx1" presStyleLbl="revTx" presStyleIdx="9" presStyleCnt="13"/>
      <dgm:spPr/>
    </dgm:pt>
    <dgm:pt modelId="{DCD9ACDD-CCC2-47EC-9CC8-9FD18AD4E334}" type="pres">
      <dgm:prSet presAssocID="{DE42B573-A6F7-4274-8101-BF6787312743}" presName="vert1" presStyleCnt="0"/>
      <dgm:spPr/>
    </dgm:pt>
    <dgm:pt modelId="{CFD959EC-A2C5-463B-8923-69E8557B2B86}" type="pres">
      <dgm:prSet presAssocID="{ED3A8397-CCF3-4A5F-980A-F35464B99E05}" presName="thickLine" presStyleLbl="alignNode1" presStyleIdx="10" presStyleCnt="13"/>
      <dgm:spPr/>
    </dgm:pt>
    <dgm:pt modelId="{FB3564FF-2BA4-45E4-B96F-6AAE5FDC1915}" type="pres">
      <dgm:prSet presAssocID="{ED3A8397-CCF3-4A5F-980A-F35464B99E05}" presName="horz1" presStyleCnt="0"/>
      <dgm:spPr/>
    </dgm:pt>
    <dgm:pt modelId="{AC05FCD8-87D2-4F9D-99A0-FD64FA4AAF69}" type="pres">
      <dgm:prSet presAssocID="{ED3A8397-CCF3-4A5F-980A-F35464B99E05}" presName="tx1" presStyleLbl="revTx" presStyleIdx="10" presStyleCnt="13"/>
      <dgm:spPr/>
    </dgm:pt>
    <dgm:pt modelId="{5E248371-8058-4C40-89AC-8B93E8ECDAC4}" type="pres">
      <dgm:prSet presAssocID="{ED3A8397-CCF3-4A5F-980A-F35464B99E05}" presName="vert1" presStyleCnt="0"/>
      <dgm:spPr/>
    </dgm:pt>
    <dgm:pt modelId="{80D7AEBA-3C36-40DB-9C81-C821BE9A7F40}" type="pres">
      <dgm:prSet presAssocID="{BAE0DCEF-0029-4763-B7E4-81812FBB4E76}" presName="thickLine" presStyleLbl="alignNode1" presStyleIdx="11" presStyleCnt="13"/>
      <dgm:spPr/>
    </dgm:pt>
    <dgm:pt modelId="{0E2F9870-453B-42B7-83B9-BCA835875FB7}" type="pres">
      <dgm:prSet presAssocID="{BAE0DCEF-0029-4763-B7E4-81812FBB4E76}" presName="horz1" presStyleCnt="0"/>
      <dgm:spPr/>
    </dgm:pt>
    <dgm:pt modelId="{F1541F60-51FE-45DF-9DCA-1780A6FDA21A}" type="pres">
      <dgm:prSet presAssocID="{BAE0DCEF-0029-4763-B7E4-81812FBB4E76}" presName="tx1" presStyleLbl="revTx" presStyleIdx="11" presStyleCnt="13"/>
      <dgm:spPr/>
    </dgm:pt>
    <dgm:pt modelId="{EB4021CA-0B7B-4674-A7DF-7AAA1CB2EF02}" type="pres">
      <dgm:prSet presAssocID="{BAE0DCEF-0029-4763-B7E4-81812FBB4E76}" presName="vert1" presStyleCnt="0"/>
      <dgm:spPr/>
    </dgm:pt>
    <dgm:pt modelId="{5B59B623-8504-42AB-BC6F-2862EC32E444}" type="pres">
      <dgm:prSet presAssocID="{184CF348-FD71-4332-AB05-CEAB63B410FD}" presName="thickLine" presStyleLbl="alignNode1" presStyleIdx="12" presStyleCnt="13"/>
      <dgm:spPr/>
    </dgm:pt>
    <dgm:pt modelId="{B40F18E6-E0EC-4DF4-8475-46CCF51C6D88}" type="pres">
      <dgm:prSet presAssocID="{184CF348-FD71-4332-AB05-CEAB63B410FD}" presName="horz1" presStyleCnt="0"/>
      <dgm:spPr/>
    </dgm:pt>
    <dgm:pt modelId="{BB587236-5171-433C-9A82-AF5D182AA084}" type="pres">
      <dgm:prSet presAssocID="{184CF348-FD71-4332-AB05-CEAB63B410FD}" presName="tx1" presStyleLbl="revTx" presStyleIdx="12" presStyleCnt="13"/>
      <dgm:spPr/>
    </dgm:pt>
    <dgm:pt modelId="{8DE5C23D-5553-4CA7-8133-F32EDDCB7AC0}" type="pres">
      <dgm:prSet presAssocID="{184CF348-FD71-4332-AB05-CEAB63B410FD}" presName="vert1" presStyleCnt="0"/>
      <dgm:spPr/>
    </dgm:pt>
  </dgm:ptLst>
  <dgm:cxnLst>
    <dgm:cxn modelId="{3745A715-5504-4350-9063-1543E29B28E5}" type="presOf" srcId="{4D82E2EE-B69E-4413-A7E6-806C845EEEE8}" destId="{88CE860E-1DD7-47C9-A52D-69A0151F266D}" srcOrd="0" destOrd="0" presId="urn:microsoft.com/office/officeart/2008/layout/LinedList"/>
    <dgm:cxn modelId="{A1401318-A57F-40B3-9CCE-5400250F76A2}" type="presOf" srcId="{F4103EFE-BF8F-423F-B368-B6D9E3ED8AF5}" destId="{6F4E7048-BD4F-40D0-BA7E-30716C83453D}" srcOrd="0" destOrd="0" presId="urn:microsoft.com/office/officeart/2008/layout/LinedList"/>
    <dgm:cxn modelId="{4C359532-69AB-4973-AE36-C6EFF034CC6D}" srcId="{EAA5A0A8-E970-47DE-884D-D6854536CF00}" destId="{F4103EFE-BF8F-423F-B368-B6D9E3ED8AF5}" srcOrd="2" destOrd="0" parTransId="{B8A4BC73-7603-4364-A77C-DEFD61E251DE}" sibTransId="{0C1821F4-3631-48B9-A34F-292002E0D923}"/>
    <dgm:cxn modelId="{1A4A715C-C93A-4B70-BBA7-6C26D885AFC6}" srcId="{EAA5A0A8-E970-47DE-884D-D6854536CF00}" destId="{839EC22D-C39D-480F-B6C9-EB926AFA25B3}" srcOrd="8" destOrd="0" parTransId="{53D7D284-FEDA-4C96-91B9-2553C1437AAF}" sibTransId="{6B5EC2E9-EFE9-43B7-AC1E-16BC7621E2A6}"/>
    <dgm:cxn modelId="{3ABDD564-5990-4666-B686-EFB51266FBF4}" type="presOf" srcId="{839EC22D-C39D-480F-B6C9-EB926AFA25B3}" destId="{0D469122-0888-4A28-872F-65BB9F9627FC}" srcOrd="0" destOrd="0" presId="urn:microsoft.com/office/officeart/2008/layout/LinedList"/>
    <dgm:cxn modelId="{3BCB454B-3DF4-4AA8-A93F-C822ADC1AC9C}" type="presOf" srcId="{BAE0DCEF-0029-4763-B7E4-81812FBB4E76}" destId="{F1541F60-51FE-45DF-9DCA-1780A6FDA21A}" srcOrd="0" destOrd="0" presId="urn:microsoft.com/office/officeart/2008/layout/LinedList"/>
    <dgm:cxn modelId="{B3BA3053-20F6-4583-AFD4-C5BF7169F2D9}" srcId="{EAA5A0A8-E970-47DE-884D-D6854536CF00}" destId="{184CF348-FD71-4332-AB05-CEAB63B410FD}" srcOrd="12" destOrd="0" parTransId="{58E9E8D0-9802-446A-BDBC-23C026D81B3E}" sibTransId="{2E7473F8-E795-4EE6-B4E7-306099D39C22}"/>
    <dgm:cxn modelId="{45BF4F53-CF92-4D99-9311-75B1D3129382}" srcId="{EAA5A0A8-E970-47DE-884D-D6854536CF00}" destId="{4D82E2EE-B69E-4413-A7E6-806C845EEEE8}" srcOrd="5" destOrd="0" parTransId="{FC7343EB-FED4-4915-9F23-BAA19F2E9D86}" sibTransId="{43E7ADC1-3565-4D83-BD9D-B99BBD6F276B}"/>
    <dgm:cxn modelId="{9433A753-69C8-4812-818B-19876C913C4E}" type="presOf" srcId="{7EF56E37-7716-43BD-B7E7-9D63910B854D}" destId="{048DC205-05F2-46A3-AC33-B2840E9DAA7A}" srcOrd="0" destOrd="0" presId="urn:microsoft.com/office/officeart/2008/layout/LinedList"/>
    <dgm:cxn modelId="{0DB87E56-ACB6-4BD3-81AF-1133CF5FDB85}" srcId="{EAA5A0A8-E970-47DE-884D-D6854536CF00}" destId="{BAE0DCEF-0029-4763-B7E4-81812FBB4E76}" srcOrd="11" destOrd="0" parTransId="{70450592-5EA1-4422-898B-ECDF2D1E4827}" sibTransId="{03FEEADE-CB18-4168-8D81-AAC2E39CF0B4}"/>
    <dgm:cxn modelId="{C3E92F8B-E0A4-420E-BB42-C035FC04D30F}" srcId="{EAA5A0A8-E970-47DE-884D-D6854536CF00}" destId="{AC870A70-987B-47F9-9827-93E02D01678F}" srcOrd="1" destOrd="0" parTransId="{07F5AA76-6E18-4034-BAD1-36CEBB6051C5}" sibTransId="{A5C1C38B-6659-4BBB-B7B3-2FB7CA484A13}"/>
    <dgm:cxn modelId="{631C0C8E-9932-4EFE-AA53-83CBD7072431}" type="presOf" srcId="{45C285F3-7A5A-4A87-BEF8-0512122102F9}" destId="{374A9F21-F6C1-4BA8-B4EF-BE62EAAF2D4A}" srcOrd="0" destOrd="0" presId="urn:microsoft.com/office/officeart/2008/layout/LinedList"/>
    <dgm:cxn modelId="{F764748E-83F1-4EB0-ADBD-E28B8F27EDED}" type="presOf" srcId="{DE42B573-A6F7-4274-8101-BF6787312743}" destId="{E0D07231-F48A-48DB-87A3-BFB339AB9BCD}" srcOrd="0" destOrd="0" presId="urn:microsoft.com/office/officeart/2008/layout/LinedList"/>
    <dgm:cxn modelId="{4E7EEC91-E8B3-4762-8082-0786B0E70B98}" srcId="{EAA5A0A8-E970-47DE-884D-D6854536CF00}" destId="{00746CCB-9AF0-4D30-80F1-8D1309CAA268}" srcOrd="3" destOrd="0" parTransId="{3CC896B4-D614-4355-ACE1-EB3D86EF2DFD}" sibTransId="{56A7283C-4577-423D-94DB-57355246A4A6}"/>
    <dgm:cxn modelId="{A54FD6A1-942A-4FE2-819E-797A2D410E09}" srcId="{EAA5A0A8-E970-47DE-884D-D6854536CF00}" destId="{AEA1FD78-71AB-444D-A1F9-DDF9581D54BB}" srcOrd="0" destOrd="0" parTransId="{6188FC1C-1729-4513-82E0-C196F65D0D08}" sibTransId="{A847A45E-CADC-4C1B-BA88-C24AEF1F4375}"/>
    <dgm:cxn modelId="{3E5C26A2-8DBF-4F07-B617-9B3B574F2EAF}" type="presOf" srcId="{00746CCB-9AF0-4D30-80F1-8D1309CAA268}" destId="{F8D39BE4-8A85-4A22-A877-947BF93773AC}" srcOrd="0" destOrd="0" presId="urn:microsoft.com/office/officeart/2008/layout/LinedList"/>
    <dgm:cxn modelId="{5AB04EA8-58E3-4205-A9D9-22E2A8EDA96B}" type="presOf" srcId="{AEA1FD78-71AB-444D-A1F9-DDF9581D54BB}" destId="{CD1DC4E2-0FF8-4849-821E-F480DAB38F93}" srcOrd="0" destOrd="0" presId="urn:microsoft.com/office/officeart/2008/layout/LinedList"/>
    <dgm:cxn modelId="{B12B06B1-E57C-4F5B-838C-4C64D8CBCB12}" type="presOf" srcId="{EAA5A0A8-E970-47DE-884D-D6854536CF00}" destId="{F2F568A2-8F46-4317-ABAC-4B203B452640}" srcOrd="0" destOrd="0" presId="urn:microsoft.com/office/officeart/2008/layout/LinedList"/>
    <dgm:cxn modelId="{B9AAADBE-F284-483B-BE7D-BF183328C3FA}" type="presOf" srcId="{ED3A8397-CCF3-4A5F-980A-F35464B99E05}" destId="{AC05FCD8-87D2-4F9D-99A0-FD64FA4AAF69}" srcOrd="0" destOrd="0" presId="urn:microsoft.com/office/officeart/2008/layout/LinedList"/>
    <dgm:cxn modelId="{121B07C0-9B1B-4810-A217-7FB4A9CDBE06}" type="presOf" srcId="{ED6EFE91-584C-4DDB-BF56-B28353C23396}" destId="{A2121039-6173-42F5-8AD3-C42FA003A01C}" srcOrd="0" destOrd="0" presId="urn:microsoft.com/office/officeart/2008/layout/LinedList"/>
    <dgm:cxn modelId="{1E5922C3-6408-4795-82B8-975810FEEC14}" srcId="{EAA5A0A8-E970-47DE-884D-D6854536CF00}" destId="{ED3A8397-CCF3-4A5F-980A-F35464B99E05}" srcOrd="10" destOrd="0" parTransId="{1812C6A8-3D6B-420F-ADB1-24EF23FAE9BE}" sibTransId="{1DC47061-55DC-429D-80B7-E3E8DD8347ED}"/>
    <dgm:cxn modelId="{05FE60C9-DCAB-4A5C-AC41-C5EF879EA998}" type="presOf" srcId="{184CF348-FD71-4332-AB05-CEAB63B410FD}" destId="{BB587236-5171-433C-9A82-AF5D182AA084}" srcOrd="0" destOrd="0" presId="urn:microsoft.com/office/officeart/2008/layout/LinedList"/>
    <dgm:cxn modelId="{C0AD64D6-0E3B-4509-9281-7854C061B9CB}" srcId="{EAA5A0A8-E970-47DE-884D-D6854536CF00}" destId="{7EF56E37-7716-43BD-B7E7-9D63910B854D}" srcOrd="7" destOrd="0" parTransId="{702BAFA5-7C8D-4D00-8111-4AFA0B299582}" sibTransId="{E7E83B5F-C307-46D5-8B14-DD6293EF8A6B}"/>
    <dgm:cxn modelId="{D0511FD8-23B0-4396-B024-D36A01905C07}" srcId="{EAA5A0A8-E970-47DE-884D-D6854536CF00}" destId="{DE42B573-A6F7-4274-8101-BF6787312743}" srcOrd="9" destOrd="0" parTransId="{DAB591AE-602F-40AD-A781-BA8F05CDE57F}" sibTransId="{AFE2F5AC-EA64-4836-9E33-C2C4C9EAE975}"/>
    <dgm:cxn modelId="{C3A3BDD8-9B70-405B-9AD2-75CE7400C8CC}" type="presOf" srcId="{AC870A70-987B-47F9-9827-93E02D01678F}" destId="{F9AE1D0F-677F-471C-92B6-1AADEB26FF7A}" srcOrd="0" destOrd="0" presId="urn:microsoft.com/office/officeart/2008/layout/LinedList"/>
    <dgm:cxn modelId="{7907B9E4-402A-4241-A51F-1D6EBC041C4F}" srcId="{EAA5A0A8-E970-47DE-884D-D6854536CF00}" destId="{ED6EFE91-584C-4DDB-BF56-B28353C23396}" srcOrd="4" destOrd="0" parTransId="{C1407DAC-AD3E-411B-B766-435B8C52015B}" sibTransId="{C6CC9EBB-2FB2-498B-8B0E-01FC009C347E}"/>
    <dgm:cxn modelId="{EDC1BFE5-96D2-4FB1-A8E3-534CEA3549D8}" srcId="{EAA5A0A8-E970-47DE-884D-D6854536CF00}" destId="{45C285F3-7A5A-4A87-BEF8-0512122102F9}" srcOrd="6" destOrd="0" parTransId="{BE0A69DC-7673-464F-B4D3-DF2B682EDDF3}" sibTransId="{38001291-A70E-4F10-8A64-496B43B62913}"/>
    <dgm:cxn modelId="{28F9A8AD-774F-4E93-9CE0-13DC49106535}" type="presParOf" srcId="{F2F568A2-8F46-4317-ABAC-4B203B452640}" destId="{3763B641-9D57-4728-B4D0-324572EC5D09}" srcOrd="0" destOrd="0" presId="urn:microsoft.com/office/officeart/2008/layout/LinedList"/>
    <dgm:cxn modelId="{8CFA794B-C987-429B-980B-C77877F8FD78}" type="presParOf" srcId="{F2F568A2-8F46-4317-ABAC-4B203B452640}" destId="{314F28A8-1109-4829-8631-810AEE330E01}" srcOrd="1" destOrd="0" presId="urn:microsoft.com/office/officeart/2008/layout/LinedList"/>
    <dgm:cxn modelId="{A46E9A25-E54E-4ECE-9758-8CCC0E9B6C09}" type="presParOf" srcId="{314F28A8-1109-4829-8631-810AEE330E01}" destId="{CD1DC4E2-0FF8-4849-821E-F480DAB38F93}" srcOrd="0" destOrd="0" presId="urn:microsoft.com/office/officeart/2008/layout/LinedList"/>
    <dgm:cxn modelId="{100DD2B8-6773-452B-ACFB-881B4ED1D0E4}" type="presParOf" srcId="{314F28A8-1109-4829-8631-810AEE330E01}" destId="{BBDC0F9E-EB25-4B77-9469-128A0BD49D17}" srcOrd="1" destOrd="0" presId="urn:microsoft.com/office/officeart/2008/layout/LinedList"/>
    <dgm:cxn modelId="{CC766AFD-BA60-4F40-9478-C2459756DB6E}" type="presParOf" srcId="{F2F568A2-8F46-4317-ABAC-4B203B452640}" destId="{E94B6F06-1262-456A-9CFC-6BC01A0C3A32}" srcOrd="2" destOrd="0" presId="urn:microsoft.com/office/officeart/2008/layout/LinedList"/>
    <dgm:cxn modelId="{FBC58962-6677-46D9-8AAC-06CD7ECFFBA7}" type="presParOf" srcId="{F2F568A2-8F46-4317-ABAC-4B203B452640}" destId="{78AECB56-6A9F-467A-B2EE-161A9BAA454E}" srcOrd="3" destOrd="0" presId="urn:microsoft.com/office/officeart/2008/layout/LinedList"/>
    <dgm:cxn modelId="{9DC08027-875D-4585-BF3F-2551FA03D5A2}" type="presParOf" srcId="{78AECB56-6A9F-467A-B2EE-161A9BAA454E}" destId="{F9AE1D0F-677F-471C-92B6-1AADEB26FF7A}" srcOrd="0" destOrd="0" presId="urn:microsoft.com/office/officeart/2008/layout/LinedList"/>
    <dgm:cxn modelId="{FCCBE27F-9CE0-43A5-B545-31099B3A03B2}" type="presParOf" srcId="{78AECB56-6A9F-467A-B2EE-161A9BAA454E}" destId="{1A893CDA-A2FA-43CB-A08A-4F0C6C2C05A8}" srcOrd="1" destOrd="0" presId="urn:microsoft.com/office/officeart/2008/layout/LinedList"/>
    <dgm:cxn modelId="{B400E280-8013-407B-AE4E-A1CF6E2C056D}" type="presParOf" srcId="{F2F568A2-8F46-4317-ABAC-4B203B452640}" destId="{581956AB-728C-4A63-B9BF-BB1CFFB569C1}" srcOrd="4" destOrd="0" presId="urn:microsoft.com/office/officeart/2008/layout/LinedList"/>
    <dgm:cxn modelId="{8B1D5E64-9607-47CB-BC76-FE864E50AAFE}" type="presParOf" srcId="{F2F568A2-8F46-4317-ABAC-4B203B452640}" destId="{2FDFC855-5BD1-4779-BC06-AB025555AD81}" srcOrd="5" destOrd="0" presId="urn:microsoft.com/office/officeart/2008/layout/LinedList"/>
    <dgm:cxn modelId="{D69989D9-21BE-4DC8-9072-C0227A2D5E7D}" type="presParOf" srcId="{2FDFC855-5BD1-4779-BC06-AB025555AD81}" destId="{6F4E7048-BD4F-40D0-BA7E-30716C83453D}" srcOrd="0" destOrd="0" presId="urn:microsoft.com/office/officeart/2008/layout/LinedList"/>
    <dgm:cxn modelId="{1D3A0044-69BA-4AD0-8B2F-8DF4A519B672}" type="presParOf" srcId="{2FDFC855-5BD1-4779-BC06-AB025555AD81}" destId="{383DC9A4-C457-44AE-AF2F-190D94429D11}" srcOrd="1" destOrd="0" presId="urn:microsoft.com/office/officeart/2008/layout/LinedList"/>
    <dgm:cxn modelId="{12612609-770E-4A32-9FA4-CB7936D58288}" type="presParOf" srcId="{F2F568A2-8F46-4317-ABAC-4B203B452640}" destId="{D8A23335-5CF1-4EA0-9FDA-EACAF1504E2F}" srcOrd="6" destOrd="0" presId="urn:microsoft.com/office/officeart/2008/layout/LinedList"/>
    <dgm:cxn modelId="{0ABE9537-C32B-4260-B960-5A77E2111AF0}" type="presParOf" srcId="{F2F568A2-8F46-4317-ABAC-4B203B452640}" destId="{979ACE2C-F6DE-407E-AC29-22FD27BA027E}" srcOrd="7" destOrd="0" presId="urn:microsoft.com/office/officeart/2008/layout/LinedList"/>
    <dgm:cxn modelId="{17EF2096-FE86-4FCF-BDED-41E12FF6DAB7}" type="presParOf" srcId="{979ACE2C-F6DE-407E-AC29-22FD27BA027E}" destId="{F8D39BE4-8A85-4A22-A877-947BF93773AC}" srcOrd="0" destOrd="0" presId="urn:microsoft.com/office/officeart/2008/layout/LinedList"/>
    <dgm:cxn modelId="{45FA46D1-2DA3-4572-8C60-4270166B0A5A}" type="presParOf" srcId="{979ACE2C-F6DE-407E-AC29-22FD27BA027E}" destId="{5BAAB24F-3E4B-4749-BAD1-0CCBE85A0881}" srcOrd="1" destOrd="0" presId="urn:microsoft.com/office/officeart/2008/layout/LinedList"/>
    <dgm:cxn modelId="{DB59AFD8-9906-4741-884E-C8AB08248D3F}" type="presParOf" srcId="{F2F568A2-8F46-4317-ABAC-4B203B452640}" destId="{E71DFEA4-70F3-4A3E-8C9C-45BE514C3E6B}" srcOrd="8" destOrd="0" presId="urn:microsoft.com/office/officeart/2008/layout/LinedList"/>
    <dgm:cxn modelId="{2FC93A0F-E28D-4172-9CEF-4A1FEFC68029}" type="presParOf" srcId="{F2F568A2-8F46-4317-ABAC-4B203B452640}" destId="{B52F0472-C56D-460E-B859-4284B650AEB4}" srcOrd="9" destOrd="0" presId="urn:microsoft.com/office/officeart/2008/layout/LinedList"/>
    <dgm:cxn modelId="{6FD11A27-9A45-4688-AEFA-64A4CC5A927F}" type="presParOf" srcId="{B52F0472-C56D-460E-B859-4284B650AEB4}" destId="{A2121039-6173-42F5-8AD3-C42FA003A01C}" srcOrd="0" destOrd="0" presId="urn:microsoft.com/office/officeart/2008/layout/LinedList"/>
    <dgm:cxn modelId="{AEC9D06C-8B74-41A5-94E5-C6D4BA32B227}" type="presParOf" srcId="{B52F0472-C56D-460E-B859-4284B650AEB4}" destId="{DD30A3FE-343C-4846-92DA-BAB29475F04D}" srcOrd="1" destOrd="0" presId="urn:microsoft.com/office/officeart/2008/layout/LinedList"/>
    <dgm:cxn modelId="{8402DB26-D8E2-4C47-90BE-479855B1A074}" type="presParOf" srcId="{F2F568A2-8F46-4317-ABAC-4B203B452640}" destId="{42881E15-F108-47D6-ADAE-82BA27359A9C}" srcOrd="10" destOrd="0" presId="urn:microsoft.com/office/officeart/2008/layout/LinedList"/>
    <dgm:cxn modelId="{3CC42DE6-D8EB-4A27-9665-ECB97D5DE31E}" type="presParOf" srcId="{F2F568A2-8F46-4317-ABAC-4B203B452640}" destId="{4B8874C3-AB76-46F5-8187-614A6C82F442}" srcOrd="11" destOrd="0" presId="urn:microsoft.com/office/officeart/2008/layout/LinedList"/>
    <dgm:cxn modelId="{04EA3D9E-7D34-4DE0-8255-D397AD26F557}" type="presParOf" srcId="{4B8874C3-AB76-46F5-8187-614A6C82F442}" destId="{88CE860E-1DD7-47C9-A52D-69A0151F266D}" srcOrd="0" destOrd="0" presId="urn:microsoft.com/office/officeart/2008/layout/LinedList"/>
    <dgm:cxn modelId="{1951924F-260C-45A8-9DD4-3FA968881236}" type="presParOf" srcId="{4B8874C3-AB76-46F5-8187-614A6C82F442}" destId="{14B180D9-658F-4DE3-98C3-92F2EE277400}" srcOrd="1" destOrd="0" presId="urn:microsoft.com/office/officeart/2008/layout/LinedList"/>
    <dgm:cxn modelId="{3858011C-C59A-4D7E-B041-FD2E272B14C8}" type="presParOf" srcId="{F2F568A2-8F46-4317-ABAC-4B203B452640}" destId="{5C4C59CC-8F72-44DE-985C-4D15D0598342}" srcOrd="12" destOrd="0" presId="urn:microsoft.com/office/officeart/2008/layout/LinedList"/>
    <dgm:cxn modelId="{68D1F644-B11A-43EB-B7AF-6B9D8661A751}" type="presParOf" srcId="{F2F568A2-8F46-4317-ABAC-4B203B452640}" destId="{DFBFBFF6-B0F9-48B6-9D6F-3F2CEBFE9294}" srcOrd="13" destOrd="0" presId="urn:microsoft.com/office/officeart/2008/layout/LinedList"/>
    <dgm:cxn modelId="{ED603B4C-BC06-4457-AE91-CA68DC29A2CD}" type="presParOf" srcId="{DFBFBFF6-B0F9-48B6-9D6F-3F2CEBFE9294}" destId="{374A9F21-F6C1-4BA8-B4EF-BE62EAAF2D4A}" srcOrd="0" destOrd="0" presId="urn:microsoft.com/office/officeart/2008/layout/LinedList"/>
    <dgm:cxn modelId="{72F1D95D-3470-4ACC-99A9-179B00B61406}" type="presParOf" srcId="{DFBFBFF6-B0F9-48B6-9D6F-3F2CEBFE9294}" destId="{58C77D09-A307-4F49-9EAB-20985F665E72}" srcOrd="1" destOrd="0" presId="urn:microsoft.com/office/officeart/2008/layout/LinedList"/>
    <dgm:cxn modelId="{65097D55-503F-4C6E-84F8-F993BBA85F14}" type="presParOf" srcId="{F2F568A2-8F46-4317-ABAC-4B203B452640}" destId="{A4F99327-620A-4860-81AA-1F98C9351695}" srcOrd="14" destOrd="0" presId="urn:microsoft.com/office/officeart/2008/layout/LinedList"/>
    <dgm:cxn modelId="{B990C4F9-A78E-452A-9213-8A67628ECA46}" type="presParOf" srcId="{F2F568A2-8F46-4317-ABAC-4B203B452640}" destId="{C4CEB204-D2F5-416A-BA9B-AAD95FEA0525}" srcOrd="15" destOrd="0" presId="urn:microsoft.com/office/officeart/2008/layout/LinedList"/>
    <dgm:cxn modelId="{7D66686D-EAA3-4AF3-AC20-DD3F32FAF3FB}" type="presParOf" srcId="{C4CEB204-D2F5-416A-BA9B-AAD95FEA0525}" destId="{048DC205-05F2-46A3-AC33-B2840E9DAA7A}" srcOrd="0" destOrd="0" presId="urn:microsoft.com/office/officeart/2008/layout/LinedList"/>
    <dgm:cxn modelId="{0F16302E-87D6-45A4-815B-F5847F94D806}" type="presParOf" srcId="{C4CEB204-D2F5-416A-BA9B-AAD95FEA0525}" destId="{7BF14103-13CE-4E8A-9C34-710AB2A43CD7}" srcOrd="1" destOrd="0" presId="urn:microsoft.com/office/officeart/2008/layout/LinedList"/>
    <dgm:cxn modelId="{41000134-3E6A-4B7B-A73D-1C4F6536268A}" type="presParOf" srcId="{F2F568A2-8F46-4317-ABAC-4B203B452640}" destId="{62FEC382-9B7E-4643-B99C-D9E71BA2BC1F}" srcOrd="16" destOrd="0" presId="urn:microsoft.com/office/officeart/2008/layout/LinedList"/>
    <dgm:cxn modelId="{DD4492F5-731B-4128-A23D-71273B5E1EB2}" type="presParOf" srcId="{F2F568A2-8F46-4317-ABAC-4B203B452640}" destId="{71D796D0-4B25-4518-92FA-41C721FDFECE}" srcOrd="17" destOrd="0" presId="urn:microsoft.com/office/officeart/2008/layout/LinedList"/>
    <dgm:cxn modelId="{3040F92D-CAE7-417C-B17C-07EBF8390986}" type="presParOf" srcId="{71D796D0-4B25-4518-92FA-41C721FDFECE}" destId="{0D469122-0888-4A28-872F-65BB9F9627FC}" srcOrd="0" destOrd="0" presId="urn:microsoft.com/office/officeart/2008/layout/LinedList"/>
    <dgm:cxn modelId="{E5BB4E83-3FF4-4975-9A8F-001EB44379E6}" type="presParOf" srcId="{71D796D0-4B25-4518-92FA-41C721FDFECE}" destId="{3841C153-B6E8-4578-AC90-FE6FFF61A5C9}" srcOrd="1" destOrd="0" presId="urn:microsoft.com/office/officeart/2008/layout/LinedList"/>
    <dgm:cxn modelId="{E43D60EB-7ECE-43E9-A09A-13CF09AC02BE}" type="presParOf" srcId="{F2F568A2-8F46-4317-ABAC-4B203B452640}" destId="{B9C4ACFB-7FB8-4504-A0CF-8DD752E2AA4A}" srcOrd="18" destOrd="0" presId="urn:microsoft.com/office/officeart/2008/layout/LinedList"/>
    <dgm:cxn modelId="{F30BA6BD-46C7-48C1-AB5D-870F5BEED8C2}" type="presParOf" srcId="{F2F568A2-8F46-4317-ABAC-4B203B452640}" destId="{48A9F920-A08C-47F3-92FA-15567B42E50B}" srcOrd="19" destOrd="0" presId="urn:microsoft.com/office/officeart/2008/layout/LinedList"/>
    <dgm:cxn modelId="{5427C503-415C-45E0-9EC0-02ACF0954436}" type="presParOf" srcId="{48A9F920-A08C-47F3-92FA-15567B42E50B}" destId="{E0D07231-F48A-48DB-87A3-BFB339AB9BCD}" srcOrd="0" destOrd="0" presId="urn:microsoft.com/office/officeart/2008/layout/LinedList"/>
    <dgm:cxn modelId="{F7E16BBA-C40E-4A55-9A78-0C026600B07B}" type="presParOf" srcId="{48A9F920-A08C-47F3-92FA-15567B42E50B}" destId="{DCD9ACDD-CCC2-47EC-9CC8-9FD18AD4E334}" srcOrd="1" destOrd="0" presId="urn:microsoft.com/office/officeart/2008/layout/LinedList"/>
    <dgm:cxn modelId="{3DE4475C-FCBF-4A9E-B455-B0BDE8896834}" type="presParOf" srcId="{F2F568A2-8F46-4317-ABAC-4B203B452640}" destId="{CFD959EC-A2C5-463B-8923-69E8557B2B86}" srcOrd="20" destOrd="0" presId="urn:microsoft.com/office/officeart/2008/layout/LinedList"/>
    <dgm:cxn modelId="{76F47FFA-B808-486D-BCD4-09443FA7A3E1}" type="presParOf" srcId="{F2F568A2-8F46-4317-ABAC-4B203B452640}" destId="{FB3564FF-2BA4-45E4-B96F-6AAE5FDC1915}" srcOrd="21" destOrd="0" presId="urn:microsoft.com/office/officeart/2008/layout/LinedList"/>
    <dgm:cxn modelId="{418123E9-00E1-440B-A30C-A3380C25FF43}" type="presParOf" srcId="{FB3564FF-2BA4-45E4-B96F-6AAE5FDC1915}" destId="{AC05FCD8-87D2-4F9D-99A0-FD64FA4AAF69}" srcOrd="0" destOrd="0" presId="urn:microsoft.com/office/officeart/2008/layout/LinedList"/>
    <dgm:cxn modelId="{CF3C1D3D-1487-4CFB-92C3-FA572FA3C19D}" type="presParOf" srcId="{FB3564FF-2BA4-45E4-B96F-6AAE5FDC1915}" destId="{5E248371-8058-4C40-89AC-8B93E8ECDAC4}" srcOrd="1" destOrd="0" presId="urn:microsoft.com/office/officeart/2008/layout/LinedList"/>
    <dgm:cxn modelId="{07D74C18-342A-4DF4-A878-B3C5D6B266E6}" type="presParOf" srcId="{F2F568A2-8F46-4317-ABAC-4B203B452640}" destId="{80D7AEBA-3C36-40DB-9C81-C821BE9A7F40}" srcOrd="22" destOrd="0" presId="urn:microsoft.com/office/officeart/2008/layout/LinedList"/>
    <dgm:cxn modelId="{79160AEA-382E-4C86-A339-2686E5A2878E}" type="presParOf" srcId="{F2F568A2-8F46-4317-ABAC-4B203B452640}" destId="{0E2F9870-453B-42B7-83B9-BCA835875FB7}" srcOrd="23" destOrd="0" presId="urn:microsoft.com/office/officeart/2008/layout/LinedList"/>
    <dgm:cxn modelId="{D619F2DF-66BD-46E2-876F-87DF07DEBD2C}" type="presParOf" srcId="{0E2F9870-453B-42B7-83B9-BCA835875FB7}" destId="{F1541F60-51FE-45DF-9DCA-1780A6FDA21A}" srcOrd="0" destOrd="0" presId="urn:microsoft.com/office/officeart/2008/layout/LinedList"/>
    <dgm:cxn modelId="{148E0E3E-BF2C-448A-A18F-B133A183C2C6}" type="presParOf" srcId="{0E2F9870-453B-42B7-83B9-BCA835875FB7}" destId="{EB4021CA-0B7B-4674-A7DF-7AAA1CB2EF02}" srcOrd="1" destOrd="0" presId="urn:microsoft.com/office/officeart/2008/layout/LinedList"/>
    <dgm:cxn modelId="{708F2E1C-AD60-44D0-A3C3-2246BF03B89F}" type="presParOf" srcId="{F2F568A2-8F46-4317-ABAC-4B203B452640}" destId="{5B59B623-8504-42AB-BC6F-2862EC32E444}" srcOrd="24" destOrd="0" presId="urn:microsoft.com/office/officeart/2008/layout/LinedList"/>
    <dgm:cxn modelId="{F6DD144A-4D79-425B-B7B0-4DD2D8A6FA85}" type="presParOf" srcId="{F2F568A2-8F46-4317-ABAC-4B203B452640}" destId="{B40F18E6-E0EC-4DF4-8475-46CCF51C6D88}" srcOrd="25" destOrd="0" presId="urn:microsoft.com/office/officeart/2008/layout/LinedList"/>
    <dgm:cxn modelId="{61C8A86C-5327-46F3-9A09-F0E279D8754A}" type="presParOf" srcId="{B40F18E6-E0EC-4DF4-8475-46CCF51C6D88}" destId="{BB587236-5171-433C-9A82-AF5D182AA084}" srcOrd="0" destOrd="0" presId="urn:microsoft.com/office/officeart/2008/layout/LinedList"/>
    <dgm:cxn modelId="{BA81E65B-2E63-4A76-81C2-DDDD7D42D59D}" type="presParOf" srcId="{B40F18E6-E0EC-4DF4-8475-46CCF51C6D88}" destId="{8DE5C23D-5553-4CA7-8133-F32EDDCB7AC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DA3449-4158-4BD6-ABAD-CDF68E8272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66D565-4090-4FCB-AB3D-67BA5A82BF20}">
      <dgm:prSet/>
      <dgm:spPr/>
      <dgm:t>
        <a:bodyPr/>
        <a:lstStyle/>
        <a:p>
          <a:r>
            <a:rPr lang="en-US"/>
            <a:t>🔒 Security &amp; Privacy threats to sensitive metadata</a:t>
          </a:r>
        </a:p>
      </dgm:t>
    </dgm:pt>
    <dgm:pt modelId="{A47AEA18-7590-4CBE-8C77-C7C003DC12D9}" type="parTrans" cxnId="{446EF4FB-C7CB-4C14-A347-99ECF0049E5C}">
      <dgm:prSet/>
      <dgm:spPr/>
      <dgm:t>
        <a:bodyPr/>
        <a:lstStyle/>
        <a:p>
          <a:endParaRPr lang="en-US"/>
        </a:p>
      </dgm:t>
    </dgm:pt>
    <dgm:pt modelId="{D4F07AC9-817A-4A4D-8870-5F969D739B3B}" type="sibTrans" cxnId="{446EF4FB-C7CB-4C14-A347-99ECF0049E5C}">
      <dgm:prSet/>
      <dgm:spPr/>
      <dgm:t>
        <a:bodyPr/>
        <a:lstStyle/>
        <a:p>
          <a:endParaRPr lang="en-US"/>
        </a:p>
      </dgm:t>
    </dgm:pt>
    <dgm:pt modelId="{B7FE6E07-996E-4151-BFD1-D81ACEC76A19}">
      <dgm:prSet/>
      <dgm:spPr/>
      <dgm:t>
        <a:bodyPr/>
        <a:lstStyle/>
        <a:p>
          <a:r>
            <a:rPr lang="en-US"/>
            <a:t>📈 Scalability limits as IoT data grows</a:t>
          </a:r>
        </a:p>
      </dgm:t>
    </dgm:pt>
    <dgm:pt modelId="{6F05CB4E-FFE0-449B-8A15-C7BC1815DE21}" type="parTrans" cxnId="{4C9BB71E-1EE4-479D-8C59-6FC5453619DA}">
      <dgm:prSet/>
      <dgm:spPr/>
      <dgm:t>
        <a:bodyPr/>
        <a:lstStyle/>
        <a:p>
          <a:endParaRPr lang="en-US"/>
        </a:p>
      </dgm:t>
    </dgm:pt>
    <dgm:pt modelId="{C7316DAB-EFE9-4B7B-AEFC-26047F6B625B}" type="sibTrans" cxnId="{4C9BB71E-1EE4-479D-8C59-6FC5453619DA}">
      <dgm:prSet/>
      <dgm:spPr/>
      <dgm:t>
        <a:bodyPr/>
        <a:lstStyle/>
        <a:p>
          <a:endParaRPr lang="en-US"/>
        </a:p>
      </dgm:t>
    </dgm:pt>
    <dgm:pt modelId="{E05F02F8-AF51-4CF2-AC6B-66C4C9071D65}">
      <dgm:prSet/>
      <dgm:spPr/>
      <dgm:t>
        <a:bodyPr/>
        <a:lstStyle/>
        <a:p>
          <a:r>
            <a:rPr lang="en-US" dirty="0"/>
            <a:t>⚠️ Poor data quality reduces reliability</a:t>
          </a:r>
        </a:p>
      </dgm:t>
    </dgm:pt>
    <dgm:pt modelId="{648BF056-B011-4682-BA12-709C46437CC3}" type="parTrans" cxnId="{B14A8718-C5F5-447D-A167-9FD37FB3495F}">
      <dgm:prSet/>
      <dgm:spPr/>
      <dgm:t>
        <a:bodyPr/>
        <a:lstStyle/>
        <a:p>
          <a:endParaRPr lang="en-US"/>
        </a:p>
      </dgm:t>
    </dgm:pt>
    <dgm:pt modelId="{2AB5626E-C7EF-4CF2-B1A3-EAB06959C908}" type="sibTrans" cxnId="{B14A8718-C5F5-447D-A167-9FD37FB3495F}">
      <dgm:prSet/>
      <dgm:spPr/>
      <dgm:t>
        <a:bodyPr/>
        <a:lstStyle/>
        <a:p>
          <a:endParaRPr lang="en-US"/>
        </a:p>
      </dgm:t>
    </dgm:pt>
    <dgm:pt modelId="{60C88128-31CB-4A44-9F47-54DA973BCE82}">
      <dgm:prSet/>
      <dgm:spPr/>
      <dgm:t>
        <a:bodyPr/>
        <a:lstStyle/>
        <a:p>
          <a:r>
            <a:rPr lang="en-US"/>
            <a:t>🔗 Dependency on AWS-native tools</a:t>
          </a:r>
        </a:p>
      </dgm:t>
    </dgm:pt>
    <dgm:pt modelId="{E0730D64-DB29-4ADD-BB46-3DA168BB9A67}" type="parTrans" cxnId="{3D752FE5-FC09-4AA8-A4D2-3490E3BE58FC}">
      <dgm:prSet/>
      <dgm:spPr/>
      <dgm:t>
        <a:bodyPr/>
        <a:lstStyle/>
        <a:p>
          <a:endParaRPr lang="en-US"/>
        </a:p>
      </dgm:t>
    </dgm:pt>
    <dgm:pt modelId="{0BF5441C-D324-41B1-B642-A3F862A6E6B8}" type="sibTrans" cxnId="{3D752FE5-FC09-4AA8-A4D2-3490E3BE58FC}">
      <dgm:prSet/>
      <dgm:spPr/>
      <dgm:t>
        <a:bodyPr/>
        <a:lstStyle/>
        <a:p>
          <a:endParaRPr lang="en-US"/>
        </a:p>
      </dgm:t>
    </dgm:pt>
    <dgm:pt modelId="{2C1C309D-B485-455F-B5D0-6BCEC6B96E41}" type="pres">
      <dgm:prSet presAssocID="{28DA3449-4158-4BD6-ABAD-CDF68E827283}" presName="linear" presStyleCnt="0">
        <dgm:presLayoutVars>
          <dgm:animLvl val="lvl"/>
          <dgm:resizeHandles val="exact"/>
        </dgm:presLayoutVars>
      </dgm:prSet>
      <dgm:spPr/>
    </dgm:pt>
    <dgm:pt modelId="{1F977B95-AF24-4109-974B-B4A9CB3B25CE}" type="pres">
      <dgm:prSet presAssocID="{1766D565-4090-4FCB-AB3D-67BA5A82BF20}" presName="parentText" presStyleLbl="node1" presStyleIdx="0" presStyleCnt="4">
        <dgm:presLayoutVars>
          <dgm:chMax val="0"/>
          <dgm:bulletEnabled val="1"/>
        </dgm:presLayoutVars>
      </dgm:prSet>
      <dgm:spPr/>
    </dgm:pt>
    <dgm:pt modelId="{D057751D-FDF1-4A08-A4A0-D69B30B80D27}" type="pres">
      <dgm:prSet presAssocID="{D4F07AC9-817A-4A4D-8870-5F969D739B3B}" presName="spacer" presStyleCnt="0"/>
      <dgm:spPr/>
    </dgm:pt>
    <dgm:pt modelId="{1840718E-781E-4274-A7BC-0DCA82BF3962}" type="pres">
      <dgm:prSet presAssocID="{B7FE6E07-996E-4151-BFD1-D81ACEC76A19}" presName="parentText" presStyleLbl="node1" presStyleIdx="1" presStyleCnt="4">
        <dgm:presLayoutVars>
          <dgm:chMax val="0"/>
          <dgm:bulletEnabled val="1"/>
        </dgm:presLayoutVars>
      </dgm:prSet>
      <dgm:spPr/>
    </dgm:pt>
    <dgm:pt modelId="{C25337CC-3125-4419-A485-A767C7EA1177}" type="pres">
      <dgm:prSet presAssocID="{C7316DAB-EFE9-4B7B-AEFC-26047F6B625B}" presName="spacer" presStyleCnt="0"/>
      <dgm:spPr/>
    </dgm:pt>
    <dgm:pt modelId="{5E3590E0-34D1-439B-97CC-BFA2A096025D}" type="pres">
      <dgm:prSet presAssocID="{E05F02F8-AF51-4CF2-AC6B-66C4C9071D65}" presName="parentText" presStyleLbl="node1" presStyleIdx="2" presStyleCnt="4">
        <dgm:presLayoutVars>
          <dgm:chMax val="0"/>
          <dgm:bulletEnabled val="1"/>
        </dgm:presLayoutVars>
      </dgm:prSet>
      <dgm:spPr/>
    </dgm:pt>
    <dgm:pt modelId="{C4C9A18E-E9DA-4253-B60E-1F974F98FE13}" type="pres">
      <dgm:prSet presAssocID="{2AB5626E-C7EF-4CF2-B1A3-EAB06959C908}" presName="spacer" presStyleCnt="0"/>
      <dgm:spPr/>
    </dgm:pt>
    <dgm:pt modelId="{48F8DC6E-B617-46FA-B92E-BF93C0316113}" type="pres">
      <dgm:prSet presAssocID="{60C88128-31CB-4A44-9F47-54DA973BCE82}" presName="parentText" presStyleLbl="node1" presStyleIdx="3" presStyleCnt="4">
        <dgm:presLayoutVars>
          <dgm:chMax val="0"/>
          <dgm:bulletEnabled val="1"/>
        </dgm:presLayoutVars>
      </dgm:prSet>
      <dgm:spPr/>
    </dgm:pt>
  </dgm:ptLst>
  <dgm:cxnLst>
    <dgm:cxn modelId="{88D25A04-9418-4B44-8D81-F6B372773341}" type="presOf" srcId="{E05F02F8-AF51-4CF2-AC6B-66C4C9071D65}" destId="{5E3590E0-34D1-439B-97CC-BFA2A096025D}" srcOrd="0" destOrd="0" presId="urn:microsoft.com/office/officeart/2005/8/layout/vList2"/>
    <dgm:cxn modelId="{B14A8718-C5F5-447D-A167-9FD37FB3495F}" srcId="{28DA3449-4158-4BD6-ABAD-CDF68E827283}" destId="{E05F02F8-AF51-4CF2-AC6B-66C4C9071D65}" srcOrd="2" destOrd="0" parTransId="{648BF056-B011-4682-BA12-709C46437CC3}" sibTransId="{2AB5626E-C7EF-4CF2-B1A3-EAB06959C908}"/>
    <dgm:cxn modelId="{4C9BB71E-1EE4-479D-8C59-6FC5453619DA}" srcId="{28DA3449-4158-4BD6-ABAD-CDF68E827283}" destId="{B7FE6E07-996E-4151-BFD1-D81ACEC76A19}" srcOrd="1" destOrd="0" parTransId="{6F05CB4E-FFE0-449B-8A15-C7BC1815DE21}" sibTransId="{C7316DAB-EFE9-4B7B-AEFC-26047F6B625B}"/>
    <dgm:cxn modelId="{3FD8598B-B190-4F7B-BF3D-E17238E94210}" type="presOf" srcId="{1766D565-4090-4FCB-AB3D-67BA5A82BF20}" destId="{1F977B95-AF24-4109-974B-B4A9CB3B25CE}" srcOrd="0" destOrd="0" presId="urn:microsoft.com/office/officeart/2005/8/layout/vList2"/>
    <dgm:cxn modelId="{3B319DC9-C949-44AA-B0F5-74B3BC1246F8}" type="presOf" srcId="{60C88128-31CB-4A44-9F47-54DA973BCE82}" destId="{48F8DC6E-B617-46FA-B92E-BF93C0316113}" srcOrd="0" destOrd="0" presId="urn:microsoft.com/office/officeart/2005/8/layout/vList2"/>
    <dgm:cxn modelId="{EB2894D0-A32D-437C-8B80-F61017D9DE89}" type="presOf" srcId="{B7FE6E07-996E-4151-BFD1-D81ACEC76A19}" destId="{1840718E-781E-4274-A7BC-0DCA82BF3962}" srcOrd="0" destOrd="0" presId="urn:microsoft.com/office/officeart/2005/8/layout/vList2"/>
    <dgm:cxn modelId="{3D752FE5-FC09-4AA8-A4D2-3490E3BE58FC}" srcId="{28DA3449-4158-4BD6-ABAD-CDF68E827283}" destId="{60C88128-31CB-4A44-9F47-54DA973BCE82}" srcOrd="3" destOrd="0" parTransId="{E0730D64-DB29-4ADD-BB46-3DA168BB9A67}" sibTransId="{0BF5441C-D324-41B1-B642-A3F862A6E6B8}"/>
    <dgm:cxn modelId="{4CEBFFE6-AC54-4013-B8A5-40CA4DDC2B8C}" type="presOf" srcId="{28DA3449-4158-4BD6-ABAD-CDF68E827283}" destId="{2C1C309D-B485-455F-B5D0-6BCEC6B96E41}" srcOrd="0" destOrd="0" presId="urn:microsoft.com/office/officeart/2005/8/layout/vList2"/>
    <dgm:cxn modelId="{446EF4FB-C7CB-4C14-A347-99ECF0049E5C}" srcId="{28DA3449-4158-4BD6-ABAD-CDF68E827283}" destId="{1766D565-4090-4FCB-AB3D-67BA5A82BF20}" srcOrd="0" destOrd="0" parTransId="{A47AEA18-7590-4CBE-8C77-C7C003DC12D9}" sibTransId="{D4F07AC9-817A-4A4D-8870-5F969D739B3B}"/>
    <dgm:cxn modelId="{1EBC89D1-B355-44C9-8B48-102F0C3880B1}" type="presParOf" srcId="{2C1C309D-B485-455F-B5D0-6BCEC6B96E41}" destId="{1F977B95-AF24-4109-974B-B4A9CB3B25CE}" srcOrd="0" destOrd="0" presId="urn:microsoft.com/office/officeart/2005/8/layout/vList2"/>
    <dgm:cxn modelId="{EB2AF46D-FE9A-4D7C-83DC-BB0253475804}" type="presParOf" srcId="{2C1C309D-B485-455F-B5D0-6BCEC6B96E41}" destId="{D057751D-FDF1-4A08-A4A0-D69B30B80D27}" srcOrd="1" destOrd="0" presId="urn:microsoft.com/office/officeart/2005/8/layout/vList2"/>
    <dgm:cxn modelId="{E3F078E9-4AC0-4D1F-9772-FBE4DE7668A0}" type="presParOf" srcId="{2C1C309D-B485-455F-B5D0-6BCEC6B96E41}" destId="{1840718E-781E-4274-A7BC-0DCA82BF3962}" srcOrd="2" destOrd="0" presId="urn:microsoft.com/office/officeart/2005/8/layout/vList2"/>
    <dgm:cxn modelId="{C18619D0-F573-4FB2-9B01-248BF880DD2E}" type="presParOf" srcId="{2C1C309D-B485-455F-B5D0-6BCEC6B96E41}" destId="{C25337CC-3125-4419-A485-A767C7EA1177}" srcOrd="3" destOrd="0" presId="urn:microsoft.com/office/officeart/2005/8/layout/vList2"/>
    <dgm:cxn modelId="{63CEB27C-E769-458B-B1FE-5B73DC3269B5}" type="presParOf" srcId="{2C1C309D-B485-455F-B5D0-6BCEC6B96E41}" destId="{5E3590E0-34D1-439B-97CC-BFA2A096025D}" srcOrd="4" destOrd="0" presId="urn:microsoft.com/office/officeart/2005/8/layout/vList2"/>
    <dgm:cxn modelId="{34540C19-74B8-43E2-82F6-D7DA442A13A4}" type="presParOf" srcId="{2C1C309D-B485-455F-B5D0-6BCEC6B96E41}" destId="{C4C9A18E-E9DA-4253-B60E-1F974F98FE13}" srcOrd="5" destOrd="0" presId="urn:microsoft.com/office/officeart/2005/8/layout/vList2"/>
    <dgm:cxn modelId="{16E1F9F4-86AA-4FF4-8D20-C6E3AC5D89C7}" type="presParOf" srcId="{2C1C309D-B485-455F-B5D0-6BCEC6B96E41}" destId="{48F8DC6E-B617-46FA-B92E-BF93C03161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1400" b="1" i="0" dirty="0"/>
            <a:t>Amazon Web Services (AWS):</a:t>
          </a:r>
          <a:endParaRPr lang="en-US" sz="1400" dirty="0"/>
        </a:p>
      </dgm:t>
    </dgm:pt>
    <dgm:pt modelId="{7359C2A1-AA8E-459D-80DC-090A24044A32}" type="parTrans" cxnId="{3A9A0AA2-4789-4B14-952E-2667FA43D2D6}">
      <dgm:prSet/>
      <dgm:spPr/>
      <dgm:t>
        <a:bodyPr/>
        <a:lstStyle/>
        <a:p>
          <a:endParaRPr lang="en-US" sz="3200"/>
        </a:p>
      </dgm:t>
    </dgm:pt>
    <dgm:pt modelId="{159BD04F-1292-48A8-B7C2-9546BCEA829F}" type="sibTrans" cxnId="{3A9A0AA2-4789-4B14-952E-2667FA43D2D6}">
      <dgm:prSet/>
      <dgm:spPr/>
      <dgm:t>
        <a:bodyPr/>
        <a:lstStyle/>
        <a:p>
          <a:endParaRPr lang="en-US" sz="3200"/>
        </a:p>
      </dgm:t>
    </dgm:pt>
    <dgm:pt modelId="{2D7344BB-3250-4276-B289-8B7B7476B743}">
      <dgm:prSet custT="1"/>
      <dgm:spPr/>
      <dgm:t>
        <a:bodyPr/>
        <a:lstStyle/>
        <a:p>
          <a:r>
            <a:rPr lang="en-US" sz="1400" b="1" i="0" dirty="0"/>
            <a:t>Internet of Things (IoT):</a:t>
          </a:r>
          <a:endParaRPr lang="en-US" sz="1400" dirty="0"/>
        </a:p>
      </dgm:t>
    </dgm:pt>
    <dgm:pt modelId="{04EE2C04-CF95-4463-AD9C-8C6D425C22B3}" type="parTrans" cxnId="{2BEA38F2-4250-427A-948A-869DE1C57B0D}">
      <dgm:prSet/>
      <dgm:spPr/>
      <dgm:t>
        <a:bodyPr/>
        <a:lstStyle/>
        <a:p>
          <a:endParaRPr lang="en-US" sz="3200"/>
        </a:p>
      </dgm:t>
    </dgm:pt>
    <dgm:pt modelId="{EF420C04-19DB-456C-8FCD-95153560C6EE}" type="sibTrans" cxnId="{2BEA38F2-4250-427A-948A-869DE1C57B0D}">
      <dgm:prSet/>
      <dgm:spPr/>
      <dgm:t>
        <a:bodyPr/>
        <a:lstStyle/>
        <a:p>
          <a:endParaRPr lang="en-US" sz="3200"/>
        </a:p>
      </dgm:t>
    </dgm:pt>
    <dgm:pt modelId="{47847C91-73E6-41FA-A244-88E378BBE347}">
      <dgm:prSet custT="1"/>
      <dgm:spPr/>
      <dgm:t>
        <a:bodyPr/>
        <a:lstStyle/>
        <a:p>
          <a:r>
            <a:rPr lang="en-US" sz="1400" b="1" i="0" dirty="0"/>
            <a:t>GDPR</a:t>
          </a:r>
          <a:r>
            <a:rPr lang="en-US" sz="1400" b="0" i="0" dirty="0"/>
            <a:t> </a:t>
          </a:r>
          <a:r>
            <a:rPr lang="en-US" sz="1400" b="0" i="1" dirty="0"/>
            <a:t>(General Data Protection Regulation)</a:t>
          </a:r>
          <a:endParaRPr lang="en-US" sz="1400" dirty="0"/>
        </a:p>
      </dgm:t>
    </dgm:pt>
    <dgm:pt modelId="{E05A6FA9-B937-403C-9E0F-E7B461ABC085}" type="parTrans" cxnId="{529E91AE-13E7-4BB4-BDEE-C981983EE823}">
      <dgm:prSet/>
      <dgm:spPr/>
      <dgm:t>
        <a:bodyPr/>
        <a:lstStyle/>
        <a:p>
          <a:endParaRPr lang="en-US" sz="3200"/>
        </a:p>
      </dgm:t>
    </dgm:pt>
    <dgm:pt modelId="{50148B59-4D59-4074-85DA-AD3B8581B361}" type="sibTrans" cxnId="{529E91AE-13E7-4BB4-BDEE-C981983EE823}">
      <dgm:prSet/>
      <dgm:spPr/>
      <dgm:t>
        <a:bodyPr/>
        <a:lstStyle/>
        <a:p>
          <a:endParaRPr lang="en-US" sz="3200"/>
        </a:p>
      </dgm:t>
    </dgm:pt>
    <dgm:pt modelId="{F6E1B47B-6A70-4FB7-B5CA-C6C9E53698F2}">
      <dgm:prSet custT="1"/>
      <dgm:spPr/>
      <dgm:t>
        <a:bodyPr/>
        <a:lstStyle/>
        <a:p>
          <a:r>
            <a:rPr lang="en-US" sz="1400" b="1" i="0" dirty="0"/>
            <a:t>HIPAA</a:t>
          </a:r>
          <a:r>
            <a:rPr lang="en-US" sz="1400" b="0" i="0" dirty="0"/>
            <a:t> </a:t>
          </a:r>
          <a:r>
            <a:rPr lang="en-US" sz="1400" b="0" i="1" dirty="0"/>
            <a:t>(Health Insurance Portability and Accountability Act)</a:t>
          </a:r>
          <a:endParaRPr lang="en-US" sz="1400" dirty="0"/>
        </a:p>
      </dgm:t>
    </dgm:pt>
    <dgm:pt modelId="{21A180B2-8BCC-457A-9575-287B1C7B7390}" type="parTrans" cxnId="{A8795C1E-075D-4F1F-8393-772E92DBEBF2}">
      <dgm:prSet/>
      <dgm:spPr/>
      <dgm:t>
        <a:bodyPr/>
        <a:lstStyle/>
        <a:p>
          <a:endParaRPr lang="en-US" sz="3200"/>
        </a:p>
      </dgm:t>
    </dgm:pt>
    <dgm:pt modelId="{85754278-2358-4A1E-8A5C-FC87A05522D2}" type="sibTrans" cxnId="{A8795C1E-075D-4F1F-8393-772E92DBEBF2}">
      <dgm:prSet/>
      <dgm:spPr/>
      <dgm:t>
        <a:bodyPr/>
        <a:lstStyle/>
        <a:p>
          <a:endParaRPr lang="en-US" sz="3200"/>
        </a:p>
      </dgm:t>
    </dgm:pt>
    <dgm:pt modelId="{564CF59C-DC2D-48E2-B8FD-CB9F01009C84}">
      <dgm:prSet custT="1"/>
      <dgm:spPr/>
      <dgm:t>
        <a:bodyPr/>
        <a:lstStyle/>
        <a:p>
          <a:r>
            <a:rPr lang="en-US" sz="1400" b="0" i="0" dirty="0"/>
            <a:t>It is a secure, scalable cloud computing platform by Amazon, that provides on-demand technology services—including storage, computing power, databases, networking, analytics, and Internet of Things (IoT) tools—over the internet.</a:t>
          </a:r>
          <a:endParaRPr lang="en-US" sz="1400" dirty="0"/>
        </a:p>
      </dgm:t>
    </dgm:pt>
    <dgm:pt modelId="{E4A310DF-8E35-4A0D-A43B-2823BD5C0D3F}" type="parTrans" cxnId="{7649CC07-5583-409C-BB50-EFFAADA01300}">
      <dgm:prSet/>
      <dgm:spPr/>
      <dgm:t>
        <a:bodyPr/>
        <a:lstStyle/>
        <a:p>
          <a:endParaRPr lang="en-US"/>
        </a:p>
      </dgm:t>
    </dgm:pt>
    <dgm:pt modelId="{68ABCE82-7D4A-422A-B268-456148D3753A}" type="sibTrans" cxnId="{7649CC07-5583-409C-BB50-EFFAADA01300}">
      <dgm:prSet/>
      <dgm:spPr/>
      <dgm:t>
        <a:bodyPr/>
        <a:lstStyle/>
        <a:p>
          <a:endParaRPr lang="en-US"/>
        </a:p>
      </dgm:t>
    </dgm:pt>
    <dgm:pt modelId="{48826639-BF77-4850-94A9-D05BF1251720}">
      <dgm:prSet custT="1"/>
      <dgm:spPr/>
      <dgm:t>
        <a:bodyPr/>
        <a:lstStyle/>
        <a:p>
          <a:r>
            <a:rPr lang="en-US" sz="1400" b="0" i="0" dirty="0"/>
            <a:t>It refers to a network of </a:t>
          </a:r>
          <a:r>
            <a:rPr lang="en-US" sz="1400" b="1" i="0" dirty="0"/>
            <a:t>physical objects </a:t>
          </a:r>
          <a:r>
            <a:rPr lang="en-US" sz="1400" b="0" i="0" dirty="0"/>
            <a:t>such as sensors, machines, appliances, and vehicles—that are embedded with electronics, software, and connectivity so they can </a:t>
          </a:r>
          <a:r>
            <a:rPr lang="en-US" sz="1400" b="1" i="0" dirty="0"/>
            <a:t>collect, send, and receive data</a:t>
          </a:r>
          <a:r>
            <a:rPr lang="en-US" sz="1400" b="0" i="0" dirty="0"/>
            <a:t> over the internet.</a:t>
          </a:r>
          <a:endParaRPr lang="en-US" sz="1400" dirty="0"/>
        </a:p>
      </dgm:t>
    </dgm:pt>
    <dgm:pt modelId="{7C96FFE8-0DCB-4C92-A649-D0A5EF8F6FDF}" type="parTrans" cxnId="{86C83466-FA26-4A45-B604-9395985576B3}">
      <dgm:prSet/>
      <dgm:spPr/>
      <dgm:t>
        <a:bodyPr/>
        <a:lstStyle/>
        <a:p>
          <a:endParaRPr lang="en-US"/>
        </a:p>
      </dgm:t>
    </dgm:pt>
    <dgm:pt modelId="{9CB84FE6-7E4B-42EB-B1F4-58BC44ABADEF}" type="sibTrans" cxnId="{86C83466-FA26-4A45-B604-9395985576B3}">
      <dgm:prSet/>
      <dgm:spPr/>
      <dgm:t>
        <a:bodyPr/>
        <a:lstStyle/>
        <a:p>
          <a:endParaRPr lang="en-US"/>
        </a:p>
      </dgm:t>
    </dgm:pt>
    <dgm:pt modelId="{44D4E0D8-B2F9-4C19-9ADD-99A23A2FF555}">
      <dgm:prSet custT="1"/>
      <dgm:spPr/>
      <dgm:t>
        <a:bodyPr/>
        <a:lstStyle/>
        <a:p>
          <a:r>
            <a:rPr lang="en-US" sz="1200" b="0" i="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dirty="0"/>
        </a:p>
      </dgm:t>
    </dgm:pt>
    <dgm:pt modelId="{B25DB54F-3EA5-453C-9B4E-3FDF9FF9598E}" type="parTrans" cxnId="{BE7C6BDC-6737-4BC8-AC3D-F7E27F6F8A82}">
      <dgm:prSet/>
      <dgm:spPr/>
      <dgm:t>
        <a:bodyPr/>
        <a:lstStyle/>
        <a:p>
          <a:endParaRPr lang="en-US"/>
        </a:p>
      </dgm:t>
    </dgm:pt>
    <dgm:pt modelId="{23CD0317-0D84-41F1-8350-0895F751C571}" type="sibTrans" cxnId="{BE7C6BDC-6737-4BC8-AC3D-F7E27F6F8A82}">
      <dgm:prSet/>
      <dgm:spPr/>
      <dgm:t>
        <a:bodyPr/>
        <a:lstStyle/>
        <a:p>
          <a:endParaRPr lang="en-US"/>
        </a:p>
      </dgm:t>
    </dgm:pt>
    <dgm:pt modelId="{D3C78258-BCC7-4027-BE7F-B124FEBD8A8B}">
      <dgm:prSet custT="1"/>
      <dgm:spPr/>
      <dgm:t>
        <a:bodyPr/>
        <a:lstStyle/>
        <a:p>
          <a:r>
            <a:rPr lang="en-US" sz="1400" b="0" i="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dirty="0"/>
        </a:p>
      </dgm:t>
    </dgm:pt>
    <dgm:pt modelId="{0EE6B0DB-D6FA-44CA-AA61-564F1C3472C3}" type="parTrans" cxnId="{F3A39AD3-F7F3-4F15-8B61-F1371AEDE9CC}">
      <dgm:prSet/>
      <dgm:spPr/>
      <dgm:t>
        <a:bodyPr/>
        <a:lstStyle/>
        <a:p>
          <a:endParaRPr lang="en-US"/>
        </a:p>
      </dgm:t>
    </dgm:pt>
    <dgm:pt modelId="{904116BC-6467-435F-84FE-455B36484C44}" type="sibTrans" cxnId="{F3A39AD3-F7F3-4F15-8B61-F1371AEDE9CC}">
      <dgm:prSet/>
      <dgm:spPr/>
      <dgm:t>
        <a:bodyPr/>
        <a:lstStyle/>
        <a:p>
          <a:endParaRPr lang="en-US"/>
        </a:p>
      </dgm:t>
    </dgm:pt>
    <dgm:pt modelId="{902ED1B3-2467-46B6-8DFA-4946AA28B5EA}" type="pres">
      <dgm:prSet presAssocID="{2DB1E497-E4F0-4413-821D-C6BB7D1E8223}" presName="Name0" presStyleCnt="0">
        <dgm:presLayoutVars>
          <dgm:dir/>
          <dgm:animLvl val="lvl"/>
          <dgm:resizeHandles/>
        </dgm:presLayoutVars>
      </dgm:prSet>
      <dgm:spPr/>
    </dgm:pt>
    <dgm:pt modelId="{B54C92A4-CE70-4E75-A319-1F00B36226CC}" type="pres">
      <dgm:prSet presAssocID="{26CA9DE5-014F-4A47-AEBE-C2EB2EEE7596}" presName="linNode" presStyleCnt="0"/>
      <dgm:spPr/>
    </dgm:pt>
    <dgm:pt modelId="{4C345420-2C05-4A72-98C2-28A5FD6E3BAA}" type="pres">
      <dgm:prSet presAssocID="{26CA9DE5-014F-4A47-AEBE-C2EB2EEE7596}" presName="parentShp" presStyleLbl="node1" presStyleIdx="0" presStyleCnt="4" custScaleX="75940" custLinFactNeighborX="-6878" custLinFactNeighborY="-1968">
        <dgm:presLayoutVars>
          <dgm:bulletEnabled val="1"/>
        </dgm:presLayoutVars>
      </dgm:prSet>
      <dgm:spPr/>
    </dgm:pt>
    <dgm:pt modelId="{E7A9D595-AFC3-492F-A4E7-C41E109A1105}" type="pres">
      <dgm:prSet presAssocID="{26CA9DE5-014F-4A47-AEBE-C2EB2EEE7596}" presName="childShp" presStyleLbl="bgAccFollowNode1" presStyleIdx="0" presStyleCnt="4" custScaleX="116209">
        <dgm:presLayoutVars>
          <dgm:bulletEnabled val="1"/>
        </dgm:presLayoutVars>
      </dgm:prSet>
      <dgm:spPr/>
    </dgm:pt>
    <dgm:pt modelId="{2CB41DAD-800F-4EAE-BD01-02DE2B9AD8DE}" type="pres">
      <dgm:prSet presAssocID="{159BD04F-1292-48A8-B7C2-9546BCEA829F}" presName="spacing" presStyleCnt="0"/>
      <dgm:spPr/>
    </dgm:pt>
    <dgm:pt modelId="{062F4D61-6A78-41DB-B9BE-17952340391E}" type="pres">
      <dgm:prSet presAssocID="{2D7344BB-3250-4276-B289-8B7B7476B743}" presName="linNode" presStyleCnt="0"/>
      <dgm:spPr/>
    </dgm:pt>
    <dgm:pt modelId="{A3A569CF-97BF-4750-9754-9C07EE6910DC}" type="pres">
      <dgm:prSet presAssocID="{2D7344BB-3250-4276-B289-8B7B7476B743}" presName="parentShp" presStyleLbl="node1" presStyleIdx="1" presStyleCnt="4" custScaleX="75940" custLinFactNeighborX="-6878" custLinFactNeighborY="-1968">
        <dgm:presLayoutVars>
          <dgm:bulletEnabled val="1"/>
        </dgm:presLayoutVars>
      </dgm:prSet>
      <dgm:spPr/>
    </dgm:pt>
    <dgm:pt modelId="{0B5EE1AB-C7EE-4461-BAA8-E8AE3DAC4D2A}" type="pres">
      <dgm:prSet presAssocID="{2D7344BB-3250-4276-B289-8B7B7476B743}" presName="childShp" presStyleLbl="bgAccFollowNode1" presStyleIdx="1" presStyleCnt="4" custScaleX="116209">
        <dgm:presLayoutVars>
          <dgm:bulletEnabled val="1"/>
        </dgm:presLayoutVars>
      </dgm:prSet>
      <dgm:spPr/>
    </dgm:pt>
    <dgm:pt modelId="{327C6A75-6F20-41FF-9C2E-C0C5C4D68054}" type="pres">
      <dgm:prSet presAssocID="{EF420C04-19DB-456C-8FCD-95153560C6EE}" presName="spacing" presStyleCnt="0"/>
      <dgm:spPr/>
    </dgm:pt>
    <dgm:pt modelId="{54B840B4-4361-4E46-A835-876C7C3195D7}" type="pres">
      <dgm:prSet presAssocID="{47847C91-73E6-41FA-A244-88E378BBE347}" presName="linNode" presStyleCnt="0"/>
      <dgm:spPr/>
    </dgm:pt>
    <dgm:pt modelId="{4B587215-7199-4E7D-AC7F-6A7BBE190802}" type="pres">
      <dgm:prSet presAssocID="{47847C91-73E6-41FA-A244-88E378BBE347}" presName="parentShp" presStyleLbl="node1" presStyleIdx="2" presStyleCnt="4" custScaleX="75940" custLinFactNeighborX="-6878" custLinFactNeighborY="-1968">
        <dgm:presLayoutVars>
          <dgm:bulletEnabled val="1"/>
        </dgm:presLayoutVars>
      </dgm:prSet>
      <dgm:spPr/>
    </dgm:pt>
    <dgm:pt modelId="{733E41DB-D2AB-4DD3-AB49-26750EDD8A4D}" type="pres">
      <dgm:prSet presAssocID="{47847C91-73E6-41FA-A244-88E378BBE347}" presName="childShp" presStyleLbl="bgAccFollowNode1" presStyleIdx="2" presStyleCnt="4" custScaleX="116209">
        <dgm:presLayoutVars>
          <dgm:bulletEnabled val="1"/>
        </dgm:presLayoutVars>
      </dgm:prSet>
      <dgm:spPr/>
    </dgm:pt>
    <dgm:pt modelId="{C6203CFB-0F0E-439D-BDE0-8A11D88D7D43}" type="pres">
      <dgm:prSet presAssocID="{50148B59-4D59-4074-85DA-AD3B8581B361}" presName="spacing" presStyleCnt="0"/>
      <dgm:spPr/>
    </dgm:pt>
    <dgm:pt modelId="{0FF470A8-BF53-4E68-9FEB-3223899B0120}" type="pres">
      <dgm:prSet presAssocID="{F6E1B47B-6A70-4FB7-B5CA-C6C9E53698F2}" presName="linNode" presStyleCnt="0"/>
      <dgm:spPr/>
    </dgm:pt>
    <dgm:pt modelId="{95672E74-57E3-4728-A8C9-511617E04CF4}" type="pres">
      <dgm:prSet presAssocID="{F6E1B47B-6A70-4FB7-B5CA-C6C9E53698F2}" presName="parentShp" presStyleLbl="node1" presStyleIdx="3" presStyleCnt="4" custScaleX="75940" custLinFactNeighborX="-6878" custLinFactNeighborY="-1968">
        <dgm:presLayoutVars>
          <dgm:bulletEnabled val="1"/>
        </dgm:presLayoutVars>
      </dgm:prSet>
      <dgm:spPr/>
    </dgm:pt>
    <dgm:pt modelId="{8DCD33F4-E7A0-4037-9738-891EA06C33C4}" type="pres">
      <dgm:prSet presAssocID="{F6E1B47B-6A70-4FB7-B5CA-C6C9E53698F2}" presName="childShp" presStyleLbl="bgAccFollowNode1" presStyleIdx="3" presStyleCnt="4" custScaleX="116209">
        <dgm:presLayoutVars>
          <dgm:bulletEnabled val="1"/>
        </dgm:presLayoutVars>
      </dgm:prSet>
      <dgm:spPr/>
    </dgm:pt>
  </dgm:ptLst>
  <dgm:cxnLst>
    <dgm:cxn modelId="{3586DF01-970B-4BDF-8596-37B8356B4BBE}" type="presOf" srcId="{44D4E0D8-B2F9-4C19-9ADD-99A23A2FF555}" destId="{733E41DB-D2AB-4DD3-AB49-26750EDD8A4D}" srcOrd="0" destOrd="0" presId="urn:microsoft.com/office/officeart/2005/8/layout/vList6"/>
    <dgm:cxn modelId="{7649CC07-5583-409C-BB50-EFFAADA01300}" srcId="{26CA9DE5-014F-4A47-AEBE-C2EB2EEE7596}" destId="{564CF59C-DC2D-48E2-B8FD-CB9F01009C84}" srcOrd="0" destOrd="0" parTransId="{E4A310DF-8E35-4A0D-A43B-2823BD5C0D3F}" sibTransId="{68ABCE82-7D4A-422A-B268-456148D3753A}"/>
    <dgm:cxn modelId="{A8795C1E-075D-4F1F-8393-772E92DBEBF2}" srcId="{2DB1E497-E4F0-4413-821D-C6BB7D1E8223}" destId="{F6E1B47B-6A70-4FB7-B5CA-C6C9E53698F2}" srcOrd="3" destOrd="0" parTransId="{21A180B2-8BCC-457A-9575-287B1C7B7390}" sibTransId="{85754278-2358-4A1E-8A5C-FC87A05522D2}"/>
    <dgm:cxn modelId="{BB8A3E2E-D511-488D-B334-CFF2F1EE3FB9}" type="presOf" srcId="{F6E1B47B-6A70-4FB7-B5CA-C6C9E53698F2}" destId="{95672E74-57E3-4728-A8C9-511617E04CF4}" srcOrd="0" destOrd="0" presId="urn:microsoft.com/office/officeart/2005/8/layout/vList6"/>
    <dgm:cxn modelId="{2C6B7034-A6DD-4F93-8FA5-2CCDD501A13D}" type="presOf" srcId="{26CA9DE5-014F-4A47-AEBE-C2EB2EEE7596}" destId="{4C345420-2C05-4A72-98C2-28A5FD6E3BAA}" srcOrd="0" destOrd="0" presId="urn:microsoft.com/office/officeart/2005/8/layout/vList6"/>
    <dgm:cxn modelId="{5F8F295C-4767-4F2B-8DF0-E7A7FC544804}" type="presOf" srcId="{48826639-BF77-4850-94A9-D05BF1251720}" destId="{0B5EE1AB-C7EE-4461-BAA8-E8AE3DAC4D2A}" srcOrd="0" destOrd="0" presId="urn:microsoft.com/office/officeart/2005/8/layout/vList6"/>
    <dgm:cxn modelId="{86C83466-FA26-4A45-B604-9395985576B3}" srcId="{2D7344BB-3250-4276-B289-8B7B7476B743}" destId="{48826639-BF77-4850-94A9-D05BF1251720}" srcOrd="0" destOrd="0" parTransId="{7C96FFE8-0DCB-4C92-A649-D0A5EF8F6FDF}" sibTransId="{9CB84FE6-7E4B-42EB-B1F4-58BC44ABADEF}"/>
    <dgm:cxn modelId="{F071F279-8117-4B39-9BB7-47E8181F3072}" type="presOf" srcId="{2D7344BB-3250-4276-B289-8B7B7476B743}" destId="{A3A569CF-97BF-4750-9754-9C07EE6910DC}" srcOrd="0" destOrd="0" presId="urn:microsoft.com/office/officeart/2005/8/layout/vList6"/>
    <dgm:cxn modelId="{A0B2847E-CEA8-466F-A047-7A48EC5C4280}" type="presOf" srcId="{564CF59C-DC2D-48E2-B8FD-CB9F01009C84}" destId="{E7A9D595-AFC3-492F-A4E7-C41E109A1105}" srcOrd="0" destOrd="0" presId="urn:microsoft.com/office/officeart/2005/8/layout/vList6"/>
    <dgm:cxn modelId="{7343D19C-6C93-48C5-B2D1-49A26460D72B}" type="presOf" srcId="{47847C91-73E6-41FA-A244-88E378BBE347}" destId="{4B587215-7199-4E7D-AC7F-6A7BBE190802}" srcOrd="0" destOrd="0" presId="urn:microsoft.com/office/officeart/2005/8/layout/vList6"/>
    <dgm:cxn modelId="{3A9A0AA2-4789-4B14-952E-2667FA43D2D6}" srcId="{2DB1E497-E4F0-4413-821D-C6BB7D1E8223}" destId="{26CA9DE5-014F-4A47-AEBE-C2EB2EEE7596}" srcOrd="0" destOrd="0" parTransId="{7359C2A1-AA8E-459D-80DC-090A24044A32}" sibTransId="{159BD04F-1292-48A8-B7C2-9546BCEA829F}"/>
    <dgm:cxn modelId="{EF7AE6AB-DDC5-4CC3-B624-26503C961299}" type="presOf" srcId="{D3C78258-BCC7-4027-BE7F-B124FEBD8A8B}" destId="{8DCD33F4-E7A0-4037-9738-891EA06C33C4}" srcOrd="0" destOrd="0" presId="urn:microsoft.com/office/officeart/2005/8/layout/vList6"/>
    <dgm:cxn modelId="{529E91AE-13E7-4BB4-BDEE-C981983EE823}" srcId="{2DB1E497-E4F0-4413-821D-C6BB7D1E8223}" destId="{47847C91-73E6-41FA-A244-88E378BBE347}" srcOrd="2" destOrd="0" parTransId="{E05A6FA9-B937-403C-9E0F-E7B461ABC085}" sibTransId="{50148B59-4D59-4074-85DA-AD3B8581B361}"/>
    <dgm:cxn modelId="{80B783B9-363A-4F82-A6F0-C24678B8FA99}" type="presOf" srcId="{2DB1E497-E4F0-4413-821D-C6BB7D1E8223}" destId="{902ED1B3-2467-46B6-8DFA-4946AA28B5EA}" srcOrd="0" destOrd="0" presId="urn:microsoft.com/office/officeart/2005/8/layout/vList6"/>
    <dgm:cxn modelId="{F3A39AD3-F7F3-4F15-8B61-F1371AEDE9CC}" srcId="{F6E1B47B-6A70-4FB7-B5CA-C6C9E53698F2}" destId="{D3C78258-BCC7-4027-BE7F-B124FEBD8A8B}" srcOrd="0" destOrd="0" parTransId="{0EE6B0DB-D6FA-44CA-AA61-564F1C3472C3}" sibTransId="{904116BC-6467-435F-84FE-455B36484C44}"/>
    <dgm:cxn modelId="{BE7C6BDC-6737-4BC8-AC3D-F7E27F6F8A82}" srcId="{47847C91-73E6-41FA-A244-88E378BBE347}" destId="{44D4E0D8-B2F9-4C19-9ADD-99A23A2FF555}" srcOrd="0" destOrd="0" parTransId="{B25DB54F-3EA5-453C-9B4E-3FDF9FF9598E}" sibTransId="{23CD0317-0D84-41F1-8350-0895F751C571}"/>
    <dgm:cxn modelId="{2BEA38F2-4250-427A-948A-869DE1C57B0D}" srcId="{2DB1E497-E4F0-4413-821D-C6BB7D1E8223}" destId="{2D7344BB-3250-4276-B289-8B7B7476B743}" srcOrd="1" destOrd="0" parTransId="{04EE2C04-CF95-4463-AD9C-8C6D425C22B3}" sibTransId="{EF420C04-19DB-456C-8FCD-95153560C6EE}"/>
    <dgm:cxn modelId="{4A7987BB-3FA1-4A44-9DE3-1BDF69D38C8F}" type="presParOf" srcId="{902ED1B3-2467-46B6-8DFA-4946AA28B5EA}" destId="{B54C92A4-CE70-4E75-A319-1F00B36226CC}" srcOrd="0" destOrd="0" presId="urn:microsoft.com/office/officeart/2005/8/layout/vList6"/>
    <dgm:cxn modelId="{BFC5D1DD-E3C5-44FD-97B6-4D928F62A666}" type="presParOf" srcId="{B54C92A4-CE70-4E75-A319-1F00B36226CC}" destId="{4C345420-2C05-4A72-98C2-28A5FD6E3BAA}" srcOrd="0" destOrd="0" presId="urn:microsoft.com/office/officeart/2005/8/layout/vList6"/>
    <dgm:cxn modelId="{DEBE0612-8162-4E8A-84F0-A5FF3DC49360}" type="presParOf" srcId="{B54C92A4-CE70-4E75-A319-1F00B36226CC}" destId="{E7A9D595-AFC3-492F-A4E7-C41E109A1105}" srcOrd="1" destOrd="0" presId="urn:microsoft.com/office/officeart/2005/8/layout/vList6"/>
    <dgm:cxn modelId="{DE6DAA7A-0C51-435A-84D4-AC7D4444666A}" type="presParOf" srcId="{902ED1B3-2467-46B6-8DFA-4946AA28B5EA}" destId="{2CB41DAD-800F-4EAE-BD01-02DE2B9AD8DE}" srcOrd="1" destOrd="0" presId="urn:microsoft.com/office/officeart/2005/8/layout/vList6"/>
    <dgm:cxn modelId="{2BF884BD-E2DC-4989-9CFB-71B88F4331B7}" type="presParOf" srcId="{902ED1B3-2467-46B6-8DFA-4946AA28B5EA}" destId="{062F4D61-6A78-41DB-B9BE-17952340391E}" srcOrd="2" destOrd="0" presId="urn:microsoft.com/office/officeart/2005/8/layout/vList6"/>
    <dgm:cxn modelId="{3D85CCFF-AA3D-4E41-86B6-591AAC1A5529}" type="presParOf" srcId="{062F4D61-6A78-41DB-B9BE-17952340391E}" destId="{A3A569CF-97BF-4750-9754-9C07EE6910DC}" srcOrd="0" destOrd="0" presId="urn:microsoft.com/office/officeart/2005/8/layout/vList6"/>
    <dgm:cxn modelId="{B5D629E7-AEB3-4A3F-BCE2-E319BCD016F0}" type="presParOf" srcId="{062F4D61-6A78-41DB-B9BE-17952340391E}" destId="{0B5EE1AB-C7EE-4461-BAA8-E8AE3DAC4D2A}" srcOrd="1" destOrd="0" presId="urn:microsoft.com/office/officeart/2005/8/layout/vList6"/>
    <dgm:cxn modelId="{82A1CD8B-435E-4C88-8F03-DC4A6A7EE084}" type="presParOf" srcId="{902ED1B3-2467-46B6-8DFA-4946AA28B5EA}" destId="{327C6A75-6F20-41FF-9C2E-C0C5C4D68054}" srcOrd="3" destOrd="0" presId="urn:microsoft.com/office/officeart/2005/8/layout/vList6"/>
    <dgm:cxn modelId="{A615959D-11A8-4593-91B6-E43B6215B588}" type="presParOf" srcId="{902ED1B3-2467-46B6-8DFA-4946AA28B5EA}" destId="{54B840B4-4361-4E46-A835-876C7C3195D7}" srcOrd="4" destOrd="0" presId="urn:microsoft.com/office/officeart/2005/8/layout/vList6"/>
    <dgm:cxn modelId="{EECCA892-9110-4C3D-AC27-8740B4DC9997}" type="presParOf" srcId="{54B840B4-4361-4E46-A835-876C7C3195D7}" destId="{4B587215-7199-4E7D-AC7F-6A7BBE190802}" srcOrd="0" destOrd="0" presId="urn:microsoft.com/office/officeart/2005/8/layout/vList6"/>
    <dgm:cxn modelId="{3DE5A4CB-3309-4970-878B-D62F7BDA1547}" type="presParOf" srcId="{54B840B4-4361-4E46-A835-876C7C3195D7}" destId="{733E41DB-D2AB-4DD3-AB49-26750EDD8A4D}" srcOrd="1" destOrd="0" presId="urn:microsoft.com/office/officeart/2005/8/layout/vList6"/>
    <dgm:cxn modelId="{83FD4FCB-62A0-4606-BE63-91415AA810DC}" type="presParOf" srcId="{902ED1B3-2467-46B6-8DFA-4946AA28B5EA}" destId="{C6203CFB-0F0E-439D-BDE0-8A11D88D7D43}" srcOrd="5" destOrd="0" presId="urn:microsoft.com/office/officeart/2005/8/layout/vList6"/>
    <dgm:cxn modelId="{D48816D5-1FC5-4438-97D3-902B4AFA2C2C}" type="presParOf" srcId="{902ED1B3-2467-46B6-8DFA-4946AA28B5EA}" destId="{0FF470A8-BF53-4E68-9FEB-3223899B0120}" srcOrd="6" destOrd="0" presId="urn:microsoft.com/office/officeart/2005/8/layout/vList6"/>
    <dgm:cxn modelId="{3A3E7A8F-10A3-4C9E-BD40-EB9A924EC5DF}" type="presParOf" srcId="{0FF470A8-BF53-4E68-9FEB-3223899B0120}" destId="{95672E74-57E3-4728-A8C9-511617E04CF4}" srcOrd="0" destOrd="0" presId="urn:microsoft.com/office/officeart/2005/8/layout/vList6"/>
    <dgm:cxn modelId="{404A2A9B-AD9A-4EEE-AB16-FE630790D81A}" type="presParOf" srcId="{0FF470A8-BF53-4E68-9FEB-3223899B0120}" destId="{8DCD33F4-E7A0-4037-9738-891EA06C33C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2200" b="1" i="0" dirty="0"/>
            <a:t>Administrative Metadata</a:t>
          </a:r>
          <a:r>
            <a:rPr lang="en-US" sz="2200" b="0" i="0" dirty="0"/>
            <a:t>:</a:t>
          </a:r>
          <a:endParaRPr lang="en-US" sz="2200" dirty="0"/>
        </a:p>
      </dgm:t>
    </dgm:pt>
    <dgm:pt modelId="{7359C2A1-AA8E-459D-80DC-090A24044A32}" type="parTrans" cxnId="{3A9A0AA2-4789-4B14-952E-2667FA43D2D6}">
      <dgm:prSet/>
      <dgm:spPr/>
      <dgm:t>
        <a:bodyPr/>
        <a:lstStyle/>
        <a:p>
          <a:endParaRPr lang="en-US" sz="3200"/>
        </a:p>
      </dgm:t>
    </dgm:pt>
    <dgm:pt modelId="{159BD04F-1292-48A8-B7C2-9546BCEA829F}" type="sibTrans" cxnId="{3A9A0AA2-4789-4B14-952E-2667FA43D2D6}">
      <dgm:prSet/>
      <dgm:spPr/>
      <dgm:t>
        <a:bodyPr/>
        <a:lstStyle/>
        <a:p>
          <a:endParaRPr lang="en-US" sz="3200"/>
        </a:p>
      </dgm:t>
    </dgm:pt>
    <dgm:pt modelId="{71BCA02C-E9A1-4D8A-9CFA-E010904884AF}">
      <dgm:prSet custT="1"/>
      <dgm:spPr/>
      <dgm:t>
        <a:bodyPr/>
        <a:lstStyle/>
        <a:p>
          <a:r>
            <a:rPr lang="en-US" sz="1500" b="0" i="0" dirty="0"/>
            <a:t>It provides information needed to manage a resource over its lifecycle, including access rights, usage restrictions, and retention policies. It supports governance, compliance, and secure operations of IoT data assets.</a:t>
          </a:r>
          <a:endParaRPr lang="en-US" sz="1500" dirty="0"/>
        </a:p>
      </dgm:t>
    </dgm:pt>
    <dgm:pt modelId="{2D4DF6BB-FC08-409F-91C2-A1EDEDBE7D9B}" type="parTrans" cxnId="{D06CFED8-08EE-4D3F-A29C-68CC5DF24A52}">
      <dgm:prSet/>
      <dgm:spPr/>
      <dgm:t>
        <a:bodyPr/>
        <a:lstStyle/>
        <a:p>
          <a:endParaRPr lang="en-US"/>
        </a:p>
      </dgm:t>
    </dgm:pt>
    <dgm:pt modelId="{B452E4EE-45F0-43AF-81BE-FE1B1F17123A}" type="sibTrans" cxnId="{D06CFED8-08EE-4D3F-A29C-68CC5DF24A52}">
      <dgm:prSet/>
      <dgm:spPr/>
      <dgm:t>
        <a:bodyPr/>
        <a:lstStyle/>
        <a:p>
          <a:endParaRPr lang="en-US"/>
        </a:p>
      </dgm:t>
    </dgm:pt>
    <dgm:pt modelId="{A3B2A3B3-69D4-4E15-8ACF-1A401984AA78}">
      <dgm:prSet custT="1"/>
      <dgm:spPr/>
      <dgm:t>
        <a:bodyPr/>
        <a:lstStyle/>
        <a:p>
          <a:r>
            <a:rPr lang="en-US" sz="2200" b="1" dirty="0"/>
            <a:t>Metadata:</a:t>
          </a:r>
        </a:p>
      </dgm:t>
    </dgm:pt>
    <dgm:pt modelId="{C85A80DA-740C-4E4E-B1E1-8FF37F418275}" type="parTrans" cxnId="{8D433A6D-5443-41B7-ACE7-1C4181804039}">
      <dgm:prSet/>
      <dgm:spPr/>
      <dgm:t>
        <a:bodyPr/>
        <a:lstStyle/>
        <a:p>
          <a:endParaRPr lang="en-US"/>
        </a:p>
      </dgm:t>
    </dgm:pt>
    <dgm:pt modelId="{5F8CF391-10AA-4BB1-9300-47F4E10316E6}" type="sibTrans" cxnId="{8D433A6D-5443-41B7-ACE7-1C4181804039}">
      <dgm:prSet/>
      <dgm:spPr/>
      <dgm:t>
        <a:bodyPr/>
        <a:lstStyle/>
        <a:p>
          <a:endParaRPr lang="en-US"/>
        </a:p>
      </dgm:t>
    </dgm:pt>
    <dgm:pt modelId="{AE3FFA0F-863F-4167-AB4B-E1B06CA46C47}">
      <dgm:prSet custT="1"/>
      <dgm:spPr/>
      <dgm:t>
        <a:bodyPr/>
        <a:lstStyle/>
        <a:p>
          <a:r>
            <a:rPr lang="en-US" sz="1500" dirty="0"/>
            <a:t>It is simply “data about data.” It’s the information that describes, explains, or gives context to other data so people and systems can find it, understand it, and manage it effectively.</a:t>
          </a:r>
        </a:p>
      </dgm:t>
    </dgm:pt>
    <dgm:pt modelId="{D41E056E-16C6-4EF6-8286-F3A428915190}" type="parTrans" cxnId="{CF7F17CF-21DD-4320-8D1E-568F9962CD01}">
      <dgm:prSet/>
      <dgm:spPr/>
      <dgm:t>
        <a:bodyPr/>
        <a:lstStyle/>
        <a:p>
          <a:endParaRPr lang="en-US"/>
        </a:p>
      </dgm:t>
    </dgm:pt>
    <dgm:pt modelId="{8945C55A-3A29-4539-92E3-688CF87FE5C8}" type="sibTrans" cxnId="{CF7F17CF-21DD-4320-8D1E-568F9962CD01}">
      <dgm:prSet/>
      <dgm:spPr/>
      <dgm:t>
        <a:bodyPr/>
        <a:lstStyle/>
        <a:p>
          <a:endParaRPr lang="en-US"/>
        </a:p>
      </dgm:t>
    </dgm:pt>
    <dgm:pt modelId="{310B951C-415A-480E-9B18-07A5643EF7B5}">
      <dgm:prSet custT="1"/>
      <dgm:spPr/>
      <dgm:t>
        <a:bodyPr/>
        <a:lstStyle/>
        <a:p>
          <a:r>
            <a:rPr lang="en-US" sz="2200" b="1" dirty="0"/>
            <a:t>Descriptive Metadata:</a:t>
          </a:r>
        </a:p>
      </dgm:t>
    </dgm:pt>
    <dgm:pt modelId="{9FE5C53A-523C-4164-B21F-D7063E8A9188}" type="parTrans" cxnId="{A71840B0-467E-46D4-BCC3-894C11F7F46F}">
      <dgm:prSet/>
      <dgm:spPr/>
      <dgm:t>
        <a:bodyPr/>
        <a:lstStyle/>
        <a:p>
          <a:endParaRPr lang="en-US"/>
        </a:p>
      </dgm:t>
    </dgm:pt>
    <dgm:pt modelId="{7320A6F2-1967-4A06-BEBB-E5E8A9262EFE}" type="sibTrans" cxnId="{A71840B0-467E-46D4-BCC3-894C11F7F46F}">
      <dgm:prSet/>
      <dgm:spPr/>
      <dgm:t>
        <a:bodyPr/>
        <a:lstStyle/>
        <a:p>
          <a:endParaRPr lang="en-US"/>
        </a:p>
      </dgm:t>
    </dgm:pt>
    <dgm:pt modelId="{8E64C1F7-937C-489C-828F-9FCD3E6A6018}">
      <dgm:prSet custT="1"/>
      <dgm:spPr/>
      <dgm:t>
        <a:bodyPr/>
        <a:lstStyle/>
        <a:p>
          <a:r>
            <a:rPr lang="en-US" sz="13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gm:t>
    </dgm:pt>
    <dgm:pt modelId="{3B450C75-1FF9-4EC6-B8CC-3D467F511959}" type="parTrans" cxnId="{3058A0C2-00B8-4E11-A587-FDB15F0A1355}">
      <dgm:prSet/>
      <dgm:spPr/>
      <dgm:t>
        <a:bodyPr/>
        <a:lstStyle/>
        <a:p>
          <a:endParaRPr lang="en-US"/>
        </a:p>
      </dgm:t>
    </dgm:pt>
    <dgm:pt modelId="{366292C4-6399-4C27-960D-7E7BB6F27CDC}" type="sibTrans" cxnId="{3058A0C2-00B8-4E11-A587-FDB15F0A1355}">
      <dgm:prSet/>
      <dgm:spPr/>
      <dgm:t>
        <a:bodyPr/>
        <a:lstStyle/>
        <a:p>
          <a:endParaRPr lang="en-US"/>
        </a:p>
      </dgm:t>
    </dgm:pt>
    <dgm:pt modelId="{58908276-8D2E-49AD-A76B-31ECB09DD6C1}">
      <dgm:prSet custT="1"/>
      <dgm:spPr/>
      <dgm:t>
        <a:bodyPr/>
        <a:lstStyle/>
        <a:p>
          <a:r>
            <a:rPr lang="en-US" sz="2200" b="1" dirty="0"/>
            <a:t>Structural Metadata:</a:t>
          </a:r>
        </a:p>
      </dgm:t>
    </dgm:pt>
    <dgm:pt modelId="{543DD6B4-8E96-488D-9216-D72AD952E39A}" type="parTrans" cxnId="{2AD8C511-2CE6-4AA0-9571-4B972044D469}">
      <dgm:prSet/>
      <dgm:spPr/>
      <dgm:t>
        <a:bodyPr/>
        <a:lstStyle/>
        <a:p>
          <a:endParaRPr lang="en-US"/>
        </a:p>
      </dgm:t>
    </dgm:pt>
    <dgm:pt modelId="{52822AAE-4E6C-4FAB-A12B-EBB45DDC9153}" type="sibTrans" cxnId="{2AD8C511-2CE6-4AA0-9571-4B972044D469}">
      <dgm:prSet/>
      <dgm:spPr/>
      <dgm:t>
        <a:bodyPr/>
        <a:lstStyle/>
        <a:p>
          <a:endParaRPr lang="en-US"/>
        </a:p>
      </dgm:t>
    </dgm:pt>
    <dgm:pt modelId="{BF230DE9-B330-4C3D-9306-3076A213292F}">
      <dgm:prSet custT="1"/>
      <dgm:spPr/>
      <dgm:t>
        <a:bodyPr/>
        <a:lstStyle/>
        <a:p>
          <a:r>
            <a:rPr lang="en-US" sz="1500" dirty="0"/>
            <a:t>It describes how data is organized, stored, and linked, essentially the blueprint of the dataset or resource. It ensures systems and applications understand the format, schema, and relationships between different data elements.</a:t>
          </a:r>
        </a:p>
      </dgm:t>
    </dgm:pt>
    <dgm:pt modelId="{4EDA1E26-FA2D-4092-B0BE-F9B391846A85}" type="parTrans" cxnId="{D76EA8E1-5F46-45C5-BB55-6516A5E5165B}">
      <dgm:prSet/>
      <dgm:spPr/>
      <dgm:t>
        <a:bodyPr/>
        <a:lstStyle/>
        <a:p>
          <a:endParaRPr lang="en-US"/>
        </a:p>
      </dgm:t>
    </dgm:pt>
    <dgm:pt modelId="{5F41445C-BA30-4F09-AE7C-13D11F9A4080}" type="sibTrans" cxnId="{D76EA8E1-5F46-45C5-BB55-6516A5E5165B}">
      <dgm:prSet/>
      <dgm:spPr/>
      <dgm:t>
        <a:bodyPr/>
        <a:lstStyle/>
        <a:p>
          <a:endParaRPr lang="en-US"/>
        </a:p>
      </dgm:t>
    </dgm:pt>
    <dgm:pt modelId="{2C76BDA9-6C84-4F03-98FC-804C1607AEBD}" type="pres">
      <dgm:prSet presAssocID="{2DB1E497-E4F0-4413-821D-C6BB7D1E8223}" presName="Name0" presStyleCnt="0">
        <dgm:presLayoutVars>
          <dgm:dir/>
          <dgm:animLvl val="lvl"/>
          <dgm:resizeHandles/>
        </dgm:presLayoutVars>
      </dgm:prSet>
      <dgm:spPr/>
    </dgm:pt>
    <dgm:pt modelId="{2C7F1218-53CC-4921-A44E-7388DE0EDD8F}" type="pres">
      <dgm:prSet presAssocID="{A3B2A3B3-69D4-4E15-8ACF-1A401984AA78}" presName="linNode" presStyleCnt="0"/>
      <dgm:spPr/>
    </dgm:pt>
    <dgm:pt modelId="{0106FBBC-825A-4E74-99D7-045BBB745A8D}" type="pres">
      <dgm:prSet presAssocID="{A3B2A3B3-69D4-4E15-8ACF-1A401984AA78}" presName="parentShp" presStyleLbl="node1" presStyleIdx="0" presStyleCnt="4" custScaleX="74420" custLinFactNeighborX="-8611" custLinFactNeighborY="-2592">
        <dgm:presLayoutVars>
          <dgm:bulletEnabled val="1"/>
        </dgm:presLayoutVars>
      </dgm:prSet>
      <dgm:spPr/>
    </dgm:pt>
    <dgm:pt modelId="{4F2534A2-074C-4B5F-B01C-94EAF2597579}" type="pres">
      <dgm:prSet presAssocID="{A3B2A3B3-69D4-4E15-8ACF-1A401984AA78}" presName="childShp" presStyleLbl="bgAccFollowNode1" presStyleIdx="0" presStyleCnt="4" custScaleX="124661" custLinFactNeighborX="595" custLinFactNeighborY="126">
        <dgm:presLayoutVars>
          <dgm:bulletEnabled val="1"/>
        </dgm:presLayoutVars>
      </dgm:prSet>
      <dgm:spPr/>
    </dgm:pt>
    <dgm:pt modelId="{FDD6EA0F-4FB2-45A6-B683-48AB5CA9CAAC}" type="pres">
      <dgm:prSet presAssocID="{5F8CF391-10AA-4BB1-9300-47F4E10316E6}" presName="spacing" presStyleCnt="0"/>
      <dgm:spPr/>
    </dgm:pt>
    <dgm:pt modelId="{B2C27DFB-3B4F-44A8-AF20-D5BBB06D8E74}" type="pres">
      <dgm:prSet presAssocID="{310B951C-415A-480E-9B18-07A5643EF7B5}" presName="linNode" presStyleCnt="0"/>
      <dgm:spPr/>
    </dgm:pt>
    <dgm:pt modelId="{BB1A5610-5443-4764-BECE-231F5CB39CC9}" type="pres">
      <dgm:prSet presAssocID="{310B951C-415A-480E-9B18-07A5643EF7B5}" presName="parentShp" presStyleLbl="node1" presStyleIdx="1" presStyleCnt="4" custScaleX="74420" custLinFactNeighborX="-8611" custLinFactNeighborY="-2592">
        <dgm:presLayoutVars>
          <dgm:bulletEnabled val="1"/>
        </dgm:presLayoutVars>
      </dgm:prSet>
      <dgm:spPr/>
    </dgm:pt>
    <dgm:pt modelId="{1ED0EF10-254E-470F-AF56-A54B18999040}" type="pres">
      <dgm:prSet presAssocID="{310B951C-415A-480E-9B18-07A5643EF7B5}" presName="childShp" presStyleLbl="bgAccFollowNode1" presStyleIdx="1" presStyleCnt="4" custScaleX="124661" custLinFactNeighborX="595" custLinFactNeighborY="126">
        <dgm:presLayoutVars>
          <dgm:bulletEnabled val="1"/>
        </dgm:presLayoutVars>
      </dgm:prSet>
      <dgm:spPr/>
    </dgm:pt>
    <dgm:pt modelId="{F6097672-7825-4174-9D29-6910FDDC44BB}" type="pres">
      <dgm:prSet presAssocID="{7320A6F2-1967-4A06-BEBB-E5E8A9262EFE}" presName="spacing" presStyleCnt="0"/>
      <dgm:spPr/>
    </dgm:pt>
    <dgm:pt modelId="{DCD9618B-BE0F-4829-97E2-63F0A6BC9D45}" type="pres">
      <dgm:prSet presAssocID="{58908276-8D2E-49AD-A76B-31ECB09DD6C1}" presName="linNode" presStyleCnt="0"/>
      <dgm:spPr/>
    </dgm:pt>
    <dgm:pt modelId="{3057170C-47EE-4DC1-B766-E352C8F3A6C8}" type="pres">
      <dgm:prSet presAssocID="{58908276-8D2E-49AD-A76B-31ECB09DD6C1}" presName="parentShp" presStyleLbl="node1" presStyleIdx="2" presStyleCnt="4" custScaleX="74420" custLinFactNeighborX="-8611" custLinFactNeighborY="-2592">
        <dgm:presLayoutVars>
          <dgm:bulletEnabled val="1"/>
        </dgm:presLayoutVars>
      </dgm:prSet>
      <dgm:spPr/>
    </dgm:pt>
    <dgm:pt modelId="{26AD4910-1ED7-4360-A7BB-B5CA4DF1FA31}" type="pres">
      <dgm:prSet presAssocID="{58908276-8D2E-49AD-A76B-31ECB09DD6C1}" presName="childShp" presStyleLbl="bgAccFollowNode1" presStyleIdx="2" presStyleCnt="4" custScaleX="124661" custLinFactNeighborX="595" custLinFactNeighborY="126">
        <dgm:presLayoutVars>
          <dgm:bulletEnabled val="1"/>
        </dgm:presLayoutVars>
      </dgm:prSet>
      <dgm:spPr/>
    </dgm:pt>
    <dgm:pt modelId="{DA69B2EB-6236-4A67-9A1A-2FC5AAEEA24C}" type="pres">
      <dgm:prSet presAssocID="{52822AAE-4E6C-4FAB-A12B-EBB45DDC9153}" presName="spacing" presStyleCnt="0"/>
      <dgm:spPr/>
    </dgm:pt>
    <dgm:pt modelId="{2488B0E5-8C63-46EE-87C4-DA2C39DE551A}" type="pres">
      <dgm:prSet presAssocID="{26CA9DE5-014F-4A47-AEBE-C2EB2EEE7596}" presName="linNode" presStyleCnt="0"/>
      <dgm:spPr/>
    </dgm:pt>
    <dgm:pt modelId="{ABBF378E-9881-4CDD-82FF-4AD192D9E397}" type="pres">
      <dgm:prSet presAssocID="{26CA9DE5-014F-4A47-AEBE-C2EB2EEE7596}" presName="parentShp" presStyleLbl="node1" presStyleIdx="3" presStyleCnt="4" custScaleX="74420" custLinFactNeighborX="-8611" custLinFactNeighborY="-2592">
        <dgm:presLayoutVars>
          <dgm:bulletEnabled val="1"/>
        </dgm:presLayoutVars>
      </dgm:prSet>
      <dgm:spPr/>
    </dgm:pt>
    <dgm:pt modelId="{522ADE8E-96D4-4C68-B6EC-D58AE92F3682}" type="pres">
      <dgm:prSet presAssocID="{26CA9DE5-014F-4A47-AEBE-C2EB2EEE7596}" presName="childShp" presStyleLbl="bgAccFollowNode1" presStyleIdx="3" presStyleCnt="4" custScaleX="124661" custLinFactNeighborX="595" custLinFactNeighborY="126">
        <dgm:presLayoutVars>
          <dgm:bulletEnabled val="1"/>
        </dgm:presLayoutVars>
      </dgm:prSet>
      <dgm:spPr/>
    </dgm:pt>
  </dgm:ptLst>
  <dgm:cxnLst>
    <dgm:cxn modelId="{2AD8C511-2CE6-4AA0-9571-4B972044D469}" srcId="{2DB1E497-E4F0-4413-821D-C6BB7D1E8223}" destId="{58908276-8D2E-49AD-A76B-31ECB09DD6C1}" srcOrd="2" destOrd="0" parTransId="{543DD6B4-8E96-488D-9216-D72AD952E39A}" sibTransId="{52822AAE-4E6C-4FAB-A12B-EBB45DDC9153}"/>
    <dgm:cxn modelId="{7843743E-AA87-4146-BB09-ED0738939DBE}" type="presOf" srcId="{26CA9DE5-014F-4A47-AEBE-C2EB2EEE7596}" destId="{ABBF378E-9881-4CDD-82FF-4AD192D9E397}" srcOrd="0" destOrd="0" presId="urn:microsoft.com/office/officeart/2005/8/layout/vList6"/>
    <dgm:cxn modelId="{9192B444-6CD6-4279-87D7-3FC733FED4AE}" type="presOf" srcId="{A3B2A3B3-69D4-4E15-8ACF-1A401984AA78}" destId="{0106FBBC-825A-4E74-99D7-045BBB745A8D}" srcOrd="0" destOrd="0" presId="urn:microsoft.com/office/officeart/2005/8/layout/vList6"/>
    <dgm:cxn modelId="{85424369-5A5A-4082-BA2F-889DF87D0A38}" type="presOf" srcId="{2DB1E497-E4F0-4413-821D-C6BB7D1E8223}" destId="{2C76BDA9-6C84-4F03-98FC-804C1607AEBD}"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C91F984E-70E8-4A36-A7A3-49C9D38B5146}" type="presOf" srcId="{71BCA02C-E9A1-4D8A-9CFA-E010904884AF}" destId="{522ADE8E-96D4-4C68-B6EC-D58AE92F3682}" srcOrd="0" destOrd="0" presId="urn:microsoft.com/office/officeart/2005/8/layout/vList6"/>
    <dgm:cxn modelId="{AACE5F55-A59D-45AC-B4CB-A1B90C168726}" type="presOf" srcId="{310B951C-415A-480E-9B18-07A5643EF7B5}" destId="{BB1A5610-5443-4764-BECE-231F5CB39CC9}" srcOrd="0" destOrd="0" presId="urn:microsoft.com/office/officeart/2005/8/layout/vList6"/>
    <dgm:cxn modelId="{6AC60D8A-538C-4A95-B650-87F0A48F3A93}" type="presOf" srcId="{BF230DE9-B330-4C3D-9306-3076A213292F}" destId="{26AD4910-1ED7-4360-A7BB-B5CA4DF1FA31}" srcOrd="0" destOrd="0" presId="urn:microsoft.com/office/officeart/2005/8/layout/vList6"/>
    <dgm:cxn modelId="{3A9A0AA2-4789-4B14-952E-2667FA43D2D6}" srcId="{2DB1E497-E4F0-4413-821D-C6BB7D1E8223}" destId="{26CA9DE5-014F-4A47-AEBE-C2EB2EEE7596}" srcOrd="3" destOrd="0" parTransId="{7359C2A1-AA8E-459D-80DC-090A24044A32}" sibTransId="{159BD04F-1292-48A8-B7C2-9546BCEA829F}"/>
    <dgm:cxn modelId="{A71840B0-467E-46D4-BCC3-894C11F7F46F}" srcId="{2DB1E497-E4F0-4413-821D-C6BB7D1E8223}" destId="{310B951C-415A-480E-9B18-07A5643EF7B5}" srcOrd="1" destOrd="0" parTransId="{9FE5C53A-523C-4164-B21F-D7063E8A9188}" sibTransId="{7320A6F2-1967-4A06-BEBB-E5E8A9262EFE}"/>
    <dgm:cxn modelId="{05BA79B5-537F-4ACF-A76E-78BB391816D9}" type="presOf" srcId="{AE3FFA0F-863F-4167-AB4B-E1B06CA46C47}" destId="{4F2534A2-074C-4B5F-B01C-94EAF2597579}" srcOrd="0" destOrd="0" presId="urn:microsoft.com/office/officeart/2005/8/layout/vList6"/>
    <dgm:cxn modelId="{3058A0C2-00B8-4E11-A587-FDB15F0A1355}" srcId="{310B951C-415A-480E-9B18-07A5643EF7B5}" destId="{8E64C1F7-937C-489C-828F-9FCD3E6A6018}" srcOrd="0" destOrd="0" parTransId="{3B450C75-1FF9-4EC6-B8CC-3D467F511959}" sibTransId="{366292C4-6399-4C27-960D-7E7BB6F27CDC}"/>
    <dgm:cxn modelId="{CF7F17CF-21DD-4320-8D1E-568F9962CD01}" srcId="{A3B2A3B3-69D4-4E15-8ACF-1A401984AA78}" destId="{AE3FFA0F-863F-4167-AB4B-E1B06CA46C47}" srcOrd="0" destOrd="0" parTransId="{D41E056E-16C6-4EF6-8286-F3A428915190}" sibTransId="{8945C55A-3A29-4539-92E3-688CF87FE5C8}"/>
    <dgm:cxn modelId="{8A45A7D5-2133-4C20-A0E6-640D2776C28E}" type="presOf" srcId="{58908276-8D2E-49AD-A76B-31ECB09DD6C1}" destId="{3057170C-47EE-4DC1-B766-E352C8F3A6C8}" srcOrd="0" destOrd="0" presId="urn:microsoft.com/office/officeart/2005/8/layout/vList6"/>
    <dgm:cxn modelId="{D06CFED8-08EE-4D3F-A29C-68CC5DF24A52}" srcId="{26CA9DE5-014F-4A47-AEBE-C2EB2EEE7596}" destId="{71BCA02C-E9A1-4D8A-9CFA-E010904884AF}" srcOrd="0" destOrd="0" parTransId="{2D4DF6BB-FC08-409F-91C2-A1EDEDBE7D9B}" sibTransId="{B452E4EE-45F0-43AF-81BE-FE1B1F17123A}"/>
    <dgm:cxn modelId="{CD8713D9-F2F0-4AB3-BDB7-759C30D430C7}" type="presOf" srcId="{8E64C1F7-937C-489C-828F-9FCD3E6A6018}" destId="{1ED0EF10-254E-470F-AF56-A54B18999040}" srcOrd="0" destOrd="0" presId="urn:microsoft.com/office/officeart/2005/8/layout/vList6"/>
    <dgm:cxn modelId="{D76EA8E1-5F46-45C5-BB55-6516A5E5165B}" srcId="{58908276-8D2E-49AD-A76B-31ECB09DD6C1}" destId="{BF230DE9-B330-4C3D-9306-3076A213292F}" srcOrd="0" destOrd="0" parTransId="{4EDA1E26-FA2D-4092-B0BE-F9B391846A85}" sibTransId="{5F41445C-BA30-4F09-AE7C-13D11F9A4080}"/>
    <dgm:cxn modelId="{6CAAF1C5-D324-4489-8455-33DC43BB0954}" type="presParOf" srcId="{2C76BDA9-6C84-4F03-98FC-804C1607AEBD}" destId="{2C7F1218-53CC-4921-A44E-7388DE0EDD8F}" srcOrd="0" destOrd="0" presId="urn:microsoft.com/office/officeart/2005/8/layout/vList6"/>
    <dgm:cxn modelId="{02F3377C-0F54-438B-90B8-E917D6564BFE}" type="presParOf" srcId="{2C7F1218-53CC-4921-A44E-7388DE0EDD8F}" destId="{0106FBBC-825A-4E74-99D7-045BBB745A8D}" srcOrd="0" destOrd="0" presId="urn:microsoft.com/office/officeart/2005/8/layout/vList6"/>
    <dgm:cxn modelId="{C7752BEA-5027-45C5-885C-0C4B2BEB31D1}" type="presParOf" srcId="{2C7F1218-53CC-4921-A44E-7388DE0EDD8F}" destId="{4F2534A2-074C-4B5F-B01C-94EAF2597579}" srcOrd="1" destOrd="0" presId="urn:microsoft.com/office/officeart/2005/8/layout/vList6"/>
    <dgm:cxn modelId="{CCA53691-F290-41D4-826C-56A954D28654}" type="presParOf" srcId="{2C76BDA9-6C84-4F03-98FC-804C1607AEBD}" destId="{FDD6EA0F-4FB2-45A6-B683-48AB5CA9CAAC}" srcOrd="1" destOrd="0" presId="urn:microsoft.com/office/officeart/2005/8/layout/vList6"/>
    <dgm:cxn modelId="{CE378CC1-C12F-454C-903B-AFC0B2A3CB6C}" type="presParOf" srcId="{2C76BDA9-6C84-4F03-98FC-804C1607AEBD}" destId="{B2C27DFB-3B4F-44A8-AF20-D5BBB06D8E74}" srcOrd="2" destOrd="0" presId="urn:microsoft.com/office/officeart/2005/8/layout/vList6"/>
    <dgm:cxn modelId="{8657A1BD-0994-4C94-A10D-E72CB2E59053}" type="presParOf" srcId="{B2C27DFB-3B4F-44A8-AF20-D5BBB06D8E74}" destId="{BB1A5610-5443-4764-BECE-231F5CB39CC9}" srcOrd="0" destOrd="0" presId="urn:microsoft.com/office/officeart/2005/8/layout/vList6"/>
    <dgm:cxn modelId="{0E4CDBD0-759C-4C3C-9CBE-7569B4CF6435}" type="presParOf" srcId="{B2C27DFB-3B4F-44A8-AF20-D5BBB06D8E74}" destId="{1ED0EF10-254E-470F-AF56-A54B18999040}" srcOrd="1" destOrd="0" presId="urn:microsoft.com/office/officeart/2005/8/layout/vList6"/>
    <dgm:cxn modelId="{38F34319-EB0A-4039-B4B4-3D0B7F3957D8}" type="presParOf" srcId="{2C76BDA9-6C84-4F03-98FC-804C1607AEBD}" destId="{F6097672-7825-4174-9D29-6910FDDC44BB}" srcOrd="3" destOrd="0" presId="urn:microsoft.com/office/officeart/2005/8/layout/vList6"/>
    <dgm:cxn modelId="{98D52348-30FB-4527-BD24-152A53E2C58B}" type="presParOf" srcId="{2C76BDA9-6C84-4F03-98FC-804C1607AEBD}" destId="{DCD9618B-BE0F-4829-97E2-63F0A6BC9D45}" srcOrd="4" destOrd="0" presId="urn:microsoft.com/office/officeart/2005/8/layout/vList6"/>
    <dgm:cxn modelId="{313B4122-2DA7-40A3-B626-8A2728B8AE8B}" type="presParOf" srcId="{DCD9618B-BE0F-4829-97E2-63F0A6BC9D45}" destId="{3057170C-47EE-4DC1-B766-E352C8F3A6C8}" srcOrd="0" destOrd="0" presId="urn:microsoft.com/office/officeart/2005/8/layout/vList6"/>
    <dgm:cxn modelId="{96A242F6-2728-4B87-8391-98C7C0A0D094}" type="presParOf" srcId="{DCD9618B-BE0F-4829-97E2-63F0A6BC9D45}" destId="{26AD4910-1ED7-4360-A7BB-B5CA4DF1FA31}" srcOrd="1" destOrd="0" presId="urn:microsoft.com/office/officeart/2005/8/layout/vList6"/>
    <dgm:cxn modelId="{DC778F47-B1AC-4825-9EA8-5B7FD59FAEFF}" type="presParOf" srcId="{2C76BDA9-6C84-4F03-98FC-804C1607AEBD}" destId="{DA69B2EB-6236-4A67-9A1A-2FC5AAEEA24C}" srcOrd="5" destOrd="0" presId="urn:microsoft.com/office/officeart/2005/8/layout/vList6"/>
    <dgm:cxn modelId="{770AB103-814C-4188-92B9-5F5A2DE9B999}" type="presParOf" srcId="{2C76BDA9-6C84-4F03-98FC-804C1607AEBD}" destId="{2488B0E5-8C63-46EE-87C4-DA2C39DE551A}" srcOrd="6" destOrd="0" presId="urn:microsoft.com/office/officeart/2005/8/layout/vList6"/>
    <dgm:cxn modelId="{34B79FA0-7F42-4252-8F63-4267F9B80F4D}" type="presParOf" srcId="{2488B0E5-8C63-46EE-87C4-DA2C39DE551A}" destId="{ABBF378E-9881-4CDD-82FF-4AD192D9E397}" srcOrd="0" destOrd="0" presId="urn:microsoft.com/office/officeart/2005/8/layout/vList6"/>
    <dgm:cxn modelId="{7ECBFFB3-13BC-4AD4-B6BF-785E43EC4A65}" type="presParOf" srcId="{2488B0E5-8C63-46EE-87C4-DA2C39DE551A}" destId="{522ADE8E-96D4-4C68-B6EC-D58AE92F368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3B2A3B3-69D4-4E15-8ACF-1A401984AA78}">
      <dgm:prSet custT="1"/>
      <dgm:spPr/>
      <dgm:t>
        <a:bodyPr/>
        <a:lstStyle/>
        <a:p>
          <a:r>
            <a:rPr lang="en-US" sz="2200" b="1" i="0"/>
            <a:t>Metadata Framework:</a:t>
          </a:r>
          <a:endParaRPr lang="en-US" sz="2200" dirty="0"/>
        </a:p>
      </dgm:t>
    </dgm:pt>
    <dgm:pt modelId="{C85A80DA-740C-4E4E-B1E1-8FF37F418275}" type="parTrans" cxnId="{8D433A6D-5443-41B7-ACE7-1C4181804039}">
      <dgm:prSet/>
      <dgm:spPr/>
      <dgm:t>
        <a:bodyPr/>
        <a:lstStyle/>
        <a:p>
          <a:endParaRPr lang="en-US"/>
        </a:p>
      </dgm:t>
    </dgm:pt>
    <dgm:pt modelId="{5F8CF391-10AA-4BB1-9300-47F4E10316E6}" type="sibTrans" cxnId="{8D433A6D-5443-41B7-ACE7-1C4181804039}">
      <dgm:prSet/>
      <dgm:spPr/>
      <dgm:t>
        <a:bodyPr/>
        <a:lstStyle/>
        <a:p>
          <a:endParaRPr lang="en-US"/>
        </a:p>
      </dgm:t>
    </dgm:pt>
    <dgm:pt modelId="{E730304A-B7D6-4FAC-B4F1-3AC5AF093568}">
      <dgm:prSet/>
      <dgm:spPr/>
      <dgm:t>
        <a:bodyPr/>
        <a:lstStyle/>
        <a:p>
          <a:r>
            <a:rPr lang="en-US" b="0" i="0" dirty="0"/>
            <a:t>It refers to</a:t>
          </a:r>
          <a:r>
            <a:rPr lang="en-US" b="1" i="0" dirty="0"/>
            <a:t> </a:t>
          </a:r>
          <a:r>
            <a:rPr lang="en-US" b="0" i="0" dirty="0"/>
            <a:t>a structured set of rules, standards, and processes for organizing, describing, and managing metadata within a system. It ensures consistency, accuracy, and interoperability of metadata.</a:t>
          </a:r>
          <a:endParaRPr lang="en-US" dirty="0"/>
        </a:p>
      </dgm:t>
    </dgm:pt>
    <dgm:pt modelId="{E0AB0286-00E2-487A-82DB-497B299579D3}" type="parTrans" cxnId="{77005AF5-5CD0-4C57-9642-656C036934F3}">
      <dgm:prSet/>
      <dgm:spPr/>
      <dgm:t>
        <a:bodyPr/>
        <a:lstStyle/>
        <a:p>
          <a:endParaRPr lang="en-US"/>
        </a:p>
      </dgm:t>
    </dgm:pt>
    <dgm:pt modelId="{6B9C449C-75C8-404C-8C85-57A07C02BD78}" type="sibTrans" cxnId="{77005AF5-5CD0-4C57-9642-656C036934F3}">
      <dgm:prSet/>
      <dgm:spPr/>
      <dgm:t>
        <a:bodyPr/>
        <a:lstStyle/>
        <a:p>
          <a:endParaRPr lang="en-US"/>
        </a:p>
      </dgm:t>
    </dgm:pt>
    <dgm:pt modelId="{33B04392-25D2-4361-A50C-E56D0E2179F1}">
      <dgm:prSet/>
      <dgm:spPr/>
      <dgm:t>
        <a:bodyPr/>
        <a:lstStyle/>
        <a:p>
          <a:r>
            <a:rPr lang="en-US" b="1" i="0" dirty="0"/>
            <a:t>Automated metadata collection:</a:t>
          </a:r>
          <a:endParaRPr lang="en-US" dirty="0"/>
        </a:p>
      </dgm:t>
    </dgm:pt>
    <dgm:pt modelId="{03770D83-7E70-4160-98C2-CB091D283153}" type="parTrans" cxnId="{A37751CA-DB0E-4328-BBFA-8121F184018C}">
      <dgm:prSet/>
      <dgm:spPr/>
      <dgm:t>
        <a:bodyPr/>
        <a:lstStyle/>
        <a:p>
          <a:endParaRPr lang="en-US"/>
        </a:p>
      </dgm:t>
    </dgm:pt>
    <dgm:pt modelId="{68D65862-26D6-48E4-A4C1-EDD552E2C827}" type="sibTrans" cxnId="{A37751CA-DB0E-4328-BBFA-8121F184018C}">
      <dgm:prSet/>
      <dgm:spPr/>
      <dgm:t>
        <a:bodyPr/>
        <a:lstStyle/>
        <a:p>
          <a:endParaRPr lang="en-US"/>
        </a:p>
      </dgm:t>
    </dgm:pt>
    <dgm:pt modelId="{099C7917-3005-4911-89D7-163AF35C7D06}">
      <dgm:prSet/>
      <dgm:spPr/>
      <dgm:t>
        <a:bodyPr/>
        <a:lstStyle/>
        <a:p>
          <a:r>
            <a:rPr lang="en-US" b="0" i="0" dirty="0"/>
            <a:t>It is the process of capturing metadata directly from systems or devices without manual input, often in real time. It saves time, reduces errors, and ensures metadata stays up to date.</a:t>
          </a:r>
          <a:endParaRPr lang="en-US" dirty="0"/>
        </a:p>
      </dgm:t>
    </dgm:pt>
    <dgm:pt modelId="{AF04D143-C6BC-4E1E-B61A-C98489A97FD0}" type="parTrans" cxnId="{DBD8AB9A-21CE-4DFC-8F00-AA745D27FC56}">
      <dgm:prSet/>
      <dgm:spPr/>
      <dgm:t>
        <a:bodyPr/>
        <a:lstStyle/>
        <a:p>
          <a:endParaRPr lang="en-US"/>
        </a:p>
      </dgm:t>
    </dgm:pt>
    <dgm:pt modelId="{6D959600-AEF2-48A3-B916-2A0E76A3CB62}" type="sibTrans" cxnId="{DBD8AB9A-21CE-4DFC-8F00-AA745D27FC56}">
      <dgm:prSet/>
      <dgm:spPr/>
      <dgm:t>
        <a:bodyPr/>
        <a:lstStyle/>
        <a:p>
          <a:endParaRPr lang="en-US"/>
        </a:p>
      </dgm:t>
    </dgm:pt>
    <dgm:pt modelId="{A7F87CD1-35D8-4C42-A331-44FA76038DC2}">
      <dgm:prSet/>
      <dgm:spPr/>
      <dgm:t>
        <a:bodyPr/>
        <a:lstStyle/>
        <a:p>
          <a:r>
            <a:rPr lang="en-US" b="1" i="0" dirty="0"/>
            <a:t>Metadata storage:</a:t>
          </a:r>
          <a:endParaRPr lang="en-US" dirty="0"/>
        </a:p>
      </dgm:t>
    </dgm:pt>
    <dgm:pt modelId="{F2471FF5-B5C0-49CC-A1EC-234574AB361E}" type="parTrans" cxnId="{2C13666E-4032-4D6B-8DAE-85B6A3C22D39}">
      <dgm:prSet/>
      <dgm:spPr/>
      <dgm:t>
        <a:bodyPr/>
        <a:lstStyle/>
        <a:p>
          <a:endParaRPr lang="en-US"/>
        </a:p>
      </dgm:t>
    </dgm:pt>
    <dgm:pt modelId="{D5DC46BB-AEA0-47FC-AB5B-74448F6187E4}" type="sibTrans" cxnId="{2C13666E-4032-4D6B-8DAE-85B6A3C22D39}">
      <dgm:prSet/>
      <dgm:spPr/>
      <dgm:t>
        <a:bodyPr/>
        <a:lstStyle/>
        <a:p>
          <a:endParaRPr lang="en-US"/>
        </a:p>
      </dgm:t>
    </dgm:pt>
    <dgm:pt modelId="{E3F505A0-2261-4C89-95BB-D928369E9F0D}">
      <dgm:prSet/>
      <dgm:spPr/>
      <dgm:t>
        <a:bodyPr/>
        <a:lstStyle/>
        <a:p>
          <a:r>
            <a:rPr lang="en-US" b="0" i="0" dirty="0"/>
            <a:t>It refers to where and how metadata is stored for retrieval and use. It keeps metadata accessible and secure for analysis, governance, and system operations.</a:t>
          </a:r>
          <a:endParaRPr lang="en-US" dirty="0"/>
        </a:p>
      </dgm:t>
    </dgm:pt>
    <dgm:pt modelId="{42FD5CD1-1EC7-4B2F-A560-0F63F3AA5A4F}" type="parTrans" cxnId="{1CF0CC9C-0D8C-4EAC-A54B-B6ADA5E2AE91}">
      <dgm:prSet/>
      <dgm:spPr/>
      <dgm:t>
        <a:bodyPr/>
        <a:lstStyle/>
        <a:p>
          <a:endParaRPr lang="en-US"/>
        </a:p>
      </dgm:t>
    </dgm:pt>
    <dgm:pt modelId="{A7BE7A8F-606C-46B1-9025-69EF6428A79E}" type="sibTrans" cxnId="{1CF0CC9C-0D8C-4EAC-A54B-B6ADA5E2AE91}">
      <dgm:prSet/>
      <dgm:spPr/>
      <dgm:t>
        <a:bodyPr/>
        <a:lstStyle/>
        <a:p>
          <a:endParaRPr lang="en-US"/>
        </a:p>
      </dgm:t>
    </dgm:pt>
    <dgm:pt modelId="{1E7C4C32-8EA2-4970-8EC4-B6EF9BE45817}">
      <dgm:prSet/>
      <dgm:spPr/>
      <dgm:t>
        <a:bodyPr/>
        <a:lstStyle/>
        <a:p>
          <a:r>
            <a:rPr lang="en-US" b="1" i="0" dirty="0"/>
            <a:t>Data visualization:</a:t>
          </a:r>
          <a:endParaRPr lang="en-US" dirty="0"/>
        </a:p>
      </dgm:t>
    </dgm:pt>
    <dgm:pt modelId="{14C71F8B-7E91-4B90-BD6B-C0898552AF58}" type="parTrans" cxnId="{E91F461A-183B-4581-BF78-BCB8D77C0DA6}">
      <dgm:prSet/>
      <dgm:spPr/>
      <dgm:t>
        <a:bodyPr/>
        <a:lstStyle/>
        <a:p>
          <a:endParaRPr lang="en-US"/>
        </a:p>
      </dgm:t>
    </dgm:pt>
    <dgm:pt modelId="{C595782A-3235-4050-8320-89073F6CB0D3}" type="sibTrans" cxnId="{E91F461A-183B-4581-BF78-BCB8D77C0DA6}">
      <dgm:prSet/>
      <dgm:spPr/>
      <dgm:t>
        <a:bodyPr/>
        <a:lstStyle/>
        <a:p>
          <a:endParaRPr lang="en-US"/>
        </a:p>
      </dgm:t>
    </dgm:pt>
    <dgm:pt modelId="{DA34BF2C-7D11-44CC-B3EE-1FE96D9EE2BC}">
      <dgm:prSet/>
      <dgm:spPr/>
      <dgm:t>
        <a:bodyPr/>
        <a:lstStyle/>
        <a:p>
          <a:r>
            <a:rPr lang="en-US" b="0" i="0" dirty="0"/>
            <a:t>It refers to the graphical representation of data to help users understand patterns, trends, and insights. It makes complex data easier to interpret for decision-making.</a:t>
          </a:r>
          <a:endParaRPr lang="en-US" dirty="0"/>
        </a:p>
      </dgm:t>
    </dgm:pt>
    <dgm:pt modelId="{3C0C26EA-FD89-4E2D-B645-694636EADDA5}" type="parTrans" cxnId="{BAC282E6-3437-4F24-8002-555A18F2ADB0}">
      <dgm:prSet/>
      <dgm:spPr/>
      <dgm:t>
        <a:bodyPr/>
        <a:lstStyle/>
        <a:p>
          <a:endParaRPr lang="en-US"/>
        </a:p>
      </dgm:t>
    </dgm:pt>
    <dgm:pt modelId="{0CC2C4C5-531E-4E72-A8E4-97263BCD1E6A}" type="sibTrans" cxnId="{BAC282E6-3437-4F24-8002-555A18F2ADB0}">
      <dgm:prSet/>
      <dgm:spPr/>
      <dgm:t>
        <a:bodyPr/>
        <a:lstStyle/>
        <a:p>
          <a:endParaRPr lang="en-US"/>
        </a:p>
      </dgm:t>
    </dgm:pt>
    <dgm:pt modelId="{A06C867A-7AF0-4CF0-9533-E2B9A2215F2C}" type="pres">
      <dgm:prSet presAssocID="{2DB1E497-E4F0-4413-821D-C6BB7D1E8223}" presName="Name0" presStyleCnt="0">
        <dgm:presLayoutVars>
          <dgm:dir/>
          <dgm:animLvl val="lvl"/>
          <dgm:resizeHandles/>
        </dgm:presLayoutVars>
      </dgm:prSet>
      <dgm:spPr/>
    </dgm:pt>
    <dgm:pt modelId="{58C0CFA0-C830-4085-B8DD-04B18B374DD1}" type="pres">
      <dgm:prSet presAssocID="{A3B2A3B3-69D4-4E15-8ACF-1A401984AA78}" presName="linNode" presStyleCnt="0"/>
      <dgm:spPr/>
    </dgm:pt>
    <dgm:pt modelId="{3DF301BF-55D9-4184-A1A3-88653F9E8486}" type="pres">
      <dgm:prSet presAssocID="{A3B2A3B3-69D4-4E15-8ACF-1A401984AA78}" presName="parentShp" presStyleLbl="node1" presStyleIdx="0" presStyleCnt="4">
        <dgm:presLayoutVars>
          <dgm:bulletEnabled val="1"/>
        </dgm:presLayoutVars>
      </dgm:prSet>
      <dgm:spPr/>
    </dgm:pt>
    <dgm:pt modelId="{5035242C-F91D-4651-9C08-582766A73006}" type="pres">
      <dgm:prSet presAssocID="{A3B2A3B3-69D4-4E15-8ACF-1A401984AA78}" presName="childShp" presStyleLbl="bgAccFollowNode1" presStyleIdx="0" presStyleCnt="4">
        <dgm:presLayoutVars>
          <dgm:bulletEnabled val="1"/>
        </dgm:presLayoutVars>
      </dgm:prSet>
      <dgm:spPr/>
    </dgm:pt>
    <dgm:pt modelId="{D376FA02-3616-4999-B970-2CD0217AEC69}" type="pres">
      <dgm:prSet presAssocID="{5F8CF391-10AA-4BB1-9300-47F4E10316E6}" presName="spacing" presStyleCnt="0"/>
      <dgm:spPr/>
    </dgm:pt>
    <dgm:pt modelId="{DC209A28-8C3E-4AB1-B180-565F38C80139}" type="pres">
      <dgm:prSet presAssocID="{33B04392-25D2-4361-A50C-E56D0E2179F1}" presName="linNode" presStyleCnt="0"/>
      <dgm:spPr/>
    </dgm:pt>
    <dgm:pt modelId="{305E91CC-FA67-4609-B074-730525AE3849}" type="pres">
      <dgm:prSet presAssocID="{33B04392-25D2-4361-A50C-E56D0E2179F1}" presName="parentShp" presStyleLbl="node1" presStyleIdx="1" presStyleCnt="4">
        <dgm:presLayoutVars>
          <dgm:bulletEnabled val="1"/>
        </dgm:presLayoutVars>
      </dgm:prSet>
      <dgm:spPr/>
    </dgm:pt>
    <dgm:pt modelId="{617FB3CE-99A7-4C8B-8796-94D1109B3334}" type="pres">
      <dgm:prSet presAssocID="{33B04392-25D2-4361-A50C-E56D0E2179F1}" presName="childShp" presStyleLbl="bgAccFollowNode1" presStyleIdx="1" presStyleCnt="4">
        <dgm:presLayoutVars>
          <dgm:bulletEnabled val="1"/>
        </dgm:presLayoutVars>
      </dgm:prSet>
      <dgm:spPr/>
    </dgm:pt>
    <dgm:pt modelId="{1653D71C-9F6D-4379-8A20-02108F0B7025}" type="pres">
      <dgm:prSet presAssocID="{68D65862-26D6-48E4-A4C1-EDD552E2C827}" presName="spacing" presStyleCnt="0"/>
      <dgm:spPr/>
    </dgm:pt>
    <dgm:pt modelId="{09BAE691-BE63-4442-8EE1-0FF6E3A6ECF9}" type="pres">
      <dgm:prSet presAssocID="{A7F87CD1-35D8-4C42-A331-44FA76038DC2}" presName="linNode" presStyleCnt="0"/>
      <dgm:spPr/>
    </dgm:pt>
    <dgm:pt modelId="{CF620B85-539B-400C-8EC0-497D6005D493}" type="pres">
      <dgm:prSet presAssocID="{A7F87CD1-35D8-4C42-A331-44FA76038DC2}" presName="parentShp" presStyleLbl="node1" presStyleIdx="2" presStyleCnt="4">
        <dgm:presLayoutVars>
          <dgm:bulletEnabled val="1"/>
        </dgm:presLayoutVars>
      </dgm:prSet>
      <dgm:spPr/>
    </dgm:pt>
    <dgm:pt modelId="{1569DE0F-8F02-4764-9EA8-1B889CAE1801}" type="pres">
      <dgm:prSet presAssocID="{A7F87CD1-35D8-4C42-A331-44FA76038DC2}" presName="childShp" presStyleLbl="bgAccFollowNode1" presStyleIdx="2" presStyleCnt="4">
        <dgm:presLayoutVars>
          <dgm:bulletEnabled val="1"/>
        </dgm:presLayoutVars>
      </dgm:prSet>
      <dgm:spPr/>
    </dgm:pt>
    <dgm:pt modelId="{524D63E9-49AC-4D95-822F-05AD8ADCC8C0}" type="pres">
      <dgm:prSet presAssocID="{D5DC46BB-AEA0-47FC-AB5B-74448F6187E4}" presName="spacing" presStyleCnt="0"/>
      <dgm:spPr/>
    </dgm:pt>
    <dgm:pt modelId="{871169B8-AD5D-4E68-AD37-3FC6046AC65E}" type="pres">
      <dgm:prSet presAssocID="{1E7C4C32-8EA2-4970-8EC4-B6EF9BE45817}" presName="linNode" presStyleCnt="0"/>
      <dgm:spPr/>
    </dgm:pt>
    <dgm:pt modelId="{71F43359-8BB3-4EE3-9D80-A2FB9BDEB9B9}" type="pres">
      <dgm:prSet presAssocID="{1E7C4C32-8EA2-4970-8EC4-B6EF9BE45817}" presName="parentShp" presStyleLbl="node1" presStyleIdx="3" presStyleCnt="4">
        <dgm:presLayoutVars>
          <dgm:bulletEnabled val="1"/>
        </dgm:presLayoutVars>
      </dgm:prSet>
      <dgm:spPr/>
    </dgm:pt>
    <dgm:pt modelId="{B4FBCCF1-D0DE-48EE-8657-833A5C4BA48A}" type="pres">
      <dgm:prSet presAssocID="{1E7C4C32-8EA2-4970-8EC4-B6EF9BE45817}" presName="childShp" presStyleLbl="bgAccFollowNode1" presStyleIdx="3" presStyleCnt="4">
        <dgm:presLayoutVars>
          <dgm:bulletEnabled val="1"/>
        </dgm:presLayoutVars>
      </dgm:prSet>
      <dgm:spPr/>
    </dgm:pt>
  </dgm:ptLst>
  <dgm:cxnLst>
    <dgm:cxn modelId="{78CDAB06-F489-4688-A9B0-8B425235DFC3}" type="presOf" srcId="{DA34BF2C-7D11-44CC-B3EE-1FE96D9EE2BC}" destId="{B4FBCCF1-D0DE-48EE-8657-833A5C4BA48A}" srcOrd="0" destOrd="0" presId="urn:microsoft.com/office/officeart/2005/8/layout/vList6"/>
    <dgm:cxn modelId="{E91F461A-183B-4581-BF78-BCB8D77C0DA6}" srcId="{2DB1E497-E4F0-4413-821D-C6BB7D1E8223}" destId="{1E7C4C32-8EA2-4970-8EC4-B6EF9BE45817}" srcOrd="3" destOrd="0" parTransId="{14C71F8B-7E91-4B90-BD6B-C0898552AF58}" sibTransId="{C595782A-3235-4050-8320-89073F6CB0D3}"/>
    <dgm:cxn modelId="{B24F7624-EF3C-4692-B064-5E1EFBD0D021}" type="presOf" srcId="{2DB1E497-E4F0-4413-821D-C6BB7D1E8223}" destId="{A06C867A-7AF0-4CF0-9533-E2B9A2215F2C}" srcOrd="0" destOrd="0" presId="urn:microsoft.com/office/officeart/2005/8/layout/vList6"/>
    <dgm:cxn modelId="{BADAC232-1AE1-4462-96BE-01F264539DD8}" type="presOf" srcId="{E3F505A0-2261-4C89-95BB-D928369E9F0D}" destId="{1569DE0F-8F02-4764-9EA8-1B889CAE1801}"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2C13666E-4032-4D6B-8DAE-85B6A3C22D39}" srcId="{2DB1E497-E4F0-4413-821D-C6BB7D1E8223}" destId="{A7F87CD1-35D8-4C42-A331-44FA76038DC2}" srcOrd="2" destOrd="0" parTransId="{F2471FF5-B5C0-49CC-A1EC-234574AB361E}" sibTransId="{D5DC46BB-AEA0-47FC-AB5B-74448F6187E4}"/>
    <dgm:cxn modelId="{294A5E56-D611-4D3D-A673-444C163229A9}" type="presOf" srcId="{E730304A-B7D6-4FAC-B4F1-3AC5AF093568}" destId="{5035242C-F91D-4651-9C08-582766A73006}" srcOrd="0" destOrd="0" presId="urn:microsoft.com/office/officeart/2005/8/layout/vList6"/>
    <dgm:cxn modelId="{D088988C-6381-4242-BBC6-A92D6134A65D}" type="presOf" srcId="{33B04392-25D2-4361-A50C-E56D0E2179F1}" destId="{305E91CC-FA67-4609-B074-730525AE3849}" srcOrd="0" destOrd="0" presId="urn:microsoft.com/office/officeart/2005/8/layout/vList6"/>
    <dgm:cxn modelId="{394E8F96-F23C-497B-A249-8F89A68E0E8D}" type="presOf" srcId="{A3B2A3B3-69D4-4E15-8ACF-1A401984AA78}" destId="{3DF301BF-55D9-4184-A1A3-88653F9E8486}" srcOrd="0" destOrd="0" presId="urn:microsoft.com/office/officeart/2005/8/layout/vList6"/>
    <dgm:cxn modelId="{DBD8AB9A-21CE-4DFC-8F00-AA745D27FC56}" srcId="{33B04392-25D2-4361-A50C-E56D0E2179F1}" destId="{099C7917-3005-4911-89D7-163AF35C7D06}" srcOrd="0" destOrd="0" parTransId="{AF04D143-C6BC-4E1E-B61A-C98489A97FD0}" sibTransId="{6D959600-AEF2-48A3-B916-2A0E76A3CB62}"/>
    <dgm:cxn modelId="{1CF0CC9C-0D8C-4EAC-A54B-B6ADA5E2AE91}" srcId="{A7F87CD1-35D8-4C42-A331-44FA76038DC2}" destId="{E3F505A0-2261-4C89-95BB-D928369E9F0D}" srcOrd="0" destOrd="0" parTransId="{42FD5CD1-1EC7-4B2F-A560-0F63F3AA5A4F}" sibTransId="{A7BE7A8F-606C-46B1-9025-69EF6428A79E}"/>
    <dgm:cxn modelId="{4082D3C9-E5CD-4DCC-AEA0-C44FC13905CA}" type="presOf" srcId="{A7F87CD1-35D8-4C42-A331-44FA76038DC2}" destId="{CF620B85-539B-400C-8EC0-497D6005D493}" srcOrd="0" destOrd="0" presId="urn:microsoft.com/office/officeart/2005/8/layout/vList6"/>
    <dgm:cxn modelId="{A37751CA-DB0E-4328-BBFA-8121F184018C}" srcId="{2DB1E497-E4F0-4413-821D-C6BB7D1E8223}" destId="{33B04392-25D2-4361-A50C-E56D0E2179F1}" srcOrd="1" destOrd="0" parTransId="{03770D83-7E70-4160-98C2-CB091D283153}" sibTransId="{68D65862-26D6-48E4-A4C1-EDD552E2C827}"/>
    <dgm:cxn modelId="{CC1192CE-43C5-4B2A-BF93-7D449C8F70F8}" type="presOf" srcId="{099C7917-3005-4911-89D7-163AF35C7D06}" destId="{617FB3CE-99A7-4C8B-8796-94D1109B3334}" srcOrd="0" destOrd="0" presId="urn:microsoft.com/office/officeart/2005/8/layout/vList6"/>
    <dgm:cxn modelId="{5E6873D5-0B6D-4B7F-80BE-DED4F4CD45FE}" type="presOf" srcId="{1E7C4C32-8EA2-4970-8EC4-B6EF9BE45817}" destId="{71F43359-8BB3-4EE3-9D80-A2FB9BDEB9B9}" srcOrd="0" destOrd="0" presId="urn:microsoft.com/office/officeart/2005/8/layout/vList6"/>
    <dgm:cxn modelId="{BAC282E6-3437-4F24-8002-555A18F2ADB0}" srcId="{1E7C4C32-8EA2-4970-8EC4-B6EF9BE45817}" destId="{DA34BF2C-7D11-44CC-B3EE-1FE96D9EE2BC}" srcOrd="0" destOrd="0" parTransId="{3C0C26EA-FD89-4E2D-B645-694636EADDA5}" sibTransId="{0CC2C4C5-531E-4E72-A8E4-97263BCD1E6A}"/>
    <dgm:cxn modelId="{77005AF5-5CD0-4C57-9642-656C036934F3}" srcId="{A3B2A3B3-69D4-4E15-8ACF-1A401984AA78}" destId="{E730304A-B7D6-4FAC-B4F1-3AC5AF093568}" srcOrd="0" destOrd="0" parTransId="{E0AB0286-00E2-487A-82DB-497B299579D3}" sibTransId="{6B9C449C-75C8-404C-8C85-57A07C02BD78}"/>
    <dgm:cxn modelId="{50B79608-233F-4F36-9625-6A239C620580}" type="presParOf" srcId="{A06C867A-7AF0-4CF0-9533-E2B9A2215F2C}" destId="{58C0CFA0-C830-4085-B8DD-04B18B374DD1}" srcOrd="0" destOrd="0" presId="urn:microsoft.com/office/officeart/2005/8/layout/vList6"/>
    <dgm:cxn modelId="{D61EE25A-1512-4D32-B9D0-C60FA6FA603F}" type="presParOf" srcId="{58C0CFA0-C830-4085-B8DD-04B18B374DD1}" destId="{3DF301BF-55D9-4184-A1A3-88653F9E8486}" srcOrd="0" destOrd="0" presId="urn:microsoft.com/office/officeart/2005/8/layout/vList6"/>
    <dgm:cxn modelId="{C49481D8-8F9F-4FAB-B458-6560E31AADF3}" type="presParOf" srcId="{58C0CFA0-C830-4085-B8DD-04B18B374DD1}" destId="{5035242C-F91D-4651-9C08-582766A73006}" srcOrd="1" destOrd="0" presId="urn:microsoft.com/office/officeart/2005/8/layout/vList6"/>
    <dgm:cxn modelId="{19A467B8-388A-4DB6-A0F0-AA8115185D5F}" type="presParOf" srcId="{A06C867A-7AF0-4CF0-9533-E2B9A2215F2C}" destId="{D376FA02-3616-4999-B970-2CD0217AEC69}" srcOrd="1" destOrd="0" presId="urn:microsoft.com/office/officeart/2005/8/layout/vList6"/>
    <dgm:cxn modelId="{0B6EC39B-724C-44D3-895F-7336D570B153}" type="presParOf" srcId="{A06C867A-7AF0-4CF0-9533-E2B9A2215F2C}" destId="{DC209A28-8C3E-4AB1-B180-565F38C80139}" srcOrd="2" destOrd="0" presId="urn:microsoft.com/office/officeart/2005/8/layout/vList6"/>
    <dgm:cxn modelId="{B6F477CC-28FC-4FF5-9812-19C22F7F6EE6}" type="presParOf" srcId="{DC209A28-8C3E-4AB1-B180-565F38C80139}" destId="{305E91CC-FA67-4609-B074-730525AE3849}" srcOrd="0" destOrd="0" presId="urn:microsoft.com/office/officeart/2005/8/layout/vList6"/>
    <dgm:cxn modelId="{E2F70DE9-471B-44CF-8911-57E425AEF4CC}" type="presParOf" srcId="{DC209A28-8C3E-4AB1-B180-565F38C80139}" destId="{617FB3CE-99A7-4C8B-8796-94D1109B3334}" srcOrd="1" destOrd="0" presId="urn:microsoft.com/office/officeart/2005/8/layout/vList6"/>
    <dgm:cxn modelId="{301D801F-2063-4A8E-8A70-56E6C5EC3BB4}" type="presParOf" srcId="{A06C867A-7AF0-4CF0-9533-E2B9A2215F2C}" destId="{1653D71C-9F6D-4379-8A20-02108F0B7025}" srcOrd="3" destOrd="0" presId="urn:microsoft.com/office/officeart/2005/8/layout/vList6"/>
    <dgm:cxn modelId="{DA266687-0DF1-4341-A2DF-EAFEE3CDEE4E}" type="presParOf" srcId="{A06C867A-7AF0-4CF0-9533-E2B9A2215F2C}" destId="{09BAE691-BE63-4442-8EE1-0FF6E3A6ECF9}" srcOrd="4" destOrd="0" presId="urn:microsoft.com/office/officeart/2005/8/layout/vList6"/>
    <dgm:cxn modelId="{ED5CF8CC-F4E7-469F-A408-42D54675BB1D}" type="presParOf" srcId="{09BAE691-BE63-4442-8EE1-0FF6E3A6ECF9}" destId="{CF620B85-539B-400C-8EC0-497D6005D493}" srcOrd="0" destOrd="0" presId="urn:microsoft.com/office/officeart/2005/8/layout/vList6"/>
    <dgm:cxn modelId="{74F67949-E78A-4640-B4A2-9B1814841694}" type="presParOf" srcId="{09BAE691-BE63-4442-8EE1-0FF6E3A6ECF9}" destId="{1569DE0F-8F02-4764-9EA8-1B889CAE1801}" srcOrd="1" destOrd="0" presId="urn:microsoft.com/office/officeart/2005/8/layout/vList6"/>
    <dgm:cxn modelId="{714F2725-98A1-461C-87B9-3C808AE11506}" type="presParOf" srcId="{A06C867A-7AF0-4CF0-9533-E2B9A2215F2C}" destId="{524D63E9-49AC-4D95-822F-05AD8ADCC8C0}" srcOrd="5" destOrd="0" presId="urn:microsoft.com/office/officeart/2005/8/layout/vList6"/>
    <dgm:cxn modelId="{FA0D0D21-9F1F-451D-8D07-A2A43BE17F29}" type="presParOf" srcId="{A06C867A-7AF0-4CF0-9533-E2B9A2215F2C}" destId="{871169B8-AD5D-4E68-AD37-3FC6046AC65E}" srcOrd="6" destOrd="0" presId="urn:microsoft.com/office/officeart/2005/8/layout/vList6"/>
    <dgm:cxn modelId="{9765E695-8922-4013-AF20-312ACEBEC48D}" type="presParOf" srcId="{871169B8-AD5D-4E68-AD37-3FC6046AC65E}" destId="{71F43359-8BB3-4EE3-9D80-A2FB9BDEB9B9}" srcOrd="0" destOrd="0" presId="urn:microsoft.com/office/officeart/2005/8/layout/vList6"/>
    <dgm:cxn modelId="{13C4C1CB-589C-4D62-8A06-1273B9985AEC}" type="presParOf" srcId="{871169B8-AD5D-4E68-AD37-3FC6046AC65E}" destId="{B4FBCCF1-D0DE-48EE-8657-833A5C4BA48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CE8AF1-D549-4F07-8BA8-25C7EFA85B0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E98148C-B170-4579-9994-3B51D2DBEDE2}">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Improved Data Management</a:t>
          </a:r>
          <a:endParaRPr lang="en-US" sz="1600">
            <a:latin typeface="Times New Roman" panose="02020603050405020304" pitchFamily="18" charset="0"/>
            <a:cs typeface="Times New Roman" panose="02020603050405020304" pitchFamily="18" charset="0"/>
          </a:endParaRPr>
        </a:p>
      </dgm:t>
    </dgm:pt>
    <dgm:pt modelId="{096BD44F-8748-4531-A492-06C104CC05A4}" type="parTrans" cxnId="{57B538E9-5345-443D-B019-CA7D10ED1FC7}">
      <dgm:prSet/>
      <dgm:spPr/>
      <dgm:t>
        <a:bodyPr/>
        <a:lstStyle/>
        <a:p>
          <a:endParaRPr lang="en-US"/>
        </a:p>
      </dgm:t>
    </dgm:pt>
    <dgm:pt modelId="{0B204A38-450B-4A2C-A2EA-735CC84304AF}" type="sibTrans" cxnId="{57B538E9-5345-443D-B019-CA7D10ED1FC7}">
      <dgm:prSet/>
      <dgm:spPr/>
      <dgm:t>
        <a:bodyPr/>
        <a:lstStyle/>
        <a:p>
          <a:endParaRPr lang="en-US"/>
        </a:p>
      </dgm:t>
    </dgm:pt>
    <dgm:pt modelId="{7DF3B1B7-777F-4073-A8C5-3C4A3B99986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discoverability</a:t>
          </a:r>
          <a:r>
            <a:rPr lang="en-US" sz="1200" b="0" i="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dirty="0">
            <a:latin typeface="Times New Roman" panose="02020603050405020304" pitchFamily="18" charset="0"/>
            <a:cs typeface="Times New Roman" panose="02020603050405020304" pitchFamily="18" charset="0"/>
          </a:endParaRPr>
        </a:p>
      </dgm:t>
    </dgm:pt>
    <dgm:pt modelId="{43EB2D26-A0B2-4356-85D1-E9B4B8A8A2FE}" type="parTrans" cxnId="{E9A229CA-B0D6-4B44-94E9-3820094A8304}">
      <dgm:prSet/>
      <dgm:spPr/>
      <dgm:t>
        <a:bodyPr/>
        <a:lstStyle/>
        <a:p>
          <a:endParaRPr lang="en-US"/>
        </a:p>
      </dgm:t>
    </dgm:pt>
    <dgm:pt modelId="{F2B61788-5A66-4FF4-BF8E-ED9266FBB314}" type="sibTrans" cxnId="{E9A229CA-B0D6-4B44-94E9-3820094A8304}">
      <dgm:prSet/>
      <dgm:spPr/>
      <dgm:t>
        <a:bodyPr/>
        <a:lstStyle/>
        <a:p>
          <a:endParaRPr lang="en-US"/>
        </a:p>
      </dgm:t>
    </dgm:pt>
    <dgm:pt modelId="{2F535782-14BD-4E8E-9DDB-61EA0499AC46}">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Better data governance</a:t>
          </a:r>
          <a:r>
            <a:rPr lang="en-US" sz="1200" b="0" i="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87083914-65DD-45C9-8B04-55282B8FF696}" type="parTrans" cxnId="{44E5D97F-C56D-4E62-A00E-F23076DB9917}">
      <dgm:prSet/>
      <dgm:spPr/>
      <dgm:t>
        <a:bodyPr/>
        <a:lstStyle/>
        <a:p>
          <a:endParaRPr lang="en-US"/>
        </a:p>
      </dgm:t>
    </dgm:pt>
    <dgm:pt modelId="{795507ED-2BD3-40A3-9448-7AAC6852A722}" type="sibTrans" cxnId="{44E5D97F-C56D-4E62-A00E-F23076DB9917}">
      <dgm:prSet/>
      <dgm:spPr/>
      <dgm:t>
        <a:bodyPr/>
        <a:lstStyle/>
        <a:p>
          <a:endParaRPr lang="en-US"/>
        </a:p>
      </dgm:t>
    </dgm:pt>
    <dgm:pt modelId="{F386673A-BA71-4165-BC35-ACCD49CBFECA}">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Increased Efficiency and Productivity</a:t>
          </a:r>
          <a:endParaRPr lang="en-US" sz="1600">
            <a:latin typeface="Times New Roman" panose="02020603050405020304" pitchFamily="18" charset="0"/>
            <a:cs typeface="Times New Roman" panose="02020603050405020304" pitchFamily="18" charset="0"/>
          </a:endParaRPr>
        </a:p>
      </dgm:t>
    </dgm:pt>
    <dgm:pt modelId="{CB5C46EF-A957-43DB-A62E-DA1C11DE732A}" type="parTrans" cxnId="{245A5C41-F2FE-4C4E-96B6-D15666362AFA}">
      <dgm:prSet/>
      <dgm:spPr/>
      <dgm:t>
        <a:bodyPr/>
        <a:lstStyle/>
        <a:p>
          <a:endParaRPr lang="en-US"/>
        </a:p>
      </dgm:t>
    </dgm:pt>
    <dgm:pt modelId="{BBF46F8B-3D5B-4C42-ACCB-280B1B695C39}" type="sibTrans" cxnId="{245A5C41-F2FE-4C4E-96B6-D15666362AFA}">
      <dgm:prSet/>
      <dgm:spPr/>
      <dgm:t>
        <a:bodyPr/>
        <a:lstStyle/>
        <a:p>
          <a:endParaRPr lang="en-US"/>
        </a:p>
      </dgm:t>
    </dgm:pt>
    <dgm:pt modelId="{083BDB7D-ECEF-400C-BF68-0AA98AFCAFC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Streamlined data integration: </a:t>
          </a:r>
          <a:r>
            <a:rPr lang="en-US" sz="1200" b="0" i="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9F22B3DC-DB4E-477A-B611-5D2097779A4E}" type="parTrans" cxnId="{82631EAD-34C1-4908-81C8-D79FEF843151}">
      <dgm:prSet/>
      <dgm:spPr/>
      <dgm:t>
        <a:bodyPr/>
        <a:lstStyle/>
        <a:p>
          <a:endParaRPr lang="en-US"/>
        </a:p>
      </dgm:t>
    </dgm:pt>
    <dgm:pt modelId="{5AEDE737-85D2-4540-825E-8EB80996DE8C}" type="sibTrans" cxnId="{82631EAD-34C1-4908-81C8-D79FEF843151}">
      <dgm:prSet/>
      <dgm:spPr/>
      <dgm:t>
        <a:bodyPr/>
        <a:lstStyle/>
        <a:p>
          <a:endParaRPr lang="en-US"/>
        </a:p>
      </dgm:t>
    </dgm:pt>
    <dgm:pt modelId="{8385EC83-35B9-43BA-ADAB-F8F5444A21B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Faster data analysis: </a:t>
          </a:r>
          <a:r>
            <a:rPr lang="en-US" sz="1200" b="0" i="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dirty="0">
            <a:latin typeface="Times New Roman" panose="02020603050405020304" pitchFamily="18" charset="0"/>
            <a:cs typeface="Times New Roman" panose="02020603050405020304" pitchFamily="18" charset="0"/>
          </a:endParaRPr>
        </a:p>
      </dgm:t>
    </dgm:pt>
    <dgm:pt modelId="{3AA7BBD2-E191-4A1D-9641-546A53CC92C7}" type="parTrans" cxnId="{BF9A8775-998B-4B1E-88B1-E28C155135C7}">
      <dgm:prSet/>
      <dgm:spPr/>
      <dgm:t>
        <a:bodyPr/>
        <a:lstStyle/>
        <a:p>
          <a:endParaRPr lang="en-US"/>
        </a:p>
      </dgm:t>
    </dgm:pt>
    <dgm:pt modelId="{9F2A84DB-0BF4-4405-B37A-B333AAAEAF91}" type="sibTrans" cxnId="{BF9A8775-998B-4B1E-88B1-E28C155135C7}">
      <dgm:prSet/>
      <dgm:spPr/>
      <dgm:t>
        <a:bodyPr/>
        <a:lstStyle/>
        <a:p>
          <a:endParaRPr lang="en-US"/>
        </a:p>
      </dgm:t>
    </dgm:pt>
    <dgm:pt modelId="{B5C294D2-D416-4A1C-8CAE-7A8C2BF72261}">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Compliance and Security</a:t>
          </a:r>
          <a:endParaRPr lang="en-US" sz="1600">
            <a:latin typeface="Times New Roman" panose="02020603050405020304" pitchFamily="18" charset="0"/>
            <a:cs typeface="Times New Roman" panose="02020603050405020304" pitchFamily="18" charset="0"/>
          </a:endParaRPr>
        </a:p>
      </dgm:t>
    </dgm:pt>
    <dgm:pt modelId="{E1D7E609-5890-411A-BA40-C590A4ADBCA1}" type="parTrans" cxnId="{EBF2461B-0E45-4435-BB20-24427FD00427}">
      <dgm:prSet/>
      <dgm:spPr/>
      <dgm:t>
        <a:bodyPr/>
        <a:lstStyle/>
        <a:p>
          <a:endParaRPr lang="en-US"/>
        </a:p>
      </dgm:t>
    </dgm:pt>
    <dgm:pt modelId="{C1671C05-E329-4C34-85A3-4A6B28832AFE}" type="sibTrans" cxnId="{EBF2461B-0E45-4435-BB20-24427FD00427}">
      <dgm:prSet/>
      <dgm:spPr/>
      <dgm:t>
        <a:bodyPr/>
        <a:lstStyle/>
        <a:p>
          <a:endParaRPr lang="en-US"/>
        </a:p>
      </dgm:t>
    </dgm:pt>
    <dgm:pt modelId="{8C926BB1-EA15-44BD-8FF5-2DE8A0E3657E}">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Regulatory compliance: </a:t>
          </a:r>
          <a:r>
            <a:rPr lang="en-US" sz="1200" b="0" i="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a:latin typeface="Times New Roman" panose="02020603050405020304" pitchFamily="18" charset="0"/>
            <a:cs typeface="Times New Roman" panose="02020603050405020304" pitchFamily="18" charset="0"/>
          </a:endParaRPr>
        </a:p>
      </dgm:t>
    </dgm:pt>
    <dgm:pt modelId="{57BDB7FE-6EE0-47EC-B9CA-A77B152F8D11}" type="parTrans" cxnId="{C3C55977-3F1F-427E-AA99-E3EAA0DCE943}">
      <dgm:prSet/>
      <dgm:spPr/>
      <dgm:t>
        <a:bodyPr/>
        <a:lstStyle/>
        <a:p>
          <a:endParaRPr lang="en-US"/>
        </a:p>
      </dgm:t>
    </dgm:pt>
    <dgm:pt modelId="{40B8FEBB-08DF-48F0-880C-A92034A91A04}" type="sibTrans" cxnId="{C3C55977-3F1F-427E-AA99-E3EAA0DCE943}">
      <dgm:prSet/>
      <dgm:spPr/>
      <dgm:t>
        <a:bodyPr/>
        <a:lstStyle/>
        <a:p>
          <a:endParaRPr lang="en-US"/>
        </a:p>
      </dgm:t>
    </dgm:pt>
    <dgm:pt modelId="{E9E9D2FE-F797-4084-A022-42A85A5E48B1}">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 security: </a:t>
          </a:r>
          <a:r>
            <a:rPr lang="en-US" sz="1200" b="0" i="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a:latin typeface="Times New Roman" panose="02020603050405020304" pitchFamily="18" charset="0"/>
            <a:cs typeface="Times New Roman" panose="02020603050405020304" pitchFamily="18" charset="0"/>
          </a:endParaRPr>
        </a:p>
      </dgm:t>
    </dgm:pt>
    <dgm:pt modelId="{098512DA-7973-4408-AF6C-2DA2BA238B75}" type="parTrans" cxnId="{07470C48-FD3A-4C9E-949C-EAB7ED010632}">
      <dgm:prSet/>
      <dgm:spPr/>
      <dgm:t>
        <a:bodyPr/>
        <a:lstStyle/>
        <a:p>
          <a:endParaRPr lang="en-US"/>
        </a:p>
      </dgm:t>
    </dgm:pt>
    <dgm:pt modelId="{ECFA4958-88D5-4CDA-AF85-9A93F5830DE3}" type="sibTrans" cxnId="{07470C48-FD3A-4C9E-949C-EAB7ED010632}">
      <dgm:prSet/>
      <dgm:spPr/>
      <dgm:t>
        <a:bodyPr/>
        <a:lstStyle/>
        <a:p>
          <a:endParaRPr lang="en-US"/>
        </a:p>
      </dgm:t>
    </dgm:pt>
    <dgm:pt modelId="{FFC70FBA-5103-4E12-96C0-FCAA651D0400}">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Competitive Advantage</a:t>
          </a:r>
          <a:endParaRPr lang="en-US" sz="1600">
            <a:latin typeface="Times New Roman" panose="02020603050405020304" pitchFamily="18" charset="0"/>
            <a:cs typeface="Times New Roman" panose="02020603050405020304" pitchFamily="18" charset="0"/>
          </a:endParaRPr>
        </a:p>
      </dgm:t>
    </dgm:pt>
    <dgm:pt modelId="{991B7A20-4874-48A4-85AD-64E67A2D34D0}" type="parTrans" cxnId="{B0714976-2255-4F8D-BB94-CAF4CA4CD522}">
      <dgm:prSet/>
      <dgm:spPr/>
      <dgm:t>
        <a:bodyPr/>
        <a:lstStyle/>
        <a:p>
          <a:endParaRPr lang="en-US"/>
        </a:p>
      </dgm:t>
    </dgm:pt>
    <dgm:pt modelId="{2DA9DAD9-840C-4709-A4D8-EF0EF9945C2F}" type="sibTrans" cxnId="{B0714976-2255-4F8D-BB94-CAF4CA4CD522}">
      <dgm:prSet/>
      <dgm:spPr/>
      <dgm:t>
        <a:bodyPr/>
        <a:lstStyle/>
        <a:p>
          <a:endParaRPr lang="en-US"/>
        </a:p>
      </dgm:t>
    </dgm:pt>
    <dgm:pt modelId="{A6DE18B6-A6AF-442E-8FEB-8775A1325BB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Data-driven decision-making: </a:t>
          </a:r>
          <a:r>
            <a:rPr lang="en-US" sz="1200" b="0" i="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2D1299D9-BEF1-4D79-A960-C3A58C153DBD}" type="parTrans" cxnId="{4427F93D-626B-42B1-A26E-C984B18E04BA}">
      <dgm:prSet/>
      <dgm:spPr/>
      <dgm:t>
        <a:bodyPr/>
        <a:lstStyle/>
        <a:p>
          <a:endParaRPr lang="en-US"/>
        </a:p>
      </dgm:t>
    </dgm:pt>
    <dgm:pt modelId="{00E456BB-1F49-4625-8BBB-447BEEDD816A}" type="sibTrans" cxnId="{4427F93D-626B-42B1-A26E-C984B18E04BA}">
      <dgm:prSet/>
      <dgm:spPr/>
      <dgm:t>
        <a:bodyPr/>
        <a:lstStyle/>
        <a:p>
          <a:endParaRPr lang="en-US"/>
        </a:p>
      </dgm:t>
    </dgm:pt>
    <dgm:pt modelId="{9DC9BFE5-C1D8-4E7C-8A46-ABD23459E0FC}">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customer experience: </a:t>
          </a:r>
          <a:r>
            <a:rPr lang="en-US" sz="1200" b="0" i="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a:latin typeface="Times New Roman" panose="02020603050405020304" pitchFamily="18" charset="0"/>
            <a:cs typeface="Times New Roman" panose="02020603050405020304" pitchFamily="18" charset="0"/>
          </a:endParaRPr>
        </a:p>
      </dgm:t>
    </dgm:pt>
    <dgm:pt modelId="{D7466D03-6177-45A5-B72F-C8ACC1A8F50B}" type="parTrans" cxnId="{5576B7DF-5566-4349-B8F6-D436CA52E0BF}">
      <dgm:prSet/>
      <dgm:spPr/>
      <dgm:t>
        <a:bodyPr/>
        <a:lstStyle/>
        <a:p>
          <a:endParaRPr lang="en-US"/>
        </a:p>
      </dgm:t>
    </dgm:pt>
    <dgm:pt modelId="{7308F7CC-BE99-4BB3-BCDB-3E56DE69E315}" type="sibTrans" cxnId="{5576B7DF-5566-4349-B8F6-D436CA52E0BF}">
      <dgm:prSet/>
      <dgm:spPr/>
      <dgm:t>
        <a:bodyPr/>
        <a:lstStyle/>
        <a:p>
          <a:endParaRPr lang="en-US"/>
        </a:p>
      </dgm:t>
    </dgm:pt>
    <dgm:pt modelId="{D356109D-60C9-4992-9812-BBFA58AADE61}">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Technical Benefits</a:t>
          </a:r>
          <a:endParaRPr lang="en-US" sz="1600">
            <a:latin typeface="Times New Roman" panose="02020603050405020304" pitchFamily="18" charset="0"/>
            <a:cs typeface="Times New Roman" panose="02020603050405020304" pitchFamily="18" charset="0"/>
          </a:endParaRPr>
        </a:p>
      </dgm:t>
    </dgm:pt>
    <dgm:pt modelId="{866EEC2C-9AAD-4AE6-AC7F-F181D5E72431}" type="parTrans" cxnId="{2A39C2D1-4BC3-4CA2-AD1D-BAE919D2561E}">
      <dgm:prSet/>
      <dgm:spPr/>
      <dgm:t>
        <a:bodyPr/>
        <a:lstStyle/>
        <a:p>
          <a:endParaRPr lang="en-US"/>
        </a:p>
      </dgm:t>
    </dgm:pt>
    <dgm:pt modelId="{357BF7BD-3903-46C6-BA5A-81734F03C659}" type="sibTrans" cxnId="{2A39C2D1-4BC3-4CA2-AD1D-BAE919D2561E}">
      <dgm:prSet/>
      <dgm:spPr/>
      <dgm:t>
        <a:bodyPr/>
        <a:lstStyle/>
        <a:p>
          <a:endParaRPr lang="en-US"/>
        </a:p>
      </dgm:t>
    </dgm:pt>
    <dgm:pt modelId="{325042C2-EDBA-40F8-9D9E-F26F615E440F}">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data lineage: </a:t>
          </a:r>
          <a:r>
            <a:rPr lang="en-US" sz="1200" b="0" i="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a:latin typeface="Times New Roman" panose="02020603050405020304" pitchFamily="18" charset="0"/>
            <a:cs typeface="Times New Roman" panose="02020603050405020304" pitchFamily="18" charset="0"/>
          </a:endParaRPr>
        </a:p>
      </dgm:t>
    </dgm:pt>
    <dgm:pt modelId="{BE9B7EC0-F2D7-42C4-A1F2-93CCF461CF63}" type="parTrans" cxnId="{9A9DC284-6EDF-4AB1-AAF3-5C0099F410A1}">
      <dgm:prSet/>
      <dgm:spPr/>
      <dgm:t>
        <a:bodyPr/>
        <a:lstStyle/>
        <a:p>
          <a:endParaRPr lang="en-US"/>
        </a:p>
      </dgm:t>
    </dgm:pt>
    <dgm:pt modelId="{23F08CDA-254E-4D14-A15D-FC11141F85E0}" type="sibTrans" cxnId="{9A9DC284-6EDF-4AB1-AAF3-5C0099F410A1}">
      <dgm:prSet/>
      <dgm:spPr/>
      <dgm:t>
        <a:bodyPr/>
        <a:lstStyle/>
        <a:p>
          <a:endParaRPr lang="en-US"/>
        </a:p>
      </dgm:t>
    </dgm:pt>
    <dgm:pt modelId="{97ADDD6A-55DC-44AB-88CF-54090D6F1757}">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cataloging: </a:t>
          </a:r>
          <a:r>
            <a:rPr lang="en-US" sz="1200" b="0" i="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dirty="0">
            <a:latin typeface="Times New Roman" panose="02020603050405020304" pitchFamily="18" charset="0"/>
            <a:cs typeface="Times New Roman" panose="02020603050405020304" pitchFamily="18" charset="0"/>
          </a:endParaRPr>
        </a:p>
      </dgm:t>
    </dgm:pt>
    <dgm:pt modelId="{A0AFC962-10D3-4A05-943B-E1E62C39A031}" type="parTrans" cxnId="{A164D95C-0703-45E1-B54F-7A1662ADCB3C}">
      <dgm:prSet/>
      <dgm:spPr/>
      <dgm:t>
        <a:bodyPr/>
        <a:lstStyle/>
        <a:p>
          <a:endParaRPr lang="en-US"/>
        </a:p>
      </dgm:t>
    </dgm:pt>
    <dgm:pt modelId="{3477AB80-FAAC-4F16-B448-C4BB7CA7C6B1}" type="sibTrans" cxnId="{A164D95C-0703-45E1-B54F-7A1662ADCB3C}">
      <dgm:prSet/>
      <dgm:spPr/>
      <dgm:t>
        <a:bodyPr/>
        <a:lstStyle/>
        <a:p>
          <a:endParaRPr lang="en-US"/>
        </a:p>
      </dgm:t>
    </dgm:pt>
    <dgm:pt modelId="{E8F8911E-8A6C-490D-8C7F-FDF70A3D95BD}" type="pres">
      <dgm:prSet presAssocID="{AACE8AF1-D549-4F07-8BA8-25C7EFA85B08}" presName="root" presStyleCnt="0">
        <dgm:presLayoutVars>
          <dgm:dir/>
          <dgm:resizeHandles val="exact"/>
        </dgm:presLayoutVars>
      </dgm:prSet>
      <dgm:spPr/>
    </dgm:pt>
    <dgm:pt modelId="{1C250CBA-A5E6-4D6F-A3B7-2215D9302403}" type="pres">
      <dgm:prSet presAssocID="{2E98148C-B170-4579-9994-3B51D2DBEDE2}" presName="compNode" presStyleCnt="0"/>
      <dgm:spPr/>
    </dgm:pt>
    <dgm:pt modelId="{206F63D0-D083-4C74-88F0-FEEC1053B4D1}" type="pres">
      <dgm:prSet presAssocID="{2E98148C-B170-4579-9994-3B51D2DBED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13FA3190-7423-4AE2-96C2-5149FEF31F02}" type="pres">
      <dgm:prSet presAssocID="{2E98148C-B170-4579-9994-3B51D2DBEDE2}" presName="iconSpace" presStyleCnt="0"/>
      <dgm:spPr/>
    </dgm:pt>
    <dgm:pt modelId="{E5F40E63-3AA9-4117-A756-B7F3B390F363}" type="pres">
      <dgm:prSet presAssocID="{2E98148C-B170-4579-9994-3B51D2DBEDE2}" presName="parTx" presStyleLbl="revTx" presStyleIdx="0" presStyleCnt="10">
        <dgm:presLayoutVars>
          <dgm:chMax val="0"/>
          <dgm:chPref val="0"/>
        </dgm:presLayoutVars>
      </dgm:prSet>
      <dgm:spPr/>
    </dgm:pt>
    <dgm:pt modelId="{EDE9F31A-A707-400D-BC0C-978AB2DC4C88}" type="pres">
      <dgm:prSet presAssocID="{2E98148C-B170-4579-9994-3B51D2DBEDE2}" presName="txSpace" presStyleCnt="0"/>
      <dgm:spPr/>
    </dgm:pt>
    <dgm:pt modelId="{25C7DA1A-2FD1-4CD9-92F0-AA606FF75A2A}" type="pres">
      <dgm:prSet presAssocID="{2E98148C-B170-4579-9994-3B51D2DBEDE2}" presName="desTx" presStyleLbl="revTx" presStyleIdx="1" presStyleCnt="10">
        <dgm:presLayoutVars/>
      </dgm:prSet>
      <dgm:spPr/>
    </dgm:pt>
    <dgm:pt modelId="{E9C91F33-1540-4203-9A83-F0634DE8717D}" type="pres">
      <dgm:prSet presAssocID="{0B204A38-450B-4A2C-A2EA-735CC84304AF}" presName="sibTrans" presStyleCnt="0"/>
      <dgm:spPr/>
    </dgm:pt>
    <dgm:pt modelId="{0974E7DE-6085-4833-8C58-AF25A6DB7CD5}" type="pres">
      <dgm:prSet presAssocID="{F386673A-BA71-4165-BC35-ACCD49CBFECA}" presName="compNode" presStyleCnt="0"/>
      <dgm:spPr/>
    </dgm:pt>
    <dgm:pt modelId="{786AFFF3-BFA3-4002-8788-CC91B2DB50D6}" type="pres">
      <dgm:prSet presAssocID="{F386673A-BA71-4165-BC35-ACCD49CBFE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B6B4BA5-BBAC-47D8-90F8-C1E8289E4D88}" type="pres">
      <dgm:prSet presAssocID="{F386673A-BA71-4165-BC35-ACCD49CBFECA}" presName="iconSpace" presStyleCnt="0"/>
      <dgm:spPr/>
    </dgm:pt>
    <dgm:pt modelId="{D3CA8D7E-EA46-40D5-8FC0-4C3632D9993A}" type="pres">
      <dgm:prSet presAssocID="{F386673A-BA71-4165-BC35-ACCD49CBFECA}" presName="parTx" presStyleLbl="revTx" presStyleIdx="2" presStyleCnt="10">
        <dgm:presLayoutVars>
          <dgm:chMax val="0"/>
          <dgm:chPref val="0"/>
        </dgm:presLayoutVars>
      </dgm:prSet>
      <dgm:spPr/>
    </dgm:pt>
    <dgm:pt modelId="{4ADBD19E-F3E4-49DF-BC7E-5187AA2B9145}" type="pres">
      <dgm:prSet presAssocID="{F386673A-BA71-4165-BC35-ACCD49CBFECA}" presName="txSpace" presStyleCnt="0"/>
      <dgm:spPr/>
    </dgm:pt>
    <dgm:pt modelId="{6FE4EDAD-A169-470C-B513-781FB098060A}" type="pres">
      <dgm:prSet presAssocID="{F386673A-BA71-4165-BC35-ACCD49CBFECA}" presName="desTx" presStyleLbl="revTx" presStyleIdx="3" presStyleCnt="10">
        <dgm:presLayoutVars/>
      </dgm:prSet>
      <dgm:spPr/>
    </dgm:pt>
    <dgm:pt modelId="{26C1C93E-33DB-4618-A225-FFD6FEDFF727}" type="pres">
      <dgm:prSet presAssocID="{BBF46F8B-3D5B-4C42-ACCB-280B1B695C39}" presName="sibTrans" presStyleCnt="0"/>
      <dgm:spPr/>
    </dgm:pt>
    <dgm:pt modelId="{3A26BBD2-DCB9-4785-83FB-A022564B5754}" type="pres">
      <dgm:prSet presAssocID="{B5C294D2-D416-4A1C-8CAE-7A8C2BF72261}" presName="compNode" presStyleCnt="0"/>
      <dgm:spPr/>
    </dgm:pt>
    <dgm:pt modelId="{8019ED7A-93AC-47EE-82A7-C53BD3D22744}" type="pres">
      <dgm:prSet presAssocID="{B5C294D2-D416-4A1C-8CAE-7A8C2BF722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93BB5BA4-6AE7-44D8-9920-BD475D65C541}" type="pres">
      <dgm:prSet presAssocID="{B5C294D2-D416-4A1C-8CAE-7A8C2BF72261}" presName="iconSpace" presStyleCnt="0"/>
      <dgm:spPr/>
    </dgm:pt>
    <dgm:pt modelId="{2A21D0F7-FF26-4D22-9BF3-62B5ECF54506}" type="pres">
      <dgm:prSet presAssocID="{B5C294D2-D416-4A1C-8CAE-7A8C2BF72261}" presName="parTx" presStyleLbl="revTx" presStyleIdx="4" presStyleCnt="10">
        <dgm:presLayoutVars>
          <dgm:chMax val="0"/>
          <dgm:chPref val="0"/>
        </dgm:presLayoutVars>
      </dgm:prSet>
      <dgm:spPr/>
    </dgm:pt>
    <dgm:pt modelId="{5300BE98-0013-4827-AD0E-0ECB7F79E950}" type="pres">
      <dgm:prSet presAssocID="{B5C294D2-D416-4A1C-8CAE-7A8C2BF72261}" presName="txSpace" presStyleCnt="0"/>
      <dgm:spPr/>
    </dgm:pt>
    <dgm:pt modelId="{A062BD32-ACE1-4D6B-B218-36DD83C0A0D8}" type="pres">
      <dgm:prSet presAssocID="{B5C294D2-D416-4A1C-8CAE-7A8C2BF72261}" presName="desTx" presStyleLbl="revTx" presStyleIdx="5" presStyleCnt="10">
        <dgm:presLayoutVars/>
      </dgm:prSet>
      <dgm:spPr/>
    </dgm:pt>
    <dgm:pt modelId="{3C885163-CAFF-4D01-ACDB-618C6F360658}" type="pres">
      <dgm:prSet presAssocID="{C1671C05-E329-4C34-85A3-4A6B28832AFE}" presName="sibTrans" presStyleCnt="0"/>
      <dgm:spPr/>
    </dgm:pt>
    <dgm:pt modelId="{CA2A0849-17C8-454B-AB49-337E0D4C44F2}" type="pres">
      <dgm:prSet presAssocID="{FFC70FBA-5103-4E12-96C0-FCAA651D0400}" presName="compNode" presStyleCnt="0"/>
      <dgm:spPr/>
    </dgm:pt>
    <dgm:pt modelId="{5C763890-8A06-4643-A6AF-BF3D4F1D13B3}" type="pres">
      <dgm:prSet presAssocID="{FFC70FBA-5103-4E12-96C0-FCAA651D0400}" presName="iconRect" presStyleLbl="node1" presStyleIdx="3" presStyleCnt="5"/>
      <dgm:spPr>
        <a:blipFill>
          <a:blip xmlns:r="http://schemas.openxmlformats.org/officeDocument/2006/relationships" r:embed="rId7"/>
          <a:srcRect/>
          <a:stretch>
            <a:fillRect/>
          </a:stretch>
        </a:blipFill>
      </dgm:spPr>
    </dgm:pt>
    <dgm:pt modelId="{26FD8769-0123-4403-BE06-DC90561AB363}" type="pres">
      <dgm:prSet presAssocID="{FFC70FBA-5103-4E12-96C0-FCAA651D0400}" presName="iconSpace" presStyleCnt="0"/>
      <dgm:spPr/>
    </dgm:pt>
    <dgm:pt modelId="{D6376778-4549-4D41-91F5-5668C28EC1CB}" type="pres">
      <dgm:prSet presAssocID="{FFC70FBA-5103-4E12-96C0-FCAA651D0400}" presName="parTx" presStyleLbl="revTx" presStyleIdx="6" presStyleCnt="10">
        <dgm:presLayoutVars>
          <dgm:chMax val="0"/>
          <dgm:chPref val="0"/>
        </dgm:presLayoutVars>
      </dgm:prSet>
      <dgm:spPr/>
    </dgm:pt>
    <dgm:pt modelId="{9F4C1B09-BC0E-4CCC-B62A-CDA88814F95D}" type="pres">
      <dgm:prSet presAssocID="{FFC70FBA-5103-4E12-96C0-FCAA651D0400}" presName="txSpace" presStyleCnt="0"/>
      <dgm:spPr/>
    </dgm:pt>
    <dgm:pt modelId="{60FB075B-317C-4AE0-A44E-6D0FB884D11E}" type="pres">
      <dgm:prSet presAssocID="{FFC70FBA-5103-4E12-96C0-FCAA651D0400}" presName="desTx" presStyleLbl="revTx" presStyleIdx="7" presStyleCnt="10">
        <dgm:presLayoutVars/>
      </dgm:prSet>
      <dgm:spPr/>
    </dgm:pt>
    <dgm:pt modelId="{EE946BEC-B96E-4776-95CE-A693577E06A7}" type="pres">
      <dgm:prSet presAssocID="{2DA9DAD9-840C-4709-A4D8-EF0EF9945C2F}" presName="sibTrans" presStyleCnt="0"/>
      <dgm:spPr/>
    </dgm:pt>
    <dgm:pt modelId="{0FB40BC2-ED00-4E1D-9BA6-07C963B69B40}" type="pres">
      <dgm:prSet presAssocID="{D356109D-60C9-4992-9812-BBFA58AADE61}" presName="compNode" presStyleCnt="0"/>
      <dgm:spPr/>
    </dgm:pt>
    <dgm:pt modelId="{076C4E98-605C-4325-A026-E04101E076C3}" type="pres">
      <dgm:prSet presAssocID="{D356109D-60C9-4992-9812-BBFA58AADE61}" presName="iconRect" presStyleLbl="node1" presStyleIdx="4"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Network"/>
        </a:ext>
      </dgm:extLst>
    </dgm:pt>
    <dgm:pt modelId="{DA0850A7-A809-4B1B-98BF-4731E8E45CFE}" type="pres">
      <dgm:prSet presAssocID="{D356109D-60C9-4992-9812-BBFA58AADE61}" presName="iconSpace" presStyleCnt="0"/>
      <dgm:spPr/>
    </dgm:pt>
    <dgm:pt modelId="{E3E65D08-5195-4ECB-BDE6-6F2413E427CF}" type="pres">
      <dgm:prSet presAssocID="{D356109D-60C9-4992-9812-BBFA58AADE61}" presName="parTx" presStyleLbl="revTx" presStyleIdx="8" presStyleCnt="10">
        <dgm:presLayoutVars>
          <dgm:chMax val="0"/>
          <dgm:chPref val="0"/>
        </dgm:presLayoutVars>
      </dgm:prSet>
      <dgm:spPr/>
    </dgm:pt>
    <dgm:pt modelId="{3AAA520A-3532-4849-AFB4-B6AA1E217430}" type="pres">
      <dgm:prSet presAssocID="{D356109D-60C9-4992-9812-BBFA58AADE61}" presName="txSpace" presStyleCnt="0"/>
      <dgm:spPr/>
    </dgm:pt>
    <dgm:pt modelId="{E87B7F6F-9419-48D6-9A21-23ABABE33304}" type="pres">
      <dgm:prSet presAssocID="{D356109D-60C9-4992-9812-BBFA58AADE61}" presName="desTx" presStyleLbl="revTx" presStyleIdx="9" presStyleCnt="10">
        <dgm:presLayoutVars/>
      </dgm:prSet>
      <dgm:spPr/>
    </dgm:pt>
  </dgm:ptLst>
  <dgm:cxnLst>
    <dgm:cxn modelId="{36A6C308-19BF-431E-AFB4-A5FF77CA456A}" type="presOf" srcId="{E9E9D2FE-F797-4084-A022-42A85A5E48B1}" destId="{A062BD32-ACE1-4D6B-B218-36DD83C0A0D8}" srcOrd="0" destOrd="1" presId="urn:microsoft.com/office/officeart/2018/2/layout/IconLabelDescriptionList"/>
    <dgm:cxn modelId="{0766500A-DE67-43A2-956E-D4F8395124E3}" type="presOf" srcId="{A6DE18B6-A6AF-442E-8FEB-8775A1325BB4}" destId="{60FB075B-317C-4AE0-A44E-6D0FB884D11E}" srcOrd="0" destOrd="0" presId="urn:microsoft.com/office/officeart/2018/2/layout/IconLabelDescriptionList"/>
    <dgm:cxn modelId="{9FCFBF15-630C-47F3-A13F-76689F0F0649}" type="presOf" srcId="{2F535782-14BD-4E8E-9DDB-61EA0499AC46}" destId="{25C7DA1A-2FD1-4CD9-92F0-AA606FF75A2A}" srcOrd="0" destOrd="1" presId="urn:microsoft.com/office/officeart/2018/2/layout/IconLabelDescriptionList"/>
    <dgm:cxn modelId="{82CCD417-DD06-45D3-81DE-AAFEA7B3F718}" type="presOf" srcId="{083BDB7D-ECEF-400C-BF68-0AA98AFCAFC4}" destId="{6FE4EDAD-A169-470C-B513-781FB098060A}" srcOrd="0" destOrd="0" presId="urn:microsoft.com/office/officeart/2018/2/layout/IconLabelDescriptionList"/>
    <dgm:cxn modelId="{EBF2461B-0E45-4435-BB20-24427FD00427}" srcId="{AACE8AF1-D549-4F07-8BA8-25C7EFA85B08}" destId="{B5C294D2-D416-4A1C-8CAE-7A8C2BF72261}" srcOrd="2" destOrd="0" parTransId="{E1D7E609-5890-411A-BA40-C590A4ADBCA1}" sibTransId="{C1671C05-E329-4C34-85A3-4A6B28832AFE}"/>
    <dgm:cxn modelId="{8C27442C-4298-4E7A-BC86-EBF3C337BD60}" type="presOf" srcId="{F386673A-BA71-4165-BC35-ACCD49CBFECA}" destId="{D3CA8D7E-EA46-40D5-8FC0-4C3632D9993A}" srcOrd="0" destOrd="0" presId="urn:microsoft.com/office/officeart/2018/2/layout/IconLabelDescriptionList"/>
    <dgm:cxn modelId="{4AC87636-F5D4-4887-8E16-7A155026E9A4}" type="presOf" srcId="{D356109D-60C9-4992-9812-BBFA58AADE61}" destId="{E3E65D08-5195-4ECB-BDE6-6F2413E427CF}" srcOrd="0" destOrd="0" presId="urn:microsoft.com/office/officeart/2018/2/layout/IconLabelDescriptionList"/>
    <dgm:cxn modelId="{4427F93D-626B-42B1-A26E-C984B18E04BA}" srcId="{FFC70FBA-5103-4E12-96C0-FCAA651D0400}" destId="{A6DE18B6-A6AF-442E-8FEB-8775A1325BB4}" srcOrd="0" destOrd="0" parTransId="{2D1299D9-BEF1-4D79-A960-C3A58C153DBD}" sibTransId="{00E456BB-1F49-4625-8BBB-447BEEDD816A}"/>
    <dgm:cxn modelId="{A164D95C-0703-45E1-B54F-7A1662ADCB3C}" srcId="{D356109D-60C9-4992-9812-BBFA58AADE61}" destId="{97ADDD6A-55DC-44AB-88CF-54090D6F1757}" srcOrd="1" destOrd="0" parTransId="{A0AFC962-10D3-4A05-943B-E1E62C39A031}" sibTransId="{3477AB80-FAAC-4F16-B448-C4BB7CA7C6B1}"/>
    <dgm:cxn modelId="{245A5C41-F2FE-4C4E-96B6-D15666362AFA}" srcId="{AACE8AF1-D549-4F07-8BA8-25C7EFA85B08}" destId="{F386673A-BA71-4165-BC35-ACCD49CBFECA}" srcOrd="1" destOrd="0" parTransId="{CB5C46EF-A957-43DB-A62E-DA1C11DE732A}" sibTransId="{BBF46F8B-3D5B-4C42-ACCB-280B1B695C39}"/>
    <dgm:cxn modelId="{07470C48-FD3A-4C9E-949C-EAB7ED010632}" srcId="{B5C294D2-D416-4A1C-8CAE-7A8C2BF72261}" destId="{E9E9D2FE-F797-4084-A022-42A85A5E48B1}" srcOrd="1" destOrd="0" parTransId="{098512DA-7973-4408-AF6C-2DA2BA238B75}" sibTransId="{ECFA4958-88D5-4CDA-AF85-9A93F5830DE3}"/>
    <dgm:cxn modelId="{BF9A8775-998B-4B1E-88B1-E28C155135C7}" srcId="{F386673A-BA71-4165-BC35-ACCD49CBFECA}" destId="{8385EC83-35B9-43BA-ADAB-F8F5444A21B6}" srcOrd="1" destOrd="0" parTransId="{3AA7BBD2-E191-4A1D-9641-546A53CC92C7}" sibTransId="{9F2A84DB-0BF4-4405-B37A-B333AAAEAF91}"/>
    <dgm:cxn modelId="{B0714976-2255-4F8D-BB94-CAF4CA4CD522}" srcId="{AACE8AF1-D549-4F07-8BA8-25C7EFA85B08}" destId="{FFC70FBA-5103-4E12-96C0-FCAA651D0400}" srcOrd="3" destOrd="0" parTransId="{991B7A20-4874-48A4-85AD-64E67A2D34D0}" sibTransId="{2DA9DAD9-840C-4709-A4D8-EF0EF9945C2F}"/>
    <dgm:cxn modelId="{C3C55977-3F1F-427E-AA99-E3EAA0DCE943}" srcId="{B5C294D2-D416-4A1C-8CAE-7A8C2BF72261}" destId="{8C926BB1-EA15-44BD-8FF5-2DE8A0E3657E}" srcOrd="0" destOrd="0" parTransId="{57BDB7FE-6EE0-47EC-B9CA-A77B152F8D11}" sibTransId="{40B8FEBB-08DF-48F0-880C-A92034A91A04}"/>
    <dgm:cxn modelId="{6618FB77-DBA6-4422-BE8E-665BDD230584}" type="presOf" srcId="{7DF3B1B7-777F-4073-A8C5-3C4A3B999866}" destId="{25C7DA1A-2FD1-4CD9-92F0-AA606FF75A2A}" srcOrd="0" destOrd="0" presId="urn:microsoft.com/office/officeart/2018/2/layout/IconLabelDescriptionList"/>
    <dgm:cxn modelId="{44E5D97F-C56D-4E62-A00E-F23076DB9917}" srcId="{2E98148C-B170-4579-9994-3B51D2DBEDE2}" destId="{2F535782-14BD-4E8E-9DDB-61EA0499AC46}" srcOrd="1" destOrd="0" parTransId="{87083914-65DD-45C9-8B04-55282B8FF696}" sibTransId="{795507ED-2BD3-40A3-9448-7AAC6852A722}"/>
    <dgm:cxn modelId="{9A9DC284-6EDF-4AB1-AAF3-5C0099F410A1}" srcId="{D356109D-60C9-4992-9812-BBFA58AADE61}" destId="{325042C2-EDBA-40F8-9D9E-F26F615E440F}" srcOrd="0" destOrd="0" parTransId="{BE9B7EC0-F2D7-42C4-A1F2-93CCF461CF63}" sibTransId="{23F08CDA-254E-4D14-A15D-FC11141F85E0}"/>
    <dgm:cxn modelId="{615CD991-1793-4201-8958-2ED10B12B1ED}" type="presOf" srcId="{8C926BB1-EA15-44BD-8FF5-2DE8A0E3657E}" destId="{A062BD32-ACE1-4D6B-B218-36DD83C0A0D8}" srcOrd="0" destOrd="0" presId="urn:microsoft.com/office/officeart/2018/2/layout/IconLabelDescriptionList"/>
    <dgm:cxn modelId="{4A55C594-7439-4F74-9B63-222A79AA087C}" type="presOf" srcId="{8385EC83-35B9-43BA-ADAB-F8F5444A21B6}" destId="{6FE4EDAD-A169-470C-B513-781FB098060A}" srcOrd="0" destOrd="1" presId="urn:microsoft.com/office/officeart/2018/2/layout/IconLabelDescriptionList"/>
    <dgm:cxn modelId="{4D0F509B-F5BD-4155-8945-275E083478F3}" type="presOf" srcId="{2E98148C-B170-4579-9994-3B51D2DBEDE2}" destId="{E5F40E63-3AA9-4117-A756-B7F3B390F363}" srcOrd="0" destOrd="0" presId="urn:microsoft.com/office/officeart/2018/2/layout/IconLabelDescriptionList"/>
    <dgm:cxn modelId="{82631EAD-34C1-4908-81C8-D79FEF843151}" srcId="{F386673A-BA71-4165-BC35-ACCD49CBFECA}" destId="{083BDB7D-ECEF-400C-BF68-0AA98AFCAFC4}" srcOrd="0" destOrd="0" parTransId="{9F22B3DC-DB4E-477A-B611-5D2097779A4E}" sibTransId="{5AEDE737-85D2-4540-825E-8EB80996DE8C}"/>
    <dgm:cxn modelId="{624EAEAD-11CA-485A-BCD2-0141A450A416}" type="presOf" srcId="{AACE8AF1-D549-4F07-8BA8-25C7EFA85B08}" destId="{E8F8911E-8A6C-490D-8C7F-FDF70A3D95BD}" srcOrd="0" destOrd="0" presId="urn:microsoft.com/office/officeart/2018/2/layout/IconLabelDescriptionList"/>
    <dgm:cxn modelId="{2B5148B6-F4C0-4DDD-9A45-8E12E258D4E1}" type="presOf" srcId="{9DC9BFE5-C1D8-4E7C-8A46-ABD23459E0FC}" destId="{60FB075B-317C-4AE0-A44E-6D0FB884D11E}" srcOrd="0" destOrd="1" presId="urn:microsoft.com/office/officeart/2018/2/layout/IconLabelDescriptionList"/>
    <dgm:cxn modelId="{A151A4B7-B951-4D2F-89DA-3905DB513453}" type="presOf" srcId="{FFC70FBA-5103-4E12-96C0-FCAA651D0400}" destId="{D6376778-4549-4D41-91F5-5668C28EC1CB}" srcOrd="0" destOrd="0" presId="urn:microsoft.com/office/officeart/2018/2/layout/IconLabelDescriptionList"/>
    <dgm:cxn modelId="{E9A229CA-B0D6-4B44-94E9-3820094A8304}" srcId="{2E98148C-B170-4579-9994-3B51D2DBEDE2}" destId="{7DF3B1B7-777F-4073-A8C5-3C4A3B999866}" srcOrd="0" destOrd="0" parTransId="{43EB2D26-A0B2-4356-85D1-E9B4B8A8A2FE}" sibTransId="{F2B61788-5A66-4FF4-BF8E-ED9266FBB314}"/>
    <dgm:cxn modelId="{2A39C2D1-4BC3-4CA2-AD1D-BAE919D2561E}" srcId="{AACE8AF1-D549-4F07-8BA8-25C7EFA85B08}" destId="{D356109D-60C9-4992-9812-BBFA58AADE61}" srcOrd="4" destOrd="0" parTransId="{866EEC2C-9AAD-4AE6-AC7F-F181D5E72431}" sibTransId="{357BF7BD-3903-46C6-BA5A-81734F03C659}"/>
    <dgm:cxn modelId="{D2E10ED2-1BB3-4208-82B1-01446A9FF5A9}" type="presOf" srcId="{325042C2-EDBA-40F8-9D9E-F26F615E440F}" destId="{E87B7F6F-9419-48D6-9A21-23ABABE33304}" srcOrd="0" destOrd="0" presId="urn:microsoft.com/office/officeart/2018/2/layout/IconLabelDescriptionList"/>
    <dgm:cxn modelId="{5576B7DF-5566-4349-B8F6-D436CA52E0BF}" srcId="{FFC70FBA-5103-4E12-96C0-FCAA651D0400}" destId="{9DC9BFE5-C1D8-4E7C-8A46-ABD23459E0FC}" srcOrd="1" destOrd="0" parTransId="{D7466D03-6177-45A5-B72F-C8ACC1A8F50B}" sibTransId="{7308F7CC-BE99-4BB3-BCDB-3E56DE69E315}"/>
    <dgm:cxn modelId="{57B538E9-5345-443D-B019-CA7D10ED1FC7}" srcId="{AACE8AF1-D549-4F07-8BA8-25C7EFA85B08}" destId="{2E98148C-B170-4579-9994-3B51D2DBEDE2}" srcOrd="0" destOrd="0" parTransId="{096BD44F-8748-4531-A492-06C104CC05A4}" sibTransId="{0B204A38-450B-4A2C-A2EA-735CC84304AF}"/>
    <dgm:cxn modelId="{0718B1EA-205A-4E8C-9798-62B65F0F39DF}" type="presOf" srcId="{B5C294D2-D416-4A1C-8CAE-7A8C2BF72261}" destId="{2A21D0F7-FF26-4D22-9BF3-62B5ECF54506}" srcOrd="0" destOrd="0" presId="urn:microsoft.com/office/officeart/2018/2/layout/IconLabelDescriptionList"/>
    <dgm:cxn modelId="{AE0883F6-D2FF-47AC-81A8-AB9B41003D3B}" type="presOf" srcId="{97ADDD6A-55DC-44AB-88CF-54090D6F1757}" destId="{E87B7F6F-9419-48D6-9A21-23ABABE33304}" srcOrd="0" destOrd="1" presId="urn:microsoft.com/office/officeart/2018/2/layout/IconLabelDescriptionList"/>
    <dgm:cxn modelId="{10F44A5D-0560-4D31-B19D-828CE46415D3}" type="presParOf" srcId="{E8F8911E-8A6C-490D-8C7F-FDF70A3D95BD}" destId="{1C250CBA-A5E6-4D6F-A3B7-2215D9302403}" srcOrd="0" destOrd="0" presId="urn:microsoft.com/office/officeart/2018/2/layout/IconLabelDescriptionList"/>
    <dgm:cxn modelId="{4C24264A-4FE3-4B35-A35A-305EED5DAB81}" type="presParOf" srcId="{1C250CBA-A5E6-4D6F-A3B7-2215D9302403}" destId="{206F63D0-D083-4C74-88F0-FEEC1053B4D1}" srcOrd="0" destOrd="0" presId="urn:microsoft.com/office/officeart/2018/2/layout/IconLabelDescriptionList"/>
    <dgm:cxn modelId="{28C1DECD-463F-4EA4-8586-23F6CB53B9B5}" type="presParOf" srcId="{1C250CBA-A5E6-4D6F-A3B7-2215D9302403}" destId="{13FA3190-7423-4AE2-96C2-5149FEF31F02}" srcOrd="1" destOrd="0" presId="urn:microsoft.com/office/officeart/2018/2/layout/IconLabelDescriptionList"/>
    <dgm:cxn modelId="{432620FF-5106-41D4-8604-0FB6F86FF944}" type="presParOf" srcId="{1C250CBA-A5E6-4D6F-A3B7-2215D9302403}" destId="{E5F40E63-3AA9-4117-A756-B7F3B390F363}" srcOrd="2" destOrd="0" presId="urn:microsoft.com/office/officeart/2018/2/layout/IconLabelDescriptionList"/>
    <dgm:cxn modelId="{EB5A677E-2304-4A13-9FCC-990467F37E6F}" type="presParOf" srcId="{1C250CBA-A5E6-4D6F-A3B7-2215D9302403}" destId="{EDE9F31A-A707-400D-BC0C-978AB2DC4C88}" srcOrd="3" destOrd="0" presId="urn:microsoft.com/office/officeart/2018/2/layout/IconLabelDescriptionList"/>
    <dgm:cxn modelId="{B14B248D-6245-4502-9C8F-05D0F0409E5F}" type="presParOf" srcId="{1C250CBA-A5E6-4D6F-A3B7-2215D9302403}" destId="{25C7DA1A-2FD1-4CD9-92F0-AA606FF75A2A}" srcOrd="4" destOrd="0" presId="urn:microsoft.com/office/officeart/2018/2/layout/IconLabelDescriptionList"/>
    <dgm:cxn modelId="{B3CD6920-FE5C-471A-8D35-CD18ABB5BF01}" type="presParOf" srcId="{E8F8911E-8A6C-490D-8C7F-FDF70A3D95BD}" destId="{E9C91F33-1540-4203-9A83-F0634DE8717D}" srcOrd="1" destOrd="0" presId="urn:microsoft.com/office/officeart/2018/2/layout/IconLabelDescriptionList"/>
    <dgm:cxn modelId="{2BED5CA2-E3C4-4EDD-8BB7-DDDE71D93C27}" type="presParOf" srcId="{E8F8911E-8A6C-490D-8C7F-FDF70A3D95BD}" destId="{0974E7DE-6085-4833-8C58-AF25A6DB7CD5}" srcOrd="2" destOrd="0" presId="urn:microsoft.com/office/officeart/2018/2/layout/IconLabelDescriptionList"/>
    <dgm:cxn modelId="{6133FD02-A00F-439C-A746-6AAA8527F5E5}" type="presParOf" srcId="{0974E7DE-6085-4833-8C58-AF25A6DB7CD5}" destId="{786AFFF3-BFA3-4002-8788-CC91B2DB50D6}" srcOrd="0" destOrd="0" presId="urn:microsoft.com/office/officeart/2018/2/layout/IconLabelDescriptionList"/>
    <dgm:cxn modelId="{A5F4040F-EA76-4433-AD72-D0D7D4A164A9}" type="presParOf" srcId="{0974E7DE-6085-4833-8C58-AF25A6DB7CD5}" destId="{FB6B4BA5-BBAC-47D8-90F8-C1E8289E4D88}" srcOrd="1" destOrd="0" presId="urn:microsoft.com/office/officeart/2018/2/layout/IconLabelDescriptionList"/>
    <dgm:cxn modelId="{DCA88391-DFEB-4E5E-9876-CE7527D85D66}" type="presParOf" srcId="{0974E7DE-6085-4833-8C58-AF25A6DB7CD5}" destId="{D3CA8D7E-EA46-40D5-8FC0-4C3632D9993A}" srcOrd="2" destOrd="0" presId="urn:microsoft.com/office/officeart/2018/2/layout/IconLabelDescriptionList"/>
    <dgm:cxn modelId="{D795C2DA-966B-4B4A-B975-EA20A44B28C4}" type="presParOf" srcId="{0974E7DE-6085-4833-8C58-AF25A6DB7CD5}" destId="{4ADBD19E-F3E4-49DF-BC7E-5187AA2B9145}" srcOrd="3" destOrd="0" presId="urn:microsoft.com/office/officeart/2018/2/layout/IconLabelDescriptionList"/>
    <dgm:cxn modelId="{4E1A41FD-C1F2-463F-99B8-0B56F68E03F9}" type="presParOf" srcId="{0974E7DE-6085-4833-8C58-AF25A6DB7CD5}" destId="{6FE4EDAD-A169-470C-B513-781FB098060A}" srcOrd="4" destOrd="0" presId="urn:microsoft.com/office/officeart/2018/2/layout/IconLabelDescriptionList"/>
    <dgm:cxn modelId="{C8E7945E-05BD-4435-AAE4-83AFFEBA3C87}" type="presParOf" srcId="{E8F8911E-8A6C-490D-8C7F-FDF70A3D95BD}" destId="{26C1C93E-33DB-4618-A225-FFD6FEDFF727}" srcOrd="3" destOrd="0" presId="urn:microsoft.com/office/officeart/2018/2/layout/IconLabelDescriptionList"/>
    <dgm:cxn modelId="{8449A4EB-88B5-488F-9CD4-C062302C73C2}" type="presParOf" srcId="{E8F8911E-8A6C-490D-8C7F-FDF70A3D95BD}" destId="{3A26BBD2-DCB9-4785-83FB-A022564B5754}" srcOrd="4" destOrd="0" presId="urn:microsoft.com/office/officeart/2018/2/layout/IconLabelDescriptionList"/>
    <dgm:cxn modelId="{129B54D2-9834-4001-B028-DBE3DCA80F3C}" type="presParOf" srcId="{3A26BBD2-DCB9-4785-83FB-A022564B5754}" destId="{8019ED7A-93AC-47EE-82A7-C53BD3D22744}" srcOrd="0" destOrd="0" presId="urn:microsoft.com/office/officeart/2018/2/layout/IconLabelDescriptionList"/>
    <dgm:cxn modelId="{9EAFEE34-9555-4C7D-A59F-1DD79DF3C1FA}" type="presParOf" srcId="{3A26BBD2-DCB9-4785-83FB-A022564B5754}" destId="{93BB5BA4-6AE7-44D8-9920-BD475D65C541}" srcOrd="1" destOrd="0" presId="urn:microsoft.com/office/officeart/2018/2/layout/IconLabelDescriptionList"/>
    <dgm:cxn modelId="{85933618-7C1E-48A7-97A2-1898FB13E6E8}" type="presParOf" srcId="{3A26BBD2-DCB9-4785-83FB-A022564B5754}" destId="{2A21D0F7-FF26-4D22-9BF3-62B5ECF54506}" srcOrd="2" destOrd="0" presId="urn:microsoft.com/office/officeart/2018/2/layout/IconLabelDescriptionList"/>
    <dgm:cxn modelId="{F37E46C6-2AD7-475B-A6C7-7D7E3DAC24F6}" type="presParOf" srcId="{3A26BBD2-DCB9-4785-83FB-A022564B5754}" destId="{5300BE98-0013-4827-AD0E-0ECB7F79E950}" srcOrd="3" destOrd="0" presId="urn:microsoft.com/office/officeart/2018/2/layout/IconLabelDescriptionList"/>
    <dgm:cxn modelId="{9FE076E9-3A16-413D-BBA7-1C07719B959D}" type="presParOf" srcId="{3A26BBD2-DCB9-4785-83FB-A022564B5754}" destId="{A062BD32-ACE1-4D6B-B218-36DD83C0A0D8}" srcOrd="4" destOrd="0" presId="urn:microsoft.com/office/officeart/2018/2/layout/IconLabelDescriptionList"/>
    <dgm:cxn modelId="{4BAE06C7-A391-4E99-A838-E3462F39E7B8}" type="presParOf" srcId="{E8F8911E-8A6C-490D-8C7F-FDF70A3D95BD}" destId="{3C885163-CAFF-4D01-ACDB-618C6F360658}" srcOrd="5" destOrd="0" presId="urn:microsoft.com/office/officeart/2018/2/layout/IconLabelDescriptionList"/>
    <dgm:cxn modelId="{C90C5189-5D80-4849-9435-04ADA2BACED9}" type="presParOf" srcId="{E8F8911E-8A6C-490D-8C7F-FDF70A3D95BD}" destId="{CA2A0849-17C8-454B-AB49-337E0D4C44F2}" srcOrd="6" destOrd="0" presId="urn:microsoft.com/office/officeart/2018/2/layout/IconLabelDescriptionList"/>
    <dgm:cxn modelId="{7AFAAD4C-9FDA-4F67-8300-D9A0881D4B48}" type="presParOf" srcId="{CA2A0849-17C8-454B-AB49-337E0D4C44F2}" destId="{5C763890-8A06-4643-A6AF-BF3D4F1D13B3}" srcOrd="0" destOrd="0" presId="urn:microsoft.com/office/officeart/2018/2/layout/IconLabelDescriptionList"/>
    <dgm:cxn modelId="{02505741-9E66-4FC0-8EC0-B69646512C96}" type="presParOf" srcId="{CA2A0849-17C8-454B-AB49-337E0D4C44F2}" destId="{26FD8769-0123-4403-BE06-DC90561AB363}" srcOrd="1" destOrd="0" presId="urn:microsoft.com/office/officeart/2018/2/layout/IconLabelDescriptionList"/>
    <dgm:cxn modelId="{1BDE401D-F5CB-4B26-A182-C19D47CC3B38}" type="presParOf" srcId="{CA2A0849-17C8-454B-AB49-337E0D4C44F2}" destId="{D6376778-4549-4D41-91F5-5668C28EC1CB}" srcOrd="2" destOrd="0" presId="urn:microsoft.com/office/officeart/2018/2/layout/IconLabelDescriptionList"/>
    <dgm:cxn modelId="{58466D69-191C-40DA-9F0F-DFB7A5BE1987}" type="presParOf" srcId="{CA2A0849-17C8-454B-AB49-337E0D4C44F2}" destId="{9F4C1B09-BC0E-4CCC-B62A-CDA88814F95D}" srcOrd="3" destOrd="0" presId="urn:microsoft.com/office/officeart/2018/2/layout/IconLabelDescriptionList"/>
    <dgm:cxn modelId="{0689CED1-F442-40DF-8F45-3CA8991350F5}" type="presParOf" srcId="{CA2A0849-17C8-454B-AB49-337E0D4C44F2}" destId="{60FB075B-317C-4AE0-A44E-6D0FB884D11E}" srcOrd="4" destOrd="0" presId="urn:microsoft.com/office/officeart/2018/2/layout/IconLabelDescriptionList"/>
    <dgm:cxn modelId="{DFD39982-3E7B-4AEB-A001-DED87F79D68D}" type="presParOf" srcId="{E8F8911E-8A6C-490D-8C7F-FDF70A3D95BD}" destId="{EE946BEC-B96E-4776-95CE-A693577E06A7}" srcOrd="7" destOrd="0" presId="urn:microsoft.com/office/officeart/2018/2/layout/IconLabelDescriptionList"/>
    <dgm:cxn modelId="{F8C8DB11-33EB-4928-9199-68ED958F7176}" type="presParOf" srcId="{E8F8911E-8A6C-490D-8C7F-FDF70A3D95BD}" destId="{0FB40BC2-ED00-4E1D-9BA6-07C963B69B40}" srcOrd="8" destOrd="0" presId="urn:microsoft.com/office/officeart/2018/2/layout/IconLabelDescriptionList"/>
    <dgm:cxn modelId="{4049030C-9558-4516-9785-9B9B2CBB2359}" type="presParOf" srcId="{0FB40BC2-ED00-4E1D-9BA6-07C963B69B40}" destId="{076C4E98-605C-4325-A026-E04101E076C3}" srcOrd="0" destOrd="0" presId="urn:microsoft.com/office/officeart/2018/2/layout/IconLabelDescriptionList"/>
    <dgm:cxn modelId="{12AB49E5-A49A-4360-A89F-99E2736B7C5C}" type="presParOf" srcId="{0FB40BC2-ED00-4E1D-9BA6-07C963B69B40}" destId="{DA0850A7-A809-4B1B-98BF-4731E8E45CFE}" srcOrd="1" destOrd="0" presId="urn:microsoft.com/office/officeart/2018/2/layout/IconLabelDescriptionList"/>
    <dgm:cxn modelId="{5075F9A1-F4C9-4F7C-9B91-F8F3D25FB671}" type="presParOf" srcId="{0FB40BC2-ED00-4E1D-9BA6-07C963B69B40}" destId="{E3E65D08-5195-4ECB-BDE6-6F2413E427CF}" srcOrd="2" destOrd="0" presId="urn:microsoft.com/office/officeart/2018/2/layout/IconLabelDescriptionList"/>
    <dgm:cxn modelId="{069A7BD0-6504-48DB-83F4-DF3FDA25CFCD}" type="presParOf" srcId="{0FB40BC2-ED00-4E1D-9BA6-07C963B69B40}" destId="{3AAA520A-3532-4849-AFB4-B6AA1E217430}" srcOrd="3" destOrd="0" presId="urn:microsoft.com/office/officeart/2018/2/layout/IconLabelDescriptionList"/>
    <dgm:cxn modelId="{3AD82491-F2F9-46EC-B703-C928B6E6B337}" type="presParOf" srcId="{0FB40BC2-ED00-4E1D-9BA6-07C963B69B40}" destId="{E87B7F6F-9419-48D6-9A21-23ABABE3330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2ACCBF-0751-4615-A2AD-2AE004C2F1BC}"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3AE69C45-7660-46B8-9E18-8840795BDDEE}">
      <dgm:prSet custT="1"/>
      <dgm:spPr/>
      <dgm:t>
        <a:bodyPr/>
        <a:lstStyle/>
        <a:p>
          <a:r>
            <a:rPr lang="en-US" sz="3600" b="1" i="0" dirty="0">
              <a:latin typeface="Times New Roman" panose="02020603050405020304" pitchFamily="18" charset="0"/>
              <a:cs typeface="Times New Roman" panose="02020603050405020304" pitchFamily="18" charset="0"/>
            </a:rPr>
            <a:t>Descriptive Metadata</a:t>
          </a:r>
          <a:r>
            <a:rPr lang="en-US" sz="1400" b="1" i="0" dirty="0">
              <a:latin typeface="Times New Roman" panose="02020603050405020304" pitchFamily="18" charset="0"/>
              <a:cs typeface="Times New Roman" panose="02020603050405020304" pitchFamily="18" charset="0"/>
            </a:rPr>
            <a:t>  (The “What” of the data)</a:t>
          </a:r>
          <a:endParaRPr lang="en-US" sz="1400" dirty="0">
            <a:latin typeface="Times New Roman" panose="02020603050405020304" pitchFamily="18" charset="0"/>
            <a:cs typeface="Times New Roman" panose="02020603050405020304" pitchFamily="18" charset="0"/>
          </a:endParaRPr>
        </a:p>
      </dgm:t>
    </dgm:pt>
    <dgm:pt modelId="{7FE4482C-49F5-4180-AC2A-D2B760B09633}" type="parTrans" cxnId="{2BE264DE-8909-484C-BA42-F7F8E338979C}">
      <dgm:prSet/>
      <dgm:spPr/>
      <dgm:t>
        <a:bodyPr/>
        <a:lstStyle/>
        <a:p>
          <a:endParaRPr lang="en-US" sz="2400"/>
        </a:p>
      </dgm:t>
    </dgm:pt>
    <dgm:pt modelId="{8086881F-6DF9-4472-AD3E-A7B30B2C3304}" type="sibTrans" cxnId="{2BE264DE-8909-484C-BA42-F7F8E338979C}">
      <dgm:prSet/>
      <dgm:spPr/>
      <dgm:t>
        <a:bodyPr/>
        <a:lstStyle/>
        <a:p>
          <a:endParaRPr lang="en-US" sz="2400"/>
        </a:p>
      </dgm:t>
    </dgm:pt>
    <dgm:pt modelId="{76908A99-4767-4730-AE85-1BE48C7D6CC2}">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algn="just">
            <a:buFontTx/>
            <a:buNone/>
          </a:pPr>
          <a:endParaRPr lang="en-US" sz="1300" dirty="0">
            <a:latin typeface="Times New Roman" panose="02020603050405020304" pitchFamily="18" charset="0"/>
            <a:cs typeface="Times New Roman" panose="02020603050405020304" pitchFamily="18" charset="0"/>
          </a:endParaRPr>
        </a:p>
      </dgm:t>
    </dgm:pt>
    <dgm:pt modelId="{1D9ADB3B-ED7A-4CE2-A9D9-A7EB0D22D2CA}" type="parTrans" cxnId="{C103882F-5915-4FAD-8C7E-90530ECCB3D5}">
      <dgm:prSet/>
      <dgm:spPr/>
      <dgm:t>
        <a:bodyPr/>
        <a:lstStyle/>
        <a:p>
          <a:endParaRPr lang="en-US" sz="2400"/>
        </a:p>
      </dgm:t>
    </dgm:pt>
    <dgm:pt modelId="{0FE66838-CE80-46D5-A0B3-8B7E6F6988DD}" type="sibTrans" cxnId="{C103882F-5915-4FAD-8C7E-90530ECCB3D5}">
      <dgm:prSet/>
      <dgm:spPr/>
      <dgm:t>
        <a:bodyPr/>
        <a:lstStyle/>
        <a:p>
          <a:endParaRPr lang="en-US" sz="2400"/>
        </a:p>
      </dgm:t>
    </dgm:pt>
    <dgm:pt modelId="{11D3325D-F921-40ED-AF9F-B5747C276411}">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dirty="0">
            <a:latin typeface="Times New Roman" panose="02020603050405020304" pitchFamily="18" charset="0"/>
            <a:cs typeface="Times New Roman" panose="02020603050405020304" pitchFamily="18" charset="0"/>
          </a:endParaRPr>
        </a:p>
      </dgm:t>
    </dgm:pt>
    <dgm:pt modelId="{CAAF7390-2096-4522-9B3F-47D6492185FE}" type="parTrans" cxnId="{9F1032F3-9E58-42BF-B68B-4CE42C4EC0D7}">
      <dgm:prSet/>
      <dgm:spPr/>
      <dgm:t>
        <a:bodyPr/>
        <a:lstStyle/>
        <a:p>
          <a:endParaRPr lang="en-US" sz="2400"/>
        </a:p>
      </dgm:t>
    </dgm:pt>
    <dgm:pt modelId="{B950CE57-98D9-4407-8671-B976BBAF2952}" type="sibTrans" cxnId="{9F1032F3-9E58-42BF-B68B-4CE42C4EC0D7}">
      <dgm:prSet/>
      <dgm:spPr/>
      <dgm:t>
        <a:bodyPr/>
        <a:lstStyle/>
        <a:p>
          <a:endParaRPr lang="en-US" sz="2400"/>
        </a:p>
      </dgm:t>
    </dgm:pt>
    <dgm:pt modelId="{708F8A43-DB11-4E82-B72D-E21FB5327D65}">
      <dgm:prSet custT="1"/>
      <dgm:spPr/>
      <dgm:t>
        <a:bodyPr/>
        <a:lstStyle/>
        <a:p>
          <a:r>
            <a:rPr lang="en-US" sz="3600" b="1" i="0" dirty="0">
              <a:latin typeface="Times New Roman" panose="02020603050405020304" pitchFamily="18" charset="0"/>
              <a:cs typeface="Times New Roman" panose="02020603050405020304" pitchFamily="18" charset="0"/>
            </a:rPr>
            <a:t>Structural Metadata </a:t>
          </a:r>
          <a:r>
            <a:rPr lang="en-US" sz="1400" b="1" i="0" dirty="0">
              <a:latin typeface="Times New Roman" panose="02020603050405020304" pitchFamily="18" charset="0"/>
              <a:cs typeface="Times New Roman" panose="02020603050405020304" pitchFamily="18" charset="0"/>
            </a:rPr>
            <a:t>(The “How it’s organized” of the data)</a:t>
          </a:r>
          <a:endParaRPr lang="en-US" sz="1400" dirty="0">
            <a:latin typeface="Times New Roman" panose="02020603050405020304" pitchFamily="18" charset="0"/>
            <a:cs typeface="Times New Roman" panose="02020603050405020304" pitchFamily="18" charset="0"/>
          </a:endParaRPr>
        </a:p>
      </dgm:t>
    </dgm:pt>
    <dgm:pt modelId="{0B2040E6-9F50-40B5-A3C7-45A9ADB7C9D1}" type="parTrans" cxnId="{FF6CB9DB-C69C-4392-9150-2BC4C731D6AB}">
      <dgm:prSet/>
      <dgm:spPr/>
      <dgm:t>
        <a:bodyPr/>
        <a:lstStyle/>
        <a:p>
          <a:endParaRPr lang="en-US" sz="2400"/>
        </a:p>
      </dgm:t>
    </dgm:pt>
    <dgm:pt modelId="{B25668B0-86E4-4083-B686-A07408117767}" type="sibTrans" cxnId="{FF6CB9DB-C69C-4392-9150-2BC4C731D6AB}">
      <dgm:prSet/>
      <dgm:spPr/>
      <dgm:t>
        <a:bodyPr/>
        <a:lstStyle/>
        <a:p>
          <a:endParaRPr lang="en-US" sz="2400"/>
        </a:p>
      </dgm:t>
    </dgm:pt>
    <dgm:pt modelId="{BA6187A8-BEEC-49C5-93AE-230BD860E95F}">
      <dgm:prSet custT="1"/>
      <dgm:spPr/>
      <dgm:t>
        <a:bodyPr/>
        <a:lstStyle/>
        <a:p>
          <a:r>
            <a:rPr lang="en-US" sz="1400" b="0" i="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dirty="0" err="1">
              <a:latin typeface="Times New Roman" panose="02020603050405020304" pitchFamily="18" charset="0"/>
              <a:cs typeface="Times New Roman" panose="02020603050405020304" pitchFamily="18" charset="0"/>
            </a:rPr>
            <a:t>device_id</a:t>
          </a:r>
          <a:r>
            <a:rPr lang="en-US" sz="1400" b="0" i="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dirty="0">
            <a:latin typeface="Times New Roman" panose="02020603050405020304" pitchFamily="18" charset="0"/>
            <a:cs typeface="Times New Roman" panose="02020603050405020304" pitchFamily="18" charset="0"/>
          </a:endParaRPr>
        </a:p>
      </dgm:t>
    </dgm:pt>
    <dgm:pt modelId="{914C17D4-061C-4F63-AEBA-ACBDF62C7383}" type="parTrans" cxnId="{6E7DE7F4-08B1-439E-943A-993A56BB98C4}">
      <dgm:prSet/>
      <dgm:spPr/>
      <dgm:t>
        <a:bodyPr/>
        <a:lstStyle/>
        <a:p>
          <a:endParaRPr lang="en-US" sz="2400"/>
        </a:p>
      </dgm:t>
    </dgm:pt>
    <dgm:pt modelId="{6476E38B-4AA6-43DF-B1BE-65461C77A13D}" type="sibTrans" cxnId="{6E7DE7F4-08B1-439E-943A-993A56BB98C4}">
      <dgm:prSet/>
      <dgm:spPr/>
      <dgm:t>
        <a:bodyPr/>
        <a:lstStyle/>
        <a:p>
          <a:endParaRPr lang="en-US" sz="2400"/>
        </a:p>
      </dgm:t>
    </dgm:pt>
    <dgm:pt modelId="{0D9535D8-CE4C-40B7-829D-76620DE4F8AD}">
      <dgm:prSet custT="1"/>
      <dgm:spPr/>
      <dgm:t>
        <a:bodyPr/>
        <a:lstStyle/>
        <a:p>
          <a:r>
            <a:rPr lang="en-US" sz="3200" b="1" i="0" dirty="0">
              <a:latin typeface="Times New Roman" panose="02020603050405020304" pitchFamily="18" charset="0"/>
              <a:cs typeface="Times New Roman" panose="02020603050405020304" pitchFamily="18" charset="0"/>
            </a:rPr>
            <a:t>Administrative Metadata </a:t>
          </a:r>
          <a:r>
            <a:rPr lang="en-US" sz="1400" b="1" i="0" dirty="0">
              <a:latin typeface="Times New Roman" panose="02020603050405020304" pitchFamily="18" charset="0"/>
              <a:cs typeface="Times New Roman" panose="02020603050405020304" pitchFamily="18" charset="0"/>
            </a:rPr>
            <a:t>(The “Who, When, and Rules” of the data)</a:t>
          </a:r>
          <a:endParaRPr lang="en-US" sz="1400" dirty="0">
            <a:latin typeface="Times New Roman" panose="02020603050405020304" pitchFamily="18" charset="0"/>
            <a:cs typeface="Times New Roman" panose="02020603050405020304" pitchFamily="18" charset="0"/>
          </a:endParaRPr>
        </a:p>
      </dgm:t>
    </dgm:pt>
    <dgm:pt modelId="{0E5A88B6-30AA-42AC-9EF7-A61746A40062}" type="parTrans" cxnId="{1EE3ED09-C79D-40A0-89E9-D54AB4729C98}">
      <dgm:prSet/>
      <dgm:spPr/>
      <dgm:t>
        <a:bodyPr/>
        <a:lstStyle/>
        <a:p>
          <a:endParaRPr lang="en-US" sz="2400"/>
        </a:p>
      </dgm:t>
    </dgm:pt>
    <dgm:pt modelId="{35144C90-63F6-4D8E-9782-CF9BE1A8069F}" type="sibTrans" cxnId="{1EE3ED09-C79D-40A0-89E9-D54AB4729C98}">
      <dgm:prSet/>
      <dgm:spPr/>
      <dgm:t>
        <a:bodyPr/>
        <a:lstStyle/>
        <a:p>
          <a:endParaRPr lang="en-US" sz="2400"/>
        </a:p>
      </dgm:t>
    </dgm:pt>
    <dgm:pt modelId="{3CA8078B-C6D1-43A6-ADF1-2B67B2D0CF4A}">
      <dgm:prSet custT="1"/>
      <dgm:spPr/>
      <dgm:t>
        <a:bodyPr/>
        <a:lstStyle/>
        <a:p>
          <a:r>
            <a:rPr lang="en-US" sz="1300" b="0" i="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dirty="0" err="1">
              <a:latin typeface="Times New Roman" panose="02020603050405020304" pitchFamily="18" charset="0"/>
              <a:cs typeface="Times New Roman" panose="02020603050405020304" pitchFamily="18" charset="0"/>
            </a:rPr>
            <a:t>IoTDataAnalyst</a:t>
          </a:r>
          <a:r>
            <a:rPr lang="en-US" sz="1300" b="0" i="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dirty="0">
            <a:latin typeface="Times New Roman" panose="02020603050405020304" pitchFamily="18" charset="0"/>
            <a:cs typeface="Times New Roman" panose="02020603050405020304" pitchFamily="18" charset="0"/>
          </a:endParaRPr>
        </a:p>
      </dgm:t>
    </dgm:pt>
    <dgm:pt modelId="{43B8F3E8-B474-44D8-BBFB-00AB8E3196A1}" type="parTrans" cxnId="{5C5A5F26-EC37-4C1B-A193-FDCA921550C3}">
      <dgm:prSet/>
      <dgm:spPr/>
      <dgm:t>
        <a:bodyPr/>
        <a:lstStyle/>
        <a:p>
          <a:endParaRPr lang="en-US" sz="2400"/>
        </a:p>
      </dgm:t>
    </dgm:pt>
    <dgm:pt modelId="{3ECBDAA6-B1D8-45F4-BF82-6983B8501843}" type="sibTrans" cxnId="{5C5A5F26-EC37-4C1B-A193-FDCA921550C3}">
      <dgm:prSet/>
      <dgm:spPr/>
      <dgm:t>
        <a:bodyPr/>
        <a:lstStyle/>
        <a:p>
          <a:endParaRPr lang="en-US" sz="2400"/>
        </a:p>
      </dgm:t>
    </dgm:pt>
    <dgm:pt modelId="{1B29C49D-3CD0-4392-9479-F8BA2782E4C3}" type="pres">
      <dgm:prSet presAssocID="{362ACCBF-0751-4615-A2AD-2AE004C2F1BC}" presName="Name0" presStyleCnt="0">
        <dgm:presLayoutVars>
          <dgm:dir/>
          <dgm:animLvl val="lvl"/>
          <dgm:resizeHandles val="exact"/>
        </dgm:presLayoutVars>
      </dgm:prSet>
      <dgm:spPr/>
    </dgm:pt>
    <dgm:pt modelId="{AA49416B-65E8-488F-B3C4-67422019480E}" type="pres">
      <dgm:prSet presAssocID="{3AE69C45-7660-46B8-9E18-8840795BDDEE}" presName="composite" presStyleCnt="0"/>
      <dgm:spPr/>
    </dgm:pt>
    <dgm:pt modelId="{FEEEA633-FDE1-4AB7-A892-31BC3B3B75AE}" type="pres">
      <dgm:prSet presAssocID="{3AE69C45-7660-46B8-9E18-8840795BDDEE}" presName="parTx" presStyleLbl="alignNode1" presStyleIdx="0" presStyleCnt="3">
        <dgm:presLayoutVars>
          <dgm:chMax val="0"/>
          <dgm:chPref val="0"/>
        </dgm:presLayoutVars>
      </dgm:prSet>
      <dgm:spPr/>
    </dgm:pt>
    <dgm:pt modelId="{79C77BE0-93AB-4117-89BA-E04D9DCA1C87}" type="pres">
      <dgm:prSet presAssocID="{3AE69C45-7660-46B8-9E18-8840795BDDEE}" presName="desTx" presStyleLbl="alignAccFollowNode1" presStyleIdx="0" presStyleCnt="3">
        <dgm:presLayoutVars/>
      </dgm:prSet>
      <dgm:spPr/>
    </dgm:pt>
    <dgm:pt modelId="{A38CCE77-F01B-4FF0-9DDD-0B38C741D19D}" type="pres">
      <dgm:prSet presAssocID="{8086881F-6DF9-4472-AD3E-A7B30B2C3304}" presName="space" presStyleCnt="0"/>
      <dgm:spPr/>
    </dgm:pt>
    <dgm:pt modelId="{B60BEB12-9AEF-40E3-9529-B7A04D6D67CF}" type="pres">
      <dgm:prSet presAssocID="{708F8A43-DB11-4E82-B72D-E21FB5327D65}" presName="composite" presStyleCnt="0"/>
      <dgm:spPr/>
    </dgm:pt>
    <dgm:pt modelId="{469C1B25-DF94-4277-B71C-BB58823C012D}" type="pres">
      <dgm:prSet presAssocID="{708F8A43-DB11-4E82-B72D-E21FB5327D65}" presName="parTx" presStyleLbl="alignNode1" presStyleIdx="1" presStyleCnt="3">
        <dgm:presLayoutVars>
          <dgm:chMax val="0"/>
          <dgm:chPref val="0"/>
        </dgm:presLayoutVars>
      </dgm:prSet>
      <dgm:spPr/>
    </dgm:pt>
    <dgm:pt modelId="{DFDDE294-334F-4658-BB36-7707171D7277}" type="pres">
      <dgm:prSet presAssocID="{708F8A43-DB11-4E82-B72D-E21FB5327D65}" presName="desTx" presStyleLbl="alignAccFollowNode1" presStyleIdx="1" presStyleCnt="3">
        <dgm:presLayoutVars/>
      </dgm:prSet>
      <dgm:spPr/>
    </dgm:pt>
    <dgm:pt modelId="{19AD866F-FC09-45F5-B644-7581F4389FF2}" type="pres">
      <dgm:prSet presAssocID="{B25668B0-86E4-4083-B686-A07408117767}" presName="space" presStyleCnt="0"/>
      <dgm:spPr/>
    </dgm:pt>
    <dgm:pt modelId="{B481C6B1-EED4-4CA4-8E54-2ACEA94CBFAB}" type="pres">
      <dgm:prSet presAssocID="{0D9535D8-CE4C-40B7-829D-76620DE4F8AD}" presName="composite" presStyleCnt="0"/>
      <dgm:spPr/>
    </dgm:pt>
    <dgm:pt modelId="{4EB1A89A-FB31-41A8-977B-18E986A1F68C}" type="pres">
      <dgm:prSet presAssocID="{0D9535D8-CE4C-40B7-829D-76620DE4F8AD}" presName="parTx" presStyleLbl="alignNode1" presStyleIdx="2" presStyleCnt="3">
        <dgm:presLayoutVars>
          <dgm:chMax val="0"/>
          <dgm:chPref val="0"/>
        </dgm:presLayoutVars>
      </dgm:prSet>
      <dgm:spPr/>
    </dgm:pt>
    <dgm:pt modelId="{E88263C3-3A2A-43FB-8DD3-05DF43E436B2}" type="pres">
      <dgm:prSet presAssocID="{0D9535D8-CE4C-40B7-829D-76620DE4F8AD}" presName="desTx" presStyleLbl="alignAccFollowNode1" presStyleIdx="2" presStyleCnt="3">
        <dgm:presLayoutVars/>
      </dgm:prSet>
      <dgm:spPr/>
    </dgm:pt>
  </dgm:ptLst>
  <dgm:cxnLst>
    <dgm:cxn modelId="{1EE3ED09-C79D-40A0-89E9-D54AB4729C98}" srcId="{362ACCBF-0751-4615-A2AD-2AE004C2F1BC}" destId="{0D9535D8-CE4C-40B7-829D-76620DE4F8AD}" srcOrd="2" destOrd="0" parTransId="{0E5A88B6-30AA-42AC-9EF7-A61746A40062}" sibTransId="{35144C90-63F6-4D8E-9782-CF9BE1A8069F}"/>
    <dgm:cxn modelId="{B790F919-C899-448D-BD14-9D1BC2B9E8B9}" type="presOf" srcId="{708F8A43-DB11-4E82-B72D-E21FB5327D65}" destId="{469C1B25-DF94-4277-B71C-BB58823C012D}" srcOrd="0" destOrd="0" presId="urn:microsoft.com/office/officeart/2016/7/layout/ChevronBlockProcess"/>
    <dgm:cxn modelId="{5C5A5F26-EC37-4C1B-A193-FDCA921550C3}" srcId="{0D9535D8-CE4C-40B7-829D-76620DE4F8AD}" destId="{3CA8078B-C6D1-43A6-ADF1-2B67B2D0CF4A}" srcOrd="0" destOrd="0" parTransId="{43B8F3E8-B474-44D8-BBFB-00AB8E3196A1}" sibTransId="{3ECBDAA6-B1D8-45F4-BF82-6983B8501843}"/>
    <dgm:cxn modelId="{C103882F-5915-4FAD-8C7E-90530ECCB3D5}" srcId="{3AE69C45-7660-46B8-9E18-8840795BDDEE}" destId="{76908A99-4767-4730-AE85-1BE48C7D6CC2}" srcOrd="0" destOrd="0" parTransId="{1D9ADB3B-ED7A-4CE2-A9D9-A7EB0D22D2CA}" sibTransId="{0FE66838-CE80-46D5-A0B3-8B7E6F6988DD}"/>
    <dgm:cxn modelId="{F2A7FC3F-1728-42CC-BFA1-655AA85EA1CE}" type="presOf" srcId="{3AE69C45-7660-46B8-9E18-8840795BDDEE}" destId="{FEEEA633-FDE1-4AB7-A892-31BC3B3B75AE}" srcOrd="0" destOrd="0" presId="urn:microsoft.com/office/officeart/2016/7/layout/ChevronBlockProcess"/>
    <dgm:cxn modelId="{B6698282-0475-417E-982D-131803A7AD1A}" type="presOf" srcId="{BA6187A8-BEEC-49C5-93AE-230BD860E95F}" destId="{DFDDE294-334F-4658-BB36-7707171D7277}" srcOrd="0" destOrd="0" presId="urn:microsoft.com/office/officeart/2016/7/layout/ChevronBlockProcess"/>
    <dgm:cxn modelId="{A7388DB8-9466-4A59-A5BE-BA7452D75C5A}" type="presOf" srcId="{3CA8078B-C6D1-43A6-ADF1-2B67B2D0CF4A}" destId="{E88263C3-3A2A-43FB-8DD3-05DF43E436B2}" srcOrd="0" destOrd="0" presId="urn:microsoft.com/office/officeart/2016/7/layout/ChevronBlockProcess"/>
    <dgm:cxn modelId="{7592C7C9-8C66-4290-A9EA-4A1C8724F1D0}" type="presOf" srcId="{76908A99-4767-4730-AE85-1BE48C7D6CC2}" destId="{79C77BE0-93AB-4117-89BA-E04D9DCA1C87}" srcOrd="0" destOrd="0" presId="urn:microsoft.com/office/officeart/2016/7/layout/ChevronBlockProcess"/>
    <dgm:cxn modelId="{A5EB22CC-760A-4172-97F3-F8A3EA232081}" type="presOf" srcId="{362ACCBF-0751-4615-A2AD-2AE004C2F1BC}" destId="{1B29C49D-3CD0-4392-9479-F8BA2782E4C3}" srcOrd="0" destOrd="0" presId="urn:microsoft.com/office/officeart/2016/7/layout/ChevronBlockProcess"/>
    <dgm:cxn modelId="{C31B75CD-C23F-4D67-8732-38E5B4A655D3}" type="presOf" srcId="{11D3325D-F921-40ED-AF9F-B5747C276411}" destId="{79C77BE0-93AB-4117-89BA-E04D9DCA1C87}" srcOrd="0" destOrd="1" presId="urn:microsoft.com/office/officeart/2016/7/layout/ChevronBlockProcess"/>
    <dgm:cxn modelId="{A3B0A2D2-321F-4778-8149-6D11CDBE306B}" type="presOf" srcId="{0D9535D8-CE4C-40B7-829D-76620DE4F8AD}" destId="{4EB1A89A-FB31-41A8-977B-18E986A1F68C}" srcOrd="0" destOrd="0" presId="urn:microsoft.com/office/officeart/2016/7/layout/ChevronBlockProcess"/>
    <dgm:cxn modelId="{FF6CB9DB-C69C-4392-9150-2BC4C731D6AB}" srcId="{362ACCBF-0751-4615-A2AD-2AE004C2F1BC}" destId="{708F8A43-DB11-4E82-B72D-E21FB5327D65}" srcOrd="1" destOrd="0" parTransId="{0B2040E6-9F50-40B5-A3C7-45A9ADB7C9D1}" sibTransId="{B25668B0-86E4-4083-B686-A07408117767}"/>
    <dgm:cxn modelId="{2BE264DE-8909-484C-BA42-F7F8E338979C}" srcId="{362ACCBF-0751-4615-A2AD-2AE004C2F1BC}" destId="{3AE69C45-7660-46B8-9E18-8840795BDDEE}" srcOrd="0" destOrd="0" parTransId="{7FE4482C-49F5-4180-AC2A-D2B760B09633}" sibTransId="{8086881F-6DF9-4472-AD3E-A7B30B2C3304}"/>
    <dgm:cxn modelId="{9F1032F3-9E58-42BF-B68B-4CE42C4EC0D7}" srcId="{3AE69C45-7660-46B8-9E18-8840795BDDEE}" destId="{11D3325D-F921-40ED-AF9F-B5747C276411}" srcOrd="1" destOrd="0" parTransId="{CAAF7390-2096-4522-9B3F-47D6492185FE}" sibTransId="{B950CE57-98D9-4407-8671-B976BBAF2952}"/>
    <dgm:cxn modelId="{6E7DE7F4-08B1-439E-943A-993A56BB98C4}" srcId="{708F8A43-DB11-4E82-B72D-E21FB5327D65}" destId="{BA6187A8-BEEC-49C5-93AE-230BD860E95F}" srcOrd="0" destOrd="0" parTransId="{914C17D4-061C-4F63-AEBA-ACBDF62C7383}" sibTransId="{6476E38B-4AA6-43DF-B1BE-65461C77A13D}"/>
    <dgm:cxn modelId="{0A18AF1F-3726-47B7-AA6B-25A97F2F532C}" type="presParOf" srcId="{1B29C49D-3CD0-4392-9479-F8BA2782E4C3}" destId="{AA49416B-65E8-488F-B3C4-67422019480E}" srcOrd="0" destOrd="0" presId="urn:microsoft.com/office/officeart/2016/7/layout/ChevronBlockProcess"/>
    <dgm:cxn modelId="{CE8F93AF-CD71-4ECA-82E9-FF598DE7D5DC}" type="presParOf" srcId="{AA49416B-65E8-488F-B3C4-67422019480E}" destId="{FEEEA633-FDE1-4AB7-A892-31BC3B3B75AE}" srcOrd="0" destOrd="0" presId="urn:microsoft.com/office/officeart/2016/7/layout/ChevronBlockProcess"/>
    <dgm:cxn modelId="{C4FD77B5-DCA9-4EFC-A351-7939B07F57E6}" type="presParOf" srcId="{AA49416B-65E8-488F-B3C4-67422019480E}" destId="{79C77BE0-93AB-4117-89BA-E04D9DCA1C87}" srcOrd="1" destOrd="0" presId="urn:microsoft.com/office/officeart/2016/7/layout/ChevronBlockProcess"/>
    <dgm:cxn modelId="{52129FD9-AD7B-47F8-810E-A27A3F8C5446}" type="presParOf" srcId="{1B29C49D-3CD0-4392-9479-F8BA2782E4C3}" destId="{A38CCE77-F01B-4FF0-9DDD-0B38C741D19D}" srcOrd="1" destOrd="0" presId="urn:microsoft.com/office/officeart/2016/7/layout/ChevronBlockProcess"/>
    <dgm:cxn modelId="{26BF4A49-F106-4BB2-9646-461B6EF42F51}" type="presParOf" srcId="{1B29C49D-3CD0-4392-9479-F8BA2782E4C3}" destId="{B60BEB12-9AEF-40E3-9529-B7A04D6D67CF}" srcOrd="2" destOrd="0" presId="urn:microsoft.com/office/officeart/2016/7/layout/ChevronBlockProcess"/>
    <dgm:cxn modelId="{F9A1D8D7-F94A-4809-8698-C16948736C1A}" type="presParOf" srcId="{B60BEB12-9AEF-40E3-9529-B7A04D6D67CF}" destId="{469C1B25-DF94-4277-B71C-BB58823C012D}" srcOrd="0" destOrd="0" presId="urn:microsoft.com/office/officeart/2016/7/layout/ChevronBlockProcess"/>
    <dgm:cxn modelId="{0952245C-9394-42BB-9B14-CE17B74565DE}" type="presParOf" srcId="{B60BEB12-9AEF-40E3-9529-B7A04D6D67CF}" destId="{DFDDE294-334F-4658-BB36-7707171D7277}" srcOrd="1" destOrd="0" presId="urn:microsoft.com/office/officeart/2016/7/layout/ChevronBlockProcess"/>
    <dgm:cxn modelId="{43BA57AE-7C60-41CF-83C4-DADA07976BE8}" type="presParOf" srcId="{1B29C49D-3CD0-4392-9479-F8BA2782E4C3}" destId="{19AD866F-FC09-45F5-B644-7581F4389FF2}" srcOrd="3" destOrd="0" presId="urn:microsoft.com/office/officeart/2016/7/layout/ChevronBlockProcess"/>
    <dgm:cxn modelId="{8D349C04-7471-44B2-8CDE-F5777BFFDE42}" type="presParOf" srcId="{1B29C49D-3CD0-4392-9479-F8BA2782E4C3}" destId="{B481C6B1-EED4-4CA4-8E54-2ACEA94CBFAB}" srcOrd="4" destOrd="0" presId="urn:microsoft.com/office/officeart/2016/7/layout/ChevronBlockProcess"/>
    <dgm:cxn modelId="{8D47567A-06BD-421E-A2FD-476F2479E8FD}" type="presParOf" srcId="{B481C6B1-EED4-4CA4-8E54-2ACEA94CBFAB}" destId="{4EB1A89A-FB31-41A8-977B-18E986A1F68C}" srcOrd="0" destOrd="0" presId="urn:microsoft.com/office/officeart/2016/7/layout/ChevronBlockProcess"/>
    <dgm:cxn modelId="{FD368D55-E83C-4270-B034-DC1274188785}" type="presParOf" srcId="{B481C6B1-EED4-4CA4-8E54-2ACEA94CBFAB}" destId="{E88263C3-3A2A-43FB-8DD3-05DF43E436B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F54F88-76D0-4797-BB9D-49D36F0E88D5}" type="doc">
      <dgm:prSet loTypeId="urn:microsoft.com/office/officeart/2016/7/layout/LinearArrowProcessNumbered" loCatId="process" qsTypeId="urn:microsoft.com/office/officeart/2005/8/quickstyle/simple4" qsCatId="simple" csTypeId="urn:microsoft.com/office/officeart/2005/8/colors/colorful2" csCatId="colorful" phldr="1"/>
      <dgm:spPr/>
      <dgm:t>
        <a:bodyPr/>
        <a:lstStyle/>
        <a:p>
          <a:endParaRPr lang="en-US"/>
        </a:p>
      </dgm:t>
    </dgm:pt>
    <dgm:pt modelId="{431F0D8F-7F24-4E0C-B8E3-F8005F409790}">
      <dgm:prSet custT="1"/>
      <dgm:spPr/>
      <dgm:t>
        <a:bodyPr/>
        <a:lstStyle/>
        <a:p>
          <a:r>
            <a:rPr lang="en-US" sz="1400" b="1" i="0" dirty="0">
              <a:latin typeface="Times New Roman" panose="02020603050405020304" pitchFamily="18" charset="0"/>
              <a:cs typeface="Times New Roman" panose="02020603050405020304" pitchFamily="18" charset="0"/>
            </a:rPr>
            <a:t>Define Clear Goals</a:t>
          </a:r>
          <a:r>
            <a:rPr lang="en-US" sz="1400" b="0" i="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dirty="0">
            <a:latin typeface="Times New Roman" panose="02020603050405020304" pitchFamily="18" charset="0"/>
            <a:cs typeface="Times New Roman" panose="02020603050405020304" pitchFamily="18" charset="0"/>
          </a:endParaRPr>
        </a:p>
      </dgm:t>
    </dgm:pt>
    <dgm:pt modelId="{E3292F55-21DA-466D-A9EF-C94BAB81E23D}" type="parTrans" cxnId="{5A790117-7923-458A-B8A6-C22FE542C142}">
      <dgm:prSet/>
      <dgm:spPr/>
      <dgm:t>
        <a:bodyPr/>
        <a:lstStyle/>
        <a:p>
          <a:endParaRPr lang="en-US" sz="2000"/>
        </a:p>
      </dgm:t>
    </dgm:pt>
    <dgm:pt modelId="{371A5536-2904-407A-9337-6FF5576682BF}" type="sibTrans" cxnId="{5A790117-7923-458A-B8A6-C22FE542C142}">
      <dgm:prSet phldrT="1" custT="1"/>
      <dgm:spPr/>
      <dgm:t>
        <a:bodyPr/>
        <a:lstStyle/>
        <a:p>
          <a:r>
            <a:rPr lang="en-US" sz="4000"/>
            <a:t>1</a:t>
          </a:r>
        </a:p>
      </dgm:t>
    </dgm:pt>
    <dgm:pt modelId="{C7C64A1F-E360-4703-8585-6A0421B07623}">
      <dgm:prSet custT="1"/>
      <dgm:spPr/>
      <dgm:t>
        <a:bodyPr/>
        <a:lstStyle/>
        <a:p>
          <a:r>
            <a:rPr lang="en-US" sz="1400" b="1" i="0">
              <a:latin typeface="Times New Roman" panose="02020603050405020304" pitchFamily="18" charset="0"/>
              <a:cs typeface="Times New Roman" panose="02020603050405020304" pitchFamily="18" charset="0"/>
            </a:rPr>
            <a:t>Prioritize Interoperability</a:t>
          </a:r>
          <a:r>
            <a:rPr lang="en-US" sz="1400" b="0" i="0">
              <a:latin typeface="Times New Roman" panose="02020603050405020304" pitchFamily="18" charset="0"/>
              <a:cs typeface="Times New Roman" panose="02020603050405020304" pitchFamily="18" charset="0"/>
            </a:rPr>
            <a:t>: Ensure seamless integration with various IoT devices, systems, and services.</a:t>
          </a:r>
          <a:endParaRPr lang="en-US" sz="1400">
            <a:latin typeface="Times New Roman" panose="02020603050405020304" pitchFamily="18" charset="0"/>
            <a:cs typeface="Times New Roman" panose="02020603050405020304" pitchFamily="18" charset="0"/>
          </a:endParaRPr>
        </a:p>
      </dgm:t>
    </dgm:pt>
    <dgm:pt modelId="{A1731EA0-9FE5-4FE5-A2EB-E4A455C190CC}" type="parTrans" cxnId="{D98A4C0E-0B02-49F4-AAFE-2D935E770D54}">
      <dgm:prSet/>
      <dgm:spPr/>
      <dgm:t>
        <a:bodyPr/>
        <a:lstStyle/>
        <a:p>
          <a:endParaRPr lang="en-US" sz="2000"/>
        </a:p>
      </dgm:t>
    </dgm:pt>
    <dgm:pt modelId="{E840A285-7ADE-4F5D-BC9B-583280A68652}" type="sibTrans" cxnId="{D98A4C0E-0B02-49F4-AAFE-2D935E770D54}">
      <dgm:prSet phldrT="2" custT="1"/>
      <dgm:spPr/>
      <dgm:t>
        <a:bodyPr/>
        <a:lstStyle/>
        <a:p>
          <a:r>
            <a:rPr lang="en-US" sz="4000"/>
            <a:t>2</a:t>
          </a:r>
        </a:p>
      </dgm:t>
    </dgm:pt>
    <dgm:pt modelId="{03B210AD-61CE-43E4-9177-51C5678E1918}">
      <dgm:prSet custT="1"/>
      <dgm:spPr/>
      <dgm:t>
        <a:bodyPr/>
        <a:lstStyle/>
        <a:p>
          <a:r>
            <a:rPr lang="en-US" sz="1400" b="1" i="0" dirty="0">
              <a:latin typeface="Times New Roman" panose="02020603050405020304" pitchFamily="18" charset="0"/>
              <a:cs typeface="Times New Roman" panose="02020603050405020304" pitchFamily="18" charset="0"/>
            </a:rPr>
            <a:t>Employ Data Minimization</a:t>
          </a:r>
          <a:r>
            <a:rPr lang="en-US" sz="1400" b="0" i="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dirty="0">
            <a:latin typeface="Times New Roman" panose="02020603050405020304" pitchFamily="18" charset="0"/>
            <a:cs typeface="Times New Roman" panose="02020603050405020304" pitchFamily="18" charset="0"/>
          </a:endParaRPr>
        </a:p>
      </dgm:t>
    </dgm:pt>
    <dgm:pt modelId="{811955B4-0100-4DB8-9308-5A04740561D8}" type="parTrans" cxnId="{4709BE21-50D1-4F28-BF62-92956B33DF39}">
      <dgm:prSet/>
      <dgm:spPr/>
      <dgm:t>
        <a:bodyPr/>
        <a:lstStyle/>
        <a:p>
          <a:endParaRPr lang="en-US" sz="2000"/>
        </a:p>
      </dgm:t>
    </dgm:pt>
    <dgm:pt modelId="{7C8B933F-78AD-42B2-BCED-C8E8DF4F872E}" type="sibTrans" cxnId="{4709BE21-50D1-4F28-BF62-92956B33DF39}">
      <dgm:prSet phldrT="3" custT="1"/>
      <dgm:spPr/>
      <dgm:t>
        <a:bodyPr/>
        <a:lstStyle/>
        <a:p>
          <a:r>
            <a:rPr lang="en-US" sz="4000"/>
            <a:t>3</a:t>
          </a:r>
        </a:p>
      </dgm:t>
    </dgm:pt>
    <dgm:pt modelId="{9854C96E-69D9-4FA6-A4A9-2A1C938C2209}">
      <dgm:prSet custT="1"/>
      <dgm:spPr/>
      <dgm:t>
        <a:bodyPr/>
        <a:lstStyle/>
        <a:p>
          <a:r>
            <a:rPr lang="en-US" sz="1400" b="1" i="0">
              <a:latin typeface="Times New Roman" panose="02020603050405020304" pitchFamily="18" charset="0"/>
              <a:cs typeface="Times New Roman" panose="02020603050405020304" pitchFamily="18" charset="0"/>
            </a:rPr>
            <a:t>Use Sharding</a:t>
          </a:r>
          <a:r>
            <a:rPr lang="en-US" sz="1400" b="0" i="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a:latin typeface="Times New Roman" panose="02020603050405020304" pitchFamily="18" charset="0"/>
            <a:cs typeface="Times New Roman" panose="02020603050405020304" pitchFamily="18" charset="0"/>
          </a:endParaRPr>
        </a:p>
      </dgm:t>
    </dgm:pt>
    <dgm:pt modelId="{B2CDC1F3-5F04-4E0A-8EAA-32ADFCCBA7DE}" type="parTrans" cxnId="{153BE2D9-7AC8-4E1E-9309-6BB026A26E02}">
      <dgm:prSet/>
      <dgm:spPr/>
      <dgm:t>
        <a:bodyPr/>
        <a:lstStyle/>
        <a:p>
          <a:endParaRPr lang="en-US" sz="2000"/>
        </a:p>
      </dgm:t>
    </dgm:pt>
    <dgm:pt modelId="{D25B2C18-8D3F-45FF-8CB9-F881E1F9EE97}" type="sibTrans" cxnId="{153BE2D9-7AC8-4E1E-9309-6BB026A26E02}">
      <dgm:prSet phldrT="4" custT="1"/>
      <dgm:spPr/>
      <dgm:t>
        <a:bodyPr/>
        <a:lstStyle/>
        <a:p>
          <a:r>
            <a:rPr lang="en-US" sz="4000"/>
            <a:t>4</a:t>
          </a:r>
        </a:p>
      </dgm:t>
    </dgm:pt>
    <dgm:pt modelId="{3E7C52FF-C076-4B1A-B9E8-E3C45BDE0C34}">
      <dgm:prSet custT="1"/>
      <dgm:spPr/>
      <dgm:t>
        <a:bodyPr/>
        <a:lstStyle/>
        <a:p>
          <a:r>
            <a:rPr lang="en-US" sz="1400" b="1" i="0" dirty="0">
              <a:latin typeface="Times New Roman" panose="02020603050405020304" pitchFamily="18" charset="0"/>
              <a:cs typeface="Times New Roman" panose="02020603050405020304" pitchFamily="18" charset="0"/>
            </a:rPr>
            <a:t>Implement Backup and Risk Management</a:t>
          </a:r>
          <a:r>
            <a:rPr lang="en-US" sz="1400" b="0" i="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dirty="0">
            <a:latin typeface="Times New Roman" panose="02020603050405020304" pitchFamily="18" charset="0"/>
            <a:cs typeface="Times New Roman" panose="02020603050405020304" pitchFamily="18" charset="0"/>
          </a:endParaRPr>
        </a:p>
      </dgm:t>
    </dgm:pt>
    <dgm:pt modelId="{1AB44B62-CDE3-473A-B1FD-DF3DB1A65CC0}" type="parTrans" cxnId="{A8F57CAE-5514-411B-899B-270BB90E689B}">
      <dgm:prSet/>
      <dgm:spPr/>
      <dgm:t>
        <a:bodyPr/>
        <a:lstStyle/>
        <a:p>
          <a:endParaRPr lang="en-US" sz="2000"/>
        </a:p>
      </dgm:t>
    </dgm:pt>
    <dgm:pt modelId="{8858446C-844E-468E-949F-83FA61B1358C}" type="sibTrans" cxnId="{A8F57CAE-5514-411B-899B-270BB90E689B}">
      <dgm:prSet phldrT="5" custT="1"/>
      <dgm:spPr/>
      <dgm:t>
        <a:bodyPr/>
        <a:lstStyle/>
        <a:p>
          <a:r>
            <a:rPr lang="en-US" sz="4000"/>
            <a:t>5</a:t>
          </a:r>
        </a:p>
      </dgm:t>
    </dgm:pt>
    <dgm:pt modelId="{34C1F3F4-D264-4B91-B5BF-D4BF376A5EA7}" type="pres">
      <dgm:prSet presAssocID="{B3F54F88-76D0-4797-BB9D-49D36F0E88D5}" presName="linearFlow" presStyleCnt="0">
        <dgm:presLayoutVars>
          <dgm:dir/>
          <dgm:animLvl val="lvl"/>
          <dgm:resizeHandles val="exact"/>
        </dgm:presLayoutVars>
      </dgm:prSet>
      <dgm:spPr/>
    </dgm:pt>
    <dgm:pt modelId="{5FB638D9-8A4C-41FF-A4CE-9C05D500E5E9}" type="pres">
      <dgm:prSet presAssocID="{431F0D8F-7F24-4E0C-B8E3-F8005F409790}" presName="compositeNode" presStyleCnt="0"/>
      <dgm:spPr/>
    </dgm:pt>
    <dgm:pt modelId="{2481350D-EF4B-4C93-8870-E79F31A539CB}" type="pres">
      <dgm:prSet presAssocID="{431F0D8F-7F24-4E0C-B8E3-F8005F409790}" presName="parTx" presStyleLbl="node1" presStyleIdx="0" presStyleCnt="0">
        <dgm:presLayoutVars>
          <dgm:chMax val="0"/>
          <dgm:chPref val="0"/>
          <dgm:bulletEnabled val="1"/>
        </dgm:presLayoutVars>
      </dgm:prSet>
      <dgm:spPr/>
    </dgm:pt>
    <dgm:pt modelId="{356876DA-B5CF-46F1-93AA-95FD9EE913DA}" type="pres">
      <dgm:prSet presAssocID="{431F0D8F-7F24-4E0C-B8E3-F8005F409790}" presName="parSh" presStyleCnt="0"/>
      <dgm:spPr/>
    </dgm:pt>
    <dgm:pt modelId="{3CBB7043-F8B3-480E-BBD0-BA52987660DF}" type="pres">
      <dgm:prSet presAssocID="{431F0D8F-7F24-4E0C-B8E3-F8005F409790}" presName="lineNode" presStyleLbl="alignAccFollowNode1" presStyleIdx="0" presStyleCnt="15"/>
      <dgm:spPr/>
    </dgm:pt>
    <dgm:pt modelId="{DDC574BB-AEBE-4E0A-A439-5EB3A02EBC50}" type="pres">
      <dgm:prSet presAssocID="{431F0D8F-7F24-4E0C-B8E3-F8005F409790}" presName="lineArrowNode" presStyleLbl="alignAccFollowNode1" presStyleIdx="1" presStyleCnt="15"/>
      <dgm:spPr/>
    </dgm:pt>
    <dgm:pt modelId="{F60590B2-0C8D-41EC-808D-AA225B0C789E}" type="pres">
      <dgm:prSet presAssocID="{371A5536-2904-407A-9337-6FF5576682BF}" presName="sibTransNodeCircle" presStyleLbl="alignNode1" presStyleIdx="0" presStyleCnt="5">
        <dgm:presLayoutVars>
          <dgm:chMax val="0"/>
          <dgm:bulletEnabled/>
        </dgm:presLayoutVars>
      </dgm:prSet>
      <dgm:spPr/>
    </dgm:pt>
    <dgm:pt modelId="{7E7BD1D6-19C4-4D45-A990-E0209A31C9DD}" type="pres">
      <dgm:prSet presAssocID="{371A5536-2904-407A-9337-6FF5576682BF}" presName="spacerBetweenCircleAndCallout" presStyleCnt="0">
        <dgm:presLayoutVars/>
      </dgm:prSet>
      <dgm:spPr/>
    </dgm:pt>
    <dgm:pt modelId="{4DFD688F-1E70-467D-BFD4-1D2620F192B9}" type="pres">
      <dgm:prSet presAssocID="{431F0D8F-7F24-4E0C-B8E3-F8005F409790}" presName="nodeText" presStyleLbl="alignAccFollowNode1" presStyleIdx="2" presStyleCnt="15" custScaleY="100000">
        <dgm:presLayoutVars>
          <dgm:bulletEnabled val="1"/>
        </dgm:presLayoutVars>
      </dgm:prSet>
      <dgm:spPr/>
    </dgm:pt>
    <dgm:pt modelId="{87EDF761-4AF0-4397-B0A1-6E8888532E1B}" type="pres">
      <dgm:prSet presAssocID="{371A5536-2904-407A-9337-6FF5576682BF}" presName="sibTransComposite" presStyleCnt="0"/>
      <dgm:spPr/>
    </dgm:pt>
    <dgm:pt modelId="{75D173FE-00E4-4E23-9C4D-6D46AAF5FF84}" type="pres">
      <dgm:prSet presAssocID="{C7C64A1F-E360-4703-8585-6A0421B07623}" presName="compositeNode" presStyleCnt="0"/>
      <dgm:spPr/>
    </dgm:pt>
    <dgm:pt modelId="{C6417D83-EFB0-4393-82C7-0C2EB43E44AA}" type="pres">
      <dgm:prSet presAssocID="{C7C64A1F-E360-4703-8585-6A0421B07623}" presName="parTx" presStyleLbl="node1" presStyleIdx="0" presStyleCnt="0">
        <dgm:presLayoutVars>
          <dgm:chMax val="0"/>
          <dgm:chPref val="0"/>
          <dgm:bulletEnabled val="1"/>
        </dgm:presLayoutVars>
      </dgm:prSet>
      <dgm:spPr/>
    </dgm:pt>
    <dgm:pt modelId="{6B9BD49E-615A-4663-AC7C-F8186B1A761A}" type="pres">
      <dgm:prSet presAssocID="{C7C64A1F-E360-4703-8585-6A0421B07623}" presName="parSh" presStyleCnt="0"/>
      <dgm:spPr/>
    </dgm:pt>
    <dgm:pt modelId="{B660C084-BABE-4BCC-8153-AA8F7D196B93}" type="pres">
      <dgm:prSet presAssocID="{C7C64A1F-E360-4703-8585-6A0421B07623}" presName="lineNode" presStyleLbl="alignAccFollowNode1" presStyleIdx="3" presStyleCnt="15"/>
      <dgm:spPr/>
    </dgm:pt>
    <dgm:pt modelId="{02556001-FD62-4C29-BE4A-5C3A3BE476D3}" type="pres">
      <dgm:prSet presAssocID="{C7C64A1F-E360-4703-8585-6A0421B07623}" presName="lineArrowNode" presStyleLbl="alignAccFollowNode1" presStyleIdx="4" presStyleCnt="15"/>
      <dgm:spPr/>
    </dgm:pt>
    <dgm:pt modelId="{64E5C951-2EB2-4D8D-AFD8-433E08E7DEEA}" type="pres">
      <dgm:prSet presAssocID="{E840A285-7ADE-4F5D-BC9B-583280A68652}" presName="sibTransNodeCircle" presStyleLbl="alignNode1" presStyleIdx="1" presStyleCnt="5">
        <dgm:presLayoutVars>
          <dgm:chMax val="0"/>
          <dgm:bulletEnabled/>
        </dgm:presLayoutVars>
      </dgm:prSet>
      <dgm:spPr/>
    </dgm:pt>
    <dgm:pt modelId="{32820C22-4E03-4B3F-B371-E00C0103C4A8}" type="pres">
      <dgm:prSet presAssocID="{E840A285-7ADE-4F5D-BC9B-583280A68652}" presName="spacerBetweenCircleAndCallout" presStyleCnt="0">
        <dgm:presLayoutVars/>
      </dgm:prSet>
      <dgm:spPr/>
    </dgm:pt>
    <dgm:pt modelId="{7EB6385A-B8C3-45BE-AA2D-FC6589B7DBC4}" type="pres">
      <dgm:prSet presAssocID="{C7C64A1F-E360-4703-8585-6A0421B07623}" presName="nodeText" presStyleLbl="alignAccFollowNode1" presStyleIdx="5" presStyleCnt="15" custScaleY="100000">
        <dgm:presLayoutVars>
          <dgm:bulletEnabled val="1"/>
        </dgm:presLayoutVars>
      </dgm:prSet>
      <dgm:spPr/>
    </dgm:pt>
    <dgm:pt modelId="{68E5BAA3-87EE-4516-A445-5E26AEA81B6E}" type="pres">
      <dgm:prSet presAssocID="{E840A285-7ADE-4F5D-BC9B-583280A68652}" presName="sibTransComposite" presStyleCnt="0"/>
      <dgm:spPr/>
    </dgm:pt>
    <dgm:pt modelId="{B11251B5-8473-491C-8CB9-9CFB4D2EB2CF}" type="pres">
      <dgm:prSet presAssocID="{03B210AD-61CE-43E4-9177-51C5678E1918}" presName="compositeNode" presStyleCnt="0"/>
      <dgm:spPr/>
    </dgm:pt>
    <dgm:pt modelId="{B1D6CF3C-207B-47FE-84DC-2E9F9714C6FD}" type="pres">
      <dgm:prSet presAssocID="{03B210AD-61CE-43E4-9177-51C5678E1918}" presName="parTx" presStyleLbl="node1" presStyleIdx="0" presStyleCnt="0">
        <dgm:presLayoutVars>
          <dgm:chMax val="0"/>
          <dgm:chPref val="0"/>
          <dgm:bulletEnabled val="1"/>
        </dgm:presLayoutVars>
      </dgm:prSet>
      <dgm:spPr/>
    </dgm:pt>
    <dgm:pt modelId="{D0C20BAA-4D45-4246-8FBB-344AD0853A7E}" type="pres">
      <dgm:prSet presAssocID="{03B210AD-61CE-43E4-9177-51C5678E1918}" presName="parSh" presStyleCnt="0"/>
      <dgm:spPr/>
    </dgm:pt>
    <dgm:pt modelId="{E35E1A8F-FBC2-4842-93DF-83A31BFE9CE6}" type="pres">
      <dgm:prSet presAssocID="{03B210AD-61CE-43E4-9177-51C5678E1918}" presName="lineNode" presStyleLbl="alignAccFollowNode1" presStyleIdx="6" presStyleCnt="15"/>
      <dgm:spPr/>
    </dgm:pt>
    <dgm:pt modelId="{DD10F698-B442-48DE-9AAB-0F2699101AA5}" type="pres">
      <dgm:prSet presAssocID="{03B210AD-61CE-43E4-9177-51C5678E1918}" presName="lineArrowNode" presStyleLbl="alignAccFollowNode1" presStyleIdx="7" presStyleCnt="15"/>
      <dgm:spPr/>
    </dgm:pt>
    <dgm:pt modelId="{E2B814CF-8495-4404-9E6E-EED88A04BB94}" type="pres">
      <dgm:prSet presAssocID="{7C8B933F-78AD-42B2-BCED-C8E8DF4F872E}" presName="sibTransNodeCircle" presStyleLbl="alignNode1" presStyleIdx="2" presStyleCnt="5">
        <dgm:presLayoutVars>
          <dgm:chMax val="0"/>
          <dgm:bulletEnabled/>
        </dgm:presLayoutVars>
      </dgm:prSet>
      <dgm:spPr/>
    </dgm:pt>
    <dgm:pt modelId="{F6F8434A-DF2F-4578-8F7F-6B24C4830A04}" type="pres">
      <dgm:prSet presAssocID="{7C8B933F-78AD-42B2-BCED-C8E8DF4F872E}" presName="spacerBetweenCircleAndCallout" presStyleCnt="0">
        <dgm:presLayoutVars/>
      </dgm:prSet>
      <dgm:spPr/>
    </dgm:pt>
    <dgm:pt modelId="{1C2A7C02-2758-455A-AD79-FCC4AA113E33}" type="pres">
      <dgm:prSet presAssocID="{03B210AD-61CE-43E4-9177-51C5678E1918}" presName="nodeText" presStyleLbl="alignAccFollowNode1" presStyleIdx="8" presStyleCnt="15" custScaleY="100000">
        <dgm:presLayoutVars>
          <dgm:bulletEnabled val="1"/>
        </dgm:presLayoutVars>
      </dgm:prSet>
      <dgm:spPr/>
    </dgm:pt>
    <dgm:pt modelId="{DEBB8C72-7D69-4870-9BCD-67F8F9553517}" type="pres">
      <dgm:prSet presAssocID="{7C8B933F-78AD-42B2-BCED-C8E8DF4F872E}" presName="sibTransComposite" presStyleCnt="0"/>
      <dgm:spPr/>
    </dgm:pt>
    <dgm:pt modelId="{2517323D-180F-41CE-8A71-A33B53E98E2F}" type="pres">
      <dgm:prSet presAssocID="{9854C96E-69D9-4FA6-A4A9-2A1C938C2209}" presName="compositeNode" presStyleCnt="0"/>
      <dgm:spPr/>
    </dgm:pt>
    <dgm:pt modelId="{DAEC3CFE-CAEF-43EF-A3F7-30533E80487E}" type="pres">
      <dgm:prSet presAssocID="{9854C96E-69D9-4FA6-A4A9-2A1C938C2209}" presName="parTx" presStyleLbl="node1" presStyleIdx="0" presStyleCnt="0">
        <dgm:presLayoutVars>
          <dgm:chMax val="0"/>
          <dgm:chPref val="0"/>
          <dgm:bulletEnabled val="1"/>
        </dgm:presLayoutVars>
      </dgm:prSet>
      <dgm:spPr/>
    </dgm:pt>
    <dgm:pt modelId="{43E712C8-788B-4408-8D0B-E5A234AC265C}" type="pres">
      <dgm:prSet presAssocID="{9854C96E-69D9-4FA6-A4A9-2A1C938C2209}" presName="parSh" presStyleCnt="0"/>
      <dgm:spPr/>
    </dgm:pt>
    <dgm:pt modelId="{ACF43FB0-752C-48E8-AB46-7E2DA97EC94D}" type="pres">
      <dgm:prSet presAssocID="{9854C96E-69D9-4FA6-A4A9-2A1C938C2209}" presName="lineNode" presStyleLbl="alignAccFollowNode1" presStyleIdx="9" presStyleCnt="15"/>
      <dgm:spPr/>
    </dgm:pt>
    <dgm:pt modelId="{942B250F-077A-4C27-A287-4381DE49B488}" type="pres">
      <dgm:prSet presAssocID="{9854C96E-69D9-4FA6-A4A9-2A1C938C2209}" presName="lineArrowNode" presStyleLbl="alignAccFollowNode1" presStyleIdx="10" presStyleCnt="15"/>
      <dgm:spPr/>
    </dgm:pt>
    <dgm:pt modelId="{799F9CE6-2985-4101-9231-6311A53602E2}" type="pres">
      <dgm:prSet presAssocID="{D25B2C18-8D3F-45FF-8CB9-F881E1F9EE97}" presName="sibTransNodeCircle" presStyleLbl="alignNode1" presStyleIdx="3" presStyleCnt="5">
        <dgm:presLayoutVars>
          <dgm:chMax val="0"/>
          <dgm:bulletEnabled/>
        </dgm:presLayoutVars>
      </dgm:prSet>
      <dgm:spPr/>
    </dgm:pt>
    <dgm:pt modelId="{D8D0B78F-FC14-4CBB-BAE6-1FC3B2CEB57B}" type="pres">
      <dgm:prSet presAssocID="{D25B2C18-8D3F-45FF-8CB9-F881E1F9EE97}" presName="spacerBetweenCircleAndCallout" presStyleCnt="0">
        <dgm:presLayoutVars/>
      </dgm:prSet>
      <dgm:spPr/>
    </dgm:pt>
    <dgm:pt modelId="{89EDFDCB-8566-4F13-A6D8-1584B57003B5}" type="pres">
      <dgm:prSet presAssocID="{9854C96E-69D9-4FA6-A4A9-2A1C938C2209}" presName="nodeText" presStyleLbl="alignAccFollowNode1" presStyleIdx="11" presStyleCnt="15" custScaleY="100000">
        <dgm:presLayoutVars>
          <dgm:bulletEnabled val="1"/>
        </dgm:presLayoutVars>
      </dgm:prSet>
      <dgm:spPr/>
    </dgm:pt>
    <dgm:pt modelId="{E534C469-A8CC-4DF9-B21B-164F53201D0A}" type="pres">
      <dgm:prSet presAssocID="{D25B2C18-8D3F-45FF-8CB9-F881E1F9EE97}" presName="sibTransComposite" presStyleCnt="0"/>
      <dgm:spPr/>
    </dgm:pt>
    <dgm:pt modelId="{FFC79007-1D02-41D2-865F-2E3476D77D0F}" type="pres">
      <dgm:prSet presAssocID="{3E7C52FF-C076-4B1A-B9E8-E3C45BDE0C34}" presName="compositeNode" presStyleCnt="0"/>
      <dgm:spPr/>
    </dgm:pt>
    <dgm:pt modelId="{8B2A9B38-6386-4AF2-BE45-1A010EC1E7F0}" type="pres">
      <dgm:prSet presAssocID="{3E7C52FF-C076-4B1A-B9E8-E3C45BDE0C34}" presName="parTx" presStyleLbl="node1" presStyleIdx="0" presStyleCnt="0">
        <dgm:presLayoutVars>
          <dgm:chMax val="0"/>
          <dgm:chPref val="0"/>
          <dgm:bulletEnabled val="1"/>
        </dgm:presLayoutVars>
      </dgm:prSet>
      <dgm:spPr/>
    </dgm:pt>
    <dgm:pt modelId="{8D3B2281-1E8A-4ABD-8DAA-2EEE4C2DD319}" type="pres">
      <dgm:prSet presAssocID="{3E7C52FF-C076-4B1A-B9E8-E3C45BDE0C34}" presName="parSh" presStyleCnt="0"/>
      <dgm:spPr/>
    </dgm:pt>
    <dgm:pt modelId="{F4CF047A-BDE4-4AF3-9B1E-774D4E8AA49E}" type="pres">
      <dgm:prSet presAssocID="{3E7C52FF-C076-4B1A-B9E8-E3C45BDE0C34}" presName="lineNode" presStyleLbl="alignAccFollowNode1" presStyleIdx="12" presStyleCnt="15"/>
      <dgm:spPr/>
    </dgm:pt>
    <dgm:pt modelId="{EEA568BD-B5EE-4172-A5F7-F41E706C17E2}" type="pres">
      <dgm:prSet presAssocID="{3E7C52FF-C076-4B1A-B9E8-E3C45BDE0C34}" presName="lineArrowNode" presStyleLbl="alignAccFollowNode1" presStyleIdx="13" presStyleCnt="15"/>
      <dgm:spPr/>
    </dgm:pt>
    <dgm:pt modelId="{E9816C48-A2AC-4944-B17E-97376D5D60DB}" type="pres">
      <dgm:prSet presAssocID="{8858446C-844E-468E-949F-83FA61B1358C}" presName="sibTransNodeCircle" presStyleLbl="alignNode1" presStyleIdx="4" presStyleCnt="5">
        <dgm:presLayoutVars>
          <dgm:chMax val="0"/>
          <dgm:bulletEnabled/>
        </dgm:presLayoutVars>
      </dgm:prSet>
      <dgm:spPr/>
    </dgm:pt>
    <dgm:pt modelId="{F6249199-189A-45EA-A593-2840D51E3473}" type="pres">
      <dgm:prSet presAssocID="{8858446C-844E-468E-949F-83FA61B1358C}" presName="spacerBetweenCircleAndCallout" presStyleCnt="0">
        <dgm:presLayoutVars/>
      </dgm:prSet>
      <dgm:spPr/>
    </dgm:pt>
    <dgm:pt modelId="{437F6C09-156C-4B94-9083-0EBA6474735C}" type="pres">
      <dgm:prSet presAssocID="{3E7C52FF-C076-4B1A-B9E8-E3C45BDE0C34}" presName="nodeText" presStyleLbl="alignAccFollowNode1" presStyleIdx="14" presStyleCnt="15" custScaleY="100000">
        <dgm:presLayoutVars>
          <dgm:bulletEnabled val="1"/>
        </dgm:presLayoutVars>
      </dgm:prSet>
      <dgm:spPr/>
    </dgm:pt>
  </dgm:ptLst>
  <dgm:cxnLst>
    <dgm:cxn modelId="{D98A4C0E-0B02-49F4-AAFE-2D935E770D54}" srcId="{B3F54F88-76D0-4797-BB9D-49D36F0E88D5}" destId="{C7C64A1F-E360-4703-8585-6A0421B07623}" srcOrd="1" destOrd="0" parTransId="{A1731EA0-9FE5-4FE5-A2EB-E4A455C190CC}" sibTransId="{E840A285-7ADE-4F5D-BC9B-583280A68652}"/>
    <dgm:cxn modelId="{12825B13-2654-4B6C-AC55-AF84643B1EFE}" type="presOf" srcId="{3E7C52FF-C076-4B1A-B9E8-E3C45BDE0C34}" destId="{437F6C09-156C-4B94-9083-0EBA6474735C}" srcOrd="0" destOrd="0" presId="urn:microsoft.com/office/officeart/2016/7/layout/LinearArrowProcessNumbered"/>
    <dgm:cxn modelId="{5A790117-7923-458A-B8A6-C22FE542C142}" srcId="{B3F54F88-76D0-4797-BB9D-49D36F0E88D5}" destId="{431F0D8F-7F24-4E0C-B8E3-F8005F409790}" srcOrd="0" destOrd="0" parTransId="{E3292F55-21DA-466D-A9EF-C94BAB81E23D}" sibTransId="{371A5536-2904-407A-9337-6FF5576682BF}"/>
    <dgm:cxn modelId="{4709BE21-50D1-4F28-BF62-92956B33DF39}" srcId="{B3F54F88-76D0-4797-BB9D-49D36F0E88D5}" destId="{03B210AD-61CE-43E4-9177-51C5678E1918}" srcOrd="2" destOrd="0" parTransId="{811955B4-0100-4DB8-9308-5A04740561D8}" sibTransId="{7C8B933F-78AD-42B2-BCED-C8E8DF4F872E}"/>
    <dgm:cxn modelId="{5623535D-6C9D-4190-B3F3-95A4B0591BC6}" type="presOf" srcId="{C7C64A1F-E360-4703-8585-6A0421B07623}" destId="{7EB6385A-B8C3-45BE-AA2D-FC6589B7DBC4}" srcOrd="0" destOrd="0" presId="urn:microsoft.com/office/officeart/2016/7/layout/LinearArrowProcessNumbered"/>
    <dgm:cxn modelId="{793A0852-5C96-4D48-A85E-316C69B60594}" type="presOf" srcId="{9854C96E-69D9-4FA6-A4A9-2A1C938C2209}" destId="{89EDFDCB-8566-4F13-A6D8-1584B57003B5}" srcOrd="0" destOrd="0" presId="urn:microsoft.com/office/officeart/2016/7/layout/LinearArrowProcessNumbered"/>
    <dgm:cxn modelId="{AD0BAE73-969A-4B01-B7F7-6107D8AFF34A}" type="presOf" srcId="{03B210AD-61CE-43E4-9177-51C5678E1918}" destId="{1C2A7C02-2758-455A-AD79-FCC4AA113E33}" srcOrd="0" destOrd="0" presId="urn:microsoft.com/office/officeart/2016/7/layout/LinearArrowProcessNumbered"/>
    <dgm:cxn modelId="{7963E174-E183-4F7C-9B66-13DA2E97CCE9}" type="presOf" srcId="{E840A285-7ADE-4F5D-BC9B-583280A68652}" destId="{64E5C951-2EB2-4D8D-AFD8-433E08E7DEEA}" srcOrd="0" destOrd="0" presId="urn:microsoft.com/office/officeart/2016/7/layout/LinearArrowProcessNumbered"/>
    <dgm:cxn modelId="{A8F57CAE-5514-411B-899B-270BB90E689B}" srcId="{B3F54F88-76D0-4797-BB9D-49D36F0E88D5}" destId="{3E7C52FF-C076-4B1A-B9E8-E3C45BDE0C34}" srcOrd="4" destOrd="0" parTransId="{1AB44B62-CDE3-473A-B1FD-DF3DB1A65CC0}" sibTransId="{8858446C-844E-468E-949F-83FA61B1358C}"/>
    <dgm:cxn modelId="{A7DA8BC2-FC94-41C3-A228-A5294591EC47}" type="presOf" srcId="{D25B2C18-8D3F-45FF-8CB9-F881E1F9EE97}" destId="{799F9CE6-2985-4101-9231-6311A53602E2}" srcOrd="0" destOrd="0" presId="urn:microsoft.com/office/officeart/2016/7/layout/LinearArrowProcessNumbered"/>
    <dgm:cxn modelId="{10CC5ECF-7250-4326-A5FC-0E670EC1341D}" type="presOf" srcId="{431F0D8F-7F24-4E0C-B8E3-F8005F409790}" destId="{4DFD688F-1E70-467D-BFD4-1D2620F192B9}" srcOrd="0" destOrd="0" presId="urn:microsoft.com/office/officeart/2016/7/layout/LinearArrowProcessNumbered"/>
    <dgm:cxn modelId="{B2F513D2-4B52-4988-9786-DC5770676F81}" type="presOf" srcId="{371A5536-2904-407A-9337-6FF5576682BF}" destId="{F60590B2-0C8D-41EC-808D-AA225B0C789E}" srcOrd="0" destOrd="0" presId="urn:microsoft.com/office/officeart/2016/7/layout/LinearArrowProcessNumbered"/>
    <dgm:cxn modelId="{153BE2D9-7AC8-4E1E-9309-6BB026A26E02}" srcId="{B3F54F88-76D0-4797-BB9D-49D36F0E88D5}" destId="{9854C96E-69D9-4FA6-A4A9-2A1C938C2209}" srcOrd="3" destOrd="0" parTransId="{B2CDC1F3-5F04-4E0A-8EAA-32ADFCCBA7DE}" sibTransId="{D25B2C18-8D3F-45FF-8CB9-F881E1F9EE97}"/>
    <dgm:cxn modelId="{813855E1-5619-418B-ACFC-92F7A14C5DBD}" type="presOf" srcId="{7C8B933F-78AD-42B2-BCED-C8E8DF4F872E}" destId="{E2B814CF-8495-4404-9E6E-EED88A04BB94}" srcOrd="0" destOrd="0" presId="urn:microsoft.com/office/officeart/2016/7/layout/LinearArrowProcessNumbered"/>
    <dgm:cxn modelId="{CC55B4FA-3C33-46E4-A6CA-8569F8CA4B05}" type="presOf" srcId="{8858446C-844E-468E-949F-83FA61B1358C}" destId="{E9816C48-A2AC-4944-B17E-97376D5D60DB}" srcOrd="0" destOrd="0" presId="urn:microsoft.com/office/officeart/2016/7/layout/LinearArrowProcessNumbered"/>
    <dgm:cxn modelId="{5A8F82FD-29BF-4490-816A-4D9EBFCD0B98}" type="presOf" srcId="{B3F54F88-76D0-4797-BB9D-49D36F0E88D5}" destId="{34C1F3F4-D264-4B91-B5BF-D4BF376A5EA7}" srcOrd="0" destOrd="0" presId="urn:microsoft.com/office/officeart/2016/7/layout/LinearArrowProcessNumbered"/>
    <dgm:cxn modelId="{43038619-B408-4780-99F8-C94A5D449164}" type="presParOf" srcId="{34C1F3F4-D264-4B91-B5BF-D4BF376A5EA7}" destId="{5FB638D9-8A4C-41FF-A4CE-9C05D500E5E9}" srcOrd="0" destOrd="0" presId="urn:microsoft.com/office/officeart/2016/7/layout/LinearArrowProcessNumbered"/>
    <dgm:cxn modelId="{55E5EA22-7C1B-4025-9A5B-DB88FB809C0B}" type="presParOf" srcId="{5FB638D9-8A4C-41FF-A4CE-9C05D500E5E9}" destId="{2481350D-EF4B-4C93-8870-E79F31A539CB}" srcOrd="0" destOrd="0" presId="urn:microsoft.com/office/officeart/2016/7/layout/LinearArrowProcessNumbered"/>
    <dgm:cxn modelId="{C320CA18-C3ED-4440-8454-CE66C37BCAC7}" type="presParOf" srcId="{5FB638D9-8A4C-41FF-A4CE-9C05D500E5E9}" destId="{356876DA-B5CF-46F1-93AA-95FD9EE913DA}" srcOrd="1" destOrd="0" presId="urn:microsoft.com/office/officeart/2016/7/layout/LinearArrowProcessNumbered"/>
    <dgm:cxn modelId="{E7CACB6D-6572-43AF-AF1F-4239EA296307}" type="presParOf" srcId="{356876DA-B5CF-46F1-93AA-95FD9EE913DA}" destId="{3CBB7043-F8B3-480E-BBD0-BA52987660DF}" srcOrd="0" destOrd="0" presId="urn:microsoft.com/office/officeart/2016/7/layout/LinearArrowProcessNumbered"/>
    <dgm:cxn modelId="{632CDA3D-AB4C-4CD9-955B-825A2572A7B7}" type="presParOf" srcId="{356876DA-B5CF-46F1-93AA-95FD9EE913DA}" destId="{DDC574BB-AEBE-4E0A-A439-5EB3A02EBC50}" srcOrd="1" destOrd="0" presId="urn:microsoft.com/office/officeart/2016/7/layout/LinearArrowProcessNumbered"/>
    <dgm:cxn modelId="{89370CE3-B944-406F-9604-DDA43A4EF31D}" type="presParOf" srcId="{356876DA-B5CF-46F1-93AA-95FD9EE913DA}" destId="{F60590B2-0C8D-41EC-808D-AA225B0C789E}" srcOrd="2" destOrd="0" presId="urn:microsoft.com/office/officeart/2016/7/layout/LinearArrowProcessNumbered"/>
    <dgm:cxn modelId="{4A1A836C-455E-4470-ACA4-0C7F22C97CD6}" type="presParOf" srcId="{356876DA-B5CF-46F1-93AA-95FD9EE913DA}" destId="{7E7BD1D6-19C4-4D45-A990-E0209A31C9DD}" srcOrd="3" destOrd="0" presId="urn:microsoft.com/office/officeart/2016/7/layout/LinearArrowProcessNumbered"/>
    <dgm:cxn modelId="{8418F3B0-6719-4A93-AAC1-6AF39BF0AF3B}" type="presParOf" srcId="{5FB638D9-8A4C-41FF-A4CE-9C05D500E5E9}" destId="{4DFD688F-1E70-467D-BFD4-1D2620F192B9}" srcOrd="2" destOrd="0" presId="urn:microsoft.com/office/officeart/2016/7/layout/LinearArrowProcessNumbered"/>
    <dgm:cxn modelId="{D3088154-387F-4315-9C18-449475BAA9A2}" type="presParOf" srcId="{34C1F3F4-D264-4B91-B5BF-D4BF376A5EA7}" destId="{87EDF761-4AF0-4397-B0A1-6E8888532E1B}" srcOrd="1" destOrd="0" presId="urn:microsoft.com/office/officeart/2016/7/layout/LinearArrowProcessNumbered"/>
    <dgm:cxn modelId="{0529EC32-A71F-4BFD-94F0-D2F3582C2304}" type="presParOf" srcId="{34C1F3F4-D264-4B91-B5BF-D4BF376A5EA7}" destId="{75D173FE-00E4-4E23-9C4D-6D46AAF5FF84}" srcOrd="2" destOrd="0" presId="urn:microsoft.com/office/officeart/2016/7/layout/LinearArrowProcessNumbered"/>
    <dgm:cxn modelId="{4292CA83-E881-4668-8503-2FCAF5C5B38C}" type="presParOf" srcId="{75D173FE-00E4-4E23-9C4D-6D46AAF5FF84}" destId="{C6417D83-EFB0-4393-82C7-0C2EB43E44AA}" srcOrd="0" destOrd="0" presId="urn:microsoft.com/office/officeart/2016/7/layout/LinearArrowProcessNumbered"/>
    <dgm:cxn modelId="{779500FF-B37D-4BCB-B811-08579F4926EA}" type="presParOf" srcId="{75D173FE-00E4-4E23-9C4D-6D46AAF5FF84}" destId="{6B9BD49E-615A-4663-AC7C-F8186B1A761A}" srcOrd="1" destOrd="0" presId="urn:microsoft.com/office/officeart/2016/7/layout/LinearArrowProcessNumbered"/>
    <dgm:cxn modelId="{66AD99B8-98CD-463A-AC37-CECBFEDC0CA2}" type="presParOf" srcId="{6B9BD49E-615A-4663-AC7C-F8186B1A761A}" destId="{B660C084-BABE-4BCC-8153-AA8F7D196B93}" srcOrd="0" destOrd="0" presId="urn:microsoft.com/office/officeart/2016/7/layout/LinearArrowProcessNumbered"/>
    <dgm:cxn modelId="{D7E8414D-91D3-4C93-B033-A71F8B2287DE}" type="presParOf" srcId="{6B9BD49E-615A-4663-AC7C-F8186B1A761A}" destId="{02556001-FD62-4C29-BE4A-5C3A3BE476D3}" srcOrd="1" destOrd="0" presId="urn:microsoft.com/office/officeart/2016/7/layout/LinearArrowProcessNumbered"/>
    <dgm:cxn modelId="{EAD1211A-ED6A-4151-995D-B8E887EA8FDE}" type="presParOf" srcId="{6B9BD49E-615A-4663-AC7C-F8186B1A761A}" destId="{64E5C951-2EB2-4D8D-AFD8-433E08E7DEEA}" srcOrd="2" destOrd="0" presId="urn:microsoft.com/office/officeart/2016/7/layout/LinearArrowProcessNumbered"/>
    <dgm:cxn modelId="{974C1564-7D36-4F6C-97F2-FEB8523454FE}" type="presParOf" srcId="{6B9BD49E-615A-4663-AC7C-F8186B1A761A}" destId="{32820C22-4E03-4B3F-B371-E00C0103C4A8}" srcOrd="3" destOrd="0" presId="urn:microsoft.com/office/officeart/2016/7/layout/LinearArrowProcessNumbered"/>
    <dgm:cxn modelId="{F263042A-30A6-4340-BAAC-D0D8F398EDCD}" type="presParOf" srcId="{75D173FE-00E4-4E23-9C4D-6D46AAF5FF84}" destId="{7EB6385A-B8C3-45BE-AA2D-FC6589B7DBC4}" srcOrd="2" destOrd="0" presId="urn:microsoft.com/office/officeart/2016/7/layout/LinearArrowProcessNumbered"/>
    <dgm:cxn modelId="{039456D3-FE89-4D7C-949C-366640E5299D}" type="presParOf" srcId="{34C1F3F4-D264-4B91-B5BF-D4BF376A5EA7}" destId="{68E5BAA3-87EE-4516-A445-5E26AEA81B6E}" srcOrd="3" destOrd="0" presId="urn:microsoft.com/office/officeart/2016/7/layout/LinearArrowProcessNumbered"/>
    <dgm:cxn modelId="{7F2CDED0-0E25-4528-A07E-D8DD2658B7D5}" type="presParOf" srcId="{34C1F3F4-D264-4B91-B5BF-D4BF376A5EA7}" destId="{B11251B5-8473-491C-8CB9-9CFB4D2EB2CF}" srcOrd="4" destOrd="0" presId="urn:microsoft.com/office/officeart/2016/7/layout/LinearArrowProcessNumbered"/>
    <dgm:cxn modelId="{87C5233A-DC94-4EFC-8223-93F143920B95}" type="presParOf" srcId="{B11251B5-8473-491C-8CB9-9CFB4D2EB2CF}" destId="{B1D6CF3C-207B-47FE-84DC-2E9F9714C6FD}" srcOrd="0" destOrd="0" presId="urn:microsoft.com/office/officeart/2016/7/layout/LinearArrowProcessNumbered"/>
    <dgm:cxn modelId="{E01C36D7-5E51-4E74-B4EC-41EED1ECB884}" type="presParOf" srcId="{B11251B5-8473-491C-8CB9-9CFB4D2EB2CF}" destId="{D0C20BAA-4D45-4246-8FBB-344AD0853A7E}" srcOrd="1" destOrd="0" presId="urn:microsoft.com/office/officeart/2016/7/layout/LinearArrowProcessNumbered"/>
    <dgm:cxn modelId="{DD632BD9-69C5-416A-985C-FA345505F117}" type="presParOf" srcId="{D0C20BAA-4D45-4246-8FBB-344AD0853A7E}" destId="{E35E1A8F-FBC2-4842-93DF-83A31BFE9CE6}" srcOrd="0" destOrd="0" presId="urn:microsoft.com/office/officeart/2016/7/layout/LinearArrowProcessNumbered"/>
    <dgm:cxn modelId="{B4D5FEBC-2AEE-470B-8BF7-20CD8CBC7A99}" type="presParOf" srcId="{D0C20BAA-4D45-4246-8FBB-344AD0853A7E}" destId="{DD10F698-B442-48DE-9AAB-0F2699101AA5}" srcOrd="1" destOrd="0" presId="urn:microsoft.com/office/officeart/2016/7/layout/LinearArrowProcessNumbered"/>
    <dgm:cxn modelId="{DF112DC8-8AB3-44ED-8BC0-F844EC01A3D0}" type="presParOf" srcId="{D0C20BAA-4D45-4246-8FBB-344AD0853A7E}" destId="{E2B814CF-8495-4404-9E6E-EED88A04BB94}" srcOrd="2" destOrd="0" presId="urn:microsoft.com/office/officeart/2016/7/layout/LinearArrowProcessNumbered"/>
    <dgm:cxn modelId="{1066B84B-EE78-4C68-A3FF-F3DF38838DAE}" type="presParOf" srcId="{D0C20BAA-4D45-4246-8FBB-344AD0853A7E}" destId="{F6F8434A-DF2F-4578-8F7F-6B24C4830A04}" srcOrd="3" destOrd="0" presId="urn:microsoft.com/office/officeart/2016/7/layout/LinearArrowProcessNumbered"/>
    <dgm:cxn modelId="{F6EA1349-80EC-44DA-B728-31696DA2ADFD}" type="presParOf" srcId="{B11251B5-8473-491C-8CB9-9CFB4D2EB2CF}" destId="{1C2A7C02-2758-455A-AD79-FCC4AA113E33}" srcOrd="2" destOrd="0" presId="urn:microsoft.com/office/officeart/2016/7/layout/LinearArrowProcessNumbered"/>
    <dgm:cxn modelId="{C34EF5C2-C6EE-4F85-9467-52BBBB2614E8}" type="presParOf" srcId="{34C1F3F4-D264-4B91-B5BF-D4BF376A5EA7}" destId="{DEBB8C72-7D69-4870-9BCD-67F8F9553517}" srcOrd="5" destOrd="0" presId="urn:microsoft.com/office/officeart/2016/7/layout/LinearArrowProcessNumbered"/>
    <dgm:cxn modelId="{3153E293-ED72-4DBF-A564-FD6CCD863744}" type="presParOf" srcId="{34C1F3F4-D264-4B91-B5BF-D4BF376A5EA7}" destId="{2517323D-180F-41CE-8A71-A33B53E98E2F}" srcOrd="6" destOrd="0" presId="urn:microsoft.com/office/officeart/2016/7/layout/LinearArrowProcessNumbered"/>
    <dgm:cxn modelId="{35FDB526-8143-4204-9417-3F0FA605DF60}" type="presParOf" srcId="{2517323D-180F-41CE-8A71-A33B53E98E2F}" destId="{DAEC3CFE-CAEF-43EF-A3F7-30533E80487E}" srcOrd="0" destOrd="0" presId="urn:microsoft.com/office/officeart/2016/7/layout/LinearArrowProcessNumbered"/>
    <dgm:cxn modelId="{EE38AAA2-3469-4C56-A1AA-11297F044CF3}" type="presParOf" srcId="{2517323D-180F-41CE-8A71-A33B53E98E2F}" destId="{43E712C8-788B-4408-8D0B-E5A234AC265C}" srcOrd="1" destOrd="0" presId="urn:microsoft.com/office/officeart/2016/7/layout/LinearArrowProcessNumbered"/>
    <dgm:cxn modelId="{6AD4DFA2-60E4-43A3-AD6E-669FC2713B12}" type="presParOf" srcId="{43E712C8-788B-4408-8D0B-E5A234AC265C}" destId="{ACF43FB0-752C-48E8-AB46-7E2DA97EC94D}" srcOrd="0" destOrd="0" presId="urn:microsoft.com/office/officeart/2016/7/layout/LinearArrowProcessNumbered"/>
    <dgm:cxn modelId="{B901B55E-0DDB-43FF-B172-3EFA848B1C84}" type="presParOf" srcId="{43E712C8-788B-4408-8D0B-E5A234AC265C}" destId="{942B250F-077A-4C27-A287-4381DE49B488}" srcOrd="1" destOrd="0" presId="urn:microsoft.com/office/officeart/2016/7/layout/LinearArrowProcessNumbered"/>
    <dgm:cxn modelId="{944F4A06-B7DE-4812-A4D5-B9359194D296}" type="presParOf" srcId="{43E712C8-788B-4408-8D0B-E5A234AC265C}" destId="{799F9CE6-2985-4101-9231-6311A53602E2}" srcOrd="2" destOrd="0" presId="urn:microsoft.com/office/officeart/2016/7/layout/LinearArrowProcessNumbered"/>
    <dgm:cxn modelId="{FE186B92-B94F-4282-BF98-DAFF278CFFDB}" type="presParOf" srcId="{43E712C8-788B-4408-8D0B-E5A234AC265C}" destId="{D8D0B78F-FC14-4CBB-BAE6-1FC3B2CEB57B}" srcOrd="3" destOrd="0" presId="urn:microsoft.com/office/officeart/2016/7/layout/LinearArrowProcessNumbered"/>
    <dgm:cxn modelId="{CD565510-CDBD-432A-8AEC-C72C6ED9147A}" type="presParOf" srcId="{2517323D-180F-41CE-8A71-A33B53E98E2F}" destId="{89EDFDCB-8566-4F13-A6D8-1584B57003B5}" srcOrd="2" destOrd="0" presId="urn:microsoft.com/office/officeart/2016/7/layout/LinearArrowProcessNumbered"/>
    <dgm:cxn modelId="{A11E88E9-3534-4CB3-AA79-CB9E21DB9207}" type="presParOf" srcId="{34C1F3F4-D264-4B91-B5BF-D4BF376A5EA7}" destId="{E534C469-A8CC-4DF9-B21B-164F53201D0A}" srcOrd="7" destOrd="0" presId="urn:microsoft.com/office/officeart/2016/7/layout/LinearArrowProcessNumbered"/>
    <dgm:cxn modelId="{99ED5C5D-FF32-41CF-AE80-7562B68641F3}" type="presParOf" srcId="{34C1F3F4-D264-4B91-B5BF-D4BF376A5EA7}" destId="{FFC79007-1D02-41D2-865F-2E3476D77D0F}" srcOrd="8" destOrd="0" presId="urn:microsoft.com/office/officeart/2016/7/layout/LinearArrowProcessNumbered"/>
    <dgm:cxn modelId="{4847DD10-6D6C-4AE2-A486-4F162EE1D3D0}" type="presParOf" srcId="{FFC79007-1D02-41D2-865F-2E3476D77D0F}" destId="{8B2A9B38-6386-4AF2-BE45-1A010EC1E7F0}" srcOrd="0" destOrd="0" presId="urn:microsoft.com/office/officeart/2016/7/layout/LinearArrowProcessNumbered"/>
    <dgm:cxn modelId="{998AE9CD-E335-4D7A-B65E-B5F51E10D7E3}" type="presParOf" srcId="{FFC79007-1D02-41D2-865F-2E3476D77D0F}" destId="{8D3B2281-1E8A-4ABD-8DAA-2EEE4C2DD319}" srcOrd="1" destOrd="0" presId="urn:microsoft.com/office/officeart/2016/7/layout/LinearArrowProcessNumbered"/>
    <dgm:cxn modelId="{0A34B39C-AF63-4E79-A3BD-3523D6271C99}" type="presParOf" srcId="{8D3B2281-1E8A-4ABD-8DAA-2EEE4C2DD319}" destId="{F4CF047A-BDE4-4AF3-9B1E-774D4E8AA49E}" srcOrd="0" destOrd="0" presId="urn:microsoft.com/office/officeart/2016/7/layout/LinearArrowProcessNumbered"/>
    <dgm:cxn modelId="{3BF7E391-6B6F-4963-A387-0716D64AF736}" type="presParOf" srcId="{8D3B2281-1E8A-4ABD-8DAA-2EEE4C2DD319}" destId="{EEA568BD-B5EE-4172-A5F7-F41E706C17E2}" srcOrd="1" destOrd="0" presId="urn:microsoft.com/office/officeart/2016/7/layout/LinearArrowProcessNumbered"/>
    <dgm:cxn modelId="{0CE231BF-ED64-45F6-A8E6-B39EB7179813}" type="presParOf" srcId="{8D3B2281-1E8A-4ABD-8DAA-2EEE4C2DD319}" destId="{E9816C48-A2AC-4944-B17E-97376D5D60DB}" srcOrd="2" destOrd="0" presId="urn:microsoft.com/office/officeart/2016/7/layout/LinearArrowProcessNumbered"/>
    <dgm:cxn modelId="{36260A18-5548-4195-B8B3-FDC363C76379}" type="presParOf" srcId="{8D3B2281-1E8A-4ABD-8DAA-2EEE4C2DD319}" destId="{F6249199-189A-45EA-A593-2840D51E3473}" srcOrd="3" destOrd="0" presId="urn:microsoft.com/office/officeart/2016/7/layout/LinearArrowProcessNumbered"/>
    <dgm:cxn modelId="{38B7A1DE-B93F-4AA7-912D-C97B78C38CDB}" type="presParOf" srcId="{FFC79007-1D02-41D2-865F-2E3476D77D0F}" destId="{437F6C09-156C-4B94-9083-0EBA6474735C}"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DA15C1-F821-4073-840F-CC2A6ED167D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A7CBEB5-E99C-47B2-A068-5E6B1C57C69F}">
      <dgm:prSet/>
      <dgm:spPr/>
      <dgm:t>
        <a:bodyPr/>
        <a:lstStyle/>
        <a:p>
          <a:pPr>
            <a:lnSpc>
              <a:spcPct val="100000"/>
            </a:lnSpc>
          </a:pPr>
          <a:r>
            <a:rPr lang="en-US"/>
            <a:t>Data Volume &amp; Velocity – performance bottlenecks</a:t>
          </a:r>
          <a:endParaRPr lang="en-US" dirty="0"/>
        </a:p>
      </dgm:t>
    </dgm:pt>
    <dgm:pt modelId="{961E7C66-0FF7-418C-8493-869840DB342B}" type="parTrans" cxnId="{E41C82C8-8D6C-4EEF-9268-E624ADE607EA}">
      <dgm:prSet/>
      <dgm:spPr/>
      <dgm:t>
        <a:bodyPr/>
        <a:lstStyle/>
        <a:p>
          <a:endParaRPr lang="en-US"/>
        </a:p>
      </dgm:t>
    </dgm:pt>
    <dgm:pt modelId="{50DB45C0-5BE4-47C3-A137-6337874C77CA}" type="sibTrans" cxnId="{E41C82C8-8D6C-4EEF-9268-E624ADE607EA}">
      <dgm:prSet/>
      <dgm:spPr/>
      <dgm:t>
        <a:bodyPr/>
        <a:lstStyle/>
        <a:p>
          <a:endParaRPr lang="en-US"/>
        </a:p>
      </dgm:t>
    </dgm:pt>
    <dgm:pt modelId="{8AD148EA-94C1-42C1-9C74-A36DBA34BEA0}">
      <dgm:prSet/>
      <dgm:spPr/>
      <dgm:t>
        <a:bodyPr/>
        <a:lstStyle/>
        <a:p>
          <a:pPr>
            <a:lnSpc>
              <a:spcPct val="100000"/>
            </a:lnSpc>
          </a:pPr>
          <a:r>
            <a:rPr lang="en-US"/>
            <a:t>Interoperability issues across devices</a:t>
          </a:r>
          <a:endParaRPr lang="en-US" dirty="0"/>
        </a:p>
      </dgm:t>
    </dgm:pt>
    <dgm:pt modelId="{CDDE2C58-EADA-440C-8BDC-DF159E907BD4}" type="parTrans" cxnId="{E75496BB-3B40-4079-8609-B795510E6547}">
      <dgm:prSet/>
      <dgm:spPr/>
      <dgm:t>
        <a:bodyPr/>
        <a:lstStyle/>
        <a:p>
          <a:endParaRPr lang="en-US"/>
        </a:p>
      </dgm:t>
    </dgm:pt>
    <dgm:pt modelId="{05415BFF-C08B-456F-A05A-3BFDD4544577}" type="sibTrans" cxnId="{E75496BB-3B40-4079-8609-B795510E6547}">
      <dgm:prSet/>
      <dgm:spPr/>
      <dgm:t>
        <a:bodyPr/>
        <a:lstStyle/>
        <a:p>
          <a:endParaRPr lang="en-US"/>
        </a:p>
      </dgm:t>
    </dgm:pt>
    <dgm:pt modelId="{809C832D-8C47-4F5B-8DAC-DD7AD3A63BD7}">
      <dgm:prSet/>
      <dgm:spPr/>
      <dgm:t>
        <a:bodyPr/>
        <a:lstStyle/>
        <a:p>
          <a:pPr>
            <a:lnSpc>
              <a:spcPct val="100000"/>
            </a:lnSpc>
          </a:pPr>
          <a:r>
            <a:rPr lang="en-US"/>
            <a:t>Weak governance of metadata standards</a:t>
          </a:r>
          <a:endParaRPr lang="en-US" dirty="0"/>
        </a:p>
      </dgm:t>
    </dgm:pt>
    <dgm:pt modelId="{6F838CE2-A182-423B-AEF0-CF8A40633745}" type="parTrans" cxnId="{53568AFB-FAB3-4233-991A-90BEA3880319}">
      <dgm:prSet/>
      <dgm:spPr/>
      <dgm:t>
        <a:bodyPr/>
        <a:lstStyle/>
        <a:p>
          <a:endParaRPr lang="en-US"/>
        </a:p>
      </dgm:t>
    </dgm:pt>
    <dgm:pt modelId="{175A7109-B993-4CD8-8067-097E2F0A5C35}" type="sibTrans" cxnId="{53568AFB-FAB3-4233-991A-90BEA3880319}">
      <dgm:prSet/>
      <dgm:spPr/>
      <dgm:t>
        <a:bodyPr/>
        <a:lstStyle/>
        <a:p>
          <a:endParaRPr lang="en-US"/>
        </a:p>
      </dgm:t>
    </dgm:pt>
    <dgm:pt modelId="{C5F351EA-CFE0-401E-ACD7-C94CB0336CF7}">
      <dgm:prSet/>
      <dgm:spPr/>
      <dgm:t>
        <a:bodyPr/>
        <a:lstStyle/>
        <a:p>
          <a:pPr>
            <a:lnSpc>
              <a:spcPct val="100000"/>
            </a:lnSpc>
          </a:pPr>
          <a:r>
            <a:rPr lang="en-US"/>
            <a:t>Resistance to adoption by staff</a:t>
          </a:r>
          <a:endParaRPr lang="en-US" dirty="0"/>
        </a:p>
      </dgm:t>
    </dgm:pt>
    <dgm:pt modelId="{F9F9916B-3CAA-4D27-9FB8-E2184B8303D7}" type="parTrans" cxnId="{E0DC9587-DD61-436E-ACBC-6D8E43843FB6}">
      <dgm:prSet/>
      <dgm:spPr/>
      <dgm:t>
        <a:bodyPr/>
        <a:lstStyle/>
        <a:p>
          <a:endParaRPr lang="en-US"/>
        </a:p>
      </dgm:t>
    </dgm:pt>
    <dgm:pt modelId="{0FC711E8-5B93-4B24-8446-30B6CD87F633}" type="sibTrans" cxnId="{E0DC9587-DD61-436E-ACBC-6D8E43843FB6}">
      <dgm:prSet/>
      <dgm:spPr/>
      <dgm:t>
        <a:bodyPr/>
        <a:lstStyle/>
        <a:p>
          <a:endParaRPr lang="en-US"/>
        </a:p>
      </dgm:t>
    </dgm:pt>
    <dgm:pt modelId="{F623C529-EA66-453D-8366-13C283C10BB1}" type="pres">
      <dgm:prSet presAssocID="{01DA15C1-F821-4073-840F-CC2A6ED167D8}" presName="vert0" presStyleCnt="0">
        <dgm:presLayoutVars>
          <dgm:dir/>
          <dgm:animOne val="branch"/>
          <dgm:animLvl val="lvl"/>
        </dgm:presLayoutVars>
      </dgm:prSet>
      <dgm:spPr/>
    </dgm:pt>
    <dgm:pt modelId="{C73EDA19-55DB-40C0-ABED-EFE0F83F4410}" type="pres">
      <dgm:prSet presAssocID="{0A7CBEB5-E99C-47B2-A068-5E6B1C57C69F}" presName="thickLine" presStyleLbl="alignNode1" presStyleIdx="0" presStyleCnt="4"/>
      <dgm:spPr/>
    </dgm:pt>
    <dgm:pt modelId="{5104B833-3B15-4585-8B86-0293D02B56C1}" type="pres">
      <dgm:prSet presAssocID="{0A7CBEB5-E99C-47B2-A068-5E6B1C57C69F}" presName="horz1" presStyleCnt="0"/>
      <dgm:spPr/>
    </dgm:pt>
    <dgm:pt modelId="{E0737140-83E4-4639-94C7-FA512B2DD99D}" type="pres">
      <dgm:prSet presAssocID="{0A7CBEB5-E99C-47B2-A068-5E6B1C57C69F}" presName="tx1" presStyleLbl="revTx" presStyleIdx="0" presStyleCnt="4"/>
      <dgm:spPr/>
    </dgm:pt>
    <dgm:pt modelId="{A0368C27-6FBC-48AE-B7D0-89C451B75085}" type="pres">
      <dgm:prSet presAssocID="{0A7CBEB5-E99C-47B2-A068-5E6B1C57C69F}" presName="vert1" presStyleCnt="0"/>
      <dgm:spPr/>
    </dgm:pt>
    <dgm:pt modelId="{BDE6462E-65A2-4411-8934-842B322CFD5D}" type="pres">
      <dgm:prSet presAssocID="{8AD148EA-94C1-42C1-9C74-A36DBA34BEA0}" presName="thickLine" presStyleLbl="alignNode1" presStyleIdx="1" presStyleCnt="4"/>
      <dgm:spPr/>
    </dgm:pt>
    <dgm:pt modelId="{53E086A5-B34B-45DA-9525-82A3FD9AC8C0}" type="pres">
      <dgm:prSet presAssocID="{8AD148EA-94C1-42C1-9C74-A36DBA34BEA0}" presName="horz1" presStyleCnt="0"/>
      <dgm:spPr/>
    </dgm:pt>
    <dgm:pt modelId="{511BDFD6-48B2-43BB-AAF4-812AFA8ADCD7}" type="pres">
      <dgm:prSet presAssocID="{8AD148EA-94C1-42C1-9C74-A36DBA34BEA0}" presName="tx1" presStyleLbl="revTx" presStyleIdx="1" presStyleCnt="4"/>
      <dgm:spPr/>
    </dgm:pt>
    <dgm:pt modelId="{96DFC3C2-C65D-4EC6-B089-91C3097F7045}" type="pres">
      <dgm:prSet presAssocID="{8AD148EA-94C1-42C1-9C74-A36DBA34BEA0}" presName="vert1" presStyleCnt="0"/>
      <dgm:spPr/>
    </dgm:pt>
    <dgm:pt modelId="{B51FFA79-4FE6-488B-9B12-4EF75DB82D85}" type="pres">
      <dgm:prSet presAssocID="{809C832D-8C47-4F5B-8DAC-DD7AD3A63BD7}" presName="thickLine" presStyleLbl="alignNode1" presStyleIdx="2" presStyleCnt="4"/>
      <dgm:spPr/>
    </dgm:pt>
    <dgm:pt modelId="{ABD5C630-3B16-4AD5-8BD7-A1EE54B52EF5}" type="pres">
      <dgm:prSet presAssocID="{809C832D-8C47-4F5B-8DAC-DD7AD3A63BD7}" presName="horz1" presStyleCnt="0"/>
      <dgm:spPr/>
    </dgm:pt>
    <dgm:pt modelId="{0B6D887F-99C3-48F9-8C2E-FDCA9D356B61}" type="pres">
      <dgm:prSet presAssocID="{809C832D-8C47-4F5B-8DAC-DD7AD3A63BD7}" presName="tx1" presStyleLbl="revTx" presStyleIdx="2" presStyleCnt="4"/>
      <dgm:spPr/>
    </dgm:pt>
    <dgm:pt modelId="{3B894416-DA69-401B-AE2E-CCACCA5AD8C8}" type="pres">
      <dgm:prSet presAssocID="{809C832D-8C47-4F5B-8DAC-DD7AD3A63BD7}" presName="vert1" presStyleCnt="0"/>
      <dgm:spPr/>
    </dgm:pt>
    <dgm:pt modelId="{D5334D24-A44B-4CDC-8D0F-957C5D701FBD}" type="pres">
      <dgm:prSet presAssocID="{C5F351EA-CFE0-401E-ACD7-C94CB0336CF7}" presName="thickLine" presStyleLbl="alignNode1" presStyleIdx="3" presStyleCnt="4"/>
      <dgm:spPr/>
    </dgm:pt>
    <dgm:pt modelId="{BD56FEE8-DBFC-4B93-BBF5-DA419C408A52}" type="pres">
      <dgm:prSet presAssocID="{C5F351EA-CFE0-401E-ACD7-C94CB0336CF7}" presName="horz1" presStyleCnt="0"/>
      <dgm:spPr/>
    </dgm:pt>
    <dgm:pt modelId="{0BD13EBF-F83B-4B89-89B4-BE12DB6F8A56}" type="pres">
      <dgm:prSet presAssocID="{C5F351EA-CFE0-401E-ACD7-C94CB0336CF7}" presName="tx1" presStyleLbl="revTx" presStyleIdx="3" presStyleCnt="4"/>
      <dgm:spPr/>
    </dgm:pt>
    <dgm:pt modelId="{DF2CBA1A-6E07-4A5C-B513-CF95B7961D4F}" type="pres">
      <dgm:prSet presAssocID="{C5F351EA-CFE0-401E-ACD7-C94CB0336CF7}" presName="vert1" presStyleCnt="0"/>
      <dgm:spPr/>
    </dgm:pt>
  </dgm:ptLst>
  <dgm:cxnLst>
    <dgm:cxn modelId="{91FD4415-C9ED-4D19-AB5F-DF7DB9E27A77}" type="presOf" srcId="{C5F351EA-CFE0-401E-ACD7-C94CB0336CF7}" destId="{0BD13EBF-F83B-4B89-89B4-BE12DB6F8A56}" srcOrd="0" destOrd="0" presId="urn:microsoft.com/office/officeart/2008/layout/LinedList"/>
    <dgm:cxn modelId="{2D419929-62CF-49FD-AB40-917CFC60CAD5}" type="presOf" srcId="{01DA15C1-F821-4073-840F-CC2A6ED167D8}" destId="{F623C529-EA66-453D-8366-13C283C10BB1}" srcOrd="0" destOrd="0" presId="urn:microsoft.com/office/officeart/2008/layout/LinedList"/>
    <dgm:cxn modelId="{94301843-85E2-4FFE-864F-174476F3825D}" type="presOf" srcId="{8AD148EA-94C1-42C1-9C74-A36DBA34BEA0}" destId="{511BDFD6-48B2-43BB-AAF4-812AFA8ADCD7}" srcOrd="0" destOrd="0" presId="urn:microsoft.com/office/officeart/2008/layout/LinedList"/>
    <dgm:cxn modelId="{B3EBBB49-268C-4FE4-A87B-062CB399609F}" type="presOf" srcId="{0A7CBEB5-E99C-47B2-A068-5E6B1C57C69F}" destId="{E0737140-83E4-4639-94C7-FA512B2DD99D}" srcOrd="0" destOrd="0" presId="urn:microsoft.com/office/officeart/2008/layout/LinedList"/>
    <dgm:cxn modelId="{E0DC9587-DD61-436E-ACBC-6D8E43843FB6}" srcId="{01DA15C1-F821-4073-840F-CC2A6ED167D8}" destId="{C5F351EA-CFE0-401E-ACD7-C94CB0336CF7}" srcOrd="3" destOrd="0" parTransId="{F9F9916B-3CAA-4D27-9FB8-E2184B8303D7}" sibTransId="{0FC711E8-5B93-4B24-8446-30B6CD87F633}"/>
    <dgm:cxn modelId="{E75496BB-3B40-4079-8609-B795510E6547}" srcId="{01DA15C1-F821-4073-840F-CC2A6ED167D8}" destId="{8AD148EA-94C1-42C1-9C74-A36DBA34BEA0}" srcOrd="1" destOrd="0" parTransId="{CDDE2C58-EADA-440C-8BDC-DF159E907BD4}" sibTransId="{05415BFF-C08B-456F-A05A-3BFDD4544577}"/>
    <dgm:cxn modelId="{E41C82C8-8D6C-4EEF-9268-E624ADE607EA}" srcId="{01DA15C1-F821-4073-840F-CC2A6ED167D8}" destId="{0A7CBEB5-E99C-47B2-A068-5E6B1C57C69F}" srcOrd="0" destOrd="0" parTransId="{961E7C66-0FF7-418C-8493-869840DB342B}" sibTransId="{50DB45C0-5BE4-47C3-A137-6337874C77CA}"/>
    <dgm:cxn modelId="{562B50F1-C833-49D4-B4BD-354CA111EF5F}" type="presOf" srcId="{809C832D-8C47-4F5B-8DAC-DD7AD3A63BD7}" destId="{0B6D887F-99C3-48F9-8C2E-FDCA9D356B61}" srcOrd="0" destOrd="0" presId="urn:microsoft.com/office/officeart/2008/layout/LinedList"/>
    <dgm:cxn modelId="{53568AFB-FAB3-4233-991A-90BEA3880319}" srcId="{01DA15C1-F821-4073-840F-CC2A6ED167D8}" destId="{809C832D-8C47-4F5B-8DAC-DD7AD3A63BD7}" srcOrd="2" destOrd="0" parTransId="{6F838CE2-A182-423B-AEF0-CF8A40633745}" sibTransId="{175A7109-B993-4CD8-8067-097E2F0A5C35}"/>
    <dgm:cxn modelId="{A5D9FCAD-40BF-46A9-8872-D4D76F5BD15F}" type="presParOf" srcId="{F623C529-EA66-453D-8366-13C283C10BB1}" destId="{C73EDA19-55DB-40C0-ABED-EFE0F83F4410}" srcOrd="0" destOrd="0" presId="urn:microsoft.com/office/officeart/2008/layout/LinedList"/>
    <dgm:cxn modelId="{C1E40E7B-3DFE-4199-A398-E1A67AE3D546}" type="presParOf" srcId="{F623C529-EA66-453D-8366-13C283C10BB1}" destId="{5104B833-3B15-4585-8B86-0293D02B56C1}" srcOrd="1" destOrd="0" presId="urn:microsoft.com/office/officeart/2008/layout/LinedList"/>
    <dgm:cxn modelId="{85208794-40CB-4526-B5A1-6BA02C0CF1C0}" type="presParOf" srcId="{5104B833-3B15-4585-8B86-0293D02B56C1}" destId="{E0737140-83E4-4639-94C7-FA512B2DD99D}" srcOrd="0" destOrd="0" presId="urn:microsoft.com/office/officeart/2008/layout/LinedList"/>
    <dgm:cxn modelId="{DBBFEA06-9F98-4A2F-BF37-6ADE6EDAEAFC}" type="presParOf" srcId="{5104B833-3B15-4585-8B86-0293D02B56C1}" destId="{A0368C27-6FBC-48AE-B7D0-89C451B75085}" srcOrd="1" destOrd="0" presId="urn:microsoft.com/office/officeart/2008/layout/LinedList"/>
    <dgm:cxn modelId="{6DD16460-49ED-4B78-80A6-9A99065550C0}" type="presParOf" srcId="{F623C529-EA66-453D-8366-13C283C10BB1}" destId="{BDE6462E-65A2-4411-8934-842B322CFD5D}" srcOrd="2" destOrd="0" presId="urn:microsoft.com/office/officeart/2008/layout/LinedList"/>
    <dgm:cxn modelId="{AE01BE18-6E46-41BD-AB6A-99B0A96AF123}" type="presParOf" srcId="{F623C529-EA66-453D-8366-13C283C10BB1}" destId="{53E086A5-B34B-45DA-9525-82A3FD9AC8C0}" srcOrd="3" destOrd="0" presId="urn:microsoft.com/office/officeart/2008/layout/LinedList"/>
    <dgm:cxn modelId="{64D37E6D-476D-4475-84EA-5A54E3E02FBE}" type="presParOf" srcId="{53E086A5-B34B-45DA-9525-82A3FD9AC8C0}" destId="{511BDFD6-48B2-43BB-AAF4-812AFA8ADCD7}" srcOrd="0" destOrd="0" presId="urn:microsoft.com/office/officeart/2008/layout/LinedList"/>
    <dgm:cxn modelId="{0FF0869E-3E91-4E67-9016-83931A720B10}" type="presParOf" srcId="{53E086A5-B34B-45DA-9525-82A3FD9AC8C0}" destId="{96DFC3C2-C65D-4EC6-B089-91C3097F7045}" srcOrd="1" destOrd="0" presId="urn:microsoft.com/office/officeart/2008/layout/LinedList"/>
    <dgm:cxn modelId="{485B5B78-0EA5-4D2E-A410-DA008AD39583}" type="presParOf" srcId="{F623C529-EA66-453D-8366-13C283C10BB1}" destId="{B51FFA79-4FE6-488B-9B12-4EF75DB82D85}" srcOrd="4" destOrd="0" presId="urn:microsoft.com/office/officeart/2008/layout/LinedList"/>
    <dgm:cxn modelId="{1999AF2F-DD10-4E70-AD40-07DA7B44C5C0}" type="presParOf" srcId="{F623C529-EA66-453D-8366-13C283C10BB1}" destId="{ABD5C630-3B16-4AD5-8BD7-A1EE54B52EF5}" srcOrd="5" destOrd="0" presId="urn:microsoft.com/office/officeart/2008/layout/LinedList"/>
    <dgm:cxn modelId="{79421AD1-1D81-4109-9CB7-E0798273A761}" type="presParOf" srcId="{ABD5C630-3B16-4AD5-8BD7-A1EE54B52EF5}" destId="{0B6D887F-99C3-48F9-8C2E-FDCA9D356B61}" srcOrd="0" destOrd="0" presId="urn:microsoft.com/office/officeart/2008/layout/LinedList"/>
    <dgm:cxn modelId="{5ED6CF51-BC5C-4FAB-AC79-A664F1C90126}" type="presParOf" srcId="{ABD5C630-3B16-4AD5-8BD7-A1EE54B52EF5}" destId="{3B894416-DA69-401B-AE2E-CCACCA5AD8C8}" srcOrd="1" destOrd="0" presId="urn:microsoft.com/office/officeart/2008/layout/LinedList"/>
    <dgm:cxn modelId="{FA68F1A7-C252-4939-BBEF-6C865689D2AA}" type="presParOf" srcId="{F623C529-EA66-453D-8366-13C283C10BB1}" destId="{D5334D24-A44B-4CDC-8D0F-957C5D701FBD}" srcOrd="6" destOrd="0" presId="urn:microsoft.com/office/officeart/2008/layout/LinedList"/>
    <dgm:cxn modelId="{A8C51AAC-4233-45D9-8859-CB0BADD454D0}" type="presParOf" srcId="{F623C529-EA66-453D-8366-13C283C10BB1}" destId="{BD56FEE8-DBFC-4B93-BBF5-DA419C408A52}" srcOrd="7" destOrd="0" presId="urn:microsoft.com/office/officeart/2008/layout/LinedList"/>
    <dgm:cxn modelId="{A2344133-BB2B-4378-A4AA-48E2E0E17BD1}" type="presParOf" srcId="{BD56FEE8-DBFC-4B93-BBF5-DA419C408A52}" destId="{0BD13EBF-F83B-4B89-89B4-BE12DB6F8A56}" srcOrd="0" destOrd="0" presId="urn:microsoft.com/office/officeart/2008/layout/LinedList"/>
    <dgm:cxn modelId="{9F0545F6-A495-47A4-9B1E-9EC64BA81A6F}" type="presParOf" srcId="{BD56FEE8-DBFC-4B93-BBF5-DA419C408A52}" destId="{DF2CBA1A-6E07-4A5C-B513-CF95B7961D4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AC4CF6-5B2B-4AA8-8DC6-0858F53E9F9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1887492-EB0F-4878-9B50-5472BA314CE7}">
      <dgm:prSet/>
      <dgm:spPr/>
      <dgm:t>
        <a:bodyPr/>
        <a:lstStyle/>
        <a:p>
          <a:r>
            <a:rPr lang="en-US" b="1" i="0">
              <a:latin typeface="Times New Roman" panose="02020603050405020304" pitchFamily="18" charset="0"/>
              <a:cs typeface="Times New Roman" panose="02020603050405020304" pitchFamily="18" charset="0"/>
            </a:rPr>
            <a:t>Metadata Framework</a:t>
          </a:r>
          <a:r>
            <a:rPr lang="en-US" b="0" i="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a:latin typeface="Times New Roman" panose="02020603050405020304" pitchFamily="18" charset="0"/>
            <a:cs typeface="Times New Roman" panose="02020603050405020304" pitchFamily="18" charset="0"/>
          </a:endParaRPr>
        </a:p>
      </dgm:t>
    </dgm:pt>
    <dgm:pt modelId="{5D4A4B5B-D1E3-4A6B-AB4A-7099D4DCA1BF}" type="parTrans" cxnId="{70602B96-977D-4FB0-94DA-0F7780944CBA}">
      <dgm:prSet/>
      <dgm:spPr/>
      <dgm:t>
        <a:bodyPr/>
        <a:lstStyle/>
        <a:p>
          <a:endParaRPr lang="en-US"/>
        </a:p>
      </dgm:t>
    </dgm:pt>
    <dgm:pt modelId="{DAD36D5B-8BDE-4353-8E58-F9198CA6D57F}" type="sibTrans" cxnId="{70602B96-977D-4FB0-94DA-0F7780944CBA}">
      <dgm:prSet/>
      <dgm:spPr/>
      <dgm:t>
        <a:bodyPr/>
        <a:lstStyle/>
        <a:p>
          <a:endParaRPr lang="en-US"/>
        </a:p>
      </dgm:t>
    </dgm:pt>
    <dgm:pt modelId="{FD5E51B6-0079-4695-B750-685259B6552F}">
      <dgm:prSet/>
      <dgm:spPr/>
      <dgm:t>
        <a:bodyPr/>
        <a:lstStyle/>
        <a:p>
          <a:r>
            <a:rPr lang="en-US" b="1" i="0" dirty="0">
              <a:latin typeface="Times New Roman" panose="02020603050405020304" pitchFamily="18" charset="0"/>
              <a:cs typeface="Times New Roman" panose="02020603050405020304" pitchFamily="18" charset="0"/>
            </a:rPr>
            <a:t>Automated Metadata Collection</a:t>
          </a:r>
          <a:r>
            <a:rPr lang="en-US" b="0" i="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dirty="0">
            <a:latin typeface="Times New Roman" panose="02020603050405020304" pitchFamily="18" charset="0"/>
            <a:cs typeface="Times New Roman" panose="02020603050405020304" pitchFamily="18" charset="0"/>
          </a:endParaRPr>
        </a:p>
      </dgm:t>
    </dgm:pt>
    <dgm:pt modelId="{AAA9DBD3-670C-4A90-84B5-3CD8779CBFF3}" type="parTrans" cxnId="{DC15B875-8B2A-4E78-BCC1-B79CDA8755C1}">
      <dgm:prSet/>
      <dgm:spPr/>
      <dgm:t>
        <a:bodyPr/>
        <a:lstStyle/>
        <a:p>
          <a:endParaRPr lang="en-US"/>
        </a:p>
      </dgm:t>
    </dgm:pt>
    <dgm:pt modelId="{F753AE26-F433-4A4B-ABC4-E2269760244C}" type="sibTrans" cxnId="{DC15B875-8B2A-4E78-BCC1-B79CDA8755C1}">
      <dgm:prSet/>
      <dgm:spPr/>
      <dgm:t>
        <a:bodyPr/>
        <a:lstStyle/>
        <a:p>
          <a:endParaRPr lang="en-US"/>
        </a:p>
      </dgm:t>
    </dgm:pt>
    <dgm:pt modelId="{9FA3ED17-5A5E-4978-8B2F-277683439FF7}">
      <dgm:prSet/>
      <dgm:spPr/>
      <dgm:t>
        <a:bodyPr/>
        <a:lstStyle/>
        <a:p>
          <a:r>
            <a:rPr lang="en-US" b="1" i="0">
              <a:latin typeface="Times New Roman" panose="02020603050405020304" pitchFamily="18" charset="0"/>
              <a:cs typeface="Times New Roman" panose="02020603050405020304" pitchFamily="18" charset="0"/>
            </a:rPr>
            <a:t>Metadata Storage</a:t>
          </a:r>
          <a:r>
            <a:rPr lang="en-US" b="0" i="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a:latin typeface="Times New Roman" panose="02020603050405020304" pitchFamily="18" charset="0"/>
            <a:cs typeface="Times New Roman" panose="02020603050405020304" pitchFamily="18" charset="0"/>
          </a:endParaRPr>
        </a:p>
      </dgm:t>
    </dgm:pt>
    <dgm:pt modelId="{2840DB35-D705-4E4B-BEC0-F95C3159CABD}" type="parTrans" cxnId="{0BAD3F4B-7F2B-4958-9BB5-ADE7F17E9CE2}">
      <dgm:prSet/>
      <dgm:spPr/>
      <dgm:t>
        <a:bodyPr/>
        <a:lstStyle/>
        <a:p>
          <a:endParaRPr lang="en-US"/>
        </a:p>
      </dgm:t>
    </dgm:pt>
    <dgm:pt modelId="{F1873BC5-611B-48E3-B8E0-70AD925385FC}" type="sibTrans" cxnId="{0BAD3F4B-7F2B-4958-9BB5-ADE7F17E9CE2}">
      <dgm:prSet/>
      <dgm:spPr/>
      <dgm:t>
        <a:bodyPr/>
        <a:lstStyle/>
        <a:p>
          <a:endParaRPr lang="en-US"/>
        </a:p>
      </dgm:t>
    </dgm:pt>
    <dgm:pt modelId="{71E0763C-1F7B-4DBA-B3AD-1D584E2FB180}">
      <dgm:prSet/>
      <dgm:spPr/>
      <dgm:t>
        <a:bodyPr/>
        <a:lstStyle/>
        <a:p>
          <a:r>
            <a:rPr lang="en-US" b="1" i="0" dirty="0">
              <a:latin typeface="Times New Roman" panose="02020603050405020304" pitchFamily="18" charset="0"/>
              <a:cs typeface="Times New Roman" panose="02020603050405020304" pitchFamily="18" charset="0"/>
            </a:rPr>
            <a:t>Data Visualization</a:t>
          </a:r>
          <a:r>
            <a:rPr lang="en-US" b="0" i="0" dirty="0">
              <a:latin typeface="Times New Roman" panose="02020603050405020304" pitchFamily="18" charset="0"/>
              <a:cs typeface="Times New Roman" panose="02020603050405020304" pitchFamily="18" charset="0"/>
            </a:rPr>
            <a:t>: Use Amazon </a:t>
          </a:r>
          <a:r>
            <a:rPr lang="en-US" b="0" i="0" dirty="0" err="1">
              <a:latin typeface="Times New Roman" panose="02020603050405020304" pitchFamily="18" charset="0"/>
              <a:cs typeface="Times New Roman" panose="02020603050405020304" pitchFamily="18" charset="0"/>
            </a:rPr>
            <a:t>QuickSight</a:t>
          </a:r>
          <a:r>
            <a:rPr lang="en-US" b="0" i="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dirty="0">
            <a:latin typeface="Times New Roman" panose="02020603050405020304" pitchFamily="18" charset="0"/>
            <a:cs typeface="Times New Roman" panose="02020603050405020304" pitchFamily="18" charset="0"/>
          </a:endParaRPr>
        </a:p>
      </dgm:t>
    </dgm:pt>
    <dgm:pt modelId="{5232E655-3F77-4FB6-8B51-FAAAAAC01B81}" type="parTrans" cxnId="{2C285D2C-962F-4DA3-86F9-8005B9A5E963}">
      <dgm:prSet/>
      <dgm:spPr/>
      <dgm:t>
        <a:bodyPr/>
        <a:lstStyle/>
        <a:p>
          <a:endParaRPr lang="en-US"/>
        </a:p>
      </dgm:t>
    </dgm:pt>
    <dgm:pt modelId="{C5E9FFC5-BC91-49BD-8080-BD8BB61819A2}" type="sibTrans" cxnId="{2C285D2C-962F-4DA3-86F9-8005B9A5E963}">
      <dgm:prSet/>
      <dgm:spPr/>
      <dgm:t>
        <a:bodyPr/>
        <a:lstStyle/>
        <a:p>
          <a:endParaRPr lang="en-US"/>
        </a:p>
      </dgm:t>
    </dgm:pt>
    <dgm:pt modelId="{45EA993A-705E-4095-A7C4-A033E89055ED}" type="pres">
      <dgm:prSet presAssocID="{82AC4CF6-5B2B-4AA8-8DC6-0858F53E9F9A}" presName="outerComposite" presStyleCnt="0">
        <dgm:presLayoutVars>
          <dgm:chMax val="5"/>
          <dgm:dir/>
          <dgm:resizeHandles val="exact"/>
        </dgm:presLayoutVars>
      </dgm:prSet>
      <dgm:spPr/>
    </dgm:pt>
    <dgm:pt modelId="{F93ABAC9-B3D9-44C1-8E40-E6FA26DE5557}" type="pres">
      <dgm:prSet presAssocID="{82AC4CF6-5B2B-4AA8-8DC6-0858F53E9F9A}" presName="dummyMaxCanvas" presStyleCnt="0">
        <dgm:presLayoutVars/>
      </dgm:prSet>
      <dgm:spPr/>
    </dgm:pt>
    <dgm:pt modelId="{1D3F51DE-DFD9-4329-A2A7-06E0C9DA3CC2}" type="pres">
      <dgm:prSet presAssocID="{82AC4CF6-5B2B-4AA8-8DC6-0858F53E9F9A}" presName="FourNodes_1" presStyleLbl="node1" presStyleIdx="0" presStyleCnt="4">
        <dgm:presLayoutVars>
          <dgm:bulletEnabled val="1"/>
        </dgm:presLayoutVars>
      </dgm:prSet>
      <dgm:spPr/>
    </dgm:pt>
    <dgm:pt modelId="{D929AEBA-A2F7-4F78-87E3-5A6E6068E1DD}" type="pres">
      <dgm:prSet presAssocID="{82AC4CF6-5B2B-4AA8-8DC6-0858F53E9F9A}" presName="FourNodes_2" presStyleLbl="node1" presStyleIdx="1" presStyleCnt="4">
        <dgm:presLayoutVars>
          <dgm:bulletEnabled val="1"/>
        </dgm:presLayoutVars>
      </dgm:prSet>
      <dgm:spPr/>
    </dgm:pt>
    <dgm:pt modelId="{ECED83AD-1394-45A2-8B10-8322256BB371}" type="pres">
      <dgm:prSet presAssocID="{82AC4CF6-5B2B-4AA8-8DC6-0858F53E9F9A}" presName="FourNodes_3" presStyleLbl="node1" presStyleIdx="2" presStyleCnt="4">
        <dgm:presLayoutVars>
          <dgm:bulletEnabled val="1"/>
        </dgm:presLayoutVars>
      </dgm:prSet>
      <dgm:spPr/>
    </dgm:pt>
    <dgm:pt modelId="{56D8AC6C-A550-4B8F-B58B-2187D63D5E6D}" type="pres">
      <dgm:prSet presAssocID="{82AC4CF6-5B2B-4AA8-8DC6-0858F53E9F9A}" presName="FourNodes_4" presStyleLbl="node1" presStyleIdx="3" presStyleCnt="4">
        <dgm:presLayoutVars>
          <dgm:bulletEnabled val="1"/>
        </dgm:presLayoutVars>
      </dgm:prSet>
      <dgm:spPr/>
    </dgm:pt>
    <dgm:pt modelId="{D69735DF-BC1D-4BEA-8D2D-BEE1D7E0D3A3}" type="pres">
      <dgm:prSet presAssocID="{82AC4CF6-5B2B-4AA8-8DC6-0858F53E9F9A}" presName="FourConn_1-2" presStyleLbl="fgAccFollowNode1" presStyleIdx="0" presStyleCnt="3">
        <dgm:presLayoutVars>
          <dgm:bulletEnabled val="1"/>
        </dgm:presLayoutVars>
      </dgm:prSet>
      <dgm:spPr/>
    </dgm:pt>
    <dgm:pt modelId="{2F8F675E-A690-4BAD-BF7B-9F094396EB95}" type="pres">
      <dgm:prSet presAssocID="{82AC4CF6-5B2B-4AA8-8DC6-0858F53E9F9A}" presName="FourConn_2-3" presStyleLbl="fgAccFollowNode1" presStyleIdx="1" presStyleCnt="3">
        <dgm:presLayoutVars>
          <dgm:bulletEnabled val="1"/>
        </dgm:presLayoutVars>
      </dgm:prSet>
      <dgm:spPr/>
    </dgm:pt>
    <dgm:pt modelId="{D9AEAA87-4DE9-4A79-8FE6-D7BDD16462C3}" type="pres">
      <dgm:prSet presAssocID="{82AC4CF6-5B2B-4AA8-8DC6-0858F53E9F9A}" presName="FourConn_3-4" presStyleLbl="fgAccFollowNode1" presStyleIdx="2" presStyleCnt="3">
        <dgm:presLayoutVars>
          <dgm:bulletEnabled val="1"/>
        </dgm:presLayoutVars>
      </dgm:prSet>
      <dgm:spPr/>
    </dgm:pt>
    <dgm:pt modelId="{F678E010-3C87-415D-B24E-EF743876772F}" type="pres">
      <dgm:prSet presAssocID="{82AC4CF6-5B2B-4AA8-8DC6-0858F53E9F9A}" presName="FourNodes_1_text" presStyleLbl="node1" presStyleIdx="3" presStyleCnt="4">
        <dgm:presLayoutVars>
          <dgm:bulletEnabled val="1"/>
        </dgm:presLayoutVars>
      </dgm:prSet>
      <dgm:spPr/>
    </dgm:pt>
    <dgm:pt modelId="{3258DDFA-57FF-400E-8B0B-079211105A0A}" type="pres">
      <dgm:prSet presAssocID="{82AC4CF6-5B2B-4AA8-8DC6-0858F53E9F9A}" presName="FourNodes_2_text" presStyleLbl="node1" presStyleIdx="3" presStyleCnt="4">
        <dgm:presLayoutVars>
          <dgm:bulletEnabled val="1"/>
        </dgm:presLayoutVars>
      </dgm:prSet>
      <dgm:spPr/>
    </dgm:pt>
    <dgm:pt modelId="{551CD7FB-F6E6-42E3-A00C-A256DB377F56}" type="pres">
      <dgm:prSet presAssocID="{82AC4CF6-5B2B-4AA8-8DC6-0858F53E9F9A}" presName="FourNodes_3_text" presStyleLbl="node1" presStyleIdx="3" presStyleCnt="4">
        <dgm:presLayoutVars>
          <dgm:bulletEnabled val="1"/>
        </dgm:presLayoutVars>
      </dgm:prSet>
      <dgm:spPr/>
    </dgm:pt>
    <dgm:pt modelId="{3051044D-7DE1-4183-A807-8D0C307D6ED3}" type="pres">
      <dgm:prSet presAssocID="{82AC4CF6-5B2B-4AA8-8DC6-0858F53E9F9A}" presName="FourNodes_4_text" presStyleLbl="node1" presStyleIdx="3" presStyleCnt="4">
        <dgm:presLayoutVars>
          <dgm:bulletEnabled val="1"/>
        </dgm:presLayoutVars>
      </dgm:prSet>
      <dgm:spPr/>
    </dgm:pt>
  </dgm:ptLst>
  <dgm:cxnLst>
    <dgm:cxn modelId="{2C285D2C-962F-4DA3-86F9-8005B9A5E963}" srcId="{82AC4CF6-5B2B-4AA8-8DC6-0858F53E9F9A}" destId="{71E0763C-1F7B-4DBA-B3AD-1D584E2FB180}" srcOrd="3" destOrd="0" parTransId="{5232E655-3F77-4FB6-8B51-FAAAAAC01B81}" sibTransId="{C5E9FFC5-BC91-49BD-8080-BD8BB61819A2}"/>
    <dgm:cxn modelId="{2852915B-0D91-4CA9-8EDE-5282080BE034}" type="presOf" srcId="{71E0763C-1F7B-4DBA-B3AD-1D584E2FB180}" destId="{56D8AC6C-A550-4B8F-B58B-2187D63D5E6D}" srcOrd="0" destOrd="0" presId="urn:microsoft.com/office/officeart/2005/8/layout/vProcess5"/>
    <dgm:cxn modelId="{C9961942-6AC2-49D4-BA14-8B8C41EFD8CE}" type="presOf" srcId="{31887492-EB0F-4878-9B50-5472BA314CE7}" destId="{F678E010-3C87-415D-B24E-EF743876772F}" srcOrd="1" destOrd="0" presId="urn:microsoft.com/office/officeart/2005/8/layout/vProcess5"/>
    <dgm:cxn modelId="{0BAD3F4B-7F2B-4958-9BB5-ADE7F17E9CE2}" srcId="{82AC4CF6-5B2B-4AA8-8DC6-0858F53E9F9A}" destId="{9FA3ED17-5A5E-4978-8B2F-277683439FF7}" srcOrd="2" destOrd="0" parTransId="{2840DB35-D705-4E4B-BEC0-F95C3159CABD}" sibTransId="{F1873BC5-611B-48E3-B8E0-70AD925385FC}"/>
    <dgm:cxn modelId="{6B35B74B-1039-48EC-A36A-C9A24F63A8FD}" type="presOf" srcId="{FD5E51B6-0079-4695-B750-685259B6552F}" destId="{3258DDFA-57FF-400E-8B0B-079211105A0A}" srcOrd="1" destOrd="0" presId="urn:microsoft.com/office/officeart/2005/8/layout/vProcess5"/>
    <dgm:cxn modelId="{5C9FF76F-40DF-45BB-9260-BEA86DBC964D}" type="presOf" srcId="{71E0763C-1F7B-4DBA-B3AD-1D584E2FB180}" destId="{3051044D-7DE1-4183-A807-8D0C307D6ED3}" srcOrd="1" destOrd="0" presId="urn:microsoft.com/office/officeart/2005/8/layout/vProcess5"/>
    <dgm:cxn modelId="{DC15B875-8B2A-4E78-BCC1-B79CDA8755C1}" srcId="{82AC4CF6-5B2B-4AA8-8DC6-0858F53E9F9A}" destId="{FD5E51B6-0079-4695-B750-685259B6552F}" srcOrd="1" destOrd="0" parTransId="{AAA9DBD3-670C-4A90-84B5-3CD8779CBFF3}" sibTransId="{F753AE26-F433-4A4B-ABC4-E2269760244C}"/>
    <dgm:cxn modelId="{70602B96-977D-4FB0-94DA-0F7780944CBA}" srcId="{82AC4CF6-5B2B-4AA8-8DC6-0858F53E9F9A}" destId="{31887492-EB0F-4878-9B50-5472BA314CE7}" srcOrd="0" destOrd="0" parTransId="{5D4A4B5B-D1E3-4A6B-AB4A-7099D4DCA1BF}" sibTransId="{DAD36D5B-8BDE-4353-8E58-F9198CA6D57F}"/>
    <dgm:cxn modelId="{2AC4A498-313A-4830-8E81-2B9A10A922EF}" type="presOf" srcId="{FD5E51B6-0079-4695-B750-685259B6552F}" destId="{D929AEBA-A2F7-4F78-87E3-5A6E6068E1DD}" srcOrd="0" destOrd="0" presId="urn:microsoft.com/office/officeart/2005/8/layout/vProcess5"/>
    <dgm:cxn modelId="{D2AB88BA-0FF8-48FB-87BA-697333B6A28C}" type="presOf" srcId="{DAD36D5B-8BDE-4353-8E58-F9198CA6D57F}" destId="{D69735DF-BC1D-4BEA-8D2D-BEE1D7E0D3A3}" srcOrd="0" destOrd="0" presId="urn:microsoft.com/office/officeart/2005/8/layout/vProcess5"/>
    <dgm:cxn modelId="{283102BE-616F-418B-8D40-D21E8712150E}" type="presOf" srcId="{9FA3ED17-5A5E-4978-8B2F-277683439FF7}" destId="{551CD7FB-F6E6-42E3-A00C-A256DB377F56}" srcOrd="1" destOrd="0" presId="urn:microsoft.com/office/officeart/2005/8/layout/vProcess5"/>
    <dgm:cxn modelId="{17D0BED1-8079-466A-9C16-F448F5842C25}" type="presOf" srcId="{82AC4CF6-5B2B-4AA8-8DC6-0858F53E9F9A}" destId="{45EA993A-705E-4095-A7C4-A033E89055ED}" srcOrd="0" destOrd="0" presId="urn:microsoft.com/office/officeart/2005/8/layout/vProcess5"/>
    <dgm:cxn modelId="{E27016D6-9219-467D-A378-C648CD64A50B}" type="presOf" srcId="{31887492-EB0F-4878-9B50-5472BA314CE7}" destId="{1D3F51DE-DFD9-4329-A2A7-06E0C9DA3CC2}" srcOrd="0" destOrd="0" presId="urn:microsoft.com/office/officeart/2005/8/layout/vProcess5"/>
    <dgm:cxn modelId="{78E697E8-222C-4263-9D7E-C01B2149E996}" type="presOf" srcId="{F753AE26-F433-4A4B-ABC4-E2269760244C}" destId="{2F8F675E-A690-4BAD-BF7B-9F094396EB95}" srcOrd="0" destOrd="0" presId="urn:microsoft.com/office/officeart/2005/8/layout/vProcess5"/>
    <dgm:cxn modelId="{7FFCBFED-31C8-450F-9431-735774CFD91B}" type="presOf" srcId="{9FA3ED17-5A5E-4978-8B2F-277683439FF7}" destId="{ECED83AD-1394-45A2-8B10-8322256BB371}" srcOrd="0" destOrd="0" presId="urn:microsoft.com/office/officeart/2005/8/layout/vProcess5"/>
    <dgm:cxn modelId="{1B193FF7-267E-4BC8-9CB5-73E28CCBE44A}" type="presOf" srcId="{F1873BC5-611B-48E3-B8E0-70AD925385FC}" destId="{D9AEAA87-4DE9-4A79-8FE6-D7BDD16462C3}" srcOrd="0" destOrd="0" presId="urn:microsoft.com/office/officeart/2005/8/layout/vProcess5"/>
    <dgm:cxn modelId="{A63D452F-4396-4D63-A1C3-4857E82831BC}" type="presParOf" srcId="{45EA993A-705E-4095-A7C4-A033E89055ED}" destId="{F93ABAC9-B3D9-44C1-8E40-E6FA26DE5557}" srcOrd="0" destOrd="0" presId="urn:microsoft.com/office/officeart/2005/8/layout/vProcess5"/>
    <dgm:cxn modelId="{9FA9A356-53DA-47FF-A05E-AB3A218CFA19}" type="presParOf" srcId="{45EA993A-705E-4095-A7C4-A033E89055ED}" destId="{1D3F51DE-DFD9-4329-A2A7-06E0C9DA3CC2}" srcOrd="1" destOrd="0" presId="urn:microsoft.com/office/officeart/2005/8/layout/vProcess5"/>
    <dgm:cxn modelId="{DD3E4FB0-C630-4B16-9307-05D86BDDDC5F}" type="presParOf" srcId="{45EA993A-705E-4095-A7C4-A033E89055ED}" destId="{D929AEBA-A2F7-4F78-87E3-5A6E6068E1DD}" srcOrd="2" destOrd="0" presId="urn:microsoft.com/office/officeart/2005/8/layout/vProcess5"/>
    <dgm:cxn modelId="{9EDBFBFA-7160-4995-80ED-D28639447CD2}" type="presParOf" srcId="{45EA993A-705E-4095-A7C4-A033E89055ED}" destId="{ECED83AD-1394-45A2-8B10-8322256BB371}" srcOrd="3" destOrd="0" presId="urn:microsoft.com/office/officeart/2005/8/layout/vProcess5"/>
    <dgm:cxn modelId="{5290B382-062B-4F5C-8091-E841EA9A2DCD}" type="presParOf" srcId="{45EA993A-705E-4095-A7C4-A033E89055ED}" destId="{56D8AC6C-A550-4B8F-B58B-2187D63D5E6D}" srcOrd="4" destOrd="0" presId="urn:microsoft.com/office/officeart/2005/8/layout/vProcess5"/>
    <dgm:cxn modelId="{2C2109BA-F1D2-4814-A30A-2B2D073A3582}" type="presParOf" srcId="{45EA993A-705E-4095-A7C4-A033E89055ED}" destId="{D69735DF-BC1D-4BEA-8D2D-BEE1D7E0D3A3}" srcOrd="5" destOrd="0" presId="urn:microsoft.com/office/officeart/2005/8/layout/vProcess5"/>
    <dgm:cxn modelId="{ACEA7E49-6A10-4405-9FEB-5AFABA25E7CA}" type="presParOf" srcId="{45EA993A-705E-4095-A7C4-A033E89055ED}" destId="{2F8F675E-A690-4BAD-BF7B-9F094396EB95}" srcOrd="6" destOrd="0" presId="urn:microsoft.com/office/officeart/2005/8/layout/vProcess5"/>
    <dgm:cxn modelId="{8DEBF443-DCDA-4609-811B-C282F8545561}" type="presParOf" srcId="{45EA993A-705E-4095-A7C4-A033E89055ED}" destId="{D9AEAA87-4DE9-4A79-8FE6-D7BDD16462C3}" srcOrd="7" destOrd="0" presId="urn:microsoft.com/office/officeart/2005/8/layout/vProcess5"/>
    <dgm:cxn modelId="{58ADF8DD-2523-4240-929D-BC67630E6887}" type="presParOf" srcId="{45EA993A-705E-4095-A7C4-A033E89055ED}" destId="{F678E010-3C87-415D-B24E-EF743876772F}" srcOrd="8" destOrd="0" presId="urn:microsoft.com/office/officeart/2005/8/layout/vProcess5"/>
    <dgm:cxn modelId="{C4FF43AC-E143-49AF-9D2A-F6ED8C47F2FC}" type="presParOf" srcId="{45EA993A-705E-4095-A7C4-A033E89055ED}" destId="{3258DDFA-57FF-400E-8B0B-079211105A0A}" srcOrd="9" destOrd="0" presId="urn:microsoft.com/office/officeart/2005/8/layout/vProcess5"/>
    <dgm:cxn modelId="{979E44C8-3C3C-4C2A-8CCD-F93D05D193FD}" type="presParOf" srcId="{45EA993A-705E-4095-A7C4-A033E89055ED}" destId="{551CD7FB-F6E6-42E3-A00C-A256DB377F56}" srcOrd="10" destOrd="0" presId="urn:microsoft.com/office/officeart/2005/8/layout/vProcess5"/>
    <dgm:cxn modelId="{AD5D814A-AC59-454F-A8D4-C8832CBD8B77}" type="presParOf" srcId="{45EA993A-705E-4095-A7C4-A033E89055ED}" destId="{3051044D-7DE1-4183-A807-8D0C307D6ED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3B641-9D57-4728-B4D0-324572EC5D09}">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DC4E2-0FF8-4849-821E-F480DAB38F93}">
      <dsp:nvSpPr>
        <dsp:cNvPr id="0" name=""/>
        <dsp:cNvSpPr/>
      </dsp:nvSpPr>
      <dsp:spPr>
        <a:xfrm>
          <a:off x="0" y="640"/>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INTRODUCTION</a:t>
          </a:r>
          <a:endParaRPr lang="en-US" sz="1900" kern="1200">
            <a:latin typeface="Times New Roman" panose="02020603050405020304" pitchFamily="18" charset="0"/>
            <a:cs typeface="Times New Roman" panose="02020603050405020304" pitchFamily="18" charset="0"/>
          </a:endParaRPr>
        </a:p>
      </dsp:txBody>
      <dsp:txXfrm>
        <a:off x="0" y="640"/>
        <a:ext cx="6391275" cy="403492"/>
      </dsp:txXfrm>
    </dsp:sp>
    <dsp:sp modelId="{E94B6F06-1262-456A-9CFC-6BC01A0C3A32}">
      <dsp:nvSpPr>
        <dsp:cNvPr id="0" name=""/>
        <dsp:cNvSpPr/>
      </dsp:nvSpPr>
      <dsp:spPr>
        <a:xfrm>
          <a:off x="0" y="404133"/>
          <a:ext cx="6391275" cy="0"/>
        </a:xfrm>
        <a:prstGeom prst="line">
          <a:avLst/>
        </a:prstGeom>
        <a:solidFill>
          <a:schemeClr val="accent2">
            <a:hueOff val="-1647143"/>
            <a:satOff val="75"/>
            <a:lumOff val="0"/>
            <a:alphaOff val="0"/>
          </a:schemeClr>
        </a:solidFill>
        <a:ln w="19050" cap="rnd" cmpd="sng" algn="ctr">
          <a:solidFill>
            <a:schemeClr val="accent2">
              <a:hueOff val="-1647143"/>
              <a:satOff val="7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E1D0F-677F-471C-92B6-1AADEB26FF7A}">
      <dsp:nvSpPr>
        <dsp:cNvPr id="0" name=""/>
        <dsp:cNvSpPr/>
      </dsp:nvSpPr>
      <dsp:spPr>
        <a:xfrm>
          <a:off x="0" y="404133"/>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CONCEPTS &amp; DEFINITIONS</a:t>
          </a:r>
        </a:p>
      </dsp:txBody>
      <dsp:txXfrm>
        <a:off x="0" y="404133"/>
        <a:ext cx="6391275" cy="403492"/>
      </dsp:txXfrm>
    </dsp:sp>
    <dsp:sp modelId="{581956AB-728C-4A63-B9BF-BB1CFFB569C1}">
      <dsp:nvSpPr>
        <dsp:cNvPr id="0" name=""/>
        <dsp:cNvSpPr/>
      </dsp:nvSpPr>
      <dsp:spPr>
        <a:xfrm>
          <a:off x="0" y="807626"/>
          <a:ext cx="6391275" cy="0"/>
        </a:xfrm>
        <a:prstGeom prst="line">
          <a:avLst/>
        </a:prstGeom>
        <a:solidFill>
          <a:schemeClr val="accent2">
            <a:hueOff val="-3294287"/>
            <a:satOff val="150"/>
            <a:lumOff val="0"/>
            <a:alphaOff val="0"/>
          </a:schemeClr>
        </a:solidFill>
        <a:ln w="19050" cap="rnd" cmpd="sng" algn="ctr">
          <a:solidFill>
            <a:schemeClr val="accent2">
              <a:hueOff val="-3294287"/>
              <a:satOff val="15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E7048-BD4F-40D0-BA7E-30716C83453D}">
      <dsp:nvSpPr>
        <dsp:cNvPr id="0" name=""/>
        <dsp:cNvSpPr/>
      </dsp:nvSpPr>
      <dsp:spPr>
        <a:xfrm>
          <a:off x="0" y="807626"/>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BENEFITS OF METADATA</a:t>
          </a:r>
          <a:endParaRPr lang="en-US" sz="1900" kern="1200">
            <a:latin typeface="Times New Roman" panose="02020603050405020304" pitchFamily="18" charset="0"/>
            <a:cs typeface="Times New Roman" panose="02020603050405020304" pitchFamily="18" charset="0"/>
          </a:endParaRPr>
        </a:p>
      </dsp:txBody>
      <dsp:txXfrm>
        <a:off x="0" y="807626"/>
        <a:ext cx="6391275" cy="403492"/>
      </dsp:txXfrm>
    </dsp:sp>
    <dsp:sp modelId="{D8A23335-5CF1-4EA0-9FDA-EACAF1504E2F}">
      <dsp:nvSpPr>
        <dsp:cNvPr id="0" name=""/>
        <dsp:cNvSpPr/>
      </dsp:nvSpPr>
      <dsp:spPr>
        <a:xfrm>
          <a:off x="0" y="1211118"/>
          <a:ext cx="6391275" cy="0"/>
        </a:xfrm>
        <a:prstGeom prst="line">
          <a:avLst/>
        </a:prstGeom>
        <a:solidFill>
          <a:schemeClr val="accent2">
            <a:hueOff val="-4941430"/>
            <a:satOff val="225"/>
            <a:lumOff val="0"/>
            <a:alphaOff val="0"/>
          </a:schemeClr>
        </a:solidFill>
        <a:ln w="19050" cap="rnd" cmpd="sng" algn="ctr">
          <a:solidFill>
            <a:schemeClr val="accent2">
              <a:hueOff val="-4941430"/>
              <a:satOff val="22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39BE4-8A85-4A22-A877-947BF93773AC}">
      <dsp:nvSpPr>
        <dsp:cNvPr id="0" name=""/>
        <dsp:cNvSpPr/>
      </dsp:nvSpPr>
      <dsp:spPr>
        <a:xfrm>
          <a:off x="0" y="1211118"/>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TYPES OF METADATA</a:t>
          </a:r>
          <a:endParaRPr lang="en-US" sz="1900" kern="1200">
            <a:latin typeface="Times New Roman" panose="02020603050405020304" pitchFamily="18" charset="0"/>
            <a:cs typeface="Times New Roman" panose="02020603050405020304" pitchFamily="18" charset="0"/>
          </a:endParaRPr>
        </a:p>
      </dsp:txBody>
      <dsp:txXfrm>
        <a:off x="0" y="1211118"/>
        <a:ext cx="6391275" cy="403492"/>
      </dsp:txXfrm>
    </dsp:sp>
    <dsp:sp modelId="{E71DFEA4-70F3-4A3E-8C9C-45BE514C3E6B}">
      <dsp:nvSpPr>
        <dsp:cNvPr id="0" name=""/>
        <dsp:cNvSpPr/>
      </dsp:nvSpPr>
      <dsp:spPr>
        <a:xfrm>
          <a:off x="0" y="1614611"/>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21039-6173-42F5-8AD3-C42FA003A01C}">
      <dsp:nvSpPr>
        <dsp:cNvPr id="0" name=""/>
        <dsp:cNvSpPr/>
      </dsp:nvSpPr>
      <dsp:spPr>
        <a:xfrm>
          <a:off x="0" y="1614611"/>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BEST PRACTICES FOR METADATA MANAGEMENT</a:t>
          </a:r>
          <a:endParaRPr lang="en-US" sz="1900" kern="1200" dirty="0">
            <a:latin typeface="Times New Roman" panose="02020603050405020304" pitchFamily="18" charset="0"/>
            <a:cs typeface="Times New Roman" panose="02020603050405020304" pitchFamily="18" charset="0"/>
          </a:endParaRPr>
        </a:p>
      </dsp:txBody>
      <dsp:txXfrm>
        <a:off x="0" y="1614611"/>
        <a:ext cx="6391275" cy="403492"/>
      </dsp:txXfrm>
    </dsp:sp>
    <dsp:sp modelId="{42881E15-F108-47D6-ADAE-82BA27359A9C}">
      <dsp:nvSpPr>
        <dsp:cNvPr id="0" name=""/>
        <dsp:cNvSpPr/>
      </dsp:nvSpPr>
      <dsp:spPr>
        <a:xfrm>
          <a:off x="0" y="2018104"/>
          <a:ext cx="6391275" cy="0"/>
        </a:xfrm>
        <a:prstGeom prst="line">
          <a:avLst/>
        </a:prstGeom>
        <a:solidFill>
          <a:schemeClr val="accent2">
            <a:hueOff val="-8235717"/>
            <a:satOff val="375"/>
            <a:lumOff val="0"/>
            <a:alphaOff val="0"/>
          </a:schemeClr>
        </a:solidFill>
        <a:ln w="19050" cap="rnd" cmpd="sng" algn="ctr">
          <a:solidFill>
            <a:schemeClr val="accent2">
              <a:hueOff val="-8235717"/>
              <a:satOff val="37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E860E-1DD7-47C9-A52D-69A0151F266D}">
      <dsp:nvSpPr>
        <dsp:cNvPr id="0" name=""/>
        <dsp:cNvSpPr/>
      </dsp:nvSpPr>
      <dsp:spPr>
        <a:xfrm>
          <a:off x="0" y="2018104"/>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POTENTIAL CHALLENGES</a:t>
          </a:r>
        </a:p>
      </dsp:txBody>
      <dsp:txXfrm>
        <a:off x="0" y="2018104"/>
        <a:ext cx="6391275" cy="403492"/>
      </dsp:txXfrm>
    </dsp:sp>
    <dsp:sp modelId="{5C4C59CC-8F72-44DE-985C-4D15D0598342}">
      <dsp:nvSpPr>
        <dsp:cNvPr id="0" name=""/>
        <dsp:cNvSpPr/>
      </dsp:nvSpPr>
      <dsp:spPr>
        <a:xfrm>
          <a:off x="0" y="2421597"/>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A9F21-F6C1-4BA8-B4EF-BE62EAAF2D4A}">
      <dsp:nvSpPr>
        <dsp:cNvPr id="0" name=""/>
        <dsp:cNvSpPr/>
      </dsp:nvSpPr>
      <dsp:spPr>
        <a:xfrm>
          <a:off x="0" y="2421597"/>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TAILORED APPROACH</a:t>
          </a:r>
          <a:endParaRPr lang="en-US" sz="1900" kern="1200" dirty="0">
            <a:latin typeface="Times New Roman" panose="02020603050405020304" pitchFamily="18" charset="0"/>
            <a:cs typeface="Times New Roman" panose="02020603050405020304" pitchFamily="18" charset="0"/>
          </a:endParaRPr>
        </a:p>
      </dsp:txBody>
      <dsp:txXfrm>
        <a:off x="0" y="2421597"/>
        <a:ext cx="6391275" cy="403492"/>
      </dsp:txXfrm>
    </dsp:sp>
    <dsp:sp modelId="{A4F99327-620A-4860-81AA-1F98C9351695}">
      <dsp:nvSpPr>
        <dsp:cNvPr id="0" name=""/>
        <dsp:cNvSpPr/>
      </dsp:nvSpPr>
      <dsp:spPr>
        <a:xfrm>
          <a:off x="0" y="2825089"/>
          <a:ext cx="6391275" cy="0"/>
        </a:xfrm>
        <a:prstGeom prst="line">
          <a:avLst/>
        </a:prstGeom>
        <a:solidFill>
          <a:schemeClr val="accent2">
            <a:hueOff val="-11530003"/>
            <a:satOff val="526"/>
            <a:lumOff val="0"/>
            <a:alphaOff val="0"/>
          </a:schemeClr>
        </a:solidFill>
        <a:ln w="19050" cap="rnd" cmpd="sng" algn="ctr">
          <a:solidFill>
            <a:schemeClr val="accent2">
              <a:hueOff val="-11530003"/>
              <a:satOff val="52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DC205-05F2-46A3-AC33-B2840E9DAA7A}">
      <dsp:nvSpPr>
        <dsp:cNvPr id="0" name=""/>
        <dsp:cNvSpPr/>
      </dsp:nvSpPr>
      <dsp:spPr>
        <a:xfrm>
          <a:off x="0" y="2825089"/>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RISK FACTORS</a:t>
          </a:r>
        </a:p>
      </dsp:txBody>
      <dsp:txXfrm>
        <a:off x="0" y="2825089"/>
        <a:ext cx="6391275" cy="403492"/>
      </dsp:txXfrm>
    </dsp:sp>
    <dsp:sp modelId="{62FEC382-9B7E-4643-B99C-D9E71BA2BC1F}">
      <dsp:nvSpPr>
        <dsp:cNvPr id="0" name=""/>
        <dsp:cNvSpPr/>
      </dsp:nvSpPr>
      <dsp:spPr>
        <a:xfrm>
          <a:off x="0" y="3228582"/>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469122-0888-4A28-872F-65BB9F9627FC}">
      <dsp:nvSpPr>
        <dsp:cNvPr id="0" name=""/>
        <dsp:cNvSpPr/>
      </dsp:nvSpPr>
      <dsp:spPr>
        <a:xfrm>
          <a:off x="0" y="3228582"/>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IDENTIFYING GAPS</a:t>
          </a:r>
        </a:p>
      </dsp:txBody>
      <dsp:txXfrm>
        <a:off x="0" y="3228582"/>
        <a:ext cx="6391275" cy="403492"/>
      </dsp:txXfrm>
    </dsp:sp>
    <dsp:sp modelId="{B9C4ACFB-7FB8-4504-A0CF-8DD752E2AA4A}">
      <dsp:nvSpPr>
        <dsp:cNvPr id="0" name=""/>
        <dsp:cNvSpPr/>
      </dsp:nvSpPr>
      <dsp:spPr>
        <a:xfrm>
          <a:off x="0" y="3632075"/>
          <a:ext cx="6391275" cy="0"/>
        </a:xfrm>
        <a:prstGeom prst="line">
          <a:avLst/>
        </a:prstGeom>
        <a:solidFill>
          <a:schemeClr val="accent2">
            <a:hueOff val="-14824290"/>
            <a:satOff val="676"/>
            <a:lumOff val="0"/>
            <a:alphaOff val="0"/>
          </a:schemeClr>
        </a:solidFill>
        <a:ln w="19050" cap="rnd" cmpd="sng" algn="ctr">
          <a:solidFill>
            <a:schemeClr val="accent2">
              <a:hueOff val="-14824290"/>
              <a:satOff val="67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07231-F48A-48DB-87A3-BFB339AB9BCD}">
      <dsp:nvSpPr>
        <dsp:cNvPr id="0" name=""/>
        <dsp:cNvSpPr/>
      </dsp:nvSpPr>
      <dsp:spPr>
        <a:xfrm>
          <a:off x="0" y="3632075"/>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BRIDGING THE GAPS</a:t>
          </a:r>
        </a:p>
      </dsp:txBody>
      <dsp:txXfrm>
        <a:off x="0" y="3632075"/>
        <a:ext cx="6391275" cy="403492"/>
      </dsp:txXfrm>
    </dsp:sp>
    <dsp:sp modelId="{CFD959EC-A2C5-463B-8923-69E8557B2B86}">
      <dsp:nvSpPr>
        <dsp:cNvPr id="0" name=""/>
        <dsp:cNvSpPr/>
      </dsp:nvSpPr>
      <dsp:spPr>
        <a:xfrm>
          <a:off x="0" y="4035568"/>
          <a:ext cx="6391275" cy="0"/>
        </a:xfrm>
        <a:prstGeom prst="line">
          <a:avLst/>
        </a:prstGeom>
        <a:solidFill>
          <a:schemeClr val="accent2">
            <a:hueOff val="-16471434"/>
            <a:satOff val="751"/>
            <a:lumOff val="0"/>
            <a:alphaOff val="0"/>
          </a:schemeClr>
        </a:solidFill>
        <a:ln w="19050" cap="rnd" cmpd="sng" algn="ctr">
          <a:solidFill>
            <a:schemeClr val="accent2">
              <a:hueOff val="-16471434"/>
              <a:satOff val="7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5FCD8-87D2-4F9D-99A0-FD64FA4AAF69}">
      <dsp:nvSpPr>
        <dsp:cNvPr id="0" name=""/>
        <dsp:cNvSpPr/>
      </dsp:nvSpPr>
      <dsp:spPr>
        <a:xfrm>
          <a:off x="0" y="4035568"/>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 3 PILLARS: PROCESS, PERSONNEL, TECHNOLOGY</a:t>
          </a:r>
        </a:p>
      </dsp:txBody>
      <dsp:txXfrm>
        <a:off x="0" y="4035568"/>
        <a:ext cx="6391275" cy="403492"/>
      </dsp:txXfrm>
    </dsp:sp>
    <dsp:sp modelId="{80D7AEBA-3C36-40DB-9C81-C821BE9A7F40}">
      <dsp:nvSpPr>
        <dsp:cNvPr id="0" name=""/>
        <dsp:cNvSpPr/>
      </dsp:nvSpPr>
      <dsp:spPr>
        <a:xfrm>
          <a:off x="0" y="4439060"/>
          <a:ext cx="6391275" cy="0"/>
        </a:xfrm>
        <a:prstGeom prst="line">
          <a:avLst/>
        </a:prstGeom>
        <a:solidFill>
          <a:schemeClr val="accent2">
            <a:hueOff val="-18118577"/>
            <a:satOff val="826"/>
            <a:lumOff val="0"/>
            <a:alphaOff val="0"/>
          </a:schemeClr>
        </a:solidFill>
        <a:ln w="19050" cap="rnd" cmpd="sng" algn="ctr">
          <a:solidFill>
            <a:schemeClr val="accent2">
              <a:hueOff val="-18118577"/>
              <a:satOff val="82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41F60-51FE-45DF-9DCA-1780A6FDA21A}">
      <dsp:nvSpPr>
        <dsp:cNvPr id="0" name=""/>
        <dsp:cNvSpPr/>
      </dsp:nvSpPr>
      <dsp:spPr>
        <a:xfrm>
          <a:off x="0" y="4439060"/>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IMPLEMENTATION ROADMAP</a:t>
          </a:r>
          <a:endParaRPr lang="en-US" sz="1900" kern="1200">
            <a:latin typeface="Times New Roman" panose="02020603050405020304" pitchFamily="18" charset="0"/>
            <a:cs typeface="Times New Roman" panose="02020603050405020304" pitchFamily="18" charset="0"/>
          </a:endParaRPr>
        </a:p>
      </dsp:txBody>
      <dsp:txXfrm>
        <a:off x="0" y="4439060"/>
        <a:ext cx="6391275" cy="403492"/>
      </dsp:txXfrm>
    </dsp:sp>
    <dsp:sp modelId="{5B59B623-8504-42AB-BC6F-2862EC32E444}">
      <dsp:nvSpPr>
        <dsp:cNvPr id="0" name=""/>
        <dsp:cNvSpPr/>
      </dsp:nvSpPr>
      <dsp:spPr>
        <a:xfrm>
          <a:off x="0" y="4842553"/>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587236-5171-433C-9A82-AF5D182AA084}">
      <dsp:nvSpPr>
        <dsp:cNvPr id="0" name=""/>
        <dsp:cNvSpPr/>
      </dsp:nvSpPr>
      <dsp:spPr>
        <a:xfrm>
          <a:off x="0" y="4842553"/>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CONCLUSION</a:t>
          </a:r>
          <a:endParaRPr lang="en-US" sz="1900" kern="1200">
            <a:latin typeface="Times New Roman" panose="02020603050405020304" pitchFamily="18" charset="0"/>
            <a:cs typeface="Times New Roman" panose="02020603050405020304" pitchFamily="18" charset="0"/>
          </a:endParaRPr>
        </a:p>
      </dsp:txBody>
      <dsp:txXfrm>
        <a:off x="0" y="4842553"/>
        <a:ext cx="6391275" cy="4034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77B95-AF24-4109-974B-B4A9CB3B25CE}">
      <dsp:nvSpPr>
        <dsp:cNvPr id="0" name=""/>
        <dsp:cNvSpPr/>
      </dsp:nvSpPr>
      <dsp:spPr>
        <a:xfrm>
          <a:off x="0" y="20155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Security &amp; Privacy threats to sensitive metadata</a:t>
          </a:r>
        </a:p>
      </dsp:txBody>
      <dsp:txXfrm>
        <a:off x="33926" y="235476"/>
        <a:ext cx="8757807" cy="627128"/>
      </dsp:txXfrm>
    </dsp:sp>
    <dsp:sp modelId="{1840718E-781E-4274-A7BC-0DCA82BF3962}">
      <dsp:nvSpPr>
        <dsp:cNvPr id="0" name=""/>
        <dsp:cNvSpPr/>
      </dsp:nvSpPr>
      <dsp:spPr>
        <a:xfrm>
          <a:off x="0" y="97429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Scalability limits as IoT data grows</a:t>
          </a:r>
        </a:p>
      </dsp:txBody>
      <dsp:txXfrm>
        <a:off x="33926" y="1008216"/>
        <a:ext cx="8757807" cy="627128"/>
      </dsp:txXfrm>
    </dsp:sp>
    <dsp:sp modelId="{5E3590E0-34D1-439B-97CC-BFA2A096025D}">
      <dsp:nvSpPr>
        <dsp:cNvPr id="0" name=""/>
        <dsp:cNvSpPr/>
      </dsp:nvSpPr>
      <dsp:spPr>
        <a:xfrm>
          <a:off x="0" y="174703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 Poor data quality reduces reliability</a:t>
          </a:r>
        </a:p>
      </dsp:txBody>
      <dsp:txXfrm>
        <a:off x="33926" y="1780956"/>
        <a:ext cx="8757807" cy="627128"/>
      </dsp:txXfrm>
    </dsp:sp>
    <dsp:sp modelId="{48F8DC6E-B617-46FA-B92E-BF93C0316113}">
      <dsp:nvSpPr>
        <dsp:cNvPr id="0" name=""/>
        <dsp:cNvSpPr/>
      </dsp:nvSpPr>
      <dsp:spPr>
        <a:xfrm>
          <a:off x="0" y="251977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Dependency on AWS-native tools</a:t>
          </a:r>
        </a:p>
      </dsp:txBody>
      <dsp:txXfrm>
        <a:off x="33926" y="2553696"/>
        <a:ext cx="8757807" cy="627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9D595-AFC3-492F-A4E7-C41E109A1105}">
      <dsp:nvSpPr>
        <dsp:cNvPr id="0" name=""/>
        <dsp:cNvSpPr/>
      </dsp:nvSpPr>
      <dsp:spPr>
        <a:xfrm>
          <a:off x="3447299" y="1258"/>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It is a secure, scalable cloud computing platform by Amazon, that provides on-demand technology services—including storage, computing power, databases, networking, analytics, and Internet of Things (IoT) tools—over the internet.</a:t>
          </a:r>
          <a:endParaRPr lang="en-US" sz="1400" kern="1200" dirty="0"/>
        </a:p>
      </dsp:txBody>
      <dsp:txXfrm>
        <a:off x="3447299" y="126067"/>
        <a:ext cx="7526279" cy="748855"/>
      </dsp:txXfrm>
    </dsp:sp>
    <dsp:sp modelId="{4C345420-2C05-4A72-98C2-28A5FD6E3BAA}">
      <dsp:nvSpPr>
        <dsp:cNvPr id="0" name=""/>
        <dsp:cNvSpPr/>
      </dsp:nvSpPr>
      <dsp:spPr>
        <a:xfrm>
          <a:off x="0" y="0"/>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Amazon Web Services (AWS):</a:t>
          </a:r>
          <a:endParaRPr lang="en-US" sz="1400" kern="1200" dirty="0"/>
        </a:p>
      </dsp:txBody>
      <dsp:txXfrm>
        <a:off x="48741" y="48741"/>
        <a:ext cx="3344475" cy="900991"/>
      </dsp:txXfrm>
    </dsp:sp>
    <dsp:sp modelId="{0B5EE1AB-C7EE-4461-BAA8-E8AE3DAC4D2A}">
      <dsp:nvSpPr>
        <dsp:cNvPr id="0" name=""/>
        <dsp:cNvSpPr/>
      </dsp:nvSpPr>
      <dsp:spPr>
        <a:xfrm>
          <a:off x="3447299" y="1099579"/>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It refers to a network of </a:t>
          </a:r>
          <a:r>
            <a:rPr lang="en-US" sz="1400" b="1" i="0" kern="1200" dirty="0"/>
            <a:t>physical objects </a:t>
          </a:r>
          <a:r>
            <a:rPr lang="en-US" sz="1400" b="0" i="0" kern="1200" dirty="0"/>
            <a:t>such as sensors, machines, appliances, and vehicles—that are embedded with electronics, software, and connectivity so they can </a:t>
          </a:r>
          <a:r>
            <a:rPr lang="en-US" sz="1400" b="1" i="0" kern="1200" dirty="0"/>
            <a:t>collect, send, and receive data</a:t>
          </a:r>
          <a:r>
            <a:rPr lang="en-US" sz="1400" b="0" i="0" kern="1200" dirty="0"/>
            <a:t> over the internet.</a:t>
          </a:r>
          <a:endParaRPr lang="en-US" sz="1400" kern="1200" dirty="0"/>
        </a:p>
      </dsp:txBody>
      <dsp:txXfrm>
        <a:off x="3447299" y="1224388"/>
        <a:ext cx="7526279" cy="748855"/>
      </dsp:txXfrm>
    </dsp:sp>
    <dsp:sp modelId="{A3A569CF-97BF-4750-9754-9C07EE6910DC}">
      <dsp:nvSpPr>
        <dsp:cNvPr id="0" name=""/>
        <dsp:cNvSpPr/>
      </dsp:nvSpPr>
      <dsp:spPr>
        <a:xfrm>
          <a:off x="0" y="1079929"/>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Internet of Things (IoT):</a:t>
          </a:r>
          <a:endParaRPr lang="en-US" sz="1400" kern="1200" dirty="0"/>
        </a:p>
      </dsp:txBody>
      <dsp:txXfrm>
        <a:off x="48741" y="1128670"/>
        <a:ext cx="3344475" cy="900991"/>
      </dsp:txXfrm>
    </dsp:sp>
    <dsp:sp modelId="{733E41DB-D2AB-4DD3-AB49-26750EDD8A4D}">
      <dsp:nvSpPr>
        <dsp:cNvPr id="0" name=""/>
        <dsp:cNvSpPr/>
      </dsp:nvSpPr>
      <dsp:spPr>
        <a:xfrm>
          <a:off x="3447299" y="2197901"/>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kern="1200" dirty="0"/>
        </a:p>
      </dsp:txBody>
      <dsp:txXfrm>
        <a:off x="3447299" y="2322710"/>
        <a:ext cx="7526279" cy="748855"/>
      </dsp:txXfrm>
    </dsp:sp>
    <dsp:sp modelId="{4B587215-7199-4E7D-AC7F-6A7BBE190802}">
      <dsp:nvSpPr>
        <dsp:cNvPr id="0" name=""/>
        <dsp:cNvSpPr/>
      </dsp:nvSpPr>
      <dsp:spPr>
        <a:xfrm>
          <a:off x="0" y="2178251"/>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GDPR</a:t>
          </a:r>
          <a:r>
            <a:rPr lang="en-US" sz="1400" b="0" i="0" kern="1200" dirty="0"/>
            <a:t> </a:t>
          </a:r>
          <a:r>
            <a:rPr lang="en-US" sz="1400" b="0" i="1" kern="1200" dirty="0"/>
            <a:t>(General Data Protection Regulation)</a:t>
          </a:r>
          <a:endParaRPr lang="en-US" sz="1400" kern="1200" dirty="0"/>
        </a:p>
      </dsp:txBody>
      <dsp:txXfrm>
        <a:off x="48741" y="2226992"/>
        <a:ext cx="3344475" cy="900991"/>
      </dsp:txXfrm>
    </dsp:sp>
    <dsp:sp modelId="{8DCD33F4-E7A0-4037-9738-891EA06C33C4}">
      <dsp:nvSpPr>
        <dsp:cNvPr id="0" name=""/>
        <dsp:cNvSpPr/>
      </dsp:nvSpPr>
      <dsp:spPr>
        <a:xfrm>
          <a:off x="3447299" y="3296222"/>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kern="1200" dirty="0"/>
        </a:p>
      </dsp:txBody>
      <dsp:txXfrm>
        <a:off x="3447299" y="3421031"/>
        <a:ext cx="7526279" cy="748855"/>
      </dsp:txXfrm>
    </dsp:sp>
    <dsp:sp modelId="{95672E74-57E3-4728-A8C9-511617E04CF4}">
      <dsp:nvSpPr>
        <dsp:cNvPr id="0" name=""/>
        <dsp:cNvSpPr/>
      </dsp:nvSpPr>
      <dsp:spPr>
        <a:xfrm>
          <a:off x="0" y="3276572"/>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HIPAA</a:t>
          </a:r>
          <a:r>
            <a:rPr lang="en-US" sz="1400" b="0" i="0" kern="1200" dirty="0"/>
            <a:t> </a:t>
          </a:r>
          <a:r>
            <a:rPr lang="en-US" sz="1400" b="0" i="1" kern="1200" dirty="0"/>
            <a:t>(Health Insurance Portability and Accountability Act)</a:t>
          </a:r>
          <a:endParaRPr lang="en-US" sz="1400" kern="1200" dirty="0"/>
        </a:p>
      </dsp:txBody>
      <dsp:txXfrm>
        <a:off x="48741" y="3325313"/>
        <a:ext cx="3344475" cy="900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534A2-074C-4B5F-B01C-94EAF2597579}">
      <dsp:nvSpPr>
        <dsp:cNvPr id="0" name=""/>
        <dsp:cNvSpPr/>
      </dsp:nvSpPr>
      <dsp:spPr>
        <a:xfrm>
          <a:off x="3234609" y="2516"/>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is simply “data about data.” It’s the information that describes, explains, or gives context to other data so people and systems can find it, understand it, and manage it effectively.</a:t>
          </a:r>
        </a:p>
      </dsp:txBody>
      <dsp:txXfrm>
        <a:off x="3234609" y="127325"/>
        <a:ext cx="7744311" cy="748855"/>
      </dsp:txXfrm>
    </dsp:sp>
    <dsp:sp modelId="{0106FBBC-825A-4E74-99D7-045BBB745A8D}">
      <dsp:nvSpPr>
        <dsp:cNvPr id="0" name=""/>
        <dsp:cNvSpPr/>
      </dsp:nvSpPr>
      <dsp:spPr>
        <a:xfrm>
          <a:off x="0" y="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Metadata:</a:t>
          </a:r>
        </a:p>
      </dsp:txBody>
      <dsp:txXfrm>
        <a:off x="48741" y="48741"/>
        <a:ext cx="3133662" cy="900991"/>
      </dsp:txXfrm>
    </dsp:sp>
    <dsp:sp modelId="{1ED0EF10-254E-470F-AF56-A54B18999040}">
      <dsp:nvSpPr>
        <dsp:cNvPr id="0" name=""/>
        <dsp:cNvSpPr/>
      </dsp:nvSpPr>
      <dsp:spPr>
        <a:xfrm>
          <a:off x="3234609" y="1100837"/>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sp:txBody>
      <dsp:txXfrm>
        <a:off x="3234609" y="1225646"/>
        <a:ext cx="7744311" cy="748855"/>
      </dsp:txXfrm>
    </dsp:sp>
    <dsp:sp modelId="{BB1A5610-5443-4764-BECE-231F5CB39CC9}">
      <dsp:nvSpPr>
        <dsp:cNvPr id="0" name=""/>
        <dsp:cNvSpPr/>
      </dsp:nvSpPr>
      <dsp:spPr>
        <a:xfrm>
          <a:off x="0" y="1073699"/>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Descriptive Metadata:</a:t>
          </a:r>
        </a:p>
      </dsp:txBody>
      <dsp:txXfrm>
        <a:off x="48741" y="1122440"/>
        <a:ext cx="3133662" cy="900991"/>
      </dsp:txXfrm>
    </dsp:sp>
    <dsp:sp modelId="{26AD4910-1ED7-4360-A7BB-B5CA4DF1FA31}">
      <dsp:nvSpPr>
        <dsp:cNvPr id="0" name=""/>
        <dsp:cNvSpPr/>
      </dsp:nvSpPr>
      <dsp:spPr>
        <a:xfrm>
          <a:off x="3234609" y="2199159"/>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describes how data is organized, stored, and linked, essentially the blueprint of the dataset or resource. It ensures systems and applications understand the format, schema, and relationships between different data elements.</a:t>
          </a:r>
        </a:p>
      </dsp:txBody>
      <dsp:txXfrm>
        <a:off x="3234609" y="2323968"/>
        <a:ext cx="7744311" cy="748855"/>
      </dsp:txXfrm>
    </dsp:sp>
    <dsp:sp modelId="{3057170C-47EE-4DC1-B766-E352C8F3A6C8}">
      <dsp:nvSpPr>
        <dsp:cNvPr id="0" name=""/>
        <dsp:cNvSpPr/>
      </dsp:nvSpPr>
      <dsp:spPr>
        <a:xfrm>
          <a:off x="0" y="217202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Structural Metadata:</a:t>
          </a:r>
        </a:p>
      </dsp:txBody>
      <dsp:txXfrm>
        <a:off x="48741" y="2220761"/>
        <a:ext cx="3133662" cy="900991"/>
      </dsp:txXfrm>
    </dsp:sp>
    <dsp:sp modelId="{522ADE8E-96D4-4C68-B6EC-D58AE92F3682}">
      <dsp:nvSpPr>
        <dsp:cNvPr id="0" name=""/>
        <dsp:cNvSpPr/>
      </dsp:nvSpPr>
      <dsp:spPr>
        <a:xfrm>
          <a:off x="3234609" y="3297480"/>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provides information needed to manage a resource over its lifecycle, including access rights, usage restrictions, and retention policies. It supports governance, compliance, and secure operations of IoT data assets.</a:t>
          </a:r>
          <a:endParaRPr lang="en-US" sz="1500" kern="1200" dirty="0"/>
        </a:p>
      </dsp:txBody>
      <dsp:txXfrm>
        <a:off x="3234609" y="3422289"/>
        <a:ext cx="7744311" cy="748855"/>
      </dsp:txXfrm>
    </dsp:sp>
    <dsp:sp modelId="{ABBF378E-9881-4CDD-82FF-4AD192D9E397}">
      <dsp:nvSpPr>
        <dsp:cNvPr id="0" name=""/>
        <dsp:cNvSpPr/>
      </dsp:nvSpPr>
      <dsp:spPr>
        <a:xfrm>
          <a:off x="0" y="3270342"/>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Administrative Metadata</a:t>
          </a:r>
          <a:r>
            <a:rPr lang="en-US" sz="2200" b="0" i="0" kern="1200" dirty="0"/>
            <a:t>:</a:t>
          </a:r>
          <a:endParaRPr lang="en-US" sz="2200" kern="1200" dirty="0"/>
        </a:p>
      </dsp:txBody>
      <dsp:txXfrm>
        <a:off x="48741" y="3319083"/>
        <a:ext cx="3133662" cy="9009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5242C-F91D-4651-9C08-582766A73006}">
      <dsp:nvSpPr>
        <dsp:cNvPr id="0" name=""/>
        <dsp:cNvSpPr/>
      </dsp:nvSpPr>
      <dsp:spPr>
        <a:xfrm>
          <a:off x="4541339" y="1258"/>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a:t>
          </a:r>
          <a:r>
            <a:rPr lang="en-US" sz="1500" b="1" i="0" kern="1200" dirty="0"/>
            <a:t> </a:t>
          </a:r>
          <a:r>
            <a:rPr lang="en-US" sz="1500" b="0" i="0" kern="1200" dirty="0"/>
            <a:t>a structured set of rules, standards, and processes for organizing, describing, and managing metadata within a system. It ensures consistency, accuracy, and interoperability of metadata.</a:t>
          </a:r>
          <a:endParaRPr lang="en-US" sz="1500" kern="1200" dirty="0"/>
        </a:p>
      </dsp:txBody>
      <dsp:txXfrm>
        <a:off x="4541339" y="126067"/>
        <a:ext cx="6437581" cy="748855"/>
      </dsp:txXfrm>
    </dsp:sp>
    <dsp:sp modelId="{3DF301BF-55D9-4184-A1A3-88653F9E8486}">
      <dsp:nvSpPr>
        <dsp:cNvPr id="0" name=""/>
        <dsp:cNvSpPr/>
      </dsp:nvSpPr>
      <dsp:spPr>
        <a:xfrm>
          <a:off x="0" y="1258"/>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Metadata Framework:</a:t>
          </a:r>
          <a:endParaRPr lang="en-US" sz="2200" kern="1200" dirty="0"/>
        </a:p>
      </dsp:txBody>
      <dsp:txXfrm>
        <a:off x="48741" y="49999"/>
        <a:ext cx="4443857" cy="900991"/>
      </dsp:txXfrm>
    </dsp:sp>
    <dsp:sp modelId="{617FB3CE-99A7-4C8B-8796-94D1109B3334}">
      <dsp:nvSpPr>
        <dsp:cNvPr id="0" name=""/>
        <dsp:cNvSpPr/>
      </dsp:nvSpPr>
      <dsp:spPr>
        <a:xfrm>
          <a:off x="4541339" y="1099579"/>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is the process of capturing metadata directly from systems or devices without manual input, often in real time. It saves time, reduces errors, and ensures metadata stays up to date.</a:t>
          </a:r>
          <a:endParaRPr lang="en-US" sz="1500" kern="1200" dirty="0"/>
        </a:p>
      </dsp:txBody>
      <dsp:txXfrm>
        <a:off x="4541339" y="1224388"/>
        <a:ext cx="6437581" cy="748855"/>
      </dsp:txXfrm>
    </dsp:sp>
    <dsp:sp modelId="{305E91CC-FA67-4609-B074-730525AE3849}">
      <dsp:nvSpPr>
        <dsp:cNvPr id="0" name=""/>
        <dsp:cNvSpPr/>
      </dsp:nvSpPr>
      <dsp:spPr>
        <a:xfrm>
          <a:off x="0" y="1099579"/>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Automated metadata collection:</a:t>
          </a:r>
          <a:endParaRPr lang="en-US" sz="2800" kern="1200" dirty="0"/>
        </a:p>
      </dsp:txBody>
      <dsp:txXfrm>
        <a:off x="48741" y="1148320"/>
        <a:ext cx="4443857" cy="900991"/>
      </dsp:txXfrm>
    </dsp:sp>
    <dsp:sp modelId="{1569DE0F-8F02-4764-9EA8-1B889CAE1801}">
      <dsp:nvSpPr>
        <dsp:cNvPr id="0" name=""/>
        <dsp:cNvSpPr/>
      </dsp:nvSpPr>
      <dsp:spPr>
        <a:xfrm>
          <a:off x="4541339" y="2197901"/>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where and how metadata is stored for retrieval and use. It keeps metadata accessible and secure for analysis, governance, and system operations.</a:t>
          </a:r>
          <a:endParaRPr lang="en-US" sz="1500" kern="1200" dirty="0"/>
        </a:p>
      </dsp:txBody>
      <dsp:txXfrm>
        <a:off x="4541339" y="2322710"/>
        <a:ext cx="6437581" cy="748855"/>
      </dsp:txXfrm>
    </dsp:sp>
    <dsp:sp modelId="{CF620B85-539B-400C-8EC0-497D6005D493}">
      <dsp:nvSpPr>
        <dsp:cNvPr id="0" name=""/>
        <dsp:cNvSpPr/>
      </dsp:nvSpPr>
      <dsp:spPr>
        <a:xfrm>
          <a:off x="0" y="2197901"/>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Metadata storage:</a:t>
          </a:r>
          <a:endParaRPr lang="en-US" sz="2800" kern="1200" dirty="0"/>
        </a:p>
      </dsp:txBody>
      <dsp:txXfrm>
        <a:off x="48741" y="2246642"/>
        <a:ext cx="4443857" cy="900991"/>
      </dsp:txXfrm>
    </dsp:sp>
    <dsp:sp modelId="{B4FBCCF1-D0DE-48EE-8657-833A5C4BA48A}">
      <dsp:nvSpPr>
        <dsp:cNvPr id="0" name=""/>
        <dsp:cNvSpPr/>
      </dsp:nvSpPr>
      <dsp:spPr>
        <a:xfrm>
          <a:off x="4541339" y="3296222"/>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the graphical representation of data to help users understand patterns, trends, and insights. It makes complex data easier to interpret for decision-making.</a:t>
          </a:r>
          <a:endParaRPr lang="en-US" sz="1500" kern="1200" dirty="0"/>
        </a:p>
      </dsp:txBody>
      <dsp:txXfrm>
        <a:off x="4541339" y="3421031"/>
        <a:ext cx="6437581" cy="748855"/>
      </dsp:txXfrm>
    </dsp:sp>
    <dsp:sp modelId="{71F43359-8BB3-4EE3-9D80-A2FB9BDEB9B9}">
      <dsp:nvSpPr>
        <dsp:cNvPr id="0" name=""/>
        <dsp:cNvSpPr/>
      </dsp:nvSpPr>
      <dsp:spPr>
        <a:xfrm>
          <a:off x="0" y="3296222"/>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Data visualization:</a:t>
          </a:r>
          <a:endParaRPr lang="en-US" sz="2800" kern="1200" dirty="0"/>
        </a:p>
      </dsp:txBody>
      <dsp:txXfrm>
        <a:off x="48741" y="3344963"/>
        <a:ext cx="4443857" cy="9009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F63D0-D083-4C74-88F0-FEEC1053B4D1}">
      <dsp:nvSpPr>
        <dsp:cNvPr id="0" name=""/>
        <dsp:cNvSpPr/>
      </dsp:nvSpPr>
      <dsp:spPr>
        <a:xfrm>
          <a:off x="2040" y="331368"/>
          <a:ext cx="674789" cy="674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40E63-3AA9-4117-A756-B7F3B390F363}">
      <dsp:nvSpPr>
        <dsp:cNvPr id="0" name=""/>
        <dsp:cNvSpPr/>
      </dsp:nvSpPr>
      <dsp:spPr>
        <a:xfrm>
          <a:off x="2040"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Improved Data Management</a:t>
          </a:r>
          <a:endParaRPr lang="en-US" sz="1600" kern="1200">
            <a:latin typeface="Times New Roman" panose="02020603050405020304" pitchFamily="18" charset="0"/>
            <a:cs typeface="Times New Roman" panose="02020603050405020304" pitchFamily="18" charset="0"/>
          </a:endParaRPr>
        </a:p>
      </dsp:txBody>
      <dsp:txXfrm>
        <a:off x="2040" y="1174626"/>
        <a:ext cx="1927968" cy="469942"/>
      </dsp:txXfrm>
    </dsp:sp>
    <dsp:sp modelId="{25C7DA1A-2FD1-4CD9-92F0-AA606FF75A2A}">
      <dsp:nvSpPr>
        <dsp:cNvPr id="0" name=""/>
        <dsp:cNvSpPr/>
      </dsp:nvSpPr>
      <dsp:spPr>
        <a:xfrm>
          <a:off x="2040"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discoverability</a:t>
          </a:r>
          <a:r>
            <a:rPr lang="en-US" sz="1200" b="0" i="0" kern="120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Better data governance</a:t>
          </a:r>
          <a:r>
            <a:rPr lang="en-US" sz="1200" b="0" i="0" kern="120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dsp:txBody>
      <dsp:txXfrm>
        <a:off x="2040" y="1722926"/>
        <a:ext cx="1927968" cy="2526331"/>
      </dsp:txXfrm>
    </dsp:sp>
    <dsp:sp modelId="{786AFFF3-BFA3-4002-8788-CC91B2DB50D6}">
      <dsp:nvSpPr>
        <dsp:cNvPr id="0" name=""/>
        <dsp:cNvSpPr/>
      </dsp:nvSpPr>
      <dsp:spPr>
        <a:xfrm>
          <a:off x="2267403" y="331368"/>
          <a:ext cx="674789" cy="674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CA8D7E-EA46-40D5-8FC0-4C3632D9993A}">
      <dsp:nvSpPr>
        <dsp:cNvPr id="0" name=""/>
        <dsp:cNvSpPr/>
      </dsp:nvSpPr>
      <dsp:spPr>
        <a:xfrm>
          <a:off x="226740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Increased Efficiency and Productivity</a:t>
          </a:r>
          <a:endParaRPr lang="en-US" sz="1600" kern="1200">
            <a:latin typeface="Times New Roman" panose="02020603050405020304" pitchFamily="18" charset="0"/>
            <a:cs typeface="Times New Roman" panose="02020603050405020304" pitchFamily="18" charset="0"/>
          </a:endParaRPr>
        </a:p>
      </dsp:txBody>
      <dsp:txXfrm>
        <a:off x="2267403" y="1174626"/>
        <a:ext cx="1927968" cy="469942"/>
      </dsp:txXfrm>
    </dsp:sp>
    <dsp:sp modelId="{6FE4EDAD-A169-470C-B513-781FB098060A}">
      <dsp:nvSpPr>
        <dsp:cNvPr id="0" name=""/>
        <dsp:cNvSpPr/>
      </dsp:nvSpPr>
      <dsp:spPr>
        <a:xfrm>
          <a:off x="226740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Streamlined data integration: </a:t>
          </a:r>
          <a:r>
            <a:rPr lang="en-US" sz="1200" b="0" i="0" kern="120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Faster data analysis: </a:t>
          </a:r>
          <a:r>
            <a:rPr lang="en-US" sz="1200" b="0" i="0" kern="120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kern="1200" dirty="0">
            <a:latin typeface="Times New Roman" panose="02020603050405020304" pitchFamily="18" charset="0"/>
            <a:cs typeface="Times New Roman" panose="02020603050405020304" pitchFamily="18" charset="0"/>
          </a:endParaRPr>
        </a:p>
      </dsp:txBody>
      <dsp:txXfrm>
        <a:off x="2267403" y="1722926"/>
        <a:ext cx="1927968" cy="2526331"/>
      </dsp:txXfrm>
    </dsp:sp>
    <dsp:sp modelId="{8019ED7A-93AC-47EE-82A7-C53BD3D22744}">
      <dsp:nvSpPr>
        <dsp:cNvPr id="0" name=""/>
        <dsp:cNvSpPr/>
      </dsp:nvSpPr>
      <dsp:spPr>
        <a:xfrm>
          <a:off x="4532766" y="331368"/>
          <a:ext cx="674789" cy="674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1D0F7-FF26-4D22-9BF3-62B5ECF54506}">
      <dsp:nvSpPr>
        <dsp:cNvPr id="0" name=""/>
        <dsp:cNvSpPr/>
      </dsp:nvSpPr>
      <dsp:spPr>
        <a:xfrm>
          <a:off x="4532766"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Compliance and Security</a:t>
          </a:r>
          <a:endParaRPr lang="en-US" sz="1600" kern="1200">
            <a:latin typeface="Times New Roman" panose="02020603050405020304" pitchFamily="18" charset="0"/>
            <a:cs typeface="Times New Roman" panose="02020603050405020304" pitchFamily="18" charset="0"/>
          </a:endParaRPr>
        </a:p>
      </dsp:txBody>
      <dsp:txXfrm>
        <a:off x="4532766" y="1174626"/>
        <a:ext cx="1927968" cy="469942"/>
      </dsp:txXfrm>
    </dsp:sp>
    <dsp:sp modelId="{A062BD32-ACE1-4D6B-B218-36DD83C0A0D8}">
      <dsp:nvSpPr>
        <dsp:cNvPr id="0" name=""/>
        <dsp:cNvSpPr/>
      </dsp:nvSpPr>
      <dsp:spPr>
        <a:xfrm>
          <a:off x="4532766"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Regulatory compliance: </a:t>
          </a:r>
          <a:r>
            <a:rPr lang="en-US" sz="1200" b="0" i="0" kern="120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 security: </a:t>
          </a:r>
          <a:r>
            <a:rPr lang="en-US" sz="1200" b="0" i="0" kern="120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kern="1200">
            <a:latin typeface="Times New Roman" panose="02020603050405020304" pitchFamily="18" charset="0"/>
            <a:cs typeface="Times New Roman" panose="02020603050405020304" pitchFamily="18" charset="0"/>
          </a:endParaRPr>
        </a:p>
      </dsp:txBody>
      <dsp:txXfrm>
        <a:off x="4532766" y="1722926"/>
        <a:ext cx="1927968" cy="2526331"/>
      </dsp:txXfrm>
    </dsp:sp>
    <dsp:sp modelId="{5C763890-8A06-4643-A6AF-BF3D4F1D13B3}">
      <dsp:nvSpPr>
        <dsp:cNvPr id="0" name=""/>
        <dsp:cNvSpPr/>
      </dsp:nvSpPr>
      <dsp:spPr>
        <a:xfrm>
          <a:off x="6798129" y="331368"/>
          <a:ext cx="674789" cy="674789"/>
        </a:xfrm>
        <a:prstGeom prst="rect">
          <a:avLst/>
        </a:prstGeom>
        <a:blipFill>
          <a:blip xmlns:r="http://schemas.openxmlformats.org/officeDocument/2006/relationships" r:embed="rId7"/>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76778-4549-4D41-91F5-5668C28EC1CB}">
      <dsp:nvSpPr>
        <dsp:cNvPr id="0" name=""/>
        <dsp:cNvSpPr/>
      </dsp:nvSpPr>
      <dsp:spPr>
        <a:xfrm>
          <a:off x="6798129"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Competitive Advantage</a:t>
          </a:r>
          <a:endParaRPr lang="en-US" sz="1600" kern="1200">
            <a:latin typeface="Times New Roman" panose="02020603050405020304" pitchFamily="18" charset="0"/>
            <a:cs typeface="Times New Roman" panose="02020603050405020304" pitchFamily="18" charset="0"/>
          </a:endParaRPr>
        </a:p>
      </dsp:txBody>
      <dsp:txXfrm>
        <a:off x="6798129" y="1174626"/>
        <a:ext cx="1927968" cy="469942"/>
      </dsp:txXfrm>
    </dsp:sp>
    <dsp:sp modelId="{60FB075B-317C-4AE0-A44E-6D0FB884D11E}">
      <dsp:nvSpPr>
        <dsp:cNvPr id="0" name=""/>
        <dsp:cNvSpPr/>
      </dsp:nvSpPr>
      <dsp:spPr>
        <a:xfrm>
          <a:off x="6798129"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Data-driven decision-making: </a:t>
          </a:r>
          <a:r>
            <a:rPr lang="en-US" sz="1200" b="0" i="0" kern="120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customer experience: </a:t>
          </a:r>
          <a:r>
            <a:rPr lang="en-US" sz="1200" b="0" i="0" kern="120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kern="1200">
            <a:latin typeface="Times New Roman" panose="02020603050405020304" pitchFamily="18" charset="0"/>
            <a:cs typeface="Times New Roman" panose="02020603050405020304" pitchFamily="18" charset="0"/>
          </a:endParaRPr>
        </a:p>
      </dsp:txBody>
      <dsp:txXfrm>
        <a:off x="6798129" y="1722926"/>
        <a:ext cx="1927968" cy="2526331"/>
      </dsp:txXfrm>
    </dsp:sp>
    <dsp:sp modelId="{076C4E98-605C-4325-A026-E04101E076C3}">
      <dsp:nvSpPr>
        <dsp:cNvPr id="0" name=""/>
        <dsp:cNvSpPr/>
      </dsp:nvSpPr>
      <dsp:spPr>
        <a:xfrm>
          <a:off x="9063493" y="331368"/>
          <a:ext cx="674789" cy="67478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65D08-5195-4ECB-BDE6-6F2413E427CF}">
      <dsp:nvSpPr>
        <dsp:cNvPr id="0" name=""/>
        <dsp:cNvSpPr/>
      </dsp:nvSpPr>
      <dsp:spPr>
        <a:xfrm>
          <a:off x="906349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Technical Benefits</a:t>
          </a:r>
          <a:endParaRPr lang="en-US" sz="1600" kern="1200">
            <a:latin typeface="Times New Roman" panose="02020603050405020304" pitchFamily="18" charset="0"/>
            <a:cs typeface="Times New Roman" panose="02020603050405020304" pitchFamily="18" charset="0"/>
          </a:endParaRPr>
        </a:p>
      </dsp:txBody>
      <dsp:txXfrm>
        <a:off x="9063493" y="1174626"/>
        <a:ext cx="1927968" cy="469942"/>
      </dsp:txXfrm>
    </dsp:sp>
    <dsp:sp modelId="{E87B7F6F-9419-48D6-9A21-23ABABE33304}">
      <dsp:nvSpPr>
        <dsp:cNvPr id="0" name=""/>
        <dsp:cNvSpPr/>
      </dsp:nvSpPr>
      <dsp:spPr>
        <a:xfrm>
          <a:off x="906349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data lineage: </a:t>
          </a:r>
          <a:r>
            <a:rPr lang="en-US" sz="1200" b="0" i="0" kern="120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cataloging: </a:t>
          </a:r>
          <a:r>
            <a:rPr lang="en-US" sz="1200" b="0" i="0" kern="120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kern="1200" dirty="0">
            <a:latin typeface="Times New Roman" panose="02020603050405020304" pitchFamily="18" charset="0"/>
            <a:cs typeface="Times New Roman" panose="02020603050405020304" pitchFamily="18" charset="0"/>
          </a:endParaRPr>
        </a:p>
      </dsp:txBody>
      <dsp:txXfrm>
        <a:off x="9063493" y="1722926"/>
        <a:ext cx="1927968" cy="25263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EA633-FDE1-4AB7-A892-31BC3B3B75AE}">
      <dsp:nvSpPr>
        <dsp:cNvPr id="0" name=""/>
        <dsp:cNvSpPr/>
      </dsp:nvSpPr>
      <dsp:spPr>
        <a:xfrm>
          <a:off x="4181" y="570"/>
          <a:ext cx="3893196" cy="1167958"/>
        </a:xfrm>
        <a:prstGeom prst="chevron">
          <a:avLst>
            <a:gd name="adj" fmla="val 3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Descriptive Metadata</a:t>
          </a:r>
          <a:r>
            <a:rPr lang="en-US" sz="1400" b="1" i="0" kern="1200" dirty="0">
              <a:latin typeface="Times New Roman" panose="02020603050405020304" pitchFamily="18" charset="0"/>
              <a:cs typeface="Times New Roman" panose="02020603050405020304" pitchFamily="18" charset="0"/>
            </a:rPr>
            <a:t>  (The “What” of the data)</a:t>
          </a:r>
          <a:endParaRPr lang="en-US" sz="1400" kern="1200" dirty="0">
            <a:latin typeface="Times New Roman" panose="02020603050405020304" pitchFamily="18" charset="0"/>
            <a:cs typeface="Times New Roman" panose="02020603050405020304" pitchFamily="18" charset="0"/>
          </a:endParaRPr>
        </a:p>
      </dsp:txBody>
      <dsp:txXfrm>
        <a:off x="354568" y="570"/>
        <a:ext cx="3192422" cy="1167958"/>
      </dsp:txXfrm>
    </dsp:sp>
    <dsp:sp modelId="{79C77BE0-93AB-4117-89BA-E04D9DCA1C87}">
      <dsp:nvSpPr>
        <dsp:cNvPr id="0" name=""/>
        <dsp:cNvSpPr/>
      </dsp:nvSpPr>
      <dsp:spPr>
        <a:xfrm>
          <a:off x="4181" y="1168529"/>
          <a:ext cx="3542808" cy="323952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marL="0" lvl="0" indent="0" algn="just" defTabSz="577850">
            <a:lnSpc>
              <a:spcPct val="90000"/>
            </a:lnSpc>
            <a:spcBef>
              <a:spcPct val="0"/>
            </a:spcBef>
            <a:spcAft>
              <a:spcPct val="35000"/>
            </a:spcAft>
            <a:buFontTx/>
            <a:buNone/>
          </a:pPr>
          <a:endParaRPr lang="en-US" sz="1300" kern="1200" dirty="0">
            <a:latin typeface="Times New Roman" panose="02020603050405020304" pitchFamily="18" charset="0"/>
            <a:cs typeface="Times New Roman" panose="02020603050405020304" pitchFamily="18" charset="0"/>
          </a:endParaRPr>
        </a:p>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kern="1200" dirty="0">
            <a:latin typeface="Times New Roman" panose="02020603050405020304" pitchFamily="18" charset="0"/>
            <a:cs typeface="Times New Roman" panose="02020603050405020304" pitchFamily="18" charset="0"/>
          </a:endParaRPr>
        </a:p>
      </dsp:txBody>
      <dsp:txXfrm>
        <a:off x="4181" y="1168529"/>
        <a:ext cx="3542808" cy="3239527"/>
      </dsp:txXfrm>
    </dsp:sp>
    <dsp:sp modelId="{469C1B25-DF94-4277-B71C-BB58823C012D}">
      <dsp:nvSpPr>
        <dsp:cNvPr id="0" name=""/>
        <dsp:cNvSpPr/>
      </dsp:nvSpPr>
      <dsp:spPr>
        <a:xfrm>
          <a:off x="3839516" y="570"/>
          <a:ext cx="3893196" cy="1167958"/>
        </a:xfrm>
        <a:prstGeom prst="chevron">
          <a:avLst>
            <a:gd name="adj" fmla="val 3000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Structural Metadata </a:t>
          </a:r>
          <a:r>
            <a:rPr lang="en-US" sz="1400" b="1" i="0" kern="1200" dirty="0">
              <a:latin typeface="Times New Roman" panose="02020603050405020304" pitchFamily="18" charset="0"/>
              <a:cs typeface="Times New Roman" panose="02020603050405020304" pitchFamily="18" charset="0"/>
            </a:rPr>
            <a:t>(The “How it’s organized” of the data)</a:t>
          </a:r>
          <a:endParaRPr lang="en-US" sz="1400" kern="1200" dirty="0">
            <a:latin typeface="Times New Roman" panose="02020603050405020304" pitchFamily="18" charset="0"/>
            <a:cs typeface="Times New Roman" panose="02020603050405020304" pitchFamily="18" charset="0"/>
          </a:endParaRPr>
        </a:p>
      </dsp:txBody>
      <dsp:txXfrm>
        <a:off x="4189903" y="570"/>
        <a:ext cx="3192422" cy="1167958"/>
      </dsp:txXfrm>
    </dsp:sp>
    <dsp:sp modelId="{DFDDE294-334F-4658-BB36-7707171D7277}">
      <dsp:nvSpPr>
        <dsp:cNvPr id="0" name=""/>
        <dsp:cNvSpPr/>
      </dsp:nvSpPr>
      <dsp:spPr>
        <a:xfrm>
          <a:off x="3839516" y="1168529"/>
          <a:ext cx="3542808" cy="323952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kern="1200" dirty="0" err="1">
              <a:latin typeface="Times New Roman" panose="02020603050405020304" pitchFamily="18" charset="0"/>
              <a:cs typeface="Times New Roman" panose="02020603050405020304" pitchFamily="18" charset="0"/>
            </a:rPr>
            <a:t>device_id</a:t>
          </a:r>
          <a:r>
            <a:rPr lang="en-US" sz="1400" b="0" i="0" kern="120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kern="1200" dirty="0">
            <a:latin typeface="Times New Roman" panose="02020603050405020304" pitchFamily="18" charset="0"/>
            <a:cs typeface="Times New Roman" panose="02020603050405020304" pitchFamily="18" charset="0"/>
          </a:endParaRPr>
        </a:p>
      </dsp:txBody>
      <dsp:txXfrm>
        <a:off x="3839516" y="1168529"/>
        <a:ext cx="3542808" cy="3239527"/>
      </dsp:txXfrm>
    </dsp:sp>
    <dsp:sp modelId="{4EB1A89A-FB31-41A8-977B-18E986A1F68C}">
      <dsp:nvSpPr>
        <dsp:cNvPr id="0" name=""/>
        <dsp:cNvSpPr/>
      </dsp:nvSpPr>
      <dsp:spPr>
        <a:xfrm>
          <a:off x="7674852" y="570"/>
          <a:ext cx="3893196" cy="1167958"/>
        </a:xfrm>
        <a:prstGeom prst="chevron">
          <a:avLst>
            <a:gd name="adj" fmla="val 3000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422400">
            <a:lnSpc>
              <a:spcPct val="90000"/>
            </a:lnSpc>
            <a:spcBef>
              <a:spcPct val="0"/>
            </a:spcBef>
            <a:spcAft>
              <a:spcPct val="35000"/>
            </a:spcAft>
            <a:buNone/>
          </a:pPr>
          <a:r>
            <a:rPr lang="en-US" sz="3200" b="1" i="0" kern="1200" dirty="0">
              <a:latin typeface="Times New Roman" panose="02020603050405020304" pitchFamily="18" charset="0"/>
              <a:cs typeface="Times New Roman" panose="02020603050405020304" pitchFamily="18" charset="0"/>
            </a:rPr>
            <a:t>Administrative Metadata </a:t>
          </a:r>
          <a:r>
            <a:rPr lang="en-US" sz="1400" b="1" i="0" kern="1200" dirty="0">
              <a:latin typeface="Times New Roman" panose="02020603050405020304" pitchFamily="18" charset="0"/>
              <a:cs typeface="Times New Roman" panose="02020603050405020304" pitchFamily="18" charset="0"/>
            </a:rPr>
            <a:t>(The “Who, When, and Rules” of the data)</a:t>
          </a:r>
          <a:endParaRPr lang="en-US" sz="1400" kern="1200" dirty="0">
            <a:latin typeface="Times New Roman" panose="02020603050405020304" pitchFamily="18" charset="0"/>
            <a:cs typeface="Times New Roman" panose="02020603050405020304" pitchFamily="18" charset="0"/>
          </a:endParaRPr>
        </a:p>
      </dsp:txBody>
      <dsp:txXfrm>
        <a:off x="8025239" y="570"/>
        <a:ext cx="3192422" cy="1167958"/>
      </dsp:txXfrm>
    </dsp:sp>
    <dsp:sp modelId="{E88263C3-3A2A-43FB-8DD3-05DF43E436B2}">
      <dsp:nvSpPr>
        <dsp:cNvPr id="0" name=""/>
        <dsp:cNvSpPr/>
      </dsp:nvSpPr>
      <dsp:spPr>
        <a:xfrm>
          <a:off x="7674852" y="1168529"/>
          <a:ext cx="3542808" cy="323952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5778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kern="1200" dirty="0" err="1">
              <a:latin typeface="Times New Roman" panose="02020603050405020304" pitchFamily="18" charset="0"/>
              <a:cs typeface="Times New Roman" panose="02020603050405020304" pitchFamily="18" charset="0"/>
            </a:rPr>
            <a:t>IoTDataAnalyst</a:t>
          </a:r>
          <a:r>
            <a:rPr lang="en-US" sz="1300" b="0" i="0" kern="120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kern="1200" dirty="0">
            <a:latin typeface="Times New Roman" panose="02020603050405020304" pitchFamily="18" charset="0"/>
            <a:cs typeface="Times New Roman" panose="02020603050405020304" pitchFamily="18" charset="0"/>
          </a:endParaRPr>
        </a:p>
      </dsp:txBody>
      <dsp:txXfrm>
        <a:off x="7674852" y="1168529"/>
        <a:ext cx="3542808" cy="32395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B7043-F8B3-480E-BBD0-BA52987660DF}">
      <dsp:nvSpPr>
        <dsp:cNvPr id="0" name=""/>
        <dsp:cNvSpPr/>
      </dsp:nvSpPr>
      <dsp:spPr>
        <a:xfrm>
          <a:off x="1035177" y="1145081"/>
          <a:ext cx="821267" cy="7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C574BB-AEBE-4E0A-A439-5EB3A02EBC50}">
      <dsp:nvSpPr>
        <dsp:cNvPr id="0" name=""/>
        <dsp:cNvSpPr/>
      </dsp:nvSpPr>
      <dsp:spPr>
        <a:xfrm>
          <a:off x="1905721" y="1076063"/>
          <a:ext cx="94445" cy="177469"/>
        </a:xfrm>
        <a:prstGeom prst="chevron">
          <a:avLst>
            <a:gd name="adj" fmla="val 90000"/>
          </a:avLst>
        </a:prstGeom>
        <a:solidFill>
          <a:schemeClr val="accent2">
            <a:tint val="40000"/>
            <a:alpha val="90000"/>
            <a:hueOff val="-1471727"/>
            <a:satOff val="76"/>
            <a:lumOff val="4"/>
            <a:alphaOff val="0"/>
          </a:schemeClr>
        </a:solidFill>
        <a:ln w="9525" cap="rnd" cmpd="sng" algn="ctr">
          <a:solidFill>
            <a:schemeClr val="accent2">
              <a:tint val="40000"/>
              <a:alpha val="90000"/>
              <a:hueOff val="-1471727"/>
              <a:satOff val="76"/>
              <a:lumOff val="4"/>
              <a:alphaOff val="0"/>
            </a:schemeClr>
          </a:solidFill>
          <a:prstDash val="solid"/>
        </a:ln>
        <a:effectLst/>
      </dsp:spPr>
      <dsp:style>
        <a:lnRef idx="1">
          <a:scrgbClr r="0" g="0" b="0"/>
        </a:lnRef>
        <a:fillRef idx="1">
          <a:scrgbClr r="0" g="0" b="0"/>
        </a:fillRef>
        <a:effectRef idx="0">
          <a:scrgbClr r="0" g="0" b="0"/>
        </a:effectRef>
        <a:fontRef idx="minor"/>
      </dsp:style>
    </dsp:sp>
    <dsp:sp modelId="{F60590B2-0C8D-41EC-808D-AA225B0C789E}">
      <dsp:nvSpPr>
        <dsp:cNvPr id="0" name=""/>
        <dsp:cNvSpPr/>
      </dsp:nvSpPr>
      <dsp:spPr>
        <a:xfrm>
          <a:off x="522031" y="734629"/>
          <a:ext cx="820975" cy="820975"/>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42260" y="854858"/>
        <a:ext cx="580517" cy="580517"/>
      </dsp:txXfrm>
    </dsp:sp>
    <dsp:sp modelId="{4DFD688F-1E70-467D-BFD4-1D2620F192B9}">
      <dsp:nvSpPr>
        <dsp:cNvPr id="0" name=""/>
        <dsp:cNvSpPr/>
      </dsp:nvSpPr>
      <dsp:spPr>
        <a:xfrm>
          <a:off x="8592" y="1721114"/>
          <a:ext cx="1847852" cy="1965600"/>
        </a:xfrm>
        <a:prstGeom prst="upArrowCallout">
          <a:avLst>
            <a:gd name="adj1" fmla="val 50000"/>
            <a:gd name="adj2" fmla="val 20000"/>
            <a:gd name="adj3" fmla="val 20000"/>
            <a:gd name="adj4" fmla="val 100000"/>
          </a:avLst>
        </a:prstGeom>
        <a:solidFill>
          <a:schemeClr val="accent2">
            <a:tint val="40000"/>
            <a:alpha val="90000"/>
            <a:hueOff val="-2943455"/>
            <a:satOff val="152"/>
            <a:lumOff val="8"/>
            <a:alphaOff val="0"/>
          </a:schemeClr>
        </a:solidFill>
        <a:ln w="9525" cap="rnd" cmpd="sng" algn="ctr">
          <a:solidFill>
            <a:schemeClr val="accent2">
              <a:tint val="40000"/>
              <a:alpha val="90000"/>
              <a:hueOff val="-2943455"/>
              <a:satOff val="152"/>
              <a:lumOff val="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Define Clear Goals</a:t>
          </a:r>
          <a:r>
            <a:rPr lang="en-US" sz="1400" b="0" i="0" kern="120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kern="1200" dirty="0">
            <a:latin typeface="Times New Roman" panose="02020603050405020304" pitchFamily="18" charset="0"/>
            <a:cs typeface="Times New Roman" panose="02020603050405020304" pitchFamily="18" charset="0"/>
          </a:endParaRPr>
        </a:p>
      </dsp:txBody>
      <dsp:txXfrm>
        <a:off x="8592" y="2090684"/>
        <a:ext cx="1847852" cy="1596030"/>
      </dsp:txXfrm>
    </dsp:sp>
    <dsp:sp modelId="{B660C084-BABE-4BCC-8153-AA8F7D196B93}">
      <dsp:nvSpPr>
        <dsp:cNvPr id="0" name=""/>
        <dsp:cNvSpPr/>
      </dsp:nvSpPr>
      <dsp:spPr>
        <a:xfrm>
          <a:off x="2061762" y="1145306"/>
          <a:ext cx="1847852" cy="72"/>
        </a:xfrm>
        <a:prstGeom prst="rect">
          <a:avLst/>
        </a:prstGeom>
        <a:solidFill>
          <a:schemeClr val="accent2">
            <a:tint val="40000"/>
            <a:alpha val="90000"/>
            <a:hueOff val="-4415182"/>
            <a:satOff val="227"/>
            <a:lumOff val="12"/>
            <a:alphaOff val="0"/>
          </a:schemeClr>
        </a:solidFill>
        <a:ln w="9525" cap="rnd" cmpd="sng" algn="ctr">
          <a:solidFill>
            <a:schemeClr val="accent2">
              <a:tint val="40000"/>
              <a:alpha val="90000"/>
              <a:hueOff val="-4415182"/>
              <a:satOff val="227"/>
              <a:lumOff val="12"/>
              <a:alphaOff val="0"/>
            </a:schemeClr>
          </a:solidFill>
          <a:prstDash val="solid"/>
        </a:ln>
        <a:effectLst/>
      </dsp:spPr>
      <dsp:style>
        <a:lnRef idx="1">
          <a:scrgbClr r="0" g="0" b="0"/>
        </a:lnRef>
        <a:fillRef idx="1">
          <a:scrgbClr r="0" g="0" b="0"/>
        </a:fillRef>
        <a:effectRef idx="0">
          <a:scrgbClr r="0" g="0" b="0"/>
        </a:effectRef>
        <a:fontRef idx="minor"/>
      </dsp:style>
    </dsp:sp>
    <dsp:sp modelId="{02556001-FD62-4C29-BE4A-5C3A3BE476D3}">
      <dsp:nvSpPr>
        <dsp:cNvPr id="0" name=""/>
        <dsp:cNvSpPr/>
      </dsp:nvSpPr>
      <dsp:spPr>
        <a:xfrm>
          <a:off x="3958891" y="1076250"/>
          <a:ext cx="94445" cy="177664"/>
        </a:xfrm>
        <a:prstGeom prst="chevron">
          <a:avLst>
            <a:gd name="adj" fmla="val 90000"/>
          </a:avLst>
        </a:prstGeom>
        <a:solidFill>
          <a:schemeClr val="accent2">
            <a:tint val="40000"/>
            <a:alpha val="90000"/>
            <a:hueOff val="-5886910"/>
            <a:satOff val="303"/>
            <a:lumOff val="16"/>
            <a:alphaOff val="0"/>
          </a:schemeClr>
        </a:solidFill>
        <a:ln w="9525" cap="rnd" cmpd="sng" algn="ctr">
          <a:solidFill>
            <a:schemeClr val="accent2">
              <a:tint val="40000"/>
              <a:alpha val="90000"/>
              <a:hueOff val="-5886910"/>
              <a:satOff val="303"/>
              <a:lumOff val="16"/>
              <a:alphaOff val="0"/>
            </a:schemeClr>
          </a:solidFill>
          <a:prstDash val="solid"/>
        </a:ln>
        <a:effectLst/>
      </dsp:spPr>
      <dsp:style>
        <a:lnRef idx="1">
          <a:scrgbClr r="0" g="0" b="0"/>
        </a:lnRef>
        <a:fillRef idx="1">
          <a:scrgbClr r="0" g="0" b="0"/>
        </a:fillRef>
        <a:effectRef idx="0">
          <a:scrgbClr r="0" g="0" b="0"/>
        </a:effectRef>
        <a:fontRef idx="minor"/>
      </dsp:style>
    </dsp:sp>
    <dsp:sp modelId="{64E5C951-2EB2-4D8D-AFD8-433E08E7DEEA}">
      <dsp:nvSpPr>
        <dsp:cNvPr id="0" name=""/>
        <dsp:cNvSpPr/>
      </dsp:nvSpPr>
      <dsp:spPr>
        <a:xfrm>
          <a:off x="2575201" y="734854"/>
          <a:ext cx="820975" cy="820975"/>
        </a:xfrm>
        <a:prstGeom prst="ellipse">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w="9525" cap="rnd" cmpd="sng" algn="ctr">
          <a:solidFill>
            <a:schemeClr val="accent2">
              <a:hueOff val="-4941430"/>
              <a:satOff val="225"/>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695430" y="855083"/>
        <a:ext cx="580517" cy="580517"/>
      </dsp:txXfrm>
    </dsp:sp>
    <dsp:sp modelId="{7EB6385A-B8C3-45BE-AA2D-FC6589B7DBC4}">
      <dsp:nvSpPr>
        <dsp:cNvPr id="0" name=""/>
        <dsp:cNvSpPr/>
      </dsp:nvSpPr>
      <dsp:spPr>
        <a:xfrm>
          <a:off x="2061762" y="1721655"/>
          <a:ext cx="1847852" cy="1965600"/>
        </a:xfrm>
        <a:prstGeom prst="upArrowCallout">
          <a:avLst>
            <a:gd name="adj1" fmla="val 50000"/>
            <a:gd name="adj2" fmla="val 20000"/>
            <a:gd name="adj3" fmla="val 20000"/>
            <a:gd name="adj4" fmla="val 100000"/>
          </a:avLst>
        </a:prstGeom>
        <a:solidFill>
          <a:schemeClr val="accent2">
            <a:tint val="40000"/>
            <a:alpha val="90000"/>
            <a:hueOff val="-7358638"/>
            <a:satOff val="379"/>
            <a:lumOff val="20"/>
            <a:alphaOff val="0"/>
          </a:schemeClr>
        </a:solidFill>
        <a:ln w="9525" cap="rnd" cmpd="sng" algn="ctr">
          <a:solidFill>
            <a:schemeClr val="accent2">
              <a:tint val="40000"/>
              <a:alpha val="90000"/>
              <a:hueOff val="-7358638"/>
              <a:satOff val="379"/>
              <a:lumOff val="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Prioritize Interoperability</a:t>
          </a:r>
          <a:r>
            <a:rPr lang="en-US" sz="1400" b="0" i="0" kern="1200">
              <a:latin typeface="Times New Roman" panose="02020603050405020304" pitchFamily="18" charset="0"/>
              <a:cs typeface="Times New Roman" panose="02020603050405020304" pitchFamily="18" charset="0"/>
            </a:rPr>
            <a:t>: Ensure seamless integration with various IoT devices, systems, and services.</a:t>
          </a:r>
          <a:endParaRPr lang="en-US" sz="1400" kern="1200">
            <a:latin typeface="Times New Roman" panose="02020603050405020304" pitchFamily="18" charset="0"/>
            <a:cs typeface="Times New Roman" panose="02020603050405020304" pitchFamily="18" charset="0"/>
          </a:endParaRPr>
        </a:p>
      </dsp:txBody>
      <dsp:txXfrm>
        <a:off x="2061762" y="2091225"/>
        <a:ext cx="1847852" cy="1596030"/>
      </dsp:txXfrm>
    </dsp:sp>
    <dsp:sp modelId="{E35E1A8F-FBC2-4842-93DF-83A31BFE9CE6}">
      <dsp:nvSpPr>
        <dsp:cNvPr id="0" name=""/>
        <dsp:cNvSpPr/>
      </dsp:nvSpPr>
      <dsp:spPr>
        <a:xfrm>
          <a:off x="4114932" y="1145306"/>
          <a:ext cx="1847852" cy="72"/>
        </a:xfrm>
        <a:prstGeom prst="rect">
          <a:avLst/>
        </a:prstGeom>
        <a:solidFill>
          <a:schemeClr val="accent2">
            <a:tint val="40000"/>
            <a:alpha val="90000"/>
            <a:hueOff val="-8830365"/>
            <a:satOff val="455"/>
            <a:lumOff val="24"/>
            <a:alphaOff val="0"/>
          </a:schemeClr>
        </a:solidFill>
        <a:ln w="9525" cap="rnd" cmpd="sng" algn="ctr">
          <a:solidFill>
            <a:schemeClr val="accent2">
              <a:tint val="40000"/>
              <a:alpha val="90000"/>
              <a:hueOff val="-8830365"/>
              <a:satOff val="455"/>
              <a:lumOff val="24"/>
              <a:alphaOff val="0"/>
            </a:schemeClr>
          </a:solidFill>
          <a:prstDash val="solid"/>
        </a:ln>
        <a:effectLst/>
      </dsp:spPr>
      <dsp:style>
        <a:lnRef idx="1">
          <a:scrgbClr r="0" g="0" b="0"/>
        </a:lnRef>
        <a:fillRef idx="1">
          <a:scrgbClr r="0" g="0" b="0"/>
        </a:fillRef>
        <a:effectRef idx="0">
          <a:scrgbClr r="0" g="0" b="0"/>
        </a:effectRef>
        <a:fontRef idx="minor"/>
      </dsp:style>
    </dsp:sp>
    <dsp:sp modelId="{DD10F698-B442-48DE-9AAB-0F2699101AA5}">
      <dsp:nvSpPr>
        <dsp:cNvPr id="0" name=""/>
        <dsp:cNvSpPr/>
      </dsp:nvSpPr>
      <dsp:spPr>
        <a:xfrm>
          <a:off x="6012061" y="1076250"/>
          <a:ext cx="94445" cy="177664"/>
        </a:xfrm>
        <a:prstGeom prst="chevron">
          <a:avLst>
            <a:gd name="adj" fmla="val 90000"/>
          </a:avLst>
        </a:prstGeom>
        <a:solidFill>
          <a:schemeClr val="accent2">
            <a:tint val="40000"/>
            <a:alpha val="90000"/>
            <a:hueOff val="-10302092"/>
            <a:satOff val="530"/>
            <a:lumOff val="28"/>
            <a:alphaOff val="0"/>
          </a:schemeClr>
        </a:solidFill>
        <a:ln w="9525" cap="rnd" cmpd="sng" algn="ctr">
          <a:solidFill>
            <a:schemeClr val="accent2">
              <a:tint val="40000"/>
              <a:alpha val="90000"/>
              <a:hueOff val="-10302092"/>
              <a:satOff val="530"/>
              <a:lumOff val="28"/>
              <a:alphaOff val="0"/>
            </a:schemeClr>
          </a:solidFill>
          <a:prstDash val="solid"/>
        </a:ln>
        <a:effectLst/>
      </dsp:spPr>
      <dsp:style>
        <a:lnRef idx="1">
          <a:scrgbClr r="0" g="0" b="0"/>
        </a:lnRef>
        <a:fillRef idx="1">
          <a:scrgbClr r="0" g="0" b="0"/>
        </a:fillRef>
        <a:effectRef idx="0">
          <a:scrgbClr r="0" g="0" b="0"/>
        </a:effectRef>
        <a:fontRef idx="minor"/>
      </dsp:style>
    </dsp:sp>
    <dsp:sp modelId="{E2B814CF-8495-4404-9E6E-EED88A04BB94}">
      <dsp:nvSpPr>
        <dsp:cNvPr id="0" name=""/>
        <dsp:cNvSpPr/>
      </dsp:nvSpPr>
      <dsp:spPr>
        <a:xfrm>
          <a:off x="4628370" y="734854"/>
          <a:ext cx="820975" cy="820975"/>
        </a:xfrm>
        <a:prstGeom prst="ellipse">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w="9525" cap="rnd" cmpd="sng" algn="ctr">
          <a:solidFill>
            <a:schemeClr val="accent2">
              <a:hueOff val="-9882860"/>
              <a:satOff val="45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748599" y="855083"/>
        <a:ext cx="580517" cy="580517"/>
      </dsp:txXfrm>
    </dsp:sp>
    <dsp:sp modelId="{1C2A7C02-2758-455A-AD79-FCC4AA113E33}">
      <dsp:nvSpPr>
        <dsp:cNvPr id="0" name=""/>
        <dsp:cNvSpPr/>
      </dsp:nvSpPr>
      <dsp:spPr>
        <a:xfrm>
          <a:off x="4114932" y="1721655"/>
          <a:ext cx="1847852" cy="1965600"/>
        </a:xfrm>
        <a:prstGeom prst="upArrowCallout">
          <a:avLst>
            <a:gd name="adj1" fmla="val 50000"/>
            <a:gd name="adj2" fmla="val 20000"/>
            <a:gd name="adj3" fmla="val 20000"/>
            <a:gd name="adj4" fmla="val 100000"/>
          </a:avLst>
        </a:prstGeom>
        <a:solidFill>
          <a:schemeClr val="accent2">
            <a:tint val="40000"/>
            <a:alpha val="90000"/>
            <a:hueOff val="-11773820"/>
            <a:satOff val="606"/>
            <a:lumOff val="31"/>
            <a:alphaOff val="0"/>
          </a:schemeClr>
        </a:solidFill>
        <a:ln w="9525" cap="rnd" cmpd="sng" algn="ctr">
          <a:solidFill>
            <a:schemeClr val="accent2">
              <a:tint val="40000"/>
              <a:alpha val="90000"/>
              <a:hueOff val="-11773820"/>
              <a:satOff val="606"/>
              <a:lumOff val="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Employ Data Minimization</a:t>
          </a:r>
          <a:r>
            <a:rPr lang="en-US" sz="1400" b="0" i="0" kern="120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kern="1200" dirty="0">
            <a:latin typeface="Times New Roman" panose="02020603050405020304" pitchFamily="18" charset="0"/>
            <a:cs typeface="Times New Roman" panose="02020603050405020304" pitchFamily="18" charset="0"/>
          </a:endParaRPr>
        </a:p>
      </dsp:txBody>
      <dsp:txXfrm>
        <a:off x="4114932" y="2091225"/>
        <a:ext cx="1847852" cy="1596030"/>
      </dsp:txXfrm>
    </dsp:sp>
    <dsp:sp modelId="{ACF43FB0-752C-48E8-AB46-7E2DA97EC94D}">
      <dsp:nvSpPr>
        <dsp:cNvPr id="0" name=""/>
        <dsp:cNvSpPr/>
      </dsp:nvSpPr>
      <dsp:spPr>
        <a:xfrm>
          <a:off x="6168101" y="1145306"/>
          <a:ext cx="1847852" cy="72"/>
        </a:xfrm>
        <a:prstGeom prst="rect">
          <a:avLst/>
        </a:prstGeom>
        <a:solidFill>
          <a:schemeClr val="accent2">
            <a:tint val="40000"/>
            <a:alpha val="90000"/>
            <a:hueOff val="-13245547"/>
            <a:satOff val="682"/>
            <a:lumOff val="35"/>
            <a:alphaOff val="0"/>
          </a:schemeClr>
        </a:solidFill>
        <a:ln w="9525" cap="rnd" cmpd="sng" algn="ctr">
          <a:solidFill>
            <a:schemeClr val="accent2">
              <a:tint val="40000"/>
              <a:alpha val="90000"/>
              <a:hueOff val="-13245547"/>
              <a:satOff val="682"/>
              <a:lumOff val="35"/>
              <a:alphaOff val="0"/>
            </a:schemeClr>
          </a:solidFill>
          <a:prstDash val="solid"/>
        </a:ln>
        <a:effectLst/>
      </dsp:spPr>
      <dsp:style>
        <a:lnRef idx="1">
          <a:scrgbClr r="0" g="0" b="0"/>
        </a:lnRef>
        <a:fillRef idx="1">
          <a:scrgbClr r="0" g="0" b="0"/>
        </a:fillRef>
        <a:effectRef idx="0">
          <a:scrgbClr r="0" g="0" b="0"/>
        </a:effectRef>
        <a:fontRef idx="minor"/>
      </dsp:style>
    </dsp:sp>
    <dsp:sp modelId="{942B250F-077A-4C27-A287-4381DE49B488}">
      <dsp:nvSpPr>
        <dsp:cNvPr id="0" name=""/>
        <dsp:cNvSpPr/>
      </dsp:nvSpPr>
      <dsp:spPr>
        <a:xfrm>
          <a:off x="8065230" y="1076250"/>
          <a:ext cx="94445" cy="177664"/>
        </a:xfrm>
        <a:prstGeom prst="chevron">
          <a:avLst>
            <a:gd name="adj" fmla="val 90000"/>
          </a:avLst>
        </a:prstGeom>
        <a:solidFill>
          <a:schemeClr val="accent2">
            <a:tint val="40000"/>
            <a:alpha val="90000"/>
            <a:hueOff val="-14717275"/>
            <a:satOff val="758"/>
            <a:lumOff val="39"/>
            <a:alphaOff val="0"/>
          </a:schemeClr>
        </a:solidFill>
        <a:ln w="9525" cap="rnd" cmpd="sng" algn="ctr">
          <a:solidFill>
            <a:schemeClr val="accent2">
              <a:tint val="40000"/>
              <a:alpha val="90000"/>
              <a:hueOff val="-14717275"/>
              <a:satOff val="758"/>
              <a:lumOff val="39"/>
              <a:alphaOff val="0"/>
            </a:schemeClr>
          </a:solidFill>
          <a:prstDash val="solid"/>
        </a:ln>
        <a:effectLst/>
      </dsp:spPr>
      <dsp:style>
        <a:lnRef idx="1">
          <a:scrgbClr r="0" g="0" b="0"/>
        </a:lnRef>
        <a:fillRef idx="1">
          <a:scrgbClr r="0" g="0" b="0"/>
        </a:fillRef>
        <a:effectRef idx="0">
          <a:scrgbClr r="0" g="0" b="0"/>
        </a:effectRef>
        <a:fontRef idx="minor"/>
      </dsp:style>
    </dsp:sp>
    <dsp:sp modelId="{799F9CE6-2985-4101-9231-6311A53602E2}">
      <dsp:nvSpPr>
        <dsp:cNvPr id="0" name=""/>
        <dsp:cNvSpPr/>
      </dsp:nvSpPr>
      <dsp:spPr>
        <a:xfrm>
          <a:off x="6681540" y="734854"/>
          <a:ext cx="820975" cy="820975"/>
        </a:xfrm>
        <a:prstGeom prst="ellipse">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w="9525" cap="rnd" cmpd="sng" algn="ctr">
          <a:solidFill>
            <a:schemeClr val="accent2">
              <a:hueOff val="-14824290"/>
              <a:satOff val="676"/>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6801769" y="855083"/>
        <a:ext cx="580517" cy="580517"/>
      </dsp:txXfrm>
    </dsp:sp>
    <dsp:sp modelId="{89EDFDCB-8566-4F13-A6D8-1584B57003B5}">
      <dsp:nvSpPr>
        <dsp:cNvPr id="0" name=""/>
        <dsp:cNvSpPr/>
      </dsp:nvSpPr>
      <dsp:spPr>
        <a:xfrm>
          <a:off x="6168101" y="1721655"/>
          <a:ext cx="1847852" cy="1965600"/>
        </a:xfrm>
        <a:prstGeom prst="upArrowCallout">
          <a:avLst>
            <a:gd name="adj1" fmla="val 50000"/>
            <a:gd name="adj2" fmla="val 20000"/>
            <a:gd name="adj3" fmla="val 20000"/>
            <a:gd name="adj4" fmla="val 100000"/>
          </a:avLst>
        </a:prstGeom>
        <a:solidFill>
          <a:schemeClr val="accent2">
            <a:tint val="40000"/>
            <a:alpha val="90000"/>
            <a:hueOff val="-16189003"/>
            <a:satOff val="834"/>
            <a:lumOff val="43"/>
            <a:alphaOff val="0"/>
          </a:schemeClr>
        </a:solidFill>
        <a:ln w="9525" cap="rnd" cmpd="sng" algn="ctr">
          <a:solidFill>
            <a:schemeClr val="accent2">
              <a:tint val="40000"/>
              <a:alpha val="90000"/>
              <a:hueOff val="-16189003"/>
              <a:satOff val="834"/>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Use Sharding</a:t>
          </a:r>
          <a:r>
            <a:rPr lang="en-US" sz="1400" b="0" i="0" kern="120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kern="1200">
            <a:latin typeface="Times New Roman" panose="02020603050405020304" pitchFamily="18" charset="0"/>
            <a:cs typeface="Times New Roman" panose="02020603050405020304" pitchFamily="18" charset="0"/>
          </a:endParaRPr>
        </a:p>
      </dsp:txBody>
      <dsp:txXfrm>
        <a:off x="6168101" y="2091225"/>
        <a:ext cx="1847852" cy="1596030"/>
      </dsp:txXfrm>
    </dsp:sp>
    <dsp:sp modelId="{F4CF047A-BDE4-4AF3-9B1E-774D4E8AA49E}">
      <dsp:nvSpPr>
        <dsp:cNvPr id="0" name=""/>
        <dsp:cNvSpPr/>
      </dsp:nvSpPr>
      <dsp:spPr>
        <a:xfrm>
          <a:off x="8221271" y="1145306"/>
          <a:ext cx="924829" cy="72"/>
        </a:xfrm>
        <a:prstGeom prst="rect">
          <a:avLst/>
        </a:prstGeom>
        <a:solidFill>
          <a:schemeClr val="accent2">
            <a:tint val="40000"/>
            <a:alpha val="90000"/>
            <a:hueOff val="-17660729"/>
            <a:satOff val="909"/>
            <a:lumOff val="47"/>
            <a:alphaOff val="0"/>
          </a:schemeClr>
        </a:solidFill>
        <a:ln w="9525" cap="rnd" cmpd="sng" algn="ctr">
          <a:solidFill>
            <a:schemeClr val="accent2">
              <a:tint val="40000"/>
              <a:alpha val="90000"/>
              <a:hueOff val="-17660729"/>
              <a:satOff val="909"/>
              <a:lumOff val="47"/>
              <a:alphaOff val="0"/>
            </a:schemeClr>
          </a:solidFill>
          <a:prstDash val="solid"/>
        </a:ln>
        <a:effectLst/>
      </dsp:spPr>
      <dsp:style>
        <a:lnRef idx="1">
          <a:scrgbClr r="0" g="0" b="0"/>
        </a:lnRef>
        <a:fillRef idx="1">
          <a:scrgbClr r="0" g="0" b="0"/>
        </a:fillRef>
        <a:effectRef idx="0">
          <a:scrgbClr r="0" g="0" b="0"/>
        </a:effectRef>
        <a:fontRef idx="minor"/>
      </dsp:style>
    </dsp:sp>
    <dsp:sp modelId="{E9816C48-A2AC-4944-B17E-97376D5D60DB}">
      <dsp:nvSpPr>
        <dsp:cNvPr id="0" name=""/>
        <dsp:cNvSpPr/>
      </dsp:nvSpPr>
      <dsp:spPr>
        <a:xfrm>
          <a:off x="8735613" y="734854"/>
          <a:ext cx="820975" cy="820975"/>
        </a:xfrm>
        <a:prstGeom prst="ellipse">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w="9525" cap="rnd" cmpd="sng" algn="ctr">
          <a:solidFill>
            <a:schemeClr val="accent2">
              <a:hueOff val="-19765721"/>
              <a:satOff val="90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8855842" y="855083"/>
        <a:ext cx="580517" cy="580517"/>
      </dsp:txXfrm>
    </dsp:sp>
    <dsp:sp modelId="{437F6C09-156C-4B94-9083-0EBA6474735C}">
      <dsp:nvSpPr>
        <dsp:cNvPr id="0" name=""/>
        <dsp:cNvSpPr/>
      </dsp:nvSpPr>
      <dsp:spPr>
        <a:xfrm>
          <a:off x="8221271" y="1721655"/>
          <a:ext cx="1923422" cy="1965600"/>
        </a:xfrm>
        <a:prstGeom prst="upArrowCallout">
          <a:avLst>
            <a:gd name="adj1" fmla="val 50000"/>
            <a:gd name="adj2" fmla="val 20000"/>
            <a:gd name="adj3" fmla="val 20000"/>
            <a:gd name="adj4" fmla="val 100000"/>
          </a:avLst>
        </a:prstGeom>
        <a:solidFill>
          <a:schemeClr val="accent2">
            <a:tint val="40000"/>
            <a:alpha val="90000"/>
            <a:hueOff val="-20604185"/>
            <a:satOff val="1061"/>
            <a:lumOff val="55"/>
            <a:alphaOff val="0"/>
          </a:schemeClr>
        </a:solidFill>
        <a:ln w="9525" cap="rnd" cmpd="sng" algn="ctr">
          <a:solidFill>
            <a:schemeClr val="accent2">
              <a:tint val="40000"/>
              <a:alpha val="90000"/>
              <a:hueOff val="-20604185"/>
              <a:satOff val="1061"/>
              <a:lumOff val="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1722" tIns="165100" rIns="151722"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Implement Backup and Risk Management</a:t>
          </a:r>
          <a:r>
            <a:rPr lang="en-US" sz="1400" b="0" i="0" kern="120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kern="1200" dirty="0">
            <a:latin typeface="Times New Roman" panose="02020603050405020304" pitchFamily="18" charset="0"/>
            <a:cs typeface="Times New Roman" panose="02020603050405020304" pitchFamily="18" charset="0"/>
          </a:endParaRPr>
        </a:p>
      </dsp:txBody>
      <dsp:txXfrm>
        <a:off x="8221271" y="2106339"/>
        <a:ext cx="1923422" cy="1580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EDA19-55DB-40C0-ABED-EFE0F83F4410}">
      <dsp:nvSpPr>
        <dsp:cNvPr id="0" name=""/>
        <dsp:cNvSpPr/>
      </dsp:nvSpPr>
      <dsp:spPr>
        <a:xfrm>
          <a:off x="0" y="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37140-83E4-4639-94C7-FA512B2DD99D}">
      <dsp:nvSpPr>
        <dsp:cNvPr id="0" name=""/>
        <dsp:cNvSpPr/>
      </dsp:nvSpPr>
      <dsp:spPr>
        <a:xfrm>
          <a:off x="0" y="0"/>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Data Volume &amp; Velocity – performance bottlenecks</a:t>
          </a:r>
          <a:endParaRPr lang="en-US" sz="3300" kern="1200" dirty="0"/>
        </a:p>
      </dsp:txBody>
      <dsp:txXfrm>
        <a:off x="0" y="0"/>
        <a:ext cx="6391275" cy="1311671"/>
      </dsp:txXfrm>
    </dsp:sp>
    <dsp:sp modelId="{BDE6462E-65A2-4411-8934-842B322CFD5D}">
      <dsp:nvSpPr>
        <dsp:cNvPr id="0" name=""/>
        <dsp:cNvSpPr/>
      </dsp:nvSpPr>
      <dsp:spPr>
        <a:xfrm>
          <a:off x="0" y="1311671"/>
          <a:ext cx="639127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BDFD6-48B2-43BB-AAF4-812AFA8ADCD7}">
      <dsp:nvSpPr>
        <dsp:cNvPr id="0" name=""/>
        <dsp:cNvSpPr/>
      </dsp:nvSpPr>
      <dsp:spPr>
        <a:xfrm>
          <a:off x="0" y="1311671"/>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Interoperability issues across devices</a:t>
          </a:r>
          <a:endParaRPr lang="en-US" sz="3300" kern="1200" dirty="0"/>
        </a:p>
      </dsp:txBody>
      <dsp:txXfrm>
        <a:off x="0" y="1311671"/>
        <a:ext cx="6391275" cy="1311671"/>
      </dsp:txXfrm>
    </dsp:sp>
    <dsp:sp modelId="{B51FFA79-4FE6-488B-9B12-4EF75DB82D85}">
      <dsp:nvSpPr>
        <dsp:cNvPr id="0" name=""/>
        <dsp:cNvSpPr/>
      </dsp:nvSpPr>
      <dsp:spPr>
        <a:xfrm>
          <a:off x="0" y="2623343"/>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D887F-99C3-48F9-8C2E-FDCA9D356B61}">
      <dsp:nvSpPr>
        <dsp:cNvPr id="0" name=""/>
        <dsp:cNvSpPr/>
      </dsp:nvSpPr>
      <dsp:spPr>
        <a:xfrm>
          <a:off x="0" y="2623343"/>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Weak governance of metadata standards</a:t>
          </a:r>
          <a:endParaRPr lang="en-US" sz="3300" kern="1200" dirty="0"/>
        </a:p>
      </dsp:txBody>
      <dsp:txXfrm>
        <a:off x="0" y="2623343"/>
        <a:ext cx="6391275" cy="1311671"/>
      </dsp:txXfrm>
    </dsp:sp>
    <dsp:sp modelId="{D5334D24-A44B-4CDC-8D0F-957C5D701FBD}">
      <dsp:nvSpPr>
        <dsp:cNvPr id="0" name=""/>
        <dsp:cNvSpPr/>
      </dsp:nvSpPr>
      <dsp:spPr>
        <a:xfrm>
          <a:off x="0" y="3935015"/>
          <a:ext cx="6391275"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13EBF-F83B-4B89-89B4-BE12DB6F8A56}">
      <dsp:nvSpPr>
        <dsp:cNvPr id="0" name=""/>
        <dsp:cNvSpPr/>
      </dsp:nvSpPr>
      <dsp:spPr>
        <a:xfrm>
          <a:off x="0" y="3935015"/>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Resistance to adoption by staff</a:t>
          </a:r>
          <a:endParaRPr lang="en-US" sz="3300" kern="1200" dirty="0"/>
        </a:p>
      </dsp:txBody>
      <dsp:txXfrm>
        <a:off x="0" y="3935015"/>
        <a:ext cx="6391275" cy="13116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F51DE-DFD9-4329-A2A7-06E0C9DA3CC2}">
      <dsp:nvSpPr>
        <dsp:cNvPr id="0" name=""/>
        <dsp:cNvSpPr/>
      </dsp:nvSpPr>
      <dsp:spPr>
        <a:xfrm>
          <a:off x="0" y="0"/>
          <a:ext cx="8944655" cy="90372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Framework</a:t>
          </a:r>
          <a:r>
            <a:rPr lang="en-US" sz="1900" b="0" i="0" kern="120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sz="1900" kern="1200">
            <a:latin typeface="Times New Roman" panose="02020603050405020304" pitchFamily="18" charset="0"/>
            <a:cs typeface="Times New Roman" panose="02020603050405020304" pitchFamily="18" charset="0"/>
          </a:endParaRPr>
        </a:p>
      </dsp:txBody>
      <dsp:txXfrm>
        <a:off x="26469" y="26469"/>
        <a:ext cx="7893098" cy="850789"/>
      </dsp:txXfrm>
    </dsp:sp>
    <dsp:sp modelId="{D929AEBA-A2F7-4F78-87E3-5A6E6068E1DD}">
      <dsp:nvSpPr>
        <dsp:cNvPr id="0" name=""/>
        <dsp:cNvSpPr/>
      </dsp:nvSpPr>
      <dsp:spPr>
        <a:xfrm>
          <a:off x="749114" y="1068041"/>
          <a:ext cx="8944655" cy="90372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Automated Metadata Collection</a:t>
          </a:r>
          <a:r>
            <a:rPr lang="en-US" sz="1900" b="0" i="0" kern="120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sz="1900" kern="1200" dirty="0">
            <a:latin typeface="Times New Roman" panose="02020603050405020304" pitchFamily="18" charset="0"/>
            <a:cs typeface="Times New Roman" panose="02020603050405020304" pitchFamily="18" charset="0"/>
          </a:endParaRPr>
        </a:p>
      </dsp:txBody>
      <dsp:txXfrm>
        <a:off x="775583" y="1094510"/>
        <a:ext cx="7555179" cy="850789"/>
      </dsp:txXfrm>
    </dsp:sp>
    <dsp:sp modelId="{ECED83AD-1394-45A2-8B10-8322256BB371}">
      <dsp:nvSpPr>
        <dsp:cNvPr id="0" name=""/>
        <dsp:cNvSpPr/>
      </dsp:nvSpPr>
      <dsp:spPr>
        <a:xfrm>
          <a:off x="1487048" y="2136083"/>
          <a:ext cx="8944655" cy="90372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Storage</a:t>
          </a:r>
          <a:r>
            <a:rPr lang="en-US" sz="1900" b="0" i="0" kern="120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sz="1900" kern="1200">
            <a:latin typeface="Times New Roman" panose="02020603050405020304" pitchFamily="18" charset="0"/>
            <a:cs typeface="Times New Roman" panose="02020603050405020304" pitchFamily="18" charset="0"/>
          </a:endParaRPr>
        </a:p>
      </dsp:txBody>
      <dsp:txXfrm>
        <a:off x="1513517" y="2162552"/>
        <a:ext cx="7566360" cy="850789"/>
      </dsp:txXfrm>
    </dsp:sp>
    <dsp:sp modelId="{56D8AC6C-A550-4B8F-B58B-2187D63D5E6D}">
      <dsp:nvSpPr>
        <dsp:cNvPr id="0" name=""/>
        <dsp:cNvSpPr/>
      </dsp:nvSpPr>
      <dsp:spPr>
        <a:xfrm>
          <a:off x="2236163" y="3204124"/>
          <a:ext cx="8944655" cy="90372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Data Visualization</a:t>
          </a:r>
          <a:r>
            <a:rPr lang="en-US" sz="1900" b="0" i="0" kern="1200" dirty="0">
              <a:latin typeface="Times New Roman" panose="02020603050405020304" pitchFamily="18" charset="0"/>
              <a:cs typeface="Times New Roman" panose="02020603050405020304" pitchFamily="18" charset="0"/>
            </a:rPr>
            <a:t>: Use Amazon </a:t>
          </a:r>
          <a:r>
            <a:rPr lang="en-US" sz="1900" b="0" i="0" kern="1200" dirty="0" err="1">
              <a:latin typeface="Times New Roman" panose="02020603050405020304" pitchFamily="18" charset="0"/>
              <a:cs typeface="Times New Roman" panose="02020603050405020304" pitchFamily="18" charset="0"/>
            </a:rPr>
            <a:t>QuickSight</a:t>
          </a:r>
          <a:r>
            <a:rPr lang="en-US" sz="1900" b="0" i="0" kern="120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sz="1900" kern="1200" dirty="0">
            <a:latin typeface="Times New Roman" panose="02020603050405020304" pitchFamily="18" charset="0"/>
            <a:cs typeface="Times New Roman" panose="02020603050405020304" pitchFamily="18" charset="0"/>
          </a:endParaRPr>
        </a:p>
      </dsp:txBody>
      <dsp:txXfrm>
        <a:off x="2262632" y="3230593"/>
        <a:ext cx="7555179" cy="850789"/>
      </dsp:txXfrm>
    </dsp:sp>
    <dsp:sp modelId="{D69735DF-BC1D-4BEA-8D2D-BEE1D7E0D3A3}">
      <dsp:nvSpPr>
        <dsp:cNvPr id="0" name=""/>
        <dsp:cNvSpPr/>
      </dsp:nvSpPr>
      <dsp:spPr>
        <a:xfrm>
          <a:off x="8357232" y="692173"/>
          <a:ext cx="587422" cy="58742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489402" y="692173"/>
        <a:ext cx="323082" cy="442035"/>
      </dsp:txXfrm>
    </dsp:sp>
    <dsp:sp modelId="{2F8F675E-A690-4BAD-BF7B-9F094396EB95}">
      <dsp:nvSpPr>
        <dsp:cNvPr id="0" name=""/>
        <dsp:cNvSpPr/>
      </dsp:nvSpPr>
      <dsp:spPr>
        <a:xfrm>
          <a:off x="9106347" y="1760214"/>
          <a:ext cx="587422" cy="58742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238517" y="1760214"/>
        <a:ext cx="323082" cy="442035"/>
      </dsp:txXfrm>
    </dsp:sp>
    <dsp:sp modelId="{D9AEAA87-4DE9-4A79-8FE6-D7BDD16462C3}">
      <dsp:nvSpPr>
        <dsp:cNvPr id="0" name=""/>
        <dsp:cNvSpPr/>
      </dsp:nvSpPr>
      <dsp:spPr>
        <a:xfrm>
          <a:off x="9844281" y="2828256"/>
          <a:ext cx="587422" cy="58742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976451" y="2828256"/>
        <a:ext cx="323082" cy="442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6ADC-0765-4258-A132-9E98EDB11E69}" type="datetimeFigureOut">
              <a:rPr lang="en-US" smtClean="0"/>
              <a:t>8/16/2025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32E-FD4A-4C06-8516-0B9AFAC97C18}" type="slidenum">
              <a:rPr lang="en-US" smtClean="0"/>
              <a:t>‹#›</a:t>
            </a:fld>
            <a:endParaRPr lang="en-US"/>
          </a:p>
        </p:txBody>
      </p:sp>
    </p:spTree>
    <p:extLst>
      <p:ext uri="{BB962C8B-B14F-4D97-AF65-F5344CB8AC3E}">
        <p14:creationId xmlns:p14="http://schemas.microsoft.com/office/powerpoint/2010/main" val="349409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enables secure, scalable connectivity between millions of IoT devices and AWS cloud services, supporting diverse applications across industries such as healthcare, manufacturing, agriculture, and smart cities. Its global reach, comprehensive documentation, and rich feature set make it an ideal case study for demonstrating the value of a tailored metadata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such an environment, metadata which is data about data is indispensable for ensuring efficient data management, accurate discovery, seamless integration, and robust security. By adopting a tailored metadata management framework, AWS IoT Core can enhance operational efficiency, improve regulatory compliance, and maintain a competitive edge through faster, more informed decision-making.</a:t>
            </a:r>
          </a:p>
          <a:p>
            <a:endParaRPr lang="en-US" dirty="0"/>
          </a:p>
        </p:txBody>
      </p:sp>
      <p:sp>
        <p:nvSpPr>
          <p:cNvPr id="4" name="Slide Number Placeholder 3"/>
          <p:cNvSpPr>
            <a:spLocks noGrp="1"/>
          </p:cNvSpPr>
          <p:nvPr>
            <p:ph type="sldNum" sz="quarter" idx="5"/>
          </p:nvPr>
        </p:nvSpPr>
        <p:spPr/>
        <p:txBody>
          <a:bodyPr/>
          <a:lstStyle/>
          <a:p>
            <a:fld id="{82B4932E-FD4A-4C06-8516-0B9AFAC97C18}" type="slidenum">
              <a:rPr lang="en-US" smtClean="0"/>
              <a:t>4</a:t>
            </a:fld>
            <a:endParaRPr lang="en-US"/>
          </a:p>
        </p:txBody>
      </p:sp>
    </p:spTree>
    <p:extLst>
      <p:ext uri="{BB962C8B-B14F-4D97-AF65-F5344CB8AC3E}">
        <p14:creationId xmlns:p14="http://schemas.microsoft.com/office/powerpoint/2010/main" val="1679304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061154-1810-4E1A-BB8C-7AC300B6C812}" type="datetime1">
              <a:rPr lang="en-US" smtClean="0"/>
              <a:t>8/16/2025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32804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29B42-4C51-4BF4-BB74-186E70CBFE56}"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99181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FE498F-2E2C-4F7F-9CD4-43ADF876F8E3}"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1322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1A00C2-7D9A-4E36-B672-281F66486D69}"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118931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E0477-D318-4DC6-8265-9CFA596AFDD0}"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36884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E38D88-EF9F-4C51-BE1C-90B6FD0446B6}" type="datetime1">
              <a:rPr lang="en-US" smtClean="0"/>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693071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AF4CC1-1A90-4990-A2C0-179210201716}" type="datetime1">
              <a:rPr lang="en-US" smtClean="0"/>
              <a:t>8/16/2025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518023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B2C014-CA1D-469E-951A-D65D25E9FBA1}"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363711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B2E542-B259-4D27-AF89-5218B1459078}"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83662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CE484A-7740-44D4-9284-4F5565386D64}"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1315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DD6C0-4AF6-4DAE-BD44-820554EF8E34}"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70997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D27B4-E94D-4536-94C1-6F3C613430B0}"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39783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492D4-6739-406F-A1E2-61354850B55B}" type="datetime1">
              <a:rPr lang="en-US" smtClean="0"/>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0127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586D0-4E9A-4123-80B2-3767D5385E24}" type="datetime1">
              <a:rPr lang="en-US" smtClean="0"/>
              <a:t>8/16/2025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8527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39CFB-8198-44AE-AAF5-8D56BD26EE65}" type="datetime1">
              <a:rPr lang="en-US" smtClean="0"/>
              <a:t>8/16/2025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24646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81D57-8AEA-40F9-A37E-F4575B20C145}"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06925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1DCE4-A7BE-4238-9B45-BA7E19EA1C14}"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55538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0679BC-7581-474A-BF49-1C965B483C21}" type="datetime1">
              <a:rPr lang="en-US" smtClean="0"/>
              <a:t>8/16/2025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3973AD-D76A-4FB7-A8DE-DB11D9C25194}" type="slidenum">
              <a:rPr lang="en-US" smtClean="0"/>
              <a:t>‹#›</a:t>
            </a:fld>
            <a:endParaRPr lang="en-US"/>
          </a:p>
        </p:txBody>
      </p:sp>
    </p:spTree>
    <p:extLst>
      <p:ext uri="{BB962C8B-B14F-4D97-AF65-F5344CB8AC3E}">
        <p14:creationId xmlns:p14="http://schemas.microsoft.com/office/powerpoint/2010/main" val="129232946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490-9652-686B-5076-5E385FB0225D}"/>
              </a:ext>
            </a:extLst>
          </p:cNvPr>
          <p:cNvSpPr>
            <a:spLocks noGrp="1"/>
          </p:cNvSpPr>
          <p:nvPr>
            <p:ph type="ctr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Proposal </a:t>
            </a:r>
            <a:r>
              <a:rPr lang="en-US" b="1" dirty="0">
                <a:latin typeface="Times New Roman" panose="02020603050405020304" pitchFamily="18" charset="0"/>
                <a:ea typeface="Calibri" panose="020F0502020204030204" pitchFamily="34" charset="0"/>
                <a:cs typeface="Times New Roman" panose="02020603050405020304" pitchFamily="18" charset="0"/>
              </a:rPr>
              <a:t>to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Amazon Web Services Internet of things  (IoT)  to Adopt a Metadata Strategy</a:t>
            </a:r>
            <a:endParaRPr lang="en-US" sz="1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1DA6D3-65B7-071C-4FCB-17072EAB2D0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Group 1 Presentation</a:t>
            </a:r>
          </a:p>
        </p:txBody>
      </p:sp>
    </p:spTree>
    <p:extLst>
      <p:ext uri="{BB962C8B-B14F-4D97-AF65-F5344CB8AC3E}">
        <p14:creationId xmlns:p14="http://schemas.microsoft.com/office/powerpoint/2010/main" val="293475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C372A9B-27C0-F5E1-AF78-FACAEBFC1378}"/>
              </a:ext>
            </a:extLst>
          </p:cNvPr>
          <p:cNvSpPr>
            <a:spLocks noGrp="1"/>
          </p:cNvSpPr>
          <p:nvPr>
            <p:ph type="title"/>
          </p:nvPr>
        </p:nvSpPr>
        <p:spPr>
          <a:xfrm>
            <a:off x="1154954" y="973668"/>
            <a:ext cx="8761413" cy="706964"/>
          </a:xfrm>
        </p:spPr>
        <p:txBody>
          <a:bodyPr>
            <a:normAutofit/>
          </a:bodyPr>
          <a:lstStyle/>
          <a:p>
            <a:r>
              <a:rPr lang="en-US"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Best Practices for Metadata Management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E784254-2F8B-D649-4CA6-88B4836407A7}"/>
              </a:ext>
            </a:extLst>
          </p:cNvPr>
          <p:cNvGraphicFramePr>
            <a:graphicFrameLocks noGrp="1"/>
          </p:cNvGraphicFramePr>
          <p:nvPr>
            <p:ph idx="1"/>
            <p:extLst>
              <p:ext uri="{D42A27DB-BD31-4B8C-83A1-F6EECF244321}">
                <p14:modId xmlns:p14="http://schemas.microsoft.com/office/powerpoint/2010/main" val="2872322400"/>
              </p:ext>
            </p:extLst>
          </p:nvPr>
        </p:nvGraphicFramePr>
        <p:xfrm>
          <a:off x="960363" y="1717658"/>
          <a:ext cx="10367000" cy="4421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0FCB818-B8DC-F39F-23D8-05D0A5531D9D}"/>
              </a:ext>
            </a:extLst>
          </p:cNvPr>
          <p:cNvSpPr>
            <a:spLocks noGrp="1"/>
          </p:cNvSpPr>
          <p:nvPr>
            <p:ph type="sldNum" sz="quarter" idx="12"/>
          </p:nvPr>
        </p:nvSpPr>
        <p:spPr/>
        <p:txBody>
          <a:bodyPr/>
          <a:lstStyle/>
          <a:p>
            <a:fld id="{3A3973AD-D76A-4FB7-A8DE-DB11D9C25194}" type="slidenum">
              <a:rPr lang="en-US" smtClean="0">
                <a:solidFill>
                  <a:schemeClr val="tx1">
                    <a:lumMod val="95000"/>
                  </a:schemeClr>
                </a:solidFill>
              </a:rPr>
              <a:t>10</a:t>
            </a:fld>
            <a:endParaRPr lang="en-US" dirty="0">
              <a:solidFill>
                <a:schemeClr val="tx1">
                  <a:lumMod val="95000"/>
                </a:schemeClr>
              </a:solidFill>
            </a:endParaRPr>
          </a:p>
        </p:txBody>
      </p:sp>
    </p:spTree>
    <p:extLst>
      <p:ext uri="{BB962C8B-B14F-4D97-AF65-F5344CB8AC3E}">
        <p14:creationId xmlns:p14="http://schemas.microsoft.com/office/powerpoint/2010/main" val="40536341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Potential Challenges</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CF80AC0-1D5E-040D-3412-862F2BF8DAF3}"/>
              </a:ext>
            </a:extLst>
          </p:cNvPr>
          <p:cNvGraphicFramePr>
            <a:graphicFrameLocks noGrp="1"/>
          </p:cNvGraphicFramePr>
          <p:nvPr>
            <p:ph idx="1"/>
            <p:extLst>
              <p:ext uri="{D42A27DB-BD31-4B8C-83A1-F6EECF244321}">
                <p14:modId xmlns:p14="http://schemas.microsoft.com/office/powerpoint/2010/main" val="6578258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F0D27A3-84AB-1AED-489A-CDC5A34FA458}"/>
              </a:ext>
            </a:extLst>
          </p:cNvPr>
          <p:cNvSpPr>
            <a:spLocks noGrp="1"/>
          </p:cNvSpPr>
          <p:nvPr>
            <p:ph type="sldNum" sz="quarter" idx="12"/>
          </p:nvPr>
        </p:nvSpPr>
        <p:spPr/>
        <p:txBody>
          <a:bodyPr/>
          <a:lstStyle/>
          <a:p>
            <a:fld id="{3A3973AD-D76A-4FB7-A8DE-DB11D9C2519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6E-38A1-49DB-AB50-63246F3971C0}"/>
              </a:ext>
            </a:extLst>
          </p:cNvPr>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Tailored Approach for AWS IoT</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197F00C-50AE-7625-A5EE-32FD0F0E09E9}"/>
              </a:ext>
            </a:extLst>
          </p:cNvPr>
          <p:cNvGraphicFramePr>
            <a:graphicFrameLocks noGrp="1"/>
          </p:cNvGraphicFramePr>
          <p:nvPr>
            <p:ph idx="1"/>
            <p:extLst>
              <p:ext uri="{D42A27DB-BD31-4B8C-83A1-F6EECF244321}">
                <p14:modId xmlns:p14="http://schemas.microsoft.com/office/powerpoint/2010/main" val="2885639435"/>
              </p:ext>
            </p:extLst>
          </p:nvPr>
        </p:nvGraphicFramePr>
        <p:xfrm>
          <a:off x="507973" y="2284322"/>
          <a:ext cx="11180819" cy="4107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C0FF4E9B-EE62-C86A-842B-99C4CE53F968}"/>
              </a:ext>
            </a:extLst>
          </p:cNvPr>
          <p:cNvSpPr>
            <a:spLocks noGrp="1"/>
          </p:cNvSpPr>
          <p:nvPr>
            <p:ph type="sldNum" sz="quarter" idx="12"/>
          </p:nvPr>
        </p:nvSpPr>
        <p:spPr/>
        <p:txBody>
          <a:bodyPr/>
          <a:lstStyle/>
          <a:p>
            <a:fld id="{3A3973AD-D76A-4FB7-A8DE-DB11D9C25194}" type="slidenum">
              <a:rPr lang="en-US" smtClean="0"/>
              <a:t>12</a:t>
            </a:fld>
            <a:endParaRPr lang="en-US"/>
          </a:p>
        </p:txBody>
      </p:sp>
    </p:spTree>
    <p:extLst>
      <p:ext uri="{BB962C8B-B14F-4D97-AF65-F5344CB8AC3E}">
        <p14:creationId xmlns:p14="http://schemas.microsoft.com/office/powerpoint/2010/main" val="116723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 Factors</a:t>
            </a:r>
          </a:p>
        </p:txBody>
      </p:sp>
      <p:graphicFrame>
        <p:nvGraphicFramePr>
          <p:cNvPr id="7" name="Content Placeholder 2">
            <a:extLst>
              <a:ext uri="{FF2B5EF4-FFF2-40B4-BE49-F238E27FC236}">
                <a16:creationId xmlns:a16="http://schemas.microsoft.com/office/drawing/2014/main" id="{A02C317F-485C-C6DE-AFEF-5F7411038970}"/>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6F8E2593-B695-173F-46D4-1F97FFBAA3BC}"/>
              </a:ext>
            </a:extLst>
          </p:cNvPr>
          <p:cNvSpPr>
            <a:spLocks noGrp="1"/>
          </p:cNvSpPr>
          <p:nvPr>
            <p:ph type="sldNum" sz="quarter" idx="12"/>
          </p:nvPr>
        </p:nvSpPr>
        <p:spPr/>
        <p:txBody>
          <a:bodyPr/>
          <a:lstStyle/>
          <a:p>
            <a:fld id="{3A3973AD-D76A-4FB7-A8DE-DB11D9C2519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4" name="Freeform: Shape 23">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US"/>
            </a:p>
          </p:txBody>
        </p:sp>
      </p:grpSp>
      <p:sp>
        <p:nvSpPr>
          <p:cNvPr id="2" name="Title 1"/>
          <p:cNvSpPr>
            <a:spLocks noGrp="1"/>
          </p:cNvSpPr>
          <p:nvPr>
            <p:ph type="title"/>
          </p:nvPr>
        </p:nvSpPr>
        <p:spPr>
          <a:xfrm>
            <a:off x="1154954" y="838200"/>
            <a:ext cx="8761413" cy="977900"/>
          </a:xfrm>
        </p:spPr>
        <p:txBody>
          <a:bodyPr>
            <a:normAutofit/>
          </a:bodyPr>
          <a:lstStyle/>
          <a:p>
            <a:r>
              <a:rPr lang="en-US">
                <a:solidFill>
                  <a:srgbClr val="FFFFFF"/>
                </a:solidFill>
              </a:rPr>
              <a:t>Identifying Gaps</a:t>
            </a:r>
          </a:p>
        </p:txBody>
      </p:sp>
      <p:sp>
        <p:nvSpPr>
          <p:cNvPr id="3" name="Content Placeholder 2"/>
          <p:cNvSpPr>
            <a:spLocks noGrp="1"/>
          </p:cNvSpPr>
          <p:nvPr>
            <p:ph idx="1"/>
          </p:nvPr>
        </p:nvSpPr>
        <p:spPr>
          <a:xfrm>
            <a:off x="1887233" y="2603500"/>
            <a:ext cx="8417535" cy="3416300"/>
          </a:xfrm>
        </p:spPr>
        <p:txBody>
          <a:bodyPr>
            <a:normAutofit/>
          </a:bodyPr>
          <a:lstStyle/>
          <a:p>
            <a:endParaRPr lang="en-US" dirty="0"/>
          </a:p>
          <a:p>
            <a:pPr>
              <a:defRPr sz="2200">
                <a:solidFill>
                  <a:srgbClr val="800080"/>
                </a:solidFill>
              </a:defRPr>
            </a:pPr>
            <a:r>
              <a:rPr lang="en-US" dirty="0"/>
              <a:t>🔍 Process: unclear workflows for metadata lifecycle</a:t>
            </a:r>
          </a:p>
          <a:p>
            <a:pPr marL="0" indent="0">
              <a:buNone/>
              <a:defRPr sz="2200">
                <a:solidFill>
                  <a:srgbClr val="800080"/>
                </a:solidFill>
              </a:defRPr>
            </a:pPr>
            <a:endParaRPr lang="en-US" dirty="0"/>
          </a:p>
          <a:p>
            <a:pPr>
              <a:defRPr sz="2200">
                <a:solidFill>
                  <a:srgbClr val="800080"/>
                </a:solidFill>
              </a:defRPr>
            </a:pPr>
            <a:r>
              <a:rPr lang="en-US" dirty="0"/>
              <a:t>👥 Personnel: limited expertise in governance</a:t>
            </a:r>
          </a:p>
          <a:p>
            <a:pPr>
              <a:defRPr sz="2200">
                <a:solidFill>
                  <a:srgbClr val="800080"/>
                </a:solidFill>
              </a:defRPr>
            </a:pPr>
            <a:endParaRPr lang="en-US" dirty="0"/>
          </a:p>
          <a:p>
            <a:pPr>
              <a:defRPr sz="2200">
                <a:solidFill>
                  <a:srgbClr val="800080"/>
                </a:solidFill>
              </a:defRPr>
            </a:pPr>
            <a:r>
              <a:rPr lang="en-US" dirty="0"/>
              <a:t>💻 Technology: lack of automation and AI integration</a:t>
            </a:r>
          </a:p>
        </p:txBody>
      </p:sp>
      <p:sp>
        <p:nvSpPr>
          <p:cNvPr id="4" name="Slide Number Placeholder 3">
            <a:extLst>
              <a:ext uri="{FF2B5EF4-FFF2-40B4-BE49-F238E27FC236}">
                <a16:creationId xmlns:a16="http://schemas.microsoft.com/office/drawing/2014/main" id="{66EC8F73-B75D-D74A-C8BD-066200A4BDA8}"/>
              </a:ext>
            </a:extLst>
          </p:cNvPr>
          <p:cNvSpPr>
            <a:spLocks noGrp="1"/>
          </p:cNvSpPr>
          <p:nvPr>
            <p:ph type="sldNum" sz="quarter" idx="12"/>
          </p:nvPr>
        </p:nvSpPr>
        <p:spPr/>
        <p:txBody>
          <a:bodyPr/>
          <a:lstStyle/>
          <a:p>
            <a:r>
              <a:rPr lang="en-US" dirty="0"/>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Bridging the Gaps</a:t>
            </a:r>
          </a:p>
        </p:txBody>
      </p:sp>
      <p:sp>
        <p:nvSpPr>
          <p:cNvPr id="3" name="Content Placeholder 2"/>
          <p:cNvSpPr>
            <a:spLocks noGrp="1"/>
          </p:cNvSpPr>
          <p:nvPr>
            <p:ph idx="1"/>
          </p:nvPr>
        </p:nvSpPr>
        <p:spPr/>
        <p:txBody>
          <a:bodyPr/>
          <a:lstStyle/>
          <a:p>
            <a:endParaRPr dirty="0"/>
          </a:p>
          <a:p>
            <a:pPr>
              <a:defRPr sz="2200">
                <a:solidFill>
                  <a:srgbClr val="228B22"/>
                </a:solidFill>
              </a:defRPr>
            </a:pPr>
            <a:r>
              <a:rPr dirty="0"/>
              <a:t>➡️ Process → SOPs, audits, validation rules</a:t>
            </a:r>
            <a:endParaRPr lang="en-US" dirty="0"/>
          </a:p>
          <a:p>
            <a:pPr marL="0" indent="0">
              <a:buNone/>
              <a:defRPr sz="2200">
                <a:solidFill>
                  <a:srgbClr val="228B22"/>
                </a:solidFill>
              </a:defRPr>
            </a:pPr>
            <a:endParaRPr dirty="0"/>
          </a:p>
          <a:p>
            <a:pPr>
              <a:defRPr sz="2200">
                <a:solidFill>
                  <a:srgbClr val="228B22"/>
                </a:solidFill>
              </a:defRPr>
            </a:pPr>
            <a:r>
              <a:rPr dirty="0"/>
              <a:t>➡️ Personnel → training, certifications, awareness</a:t>
            </a:r>
            <a:endParaRPr lang="en-US" dirty="0"/>
          </a:p>
          <a:p>
            <a:pPr marL="0" indent="0">
              <a:buNone/>
              <a:defRPr sz="2200">
                <a:solidFill>
                  <a:srgbClr val="228B22"/>
                </a:solidFill>
              </a:defRPr>
            </a:pPr>
            <a:endParaRPr dirty="0"/>
          </a:p>
          <a:p>
            <a:pPr>
              <a:defRPr sz="2200">
                <a:solidFill>
                  <a:srgbClr val="228B22"/>
                </a:solidFill>
              </a:defRPr>
            </a:pPr>
            <a:r>
              <a:rPr dirty="0"/>
              <a:t>➡️ Technology → automation tools, AI-driven enrichment</a:t>
            </a:r>
          </a:p>
        </p:txBody>
      </p:sp>
      <p:sp>
        <p:nvSpPr>
          <p:cNvPr id="5" name="Slide Number Placeholder 4">
            <a:extLst>
              <a:ext uri="{FF2B5EF4-FFF2-40B4-BE49-F238E27FC236}">
                <a16:creationId xmlns:a16="http://schemas.microsoft.com/office/drawing/2014/main" id="{E8C884F2-EDB7-2F0B-3675-6CD35087BBEB}"/>
              </a:ext>
            </a:extLst>
          </p:cNvPr>
          <p:cNvSpPr>
            <a:spLocks noGrp="1"/>
          </p:cNvSpPr>
          <p:nvPr>
            <p:ph type="sldNum" sz="quarter" idx="12"/>
          </p:nvPr>
        </p:nvSpPr>
        <p:spPr/>
        <p:txBody>
          <a:bodyPr/>
          <a:lstStyle/>
          <a:p>
            <a:fld id="{3A3973AD-D76A-4FB7-A8DE-DB11D9C2519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3 Pillars: Process, Personnel, Technology</a:t>
            </a:r>
          </a:p>
        </p:txBody>
      </p:sp>
      <p:sp>
        <p:nvSpPr>
          <p:cNvPr id="3" name="Content Placeholder 2"/>
          <p:cNvSpPr>
            <a:spLocks noGrp="1"/>
          </p:cNvSpPr>
          <p:nvPr>
            <p:ph idx="1"/>
          </p:nvPr>
        </p:nvSpPr>
        <p:spPr/>
        <p:txBody>
          <a:bodyPr/>
          <a:lstStyle/>
          <a:p>
            <a:endParaRPr dirty="0"/>
          </a:p>
          <a:p>
            <a:pPr>
              <a:defRPr sz="2200">
                <a:solidFill>
                  <a:srgbClr val="4682B4"/>
                </a:solidFill>
              </a:defRPr>
            </a:pPr>
            <a:r>
              <a:rPr dirty="0"/>
              <a:t>🏛️ Process: governance, audit trails, version control</a:t>
            </a:r>
            <a:endParaRPr lang="en-US" dirty="0"/>
          </a:p>
          <a:p>
            <a:pPr marL="0" indent="0">
              <a:buNone/>
              <a:defRPr sz="2200">
                <a:solidFill>
                  <a:srgbClr val="4682B4"/>
                </a:solidFill>
              </a:defRPr>
            </a:pPr>
            <a:endParaRPr dirty="0"/>
          </a:p>
          <a:p>
            <a:pPr>
              <a:defRPr sz="2200">
                <a:solidFill>
                  <a:srgbClr val="4682B4"/>
                </a:solidFill>
              </a:defRPr>
            </a:pPr>
            <a:r>
              <a:rPr dirty="0"/>
              <a:t>🏛️ Personnel: stewardship roles, collaboration, incentives</a:t>
            </a:r>
            <a:endParaRPr lang="en-US" dirty="0"/>
          </a:p>
          <a:p>
            <a:pPr marL="0" indent="0">
              <a:buNone/>
              <a:defRPr sz="2200">
                <a:solidFill>
                  <a:srgbClr val="4682B4"/>
                </a:solidFill>
              </a:defRPr>
            </a:pPr>
            <a:endParaRPr dirty="0"/>
          </a:p>
          <a:p>
            <a:pPr>
              <a:defRPr sz="2200">
                <a:solidFill>
                  <a:srgbClr val="4682B4"/>
                </a:solidFill>
              </a:defRPr>
            </a:pPr>
            <a:r>
              <a:rPr dirty="0"/>
              <a:t>🏛️ Technology: AWS Glue, repositories, AI tools</a:t>
            </a:r>
          </a:p>
        </p:txBody>
      </p:sp>
      <p:sp>
        <p:nvSpPr>
          <p:cNvPr id="5" name="Slide Number Placeholder 4">
            <a:extLst>
              <a:ext uri="{FF2B5EF4-FFF2-40B4-BE49-F238E27FC236}">
                <a16:creationId xmlns:a16="http://schemas.microsoft.com/office/drawing/2014/main" id="{AECDE48C-CF09-40F4-091A-0019AD9EE02E}"/>
              </a:ext>
            </a:extLst>
          </p:cNvPr>
          <p:cNvSpPr>
            <a:spLocks noGrp="1"/>
          </p:cNvSpPr>
          <p:nvPr>
            <p:ph type="sldNum" sz="quarter" idx="12"/>
          </p:nvPr>
        </p:nvSpPr>
        <p:spPr/>
        <p:txBody>
          <a:bodyPr/>
          <a:lstStyle/>
          <a:p>
            <a:fld id="{3A3973AD-D76A-4FB7-A8DE-DB11D9C2519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54598D1-FA49-5C69-2CF3-1A066F89D4A5}"/>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1998548F-AA1B-C65B-C0A4-A6F9C6ABD6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A2E60711-3FA9-2CCD-5992-DBF66AF60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83B40BAE-7FD9-E4ED-601F-0F05C62131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C0D20982-4981-809D-C107-D242CE3E35B8}"/>
              </a:ext>
            </a:extLst>
          </p:cNvPr>
          <p:cNvSpPr>
            <a:spLocks noGrp="1"/>
          </p:cNvSpPr>
          <p:nvPr>
            <p:ph type="title"/>
          </p:nvPr>
        </p:nvSpPr>
        <p:spPr>
          <a:xfrm>
            <a:off x="838200" y="620186"/>
            <a:ext cx="8761413" cy="706964"/>
          </a:xfrm>
        </p:spPr>
        <p:txBody>
          <a:bodyPr>
            <a:normAutofit/>
          </a:bodyPr>
          <a:lstStyle/>
          <a:p>
            <a:r>
              <a:rPr lang="en-US"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Implementation Roadmap</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8A16832C-8506-FF4B-BC36-557DEA84F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Table 5">
            <a:extLst>
              <a:ext uri="{FF2B5EF4-FFF2-40B4-BE49-F238E27FC236}">
                <a16:creationId xmlns:a16="http://schemas.microsoft.com/office/drawing/2014/main" id="{0E343920-4EAE-2E39-6F8C-7210EC763EF6}"/>
              </a:ext>
            </a:extLst>
          </p:cNvPr>
          <p:cNvGraphicFramePr>
            <a:graphicFrameLocks noGrp="1"/>
          </p:cNvGraphicFramePr>
          <p:nvPr>
            <p:extLst>
              <p:ext uri="{D42A27DB-BD31-4B8C-83A1-F6EECF244321}">
                <p14:modId xmlns:p14="http://schemas.microsoft.com/office/powerpoint/2010/main" val="2454380152"/>
              </p:ext>
            </p:extLst>
          </p:nvPr>
        </p:nvGraphicFramePr>
        <p:xfrm>
          <a:off x="761188" y="1358056"/>
          <a:ext cx="10669624" cy="4882486"/>
        </p:xfrm>
        <a:graphic>
          <a:graphicData uri="http://schemas.openxmlformats.org/drawingml/2006/table">
            <a:tbl>
              <a:tblPr firstRow="1" firstCol="1" bandRow="1">
                <a:tableStyleId>{5C22544A-7EE6-4342-B048-85BDC9FD1C3A}</a:tableStyleId>
              </a:tblPr>
              <a:tblGrid>
                <a:gridCol w="2667406">
                  <a:extLst>
                    <a:ext uri="{9D8B030D-6E8A-4147-A177-3AD203B41FA5}">
                      <a16:colId xmlns:a16="http://schemas.microsoft.com/office/drawing/2014/main" val="122955935"/>
                    </a:ext>
                  </a:extLst>
                </a:gridCol>
                <a:gridCol w="2667406">
                  <a:extLst>
                    <a:ext uri="{9D8B030D-6E8A-4147-A177-3AD203B41FA5}">
                      <a16:colId xmlns:a16="http://schemas.microsoft.com/office/drawing/2014/main" val="1687530784"/>
                    </a:ext>
                  </a:extLst>
                </a:gridCol>
                <a:gridCol w="2667406">
                  <a:extLst>
                    <a:ext uri="{9D8B030D-6E8A-4147-A177-3AD203B41FA5}">
                      <a16:colId xmlns:a16="http://schemas.microsoft.com/office/drawing/2014/main" val="1925037473"/>
                    </a:ext>
                  </a:extLst>
                </a:gridCol>
                <a:gridCol w="2667406">
                  <a:extLst>
                    <a:ext uri="{9D8B030D-6E8A-4147-A177-3AD203B41FA5}">
                      <a16:colId xmlns:a16="http://schemas.microsoft.com/office/drawing/2014/main" val="2100214317"/>
                    </a:ext>
                  </a:extLst>
                </a:gridCol>
              </a:tblGrid>
              <a:tr h="306275">
                <a:tc>
                  <a:txBody>
                    <a:bodyPr/>
                    <a:lstStyle/>
                    <a:p>
                      <a:pPr marL="0" marR="0">
                        <a:lnSpc>
                          <a:spcPct val="115000"/>
                        </a:lnSpc>
                        <a:spcBef>
                          <a:spcPts val="0"/>
                        </a:spcBef>
                        <a:spcAft>
                          <a:spcPts val="800"/>
                        </a:spcAft>
                      </a:pPr>
                      <a:r>
                        <a:rPr lang="en-US" sz="1800" kern="100">
                          <a:effectLst/>
                        </a:rPr>
                        <a:t>Steps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dirty="0">
                          <a:effectLst/>
                        </a:rPr>
                        <a:t>Activity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800" kern="100" dirty="0">
                          <a:effectLst/>
                        </a:rPr>
                        <a:t>Estimated Duration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a:effectLst/>
                        </a:rPr>
                        <a:t>Notes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96942532"/>
                  </a:ext>
                </a:extLst>
              </a:tr>
              <a:tr h="960227">
                <a:tc>
                  <a:txBody>
                    <a:bodyPr/>
                    <a:lstStyle/>
                    <a:p>
                      <a:pPr marL="0" marR="0">
                        <a:lnSpc>
                          <a:spcPct val="115000"/>
                        </a:lnSpc>
                        <a:spcBef>
                          <a:spcPts val="0"/>
                        </a:spcBef>
                        <a:spcAft>
                          <a:spcPts val="800"/>
                        </a:spcAft>
                      </a:pPr>
                      <a:r>
                        <a:rPr lang="en-US" sz="1200" kern="100">
                          <a:effectLst/>
                        </a:rPr>
                        <a:t>1. Assessment and Planning</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Evaluate current metadata management practices, identify gaps, and define objectives.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dirty="0">
                          <a:effectLst/>
                        </a:rPr>
                        <a:t>3–4 weeks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stakeholder interviews, requirement gathering, and initial documentation.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81112809"/>
                  </a:ext>
                </a:extLst>
              </a:tr>
              <a:tr h="721701">
                <a:tc>
                  <a:txBody>
                    <a:bodyPr/>
                    <a:lstStyle/>
                    <a:p>
                      <a:pPr marL="0" marR="0">
                        <a:lnSpc>
                          <a:spcPct val="115000"/>
                        </a:lnSpc>
                        <a:spcBef>
                          <a:spcPts val="0"/>
                        </a:spcBef>
                        <a:spcAft>
                          <a:spcPts val="800"/>
                        </a:spcAft>
                      </a:pPr>
                      <a:r>
                        <a:rPr lang="en-US" sz="1200" kern="100">
                          <a:effectLst/>
                        </a:rPr>
                        <a:t>2. Metadata Framework Development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Design a metadata framework tailored to AWS IoT’s needs.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Covers data models, metadata standards, governance policies.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46338578"/>
                  </a:ext>
                </a:extLst>
              </a:tr>
              <a:tr h="721701">
                <a:tc>
                  <a:txBody>
                    <a:bodyPr/>
                    <a:lstStyle/>
                    <a:p>
                      <a:pPr marL="0" marR="0">
                        <a:lnSpc>
                          <a:spcPct val="115000"/>
                        </a:lnSpc>
                        <a:spcBef>
                          <a:spcPts val="0"/>
                        </a:spcBef>
                        <a:spcAft>
                          <a:spcPts val="800"/>
                        </a:spcAft>
                      </a:pPr>
                      <a:r>
                        <a:rPr lang="en-US" sz="1200" kern="100">
                          <a:effectLst/>
                        </a:rPr>
                        <a:t>3. Automated Metadata Collection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Configure and implement automated collection tools.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3–5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AWS IoT Core, AWS IoT Analytics setup, and integration testing.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93788767"/>
                  </a:ext>
                </a:extLst>
              </a:tr>
              <a:tr h="960227">
                <a:tc>
                  <a:txBody>
                    <a:bodyPr/>
                    <a:lstStyle/>
                    <a:p>
                      <a:pPr marL="0" marR="0">
                        <a:lnSpc>
                          <a:spcPct val="115000"/>
                        </a:lnSpc>
                        <a:spcBef>
                          <a:spcPts val="0"/>
                        </a:spcBef>
                        <a:spcAft>
                          <a:spcPts val="800"/>
                        </a:spcAft>
                      </a:pPr>
                      <a:r>
                        <a:rPr lang="en-US" sz="1200" kern="100">
                          <a:effectLst/>
                        </a:rPr>
                        <a:t>4. Metadata Storage and Visualization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Deploy storage solutions and set up dashboards.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Depends on whether using Amazon Timestream, DynamoDB, </a:t>
                      </a:r>
                      <a:r>
                        <a:rPr lang="en-US" sz="1300" kern="100" dirty="0" err="1">
                          <a:effectLst/>
                        </a:rPr>
                        <a:t>QuickSight</a:t>
                      </a:r>
                      <a:r>
                        <a:rPr lang="en-US" sz="1300" kern="100" dirty="0">
                          <a:effectLst/>
                        </a:rPr>
                        <a:t>, or Grafana.</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6080130"/>
                  </a:ext>
                </a:extLst>
              </a:tr>
              <a:tr h="721701">
                <a:tc>
                  <a:txBody>
                    <a:bodyPr/>
                    <a:lstStyle/>
                    <a:p>
                      <a:pPr marL="0" marR="0">
                        <a:lnSpc>
                          <a:spcPct val="115000"/>
                        </a:lnSpc>
                        <a:spcBef>
                          <a:spcPts val="0"/>
                        </a:spcBef>
                        <a:spcAft>
                          <a:spcPts val="800"/>
                        </a:spcAft>
                      </a:pPr>
                      <a:r>
                        <a:rPr lang="en-US" sz="1200" kern="100">
                          <a:effectLst/>
                        </a:rPr>
                        <a:t>5. Testing and Validation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Perform system testing, validation, and fine-tuning.</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2–3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Involves QA testing, bug fixes, and performance checks.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69775862"/>
                  </a:ext>
                </a:extLst>
              </a:tr>
              <a:tr h="483175">
                <a:tc>
                  <a:txBody>
                    <a:bodyPr/>
                    <a:lstStyle/>
                    <a:p>
                      <a:pPr marL="0" marR="0">
                        <a:lnSpc>
                          <a:spcPct val="115000"/>
                        </a:lnSpc>
                        <a:spcBef>
                          <a:spcPts val="0"/>
                        </a:spcBef>
                        <a:spcAft>
                          <a:spcPts val="800"/>
                        </a:spcAft>
                      </a:pPr>
                      <a:r>
                        <a:rPr lang="en-US" sz="1200" kern="100">
                          <a:effectLst/>
                        </a:rPr>
                        <a:t>6. Monitor &amp; Update Metadata</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Begin continuous monitoring and monthly updates.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Ongoing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Schedule reviews every 30 days post-launch.</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8822646"/>
                  </a:ext>
                </a:extLst>
              </a:tr>
            </a:tbl>
          </a:graphicData>
        </a:graphic>
      </p:graphicFrame>
      <p:sp>
        <p:nvSpPr>
          <p:cNvPr id="4" name="Slide Number Placeholder 3">
            <a:extLst>
              <a:ext uri="{FF2B5EF4-FFF2-40B4-BE49-F238E27FC236}">
                <a16:creationId xmlns:a16="http://schemas.microsoft.com/office/drawing/2014/main" id="{F7BBE2EE-CD4E-B81C-8A54-68F98DF2CB2C}"/>
              </a:ext>
            </a:extLst>
          </p:cNvPr>
          <p:cNvSpPr>
            <a:spLocks noGrp="1"/>
          </p:cNvSpPr>
          <p:nvPr>
            <p:ph type="sldNum" sz="quarter" idx="12"/>
          </p:nvPr>
        </p:nvSpPr>
        <p:spPr/>
        <p:txBody>
          <a:bodyPr/>
          <a:lstStyle/>
          <a:p>
            <a:r>
              <a:rPr lang="en-US" dirty="0">
                <a:solidFill>
                  <a:schemeClr val="tx1">
                    <a:lumMod val="95000"/>
                  </a:schemeClr>
                </a:solidFill>
              </a:rPr>
              <a:t>17</a:t>
            </a:r>
          </a:p>
        </p:txBody>
      </p:sp>
    </p:spTree>
    <p:extLst>
      <p:ext uri="{BB962C8B-B14F-4D97-AF65-F5344CB8AC3E}">
        <p14:creationId xmlns:p14="http://schemas.microsoft.com/office/powerpoint/2010/main" val="5499831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75C-D580-5F57-DFB8-D5C8416C40F5}"/>
              </a:ext>
            </a:extLst>
          </p:cNvPr>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solidFill>
                <a:srgbClr val="EBEBEB"/>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A26EB-92D3-1C18-1DA7-8F6798AC6D31}"/>
              </a:ext>
            </a:extLst>
          </p:cNvPr>
          <p:cNvSpPr>
            <a:spLocks noGrp="1"/>
          </p:cNvSpPr>
          <p:nvPr>
            <p:ph idx="1"/>
          </p:nvPr>
        </p:nvSpPr>
        <p:spPr>
          <a:xfrm>
            <a:off x="559731" y="2327454"/>
            <a:ext cx="7467282" cy="3909443"/>
          </a:xfrm>
        </p:spPr>
        <p:txBody>
          <a:bodyPr anchor="ctr">
            <a:normAutofit/>
          </a:bodyPr>
          <a:lstStyle/>
          <a:p>
            <a:pPr marL="0" marR="0">
              <a:spcBef>
                <a:spcPts val="0"/>
              </a:spcBef>
              <a:spcAft>
                <a:spcPts val="10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By implementing a metadata management system tailored to AWS IoT's specific needs, the organization can unlock the full potential of its IoT data, drive business outcomes, and stay ahead in the competitive IoT landscape.</a:t>
            </a:r>
          </a:p>
        </p:txBody>
      </p:sp>
      <p:pic>
        <p:nvPicPr>
          <p:cNvPr id="7" name="Graphic 6" descr="Laptop Secure">
            <a:extLst>
              <a:ext uri="{FF2B5EF4-FFF2-40B4-BE49-F238E27FC236}">
                <a16:creationId xmlns:a16="http://schemas.microsoft.com/office/drawing/2014/main" id="{0A87EA44-05AE-E4C1-827F-0A8D5E7FC0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6" name="Slide Number Placeholder 5">
            <a:extLst>
              <a:ext uri="{FF2B5EF4-FFF2-40B4-BE49-F238E27FC236}">
                <a16:creationId xmlns:a16="http://schemas.microsoft.com/office/drawing/2014/main" id="{8B1C2A4A-BEC2-B038-B980-2974A3BC0AD3}"/>
              </a:ext>
            </a:extLst>
          </p:cNvPr>
          <p:cNvSpPr>
            <a:spLocks noGrp="1"/>
          </p:cNvSpPr>
          <p:nvPr>
            <p:ph type="sldNum" sz="quarter" idx="12"/>
          </p:nvPr>
        </p:nvSpPr>
        <p:spPr/>
        <p:txBody>
          <a:bodyPr/>
          <a:lstStyle/>
          <a:p>
            <a:fld id="{3A3973AD-D76A-4FB7-A8DE-DB11D9C25194}" type="slidenum">
              <a:rPr lang="en-US" smtClean="0"/>
              <a:t>18</a:t>
            </a:fld>
            <a:endParaRPr lang="en-US"/>
          </a:p>
        </p:txBody>
      </p:sp>
    </p:spTree>
    <p:extLst>
      <p:ext uri="{BB962C8B-B14F-4D97-AF65-F5344CB8AC3E}">
        <p14:creationId xmlns:p14="http://schemas.microsoft.com/office/powerpoint/2010/main" val="199584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AD0A7FF2-C295-C83E-6B8A-B94E5D6F837D}"/>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Members in The Group</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EAB605-E97B-6798-BBA4-EE6B012DFA04}"/>
              </a:ext>
            </a:extLst>
          </p:cNvPr>
          <p:cNvSpPr>
            <a:spLocks noGrp="1"/>
          </p:cNvSpPr>
          <p:nvPr>
            <p:ph idx="1"/>
          </p:nvPr>
        </p:nvSpPr>
        <p:spPr>
          <a:xfrm>
            <a:off x="4678424" y="1059025"/>
            <a:ext cx="6173077" cy="4739950"/>
          </a:xfrm>
        </p:spPr>
        <p:txBody>
          <a:bodyPr anchor="ctr">
            <a:normAutofit/>
          </a:bodyPr>
          <a:lstStyle/>
          <a:p>
            <a:r>
              <a:rPr lang="en-US" b="1" dirty="0">
                <a:solidFill>
                  <a:schemeClr val="tx1"/>
                </a:solidFill>
              </a:rPr>
              <a:t>JACOB KWEKU HADA</a:t>
            </a:r>
            <a:r>
              <a:rPr lang="en-US" dirty="0">
                <a:solidFill>
                  <a:schemeClr val="tx1"/>
                </a:solidFill>
              </a:rPr>
              <a:t> – SE/DMD/24/0012</a:t>
            </a:r>
          </a:p>
          <a:p>
            <a:r>
              <a:rPr lang="en-US" b="1" dirty="0">
                <a:solidFill>
                  <a:schemeClr val="tx1"/>
                </a:solidFill>
              </a:rPr>
              <a:t>EMMANUEL OWUSU BOATENG</a:t>
            </a:r>
            <a:r>
              <a:rPr lang="en-US" dirty="0">
                <a:solidFill>
                  <a:schemeClr val="tx1"/>
                </a:solidFill>
              </a:rPr>
              <a:t> – SE/DMD/24/0017</a:t>
            </a:r>
          </a:p>
          <a:p>
            <a:r>
              <a:rPr lang="en-US" b="1" dirty="0">
                <a:solidFill>
                  <a:schemeClr val="tx1"/>
                </a:solidFill>
              </a:rPr>
              <a:t>GEORGE OFORI</a:t>
            </a:r>
            <a:r>
              <a:rPr lang="en-US" dirty="0">
                <a:solidFill>
                  <a:schemeClr val="tx1"/>
                </a:solidFill>
              </a:rPr>
              <a:t> – SE/DMD/24/0015</a:t>
            </a:r>
          </a:p>
          <a:p>
            <a:r>
              <a:rPr lang="en-US" b="1" dirty="0">
                <a:solidFill>
                  <a:schemeClr val="tx1"/>
                </a:solidFill>
              </a:rPr>
              <a:t>VITUS BAWA</a:t>
            </a:r>
            <a:r>
              <a:rPr lang="en-US" dirty="0">
                <a:solidFill>
                  <a:schemeClr val="tx1"/>
                </a:solidFill>
              </a:rPr>
              <a:t> – SE/DMD/24/</a:t>
            </a:r>
          </a:p>
          <a:p>
            <a:r>
              <a:rPr lang="en-US" b="1" dirty="0">
                <a:solidFill>
                  <a:schemeClr val="tx1"/>
                </a:solidFill>
              </a:rPr>
              <a:t>ELIJAH ACQUAH</a:t>
            </a:r>
            <a:r>
              <a:rPr lang="en-US" dirty="0">
                <a:solidFill>
                  <a:schemeClr val="tx1"/>
                </a:solidFill>
              </a:rPr>
              <a:t> – SE/DMD/24/0003</a:t>
            </a:r>
          </a:p>
        </p:txBody>
      </p:sp>
      <p:sp>
        <p:nvSpPr>
          <p:cNvPr id="4" name="Slide Number Placeholder 3">
            <a:extLst>
              <a:ext uri="{FF2B5EF4-FFF2-40B4-BE49-F238E27FC236}">
                <a16:creationId xmlns:a16="http://schemas.microsoft.com/office/drawing/2014/main" id="{38F4E0DE-8500-BD49-F963-5FCA1C2D88A6}"/>
              </a:ext>
            </a:extLst>
          </p:cNvPr>
          <p:cNvSpPr>
            <a:spLocks noGrp="1"/>
          </p:cNvSpPr>
          <p:nvPr>
            <p:ph type="sldNum" sz="quarter" idx="12"/>
          </p:nvPr>
        </p:nvSpPr>
        <p:spPr/>
        <p:txBody>
          <a:bodyPr/>
          <a:lstStyle/>
          <a:p>
            <a:fld id="{3A3973AD-D76A-4FB7-A8DE-DB11D9C25194}" type="slidenum">
              <a:rPr lang="en-US" smtClean="0"/>
              <a:t>2</a:t>
            </a:fld>
            <a:endParaRPr lang="en-US"/>
          </a:p>
        </p:txBody>
      </p:sp>
    </p:spTree>
    <p:extLst>
      <p:ext uri="{BB962C8B-B14F-4D97-AF65-F5344CB8AC3E}">
        <p14:creationId xmlns:p14="http://schemas.microsoft.com/office/powerpoint/2010/main" val="233681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Oval 39">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3"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4"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E5740EDE-4F61-4500-4F2F-3817E89A112A}"/>
              </a:ext>
            </a:extLst>
          </p:cNvPr>
          <p:cNvSpPr>
            <a:spLocks noGrp="1"/>
          </p:cNvSpPr>
          <p:nvPr>
            <p:ph type="title"/>
          </p:nvPr>
        </p:nvSpPr>
        <p:spPr>
          <a:xfrm>
            <a:off x="1154955" y="973667"/>
            <a:ext cx="2942210" cy="4833745"/>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Presentation Outline</a:t>
            </a:r>
          </a:p>
        </p:txBody>
      </p:sp>
      <p:sp>
        <p:nvSpPr>
          <p:cNvPr id="46" name="Rectangle 45">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6FE3AA73-98C2-30BD-E56A-0EB2A561C78A}"/>
              </a:ext>
            </a:extLst>
          </p:cNvPr>
          <p:cNvGraphicFramePr>
            <a:graphicFrameLocks noGrp="1"/>
          </p:cNvGraphicFramePr>
          <p:nvPr>
            <p:ph idx="1"/>
            <p:extLst>
              <p:ext uri="{D42A27DB-BD31-4B8C-83A1-F6EECF244321}">
                <p14:modId xmlns:p14="http://schemas.microsoft.com/office/powerpoint/2010/main" val="89663971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FCC8B8B4-84B0-9CDC-4269-27E4C32212D9}"/>
              </a:ext>
            </a:extLst>
          </p:cNvPr>
          <p:cNvSpPr>
            <a:spLocks noGrp="1"/>
          </p:cNvSpPr>
          <p:nvPr>
            <p:ph type="sldNum" sz="quarter" idx="12"/>
          </p:nvPr>
        </p:nvSpPr>
        <p:spPr/>
        <p:txBody>
          <a:bodyPr/>
          <a:lstStyle/>
          <a:p>
            <a:fld id="{3A3973AD-D76A-4FB7-A8DE-DB11D9C25194}" type="slidenum">
              <a:rPr lang="en-US" smtClean="0"/>
              <a:t>3</a:t>
            </a:fld>
            <a:endParaRPr lang="en-US"/>
          </a:p>
        </p:txBody>
      </p:sp>
    </p:spTree>
    <p:extLst>
      <p:ext uri="{BB962C8B-B14F-4D97-AF65-F5344CB8AC3E}">
        <p14:creationId xmlns:p14="http://schemas.microsoft.com/office/powerpoint/2010/main" val="171570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44A3-69E0-DAB5-D27E-1E48ACDE67AC}"/>
              </a:ext>
            </a:extLst>
          </p:cNvPr>
          <p:cNvSpPr>
            <a:spLocks noGrp="1"/>
          </p:cNvSpPr>
          <p:nvPr>
            <p:ph type="title"/>
          </p:nvPr>
        </p:nvSpPr>
        <p:spPr>
          <a:xfrm>
            <a:off x="1154954" y="973668"/>
            <a:ext cx="8761413"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Introduction</a:t>
            </a:r>
          </a:p>
        </p:txBody>
      </p:sp>
      <p:pic>
        <p:nvPicPr>
          <p:cNvPr id="7" name="Graphic 6" descr="Syncing Cloud">
            <a:extLst>
              <a:ext uri="{FF2B5EF4-FFF2-40B4-BE49-F238E27FC236}">
                <a16:creationId xmlns:a16="http://schemas.microsoft.com/office/drawing/2014/main" id="{B56D4CF2-FB90-3FF7-76ED-44689711E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5475" y="2741824"/>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07D931FA-C46F-0F89-D214-68A3D79E8D6B}"/>
              </a:ext>
            </a:extLst>
          </p:cNvPr>
          <p:cNvSpPr>
            <a:spLocks noGrp="1"/>
          </p:cNvSpPr>
          <p:nvPr>
            <p:ph idx="1"/>
          </p:nvPr>
        </p:nvSpPr>
        <p:spPr>
          <a:xfrm>
            <a:off x="3467376" y="1992086"/>
            <a:ext cx="8600979" cy="4771023"/>
          </a:xfrm>
        </p:spPr>
        <p:txBody>
          <a:bodyPr anchor="ctr">
            <a:normAutofit/>
          </a:bodyPr>
          <a:lstStyle/>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Amazon Web Services (AWS) IoT Core platform was selected for this proposal because it stands as one of the most advanced, widely adopted, and versatile Internet of Things ecosystems in the world. </a:t>
            </a: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IoT adoption accelerates, AWS IoT Core is at the forefront of handling massive, heterogeneous datasets generated at unprecedented speed and scale. </a:t>
            </a: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proposal sets out the strategic benefits of such a framework, outlines best practices in metadata management, and presents a customized implementation plan designed specifically for AWS IoT Core’s unique operational ecosystem.</a:t>
            </a:r>
          </a:p>
        </p:txBody>
      </p:sp>
      <p:sp>
        <p:nvSpPr>
          <p:cNvPr id="6" name="Slide Number Placeholder 5">
            <a:extLst>
              <a:ext uri="{FF2B5EF4-FFF2-40B4-BE49-F238E27FC236}">
                <a16:creationId xmlns:a16="http://schemas.microsoft.com/office/drawing/2014/main" id="{DB6C64A5-C6A0-CEE4-85A4-81FF73E329B7}"/>
              </a:ext>
            </a:extLst>
          </p:cNvPr>
          <p:cNvSpPr>
            <a:spLocks noGrp="1"/>
          </p:cNvSpPr>
          <p:nvPr>
            <p:ph type="sldNum" sz="quarter" idx="12"/>
          </p:nvPr>
        </p:nvSpPr>
        <p:spPr/>
        <p:txBody>
          <a:bodyPr/>
          <a:lstStyle/>
          <a:p>
            <a:fld id="{3A3973AD-D76A-4FB7-A8DE-DB11D9C25194}" type="slidenum">
              <a:rPr lang="en-US" smtClean="0"/>
              <a:t>4</a:t>
            </a:fld>
            <a:endParaRPr lang="en-US"/>
          </a:p>
        </p:txBody>
      </p:sp>
    </p:spTree>
    <p:extLst>
      <p:ext uri="{BB962C8B-B14F-4D97-AF65-F5344CB8AC3E}">
        <p14:creationId xmlns:p14="http://schemas.microsoft.com/office/powerpoint/2010/main" val="376924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63A9-ED8E-C785-C0CA-5A1BD81FB1B1}"/>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D07081D1-D960-2DBB-D09E-C5DB5FFCF46B}"/>
              </a:ext>
            </a:extLst>
          </p:cNvPr>
          <p:cNvGraphicFramePr>
            <a:graphicFrameLocks noGrp="1"/>
          </p:cNvGraphicFramePr>
          <p:nvPr>
            <p:ph idx="1"/>
            <p:extLst>
              <p:ext uri="{D42A27DB-BD31-4B8C-83A1-F6EECF244321}">
                <p14:modId xmlns:p14="http://schemas.microsoft.com/office/powerpoint/2010/main" val="3306425864"/>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256E1050-495C-7C33-C8B3-C1A79AF9586D}"/>
              </a:ext>
            </a:extLst>
          </p:cNvPr>
          <p:cNvSpPr>
            <a:spLocks noGrp="1"/>
          </p:cNvSpPr>
          <p:nvPr>
            <p:ph type="sldNum" sz="quarter" idx="12"/>
          </p:nvPr>
        </p:nvSpPr>
        <p:spPr/>
        <p:txBody>
          <a:bodyPr/>
          <a:lstStyle/>
          <a:p>
            <a:fld id="{3A3973AD-D76A-4FB7-A8DE-DB11D9C25194}" type="slidenum">
              <a:rPr lang="en-US" smtClean="0"/>
              <a:t>5</a:t>
            </a:fld>
            <a:endParaRPr lang="en-US"/>
          </a:p>
        </p:txBody>
      </p:sp>
    </p:spTree>
    <p:extLst>
      <p:ext uri="{BB962C8B-B14F-4D97-AF65-F5344CB8AC3E}">
        <p14:creationId xmlns:p14="http://schemas.microsoft.com/office/powerpoint/2010/main" val="131750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CE594-7E59-4010-ADBF-2474CBF95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81DBD-2188-99BF-C84A-9ECE4DD27CDF}"/>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45E3D355-1FF6-560F-E3E2-AA11CEB3E7B5}"/>
              </a:ext>
            </a:extLst>
          </p:cNvPr>
          <p:cNvGraphicFramePr>
            <a:graphicFrameLocks noGrp="1"/>
          </p:cNvGraphicFramePr>
          <p:nvPr>
            <p:ph idx="1"/>
            <p:extLst>
              <p:ext uri="{D42A27DB-BD31-4B8C-83A1-F6EECF244321}">
                <p14:modId xmlns:p14="http://schemas.microsoft.com/office/powerpoint/2010/main" val="1288853656"/>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9CD3DD31-32EC-2D0D-9318-F43754CC08D0}"/>
              </a:ext>
            </a:extLst>
          </p:cNvPr>
          <p:cNvSpPr>
            <a:spLocks noGrp="1"/>
          </p:cNvSpPr>
          <p:nvPr>
            <p:ph type="sldNum" sz="quarter" idx="12"/>
          </p:nvPr>
        </p:nvSpPr>
        <p:spPr/>
        <p:txBody>
          <a:bodyPr/>
          <a:lstStyle/>
          <a:p>
            <a:fld id="{3A3973AD-D76A-4FB7-A8DE-DB11D9C25194}" type="slidenum">
              <a:rPr lang="en-US" smtClean="0"/>
              <a:t>6</a:t>
            </a:fld>
            <a:endParaRPr lang="en-US"/>
          </a:p>
        </p:txBody>
      </p:sp>
    </p:spTree>
    <p:extLst>
      <p:ext uri="{BB962C8B-B14F-4D97-AF65-F5344CB8AC3E}">
        <p14:creationId xmlns:p14="http://schemas.microsoft.com/office/powerpoint/2010/main" val="259453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F9DA-0734-9B5C-3A2A-621769C9B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73064-B6E2-E5C1-75CB-3CB6243C6D3D}"/>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535162B6-CCE2-4442-794B-C50902B6C1C2}"/>
              </a:ext>
            </a:extLst>
          </p:cNvPr>
          <p:cNvGraphicFramePr>
            <a:graphicFrameLocks noGrp="1"/>
          </p:cNvGraphicFramePr>
          <p:nvPr>
            <p:ph idx="1"/>
            <p:extLst>
              <p:ext uri="{D42A27DB-BD31-4B8C-83A1-F6EECF244321}">
                <p14:modId xmlns:p14="http://schemas.microsoft.com/office/powerpoint/2010/main" val="221712466"/>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E4E61DE6-A066-4E63-AB5F-2C2C696D933E}"/>
              </a:ext>
            </a:extLst>
          </p:cNvPr>
          <p:cNvSpPr>
            <a:spLocks noGrp="1"/>
          </p:cNvSpPr>
          <p:nvPr>
            <p:ph type="sldNum" sz="quarter" idx="12"/>
          </p:nvPr>
        </p:nvSpPr>
        <p:spPr/>
        <p:txBody>
          <a:bodyPr/>
          <a:lstStyle/>
          <a:p>
            <a:fld id="{3A3973AD-D76A-4FB7-A8DE-DB11D9C25194}" type="slidenum">
              <a:rPr lang="en-US" smtClean="0"/>
              <a:t>7</a:t>
            </a:fld>
            <a:endParaRPr lang="en-US"/>
          </a:p>
        </p:txBody>
      </p:sp>
    </p:spTree>
    <p:extLst>
      <p:ext uri="{BB962C8B-B14F-4D97-AF65-F5344CB8AC3E}">
        <p14:creationId xmlns:p14="http://schemas.microsoft.com/office/powerpoint/2010/main" val="277029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83C-03B3-358F-79ED-70092D11E901}"/>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Benefits of Metadata</a:t>
            </a:r>
            <a:endParaRPr lang="en-US" sz="7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D5640BD4-8FB0-2D07-7E58-6E7F3CE25C77}"/>
              </a:ext>
            </a:extLst>
          </p:cNvPr>
          <p:cNvGraphicFramePr>
            <a:graphicFrameLocks noGrp="1"/>
          </p:cNvGraphicFramePr>
          <p:nvPr>
            <p:ph idx="1"/>
            <p:extLst>
              <p:ext uri="{D42A27DB-BD31-4B8C-83A1-F6EECF244321}">
                <p14:modId xmlns:p14="http://schemas.microsoft.com/office/powerpoint/2010/main" val="3371344662"/>
              </p:ext>
            </p:extLst>
          </p:nvPr>
        </p:nvGraphicFramePr>
        <p:xfrm>
          <a:off x="697755" y="2096219"/>
          <a:ext cx="10993502" cy="4580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A4FC37DA-F1C5-D8C2-5643-AA6F35530F37}"/>
              </a:ext>
            </a:extLst>
          </p:cNvPr>
          <p:cNvSpPr>
            <a:spLocks noGrp="1"/>
          </p:cNvSpPr>
          <p:nvPr>
            <p:ph type="sldNum" sz="quarter" idx="12"/>
          </p:nvPr>
        </p:nvSpPr>
        <p:spPr/>
        <p:txBody>
          <a:bodyPr/>
          <a:lstStyle/>
          <a:p>
            <a:fld id="{3A3973AD-D76A-4FB7-A8DE-DB11D9C25194}" type="slidenum">
              <a:rPr lang="en-US" smtClean="0"/>
              <a:t>8</a:t>
            </a:fld>
            <a:endParaRPr lang="en-US"/>
          </a:p>
        </p:txBody>
      </p:sp>
    </p:spTree>
    <p:extLst>
      <p:ext uri="{BB962C8B-B14F-4D97-AF65-F5344CB8AC3E}">
        <p14:creationId xmlns:p14="http://schemas.microsoft.com/office/powerpoint/2010/main" val="314287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F8A6-392C-31EC-142D-DA23AFDC8FF8}"/>
              </a:ext>
            </a:extLst>
          </p:cNvPr>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Types of Metadata for AWS IoT Core</a:t>
            </a:r>
            <a:endParaRPr lang="en-US" dirty="0">
              <a:solidFill>
                <a:srgbClr val="EBEBEB"/>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790E6C1-1811-4B51-42CA-EA371B4FE720}"/>
              </a:ext>
            </a:extLst>
          </p:cNvPr>
          <p:cNvGraphicFramePr>
            <a:graphicFrameLocks noGrp="1"/>
          </p:cNvGraphicFramePr>
          <p:nvPr>
            <p:ph idx="1"/>
            <p:extLst>
              <p:ext uri="{D42A27DB-BD31-4B8C-83A1-F6EECF244321}">
                <p14:modId xmlns:p14="http://schemas.microsoft.com/office/powerpoint/2010/main" val="2656334647"/>
              </p:ext>
            </p:extLst>
          </p:nvPr>
        </p:nvGraphicFramePr>
        <p:xfrm>
          <a:off x="255013" y="2197445"/>
          <a:ext cx="11594865" cy="440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EA04BA3-A557-ADD2-EE84-4EF5C18EC2EA}"/>
              </a:ext>
            </a:extLst>
          </p:cNvPr>
          <p:cNvSpPr>
            <a:spLocks noGrp="1"/>
          </p:cNvSpPr>
          <p:nvPr>
            <p:ph type="sldNum" sz="quarter" idx="12"/>
          </p:nvPr>
        </p:nvSpPr>
        <p:spPr/>
        <p:txBody>
          <a:bodyPr/>
          <a:lstStyle/>
          <a:p>
            <a:fld id="{3A3973AD-D76A-4FB7-A8DE-DB11D9C25194}" type="slidenum">
              <a:rPr lang="en-US" smtClean="0"/>
              <a:t>9</a:t>
            </a:fld>
            <a:endParaRPr lang="en-US"/>
          </a:p>
        </p:txBody>
      </p:sp>
    </p:spTree>
    <p:extLst>
      <p:ext uri="{BB962C8B-B14F-4D97-AF65-F5344CB8AC3E}">
        <p14:creationId xmlns:p14="http://schemas.microsoft.com/office/powerpoint/2010/main" val="4284486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417</TotalTime>
  <Words>1989</Words>
  <Application>Microsoft Office PowerPoint</Application>
  <PresentationFormat>Widescreen</PresentationFormat>
  <Paragraphs>176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Century Gothic</vt:lpstr>
      <vt:lpstr>Times New Roman</vt:lpstr>
      <vt:lpstr>Wingdings 3</vt:lpstr>
      <vt:lpstr>Ion Boardroom</vt:lpstr>
      <vt:lpstr>Proposal to Amazon Web Services Internet of things  (IoT)  to Adopt a Metadata Strategy</vt:lpstr>
      <vt:lpstr>Members in The Group</vt:lpstr>
      <vt:lpstr>Presentation Outline</vt:lpstr>
      <vt:lpstr>Introduction</vt:lpstr>
      <vt:lpstr>Concepts &amp; Definitions</vt:lpstr>
      <vt:lpstr>Concepts &amp; Definitions</vt:lpstr>
      <vt:lpstr>Concepts &amp; Definitions</vt:lpstr>
      <vt:lpstr>Benefits of Metadata</vt:lpstr>
      <vt:lpstr>Types of Metadata for AWS IoT Core</vt:lpstr>
      <vt:lpstr>Best Practices for Metadata Management</vt:lpstr>
      <vt:lpstr>Potential Challenges</vt:lpstr>
      <vt:lpstr>Tailored Approach for AWS IoT</vt:lpstr>
      <vt:lpstr>Risk Factors</vt:lpstr>
      <vt:lpstr>Identifying Gaps</vt:lpstr>
      <vt:lpstr>Bridging the Gaps</vt:lpstr>
      <vt:lpstr>The 3 Pillars: Process, Personnel, Technology</vt:lpstr>
      <vt:lpstr>Implementation Roadmap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Elijah ACQUAH</dc:creator>
  <cp:lastModifiedBy>Emmanuel Owusu-Boateng</cp:lastModifiedBy>
  <cp:revision>7</cp:revision>
  <dcterms:created xsi:type="dcterms:W3CDTF">2025-08-10T19:11:37Z</dcterms:created>
  <dcterms:modified xsi:type="dcterms:W3CDTF">2025-08-16T23:44:40Z</dcterms:modified>
</cp:coreProperties>
</file>