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9" r:id="rId1"/>
  </p:sldMasterIdLst>
  <p:notesMasterIdLst>
    <p:notesMasterId r:id="rId20"/>
  </p:notesMasterIdLst>
  <p:sldIdLst>
    <p:sldId id="256" r:id="rId2"/>
    <p:sldId id="257" r:id="rId3"/>
    <p:sldId id="258" r:id="rId4"/>
    <p:sldId id="259" r:id="rId5"/>
    <p:sldId id="267" r:id="rId6"/>
    <p:sldId id="268" r:id="rId7"/>
    <p:sldId id="269" r:id="rId8"/>
    <p:sldId id="260" r:id="rId9"/>
    <p:sldId id="261" r:id="rId10"/>
    <p:sldId id="262" r:id="rId11"/>
    <p:sldId id="270" r:id="rId12"/>
    <p:sldId id="263" r:id="rId13"/>
    <p:sldId id="271" r:id="rId14"/>
    <p:sldId id="272" r:id="rId15"/>
    <p:sldId id="273" r:id="rId16"/>
    <p:sldId id="274" r:id="rId17"/>
    <p:sldId id="266"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58" d="100"/>
          <a:sy n="58" d="100"/>
        </p:scale>
        <p:origin x="8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 Id="rId9"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A5A0A8-E970-47DE-884D-D6854536CF00}"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AEA1FD78-71AB-444D-A1F9-DDF9581D54BB}">
      <dgm:prSet/>
      <dgm:spPr/>
      <dgm:t>
        <a:bodyPr/>
        <a:lstStyle/>
        <a:p>
          <a:r>
            <a:rPr lang="en-US" b="0" i="0">
              <a:latin typeface="Times New Roman" panose="02020603050405020304" pitchFamily="18" charset="0"/>
              <a:cs typeface="Times New Roman" panose="02020603050405020304" pitchFamily="18" charset="0"/>
            </a:rPr>
            <a:t>INTRODUCTION</a:t>
          </a:r>
          <a:endParaRPr lang="en-US">
            <a:latin typeface="Times New Roman" panose="02020603050405020304" pitchFamily="18" charset="0"/>
            <a:cs typeface="Times New Roman" panose="02020603050405020304" pitchFamily="18" charset="0"/>
          </a:endParaRPr>
        </a:p>
      </dgm:t>
    </dgm:pt>
    <dgm:pt modelId="{6188FC1C-1729-4513-82E0-C196F65D0D08}" type="parTrans" cxnId="{A54FD6A1-942A-4FE2-819E-797A2D410E09}">
      <dgm:prSet/>
      <dgm:spPr/>
      <dgm:t>
        <a:bodyPr/>
        <a:lstStyle/>
        <a:p>
          <a:endParaRPr lang="en-US" sz="3200"/>
        </a:p>
      </dgm:t>
    </dgm:pt>
    <dgm:pt modelId="{A847A45E-CADC-4C1B-BA88-C24AEF1F4375}" type="sibTrans" cxnId="{A54FD6A1-942A-4FE2-819E-797A2D410E09}">
      <dgm:prSet/>
      <dgm:spPr/>
      <dgm:t>
        <a:bodyPr/>
        <a:lstStyle/>
        <a:p>
          <a:endParaRPr lang="en-US"/>
        </a:p>
      </dgm:t>
    </dgm:pt>
    <dgm:pt modelId="{F4103EFE-BF8F-423F-B368-B6D9E3ED8AF5}">
      <dgm:prSet/>
      <dgm:spPr/>
      <dgm:t>
        <a:bodyPr/>
        <a:lstStyle/>
        <a:p>
          <a:r>
            <a:rPr lang="en-US" b="0" i="0">
              <a:latin typeface="Times New Roman" panose="02020603050405020304" pitchFamily="18" charset="0"/>
              <a:cs typeface="Times New Roman" panose="02020603050405020304" pitchFamily="18" charset="0"/>
            </a:rPr>
            <a:t>BENEFITS OF METADATA</a:t>
          </a:r>
          <a:endParaRPr lang="en-US">
            <a:latin typeface="Times New Roman" panose="02020603050405020304" pitchFamily="18" charset="0"/>
            <a:cs typeface="Times New Roman" panose="02020603050405020304" pitchFamily="18" charset="0"/>
          </a:endParaRPr>
        </a:p>
      </dgm:t>
    </dgm:pt>
    <dgm:pt modelId="{B8A4BC73-7603-4364-A77C-DEFD61E251DE}" type="parTrans" cxnId="{4C359532-69AB-4973-AE36-C6EFF034CC6D}">
      <dgm:prSet/>
      <dgm:spPr/>
      <dgm:t>
        <a:bodyPr/>
        <a:lstStyle/>
        <a:p>
          <a:endParaRPr lang="en-US" sz="3200"/>
        </a:p>
      </dgm:t>
    </dgm:pt>
    <dgm:pt modelId="{0C1821F4-3631-48B9-A34F-292002E0D923}" type="sibTrans" cxnId="{4C359532-69AB-4973-AE36-C6EFF034CC6D}">
      <dgm:prSet/>
      <dgm:spPr/>
      <dgm:t>
        <a:bodyPr/>
        <a:lstStyle/>
        <a:p>
          <a:endParaRPr lang="en-US"/>
        </a:p>
      </dgm:t>
    </dgm:pt>
    <dgm:pt modelId="{00746CCB-9AF0-4D30-80F1-8D1309CAA268}">
      <dgm:prSet/>
      <dgm:spPr/>
      <dgm:t>
        <a:bodyPr/>
        <a:lstStyle/>
        <a:p>
          <a:r>
            <a:rPr lang="en-US" b="0" i="0">
              <a:latin typeface="Times New Roman" panose="02020603050405020304" pitchFamily="18" charset="0"/>
              <a:cs typeface="Times New Roman" panose="02020603050405020304" pitchFamily="18" charset="0"/>
            </a:rPr>
            <a:t>TYPES OF METADATA</a:t>
          </a:r>
          <a:endParaRPr lang="en-US">
            <a:latin typeface="Times New Roman" panose="02020603050405020304" pitchFamily="18" charset="0"/>
            <a:cs typeface="Times New Roman" panose="02020603050405020304" pitchFamily="18" charset="0"/>
          </a:endParaRPr>
        </a:p>
      </dgm:t>
    </dgm:pt>
    <dgm:pt modelId="{3CC896B4-D614-4355-ACE1-EB3D86EF2DFD}" type="parTrans" cxnId="{4E7EEC91-E8B3-4762-8082-0786B0E70B98}">
      <dgm:prSet/>
      <dgm:spPr/>
      <dgm:t>
        <a:bodyPr/>
        <a:lstStyle/>
        <a:p>
          <a:endParaRPr lang="en-US" sz="3200"/>
        </a:p>
      </dgm:t>
    </dgm:pt>
    <dgm:pt modelId="{56A7283C-4577-423D-94DB-57355246A4A6}" type="sibTrans" cxnId="{4E7EEC91-E8B3-4762-8082-0786B0E70B98}">
      <dgm:prSet/>
      <dgm:spPr/>
      <dgm:t>
        <a:bodyPr/>
        <a:lstStyle/>
        <a:p>
          <a:endParaRPr lang="en-US"/>
        </a:p>
      </dgm:t>
    </dgm:pt>
    <dgm:pt modelId="{ED6EFE91-584C-4DDB-BF56-B28353C23396}">
      <dgm:prSet/>
      <dgm:spPr/>
      <dgm:t>
        <a:bodyPr/>
        <a:lstStyle/>
        <a:p>
          <a:r>
            <a:rPr lang="en-US" b="0" i="0" dirty="0">
              <a:latin typeface="Times New Roman" panose="02020603050405020304" pitchFamily="18" charset="0"/>
              <a:cs typeface="Times New Roman" panose="02020603050405020304" pitchFamily="18" charset="0"/>
            </a:rPr>
            <a:t>BEST PRACTICES FOR METADATA MANAGEMENT</a:t>
          </a:r>
          <a:endParaRPr lang="en-US" dirty="0">
            <a:latin typeface="Times New Roman" panose="02020603050405020304" pitchFamily="18" charset="0"/>
            <a:cs typeface="Times New Roman" panose="02020603050405020304" pitchFamily="18" charset="0"/>
          </a:endParaRPr>
        </a:p>
      </dgm:t>
    </dgm:pt>
    <dgm:pt modelId="{C1407DAC-AD3E-411B-B766-435B8C52015B}" type="parTrans" cxnId="{7907B9E4-402A-4241-A51F-1D6EBC041C4F}">
      <dgm:prSet/>
      <dgm:spPr/>
      <dgm:t>
        <a:bodyPr/>
        <a:lstStyle/>
        <a:p>
          <a:endParaRPr lang="en-US" sz="3200"/>
        </a:p>
      </dgm:t>
    </dgm:pt>
    <dgm:pt modelId="{C6CC9EBB-2FB2-498B-8B0E-01FC009C347E}" type="sibTrans" cxnId="{7907B9E4-402A-4241-A51F-1D6EBC041C4F}">
      <dgm:prSet/>
      <dgm:spPr/>
      <dgm:t>
        <a:bodyPr/>
        <a:lstStyle/>
        <a:p>
          <a:endParaRPr lang="en-US"/>
        </a:p>
      </dgm:t>
    </dgm:pt>
    <dgm:pt modelId="{45C285F3-7A5A-4A87-BEF8-0512122102F9}">
      <dgm:prSet/>
      <dgm:spPr/>
      <dgm:t>
        <a:bodyPr/>
        <a:lstStyle/>
        <a:p>
          <a:r>
            <a:rPr lang="en-US" b="0" i="0" dirty="0">
              <a:latin typeface="Times New Roman" panose="02020603050405020304" pitchFamily="18" charset="0"/>
              <a:cs typeface="Times New Roman" panose="02020603050405020304" pitchFamily="18" charset="0"/>
            </a:rPr>
            <a:t>TAILORED APPROACH</a:t>
          </a:r>
          <a:endParaRPr lang="en-US" dirty="0">
            <a:latin typeface="Times New Roman" panose="02020603050405020304" pitchFamily="18" charset="0"/>
            <a:cs typeface="Times New Roman" panose="02020603050405020304" pitchFamily="18" charset="0"/>
          </a:endParaRPr>
        </a:p>
      </dgm:t>
    </dgm:pt>
    <dgm:pt modelId="{BE0A69DC-7673-464F-B4D3-DF2B682EDDF3}" type="parTrans" cxnId="{EDC1BFE5-96D2-4FB1-A8E3-534CEA3549D8}">
      <dgm:prSet/>
      <dgm:spPr/>
      <dgm:t>
        <a:bodyPr/>
        <a:lstStyle/>
        <a:p>
          <a:endParaRPr lang="en-US" sz="3200"/>
        </a:p>
      </dgm:t>
    </dgm:pt>
    <dgm:pt modelId="{38001291-A70E-4F10-8A64-496B43B62913}" type="sibTrans" cxnId="{EDC1BFE5-96D2-4FB1-A8E3-534CEA3549D8}">
      <dgm:prSet/>
      <dgm:spPr/>
      <dgm:t>
        <a:bodyPr/>
        <a:lstStyle/>
        <a:p>
          <a:endParaRPr lang="en-US"/>
        </a:p>
      </dgm:t>
    </dgm:pt>
    <dgm:pt modelId="{BAE0DCEF-0029-4763-B7E4-81812FBB4E76}">
      <dgm:prSet/>
      <dgm:spPr/>
      <dgm:t>
        <a:bodyPr/>
        <a:lstStyle/>
        <a:p>
          <a:r>
            <a:rPr lang="en-US" b="0" i="0">
              <a:latin typeface="Times New Roman" panose="02020603050405020304" pitchFamily="18" charset="0"/>
              <a:cs typeface="Times New Roman" panose="02020603050405020304" pitchFamily="18" charset="0"/>
            </a:rPr>
            <a:t>IMPLEMENTATION ROADMAP</a:t>
          </a:r>
          <a:endParaRPr lang="en-US">
            <a:latin typeface="Times New Roman" panose="02020603050405020304" pitchFamily="18" charset="0"/>
            <a:cs typeface="Times New Roman" panose="02020603050405020304" pitchFamily="18" charset="0"/>
          </a:endParaRPr>
        </a:p>
      </dgm:t>
    </dgm:pt>
    <dgm:pt modelId="{70450592-5EA1-4422-898B-ECDF2D1E4827}" type="parTrans" cxnId="{0DB87E56-ACB6-4BD3-81AF-1133CF5FDB85}">
      <dgm:prSet/>
      <dgm:spPr/>
      <dgm:t>
        <a:bodyPr/>
        <a:lstStyle/>
        <a:p>
          <a:endParaRPr lang="en-US" sz="3200"/>
        </a:p>
      </dgm:t>
    </dgm:pt>
    <dgm:pt modelId="{03FEEADE-CB18-4168-8D81-AAC2E39CF0B4}" type="sibTrans" cxnId="{0DB87E56-ACB6-4BD3-81AF-1133CF5FDB85}">
      <dgm:prSet/>
      <dgm:spPr/>
      <dgm:t>
        <a:bodyPr/>
        <a:lstStyle/>
        <a:p>
          <a:endParaRPr lang="en-US"/>
        </a:p>
      </dgm:t>
    </dgm:pt>
    <dgm:pt modelId="{184CF348-FD71-4332-AB05-CEAB63B410FD}">
      <dgm:prSet/>
      <dgm:spPr/>
      <dgm:t>
        <a:bodyPr/>
        <a:lstStyle/>
        <a:p>
          <a:r>
            <a:rPr lang="en-US" b="0" i="0">
              <a:latin typeface="Times New Roman" panose="02020603050405020304" pitchFamily="18" charset="0"/>
              <a:cs typeface="Times New Roman" panose="02020603050405020304" pitchFamily="18" charset="0"/>
            </a:rPr>
            <a:t>CONCLUSION</a:t>
          </a:r>
          <a:endParaRPr lang="en-US">
            <a:latin typeface="Times New Roman" panose="02020603050405020304" pitchFamily="18" charset="0"/>
            <a:cs typeface="Times New Roman" panose="02020603050405020304" pitchFamily="18" charset="0"/>
          </a:endParaRPr>
        </a:p>
      </dgm:t>
    </dgm:pt>
    <dgm:pt modelId="{58E9E8D0-9802-446A-BDBC-23C026D81B3E}" type="parTrans" cxnId="{B3BA3053-20F6-4583-AFD4-C5BF7169F2D9}">
      <dgm:prSet/>
      <dgm:spPr/>
      <dgm:t>
        <a:bodyPr/>
        <a:lstStyle/>
        <a:p>
          <a:endParaRPr lang="en-US" sz="3200"/>
        </a:p>
      </dgm:t>
    </dgm:pt>
    <dgm:pt modelId="{2E7473F8-E795-4EE6-B4E7-306099D39C22}" type="sibTrans" cxnId="{B3BA3053-20F6-4583-AFD4-C5BF7169F2D9}">
      <dgm:prSet/>
      <dgm:spPr/>
      <dgm:t>
        <a:bodyPr/>
        <a:lstStyle/>
        <a:p>
          <a:endParaRPr lang="en-US"/>
        </a:p>
      </dgm:t>
    </dgm:pt>
    <dgm:pt modelId="{AC870A70-987B-47F9-9827-93E02D01678F}">
      <dgm:prSet/>
      <dgm:spPr/>
      <dgm:t>
        <a:bodyPr/>
        <a:lstStyle/>
        <a:p>
          <a:r>
            <a:rPr lang="en-US" dirty="0">
              <a:latin typeface="Times New Roman" panose="02020603050405020304" pitchFamily="18" charset="0"/>
              <a:cs typeface="Times New Roman" panose="02020603050405020304" pitchFamily="18" charset="0"/>
            </a:rPr>
            <a:t>CONCEPTS &amp; DEFINITIONS</a:t>
          </a:r>
        </a:p>
      </dgm:t>
    </dgm:pt>
    <dgm:pt modelId="{07F5AA76-6E18-4034-BAD1-36CEBB6051C5}" type="parTrans" cxnId="{C3E92F8B-E0A4-420E-BB42-C035FC04D30F}">
      <dgm:prSet/>
      <dgm:spPr/>
      <dgm:t>
        <a:bodyPr/>
        <a:lstStyle/>
        <a:p>
          <a:endParaRPr lang="en-US"/>
        </a:p>
      </dgm:t>
    </dgm:pt>
    <dgm:pt modelId="{A5C1C38B-6659-4BBB-B7B3-2FB7CA484A13}" type="sibTrans" cxnId="{C3E92F8B-E0A4-420E-BB42-C035FC04D30F}">
      <dgm:prSet/>
      <dgm:spPr/>
      <dgm:t>
        <a:bodyPr/>
        <a:lstStyle/>
        <a:p>
          <a:endParaRPr lang="en-US"/>
        </a:p>
      </dgm:t>
    </dgm:pt>
    <dgm:pt modelId="{4D82E2EE-B69E-4413-A7E6-806C845EEEE8}">
      <dgm:prSet/>
      <dgm:spPr/>
      <dgm:t>
        <a:bodyPr/>
        <a:lstStyle/>
        <a:p>
          <a:r>
            <a:rPr lang="en-US" dirty="0">
              <a:latin typeface="Times New Roman" panose="02020603050405020304" pitchFamily="18" charset="0"/>
              <a:cs typeface="Times New Roman" panose="02020603050405020304" pitchFamily="18" charset="0"/>
            </a:rPr>
            <a:t>POTENTIAL CHALLENGES</a:t>
          </a:r>
        </a:p>
      </dgm:t>
    </dgm:pt>
    <dgm:pt modelId="{FC7343EB-FED4-4915-9F23-BAA19F2E9D86}" type="parTrans" cxnId="{45BF4F53-CF92-4D99-9311-75B1D3129382}">
      <dgm:prSet/>
      <dgm:spPr/>
      <dgm:t>
        <a:bodyPr/>
        <a:lstStyle/>
        <a:p>
          <a:endParaRPr lang="en-US"/>
        </a:p>
      </dgm:t>
    </dgm:pt>
    <dgm:pt modelId="{43E7ADC1-3565-4D83-BD9D-B99BBD6F276B}" type="sibTrans" cxnId="{45BF4F53-CF92-4D99-9311-75B1D3129382}">
      <dgm:prSet/>
      <dgm:spPr/>
      <dgm:t>
        <a:bodyPr/>
        <a:lstStyle/>
        <a:p>
          <a:endParaRPr lang="en-US"/>
        </a:p>
      </dgm:t>
    </dgm:pt>
    <dgm:pt modelId="{7EF56E37-7716-43BD-B7E7-9D63910B854D}">
      <dgm:prSet/>
      <dgm:spPr/>
      <dgm:t>
        <a:bodyPr/>
        <a:lstStyle/>
        <a:p>
          <a:r>
            <a:rPr lang="en-US" dirty="0">
              <a:latin typeface="Times New Roman" panose="02020603050405020304" pitchFamily="18" charset="0"/>
              <a:cs typeface="Times New Roman" panose="02020603050405020304" pitchFamily="18" charset="0"/>
            </a:rPr>
            <a:t>RISK FACTORS</a:t>
          </a:r>
        </a:p>
      </dgm:t>
    </dgm:pt>
    <dgm:pt modelId="{702BAFA5-7C8D-4D00-8111-4AFA0B299582}" type="parTrans" cxnId="{C0AD64D6-0E3B-4509-9281-7854C061B9CB}">
      <dgm:prSet/>
      <dgm:spPr/>
      <dgm:t>
        <a:bodyPr/>
        <a:lstStyle/>
        <a:p>
          <a:endParaRPr lang="en-US"/>
        </a:p>
      </dgm:t>
    </dgm:pt>
    <dgm:pt modelId="{E7E83B5F-C307-46D5-8B14-DD6293EF8A6B}" type="sibTrans" cxnId="{C0AD64D6-0E3B-4509-9281-7854C061B9CB}">
      <dgm:prSet/>
      <dgm:spPr/>
      <dgm:t>
        <a:bodyPr/>
        <a:lstStyle/>
        <a:p>
          <a:endParaRPr lang="en-US"/>
        </a:p>
      </dgm:t>
    </dgm:pt>
    <dgm:pt modelId="{839EC22D-C39D-480F-B6C9-EB926AFA25B3}">
      <dgm:prSet/>
      <dgm:spPr/>
      <dgm:t>
        <a:bodyPr/>
        <a:lstStyle/>
        <a:p>
          <a:r>
            <a:rPr lang="en-US" dirty="0">
              <a:latin typeface="Times New Roman" panose="02020603050405020304" pitchFamily="18" charset="0"/>
              <a:cs typeface="Times New Roman" panose="02020603050405020304" pitchFamily="18" charset="0"/>
            </a:rPr>
            <a:t>IDENTIFYING GAPS</a:t>
          </a:r>
        </a:p>
      </dgm:t>
    </dgm:pt>
    <dgm:pt modelId="{53D7D284-FEDA-4C96-91B9-2553C1437AAF}" type="parTrans" cxnId="{1A4A715C-C93A-4B70-BBA7-6C26D885AFC6}">
      <dgm:prSet/>
      <dgm:spPr/>
      <dgm:t>
        <a:bodyPr/>
        <a:lstStyle/>
        <a:p>
          <a:endParaRPr lang="en-US"/>
        </a:p>
      </dgm:t>
    </dgm:pt>
    <dgm:pt modelId="{6B5EC2E9-EFE9-43B7-AC1E-16BC7621E2A6}" type="sibTrans" cxnId="{1A4A715C-C93A-4B70-BBA7-6C26D885AFC6}">
      <dgm:prSet/>
      <dgm:spPr/>
      <dgm:t>
        <a:bodyPr/>
        <a:lstStyle/>
        <a:p>
          <a:endParaRPr lang="en-US"/>
        </a:p>
      </dgm:t>
    </dgm:pt>
    <dgm:pt modelId="{DE42B573-A6F7-4274-8101-BF6787312743}">
      <dgm:prSet/>
      <dgm:spPr/>
      <dgm:t>
        <a:bodyPr/>
        <a:lstStyle/>
        <a:p>
          <a:r>
            <a:rPr lang="en-US" dirty="0">
              <a:latin typeface="Times New Roman" panose="02020603050405020304" pitchFamily="18" charset="0"/>
              <a:cs typeface="Times New Roman" panose="02020603050405020304" pitchFamily="18" charset="0"/>
            </a:rPr>
            <a:t>BRIDGING THE GAPS</a:t>
          </a:r>
        </a:p>
      </dgm:t>
    </dgm:pt>
    <dgm:pt modelId="{DAB591AE-602F-40AD-A781-BA8F05CDE57F}" type="parTrans" cxnId="{D0511FD8-23B0-4396-B024-D36A01905C07}">
      <dgm:prSet/>
      <dgm:spPr/>
      <dgm:t>
        <a:bodyPr/>
        <a:lstStyle/>
        <a:p>
          <a:endParaRPr lang="en-US"/>
        </a:p>
      </dgm:t>
    </dgm:pt>
    <dgm:pt modelId="{AFE2F5AC-EA64-4836-9E33-C2C4C9EAE975}" type="sibTrans" cxnId="{D0511FD8-23B0-4396-B024-D36A01905C07}">
      <dgm:prSet/>
      <dgm:spPr/>
      <dgm:t>
        <a:bodyPr/>
        <a:lstStyle/>
        <a:p>
          <a:endParaRPr lang="en-US"/>
        </a:p>
      </dgm:t>
    </dgm:pt>
    <dgm:pt modelId="{ED3A8397-CCF3-4A5F-980A-F35464B99E05}">
      <dgm:prSet/>
      <dgm:spPr/>
      <dgm:t>
        <a:bodyPr/>
        <a:lstStyle/>
        <a:p>
          <a:r>
            <a:rPr lang="en-US" dirty="0">
              <a:latin typeface="Times New Roman" panose="02020603050405020304" pitchFamily="18" charset="0"/>
              <a:cs typeface="Times New Roman" panose="02020603050405020304" pitchFamily="18" charset="0"/>
            </a:rPr>
            <a:t>THE 3 PILLARS: PROCESS, PERSONNEL, TECHNOLOGY</a:t>
          </a:r>
        </a:p>
      </dgm:t>
    </dgm:pt>
    <dgm:pt modelId="{1812C6A8-3D6B-420F-ADB1-24EF23FAE9BE}" type="parTrans" cxnId="{1E5922C3-6408-4795-82B8-975810FEEC14}">
      <dgm:prSet/>
      <dgm:spPr/>
      <dgm:t>
        <a:bodyPr/>
        <a:lstStyle/>
        <a:p>
          <a:endParaRPr lang="en-US"/>
        </a:p>
      </dgm:t>
    </dgm:pt>
    <dgm:pt modelId="{1DC47061-55DC-429D-80B7-E3E8DD8347ED}" type="sibTrans" cxnId="{1E5922C3-6408-4795-82B8-975810FEEC14}">
      <dgm:prSet/>
      <dgm:spPr/>
      <dgm:t>
        <a:bodyPr/>
        <a:lstStyle/>
        <a:p>
          <a:endParaRPr lang="en-US"/>
        </a:p>
      </dgm:t>
    </dgm:pt>
    <dgm:pt modelId="{F2F568A2-8F46-4317-ABAC-4B203B452640}" type="pres">
      <dgm:prSet presAssocID="{EAA5A0A8-E970-47DE-884D-D6854536CF00}" presName="vert0" presStyleCnt="0">
        <dgm:presLayoutVars>
          <dgm:dir/>
          <dgm:animOne val="branch"/>
          <dgm:animLvl val="lvl"/>
        </dgm:presLayoutVars>
      </dgm:prSet>
      <dgm:spPr/>
    </dgm:pt>
    <dgm:pt modelId="{3763B641-9D57-4728-B4D0-324572EC5D09}" type="pres">
      <dgm:prSet presAssocID="{AEA1FD78-71AB-444D-A1F9-DDF9581D54BB}" presName="thickLine" presStyleLbl="alignNode1" presStyleIdx="0" presStyleCnt="13"/>
      <dgm:spPr/>
    </dgm:pt>
    <dgm:pt modelId="{314F28A8-1109-4829-8631-810AEE330E01}" type="pres">
      <dgm:prSet presAssocID="{AEA1FD78-71AB-444D-A1F9-DDF9581D54BB}" presName="horz1" presStyleCnt="0"/>
      <dgm:spPr/>
    </dgm:pt>
    <dgm:pt modelId="{CD1DC4E2-0FF8-4849-821E-F480DAB38F93}" type="pres">
      <dgm:prSet presAssocID="{AEA1FD78-71AB-444D-A1F9-DDF9581D54BB}" presName="tx1" presStyleLbl="revTx" presStyleIdx="0" presStyleCnt="13"/>
      <dgm:spPr/>
    </dgm:pt>
    <dgm:pt modelId="{BBDC0F9E-EB25-4B77-9469-128A0BD49D17}" type="pres">
      <dgm:prSet presAssocID="{AEA1FD78-71AB-444D-A1F9-DDF9581D54BB}" presName="vert1" presStyleCnt="0"/>
      <dgm:spPr/>
    </dgm:pt>
    <dgm:pt modelId="{E94B6F06-1262-456A-9CFC-6BC01A0C3A32}" type="pres">
      <dgm:prSet presAssocID="{AC870A70-987B-47F9-9827-93E02D01678F}" presName="thickLine" presStyleLbl="alignNode1" presStyleIdx="1" presStyleCnt="13"/>
      <dgm:spPr/>
    </dgm:pt>
    <dgm:pt modelId="{78AECB56-6A9F-467A-B2EE-161A9BAA454E}" type="pres">
      <dgm:prSet presAssocID="{AC870A70-987B-47F9-9827-93E02D01678F}" presName="horz1" presStyleCnt="0"/>
      <dgm:spPr/>
    </dgm:pt>
    <dgm:pt modelId="{F9AE1D0F-677F-471C-92B6-1AADEB26FF7A}" type="pres">
      <dgm:prSet presAssocID="{AC870A70-987B-47F9-9827-93E02D01678F}" presName="tx1" presStyleLbl="revTx" presStyleIdx="1" presStyleCnt="13"/>
      <dgm:spPr/>
    </dgm:pt>
    <dgm:pt modelId="{1A893CDA-A2FA-43CB-A08A-4F0C6C2C05A8}" type="pres">
      <dgm:prSet presAssocID="{AC870A70-987B-47F9-9827-93E02D01678F}" presName="vert1" presStyleCnt="0"/>
      <dgm:spPr/>
    </dgm:pt>
    <dgm:pt modelId="{581956AB-728C-4A63-B9BF-BB1CFFB569C1}" type="pres">
      <dgm:prSet presAssocID="{F4103EFE-BF8F-423F-B368-B6D9E3ED8AF5}" presName="thickLine" presStyleLbl="alignNode1" presStyleIdx="2" presStyleCnt="13"/>
      <dgm:spPr/>
    </dgm:pt>
    <dgm:pt modelId="{2FDFC855-5BD1-4779-BC06-AB025555AD81}" type="pres">
      <dgm:prSet presAssocID="{F4103EFE-BF8F-423F-B368-B6D9E3ED8AF5}" presName="horz1" presStyleCnt="0"/>
      <dgm:spPr/>
    </dgm:pt>
    <dgm:pt modelId="{6F4E7048-BD4F-40D0-BA7E-30716C83453D}" type="pres">
      <dgm:prSet presAssocID="{F4103EFE-BF8F-423F-B368-B6D9E3ED8AF5}" presName="tx1" presStyleLbl="revTx" presStyleIdx="2" presStyleCnt="13"/>
      <dgm:spPr/>
    </dgm:pt>
    <dgm:pt modelId="{383DC9A4-C457-44AE-AF2F-190D94429D11}" type="pres">
      <dgm:prSet presAssocID="{F4103EFE-BF8F-423F-B368-B6D9E3ED8AF5}" presName="vert1" presStyleCnt="0"/>
      <dgm:spPr/>
    </dgm:pt>
    <dgm:pt modelId="{D8A23335-5CF1-4EA0-9FDA-EACAF1504E2F}" type="pres">
      <dgm:prSet presAssocID="{00746CCB-9AF0-4D30-80F1-8D1309CAA268}" presName="thickLine" presStyleLbl="alignNode1" presStyleIdx="3" presStyleCnt="13"/>
      <dgm:spPr/>
    </dgm:pt>
    <dgm:pt modelId="{979ACE2C-F6DE-407E-AC29-22FD27BA027E}" type="pres">
      <dgm:prSet presAssocID="{00746CCB-9AF0-4D30-80F1-8D1309CAA268}" presName="horz1" presStyleCnt="0"/>
      <dgm:spPr/>
    </dgm:pt>
    <dgm:pt modelId="{F8D39BE4-8A85-4A22-A877-947BF93773AC}" type="pres">
      <dgm:prSet presAssocID="{00746CCB-9AF0-4D30-80F1-8D1309CAA268}" presName="tx1" presStyleLbl="revTx" presStyleIdx="3" presStyleCnt="13"/>
      <dgm:spPr/>
    </dgm:pt>
    <dgm:pt modelId="{5BAAB24F-3E4B-4749-BAD1-0CCBE85A0881}" type="pres">
      <dgm:prSet presAssocID="{00746CCB-9AF0-4D30-80F1-8D1309CAA268}" presName="vert1" presStyleCnt="0"/>
      <dgm:spPr/>
    </dgm:pt>
    <dgm:pt modelId="{E71DFEA4-70F3-4A3E-8C9C-45BE514C3E6B}" type="pres">
      <dgm:prSet presAssocID="{ED6EFE91-584C-4DDB-BF56-B28353C23396}" presName="thickLine" presStyleLbl="alignNode1" presStyleIdx="4" presStyleCnt="13"/>
      <dgm:spPr/>
    </dgm:pt>
    <dgm:pt modelId="{B52F0472-C56D-460E-B859-4284B650AEB4}" type="pres">
      <dgm:prSet presAssocID="{ED6EFE91-584C-4DDB-BF56-B28353C23396}" presName="horz1" presStyleCnt="0"/>
      <dgm:spPr/>
    </dgm:pt>
    <dgm:pt modelId="{A2121039-6173-42F5-8AD3-C42FA003A01C}" type="pres">
      <dgm:prSet presAssocID="{ED6EFE91-584C-4DDB-BF56-B28353C23396}" presName="tx1" presStyleLbl="revTx" presStyleIdx="4" presStyleCnt="13"/>
      <dgm:spPr/>
    </dgm:pt>
    <dgm:pt modelId="{DD30A3FE-343C-4846-92DA-BAB29475F04D}" type="pres">
      <dgm:prSet presAssocID="{ED6EFE91-584C-4DDB-BF56-B28353C23396}" presName="vert1" presStyleCnt="0"/>
      <dgm:spPr/>
    </dgm:pt>
    <dgm:pt modelId="{42881E15-F108-47D6-ADAE-82BA27359A9C}" type="pres">
      <dgm:prSet presAssocID="{4D82E2EE-B69E-4413-A7E6-806C845EEEE8}" presName="thickLine" presStyleLbl="alignNode1" presStyleIdx="5" presStyleCnt="13"/>
      <dgm:spPr/>
    </dgm:pt>
    <dgm:pt modelId="{4B8874C3-AB76-46F5-8187-614A6C82F442}" type="pres">
      <dgm:prSet presAssocID="{4D82E2EE-B69E-4413-A7E6-806C845EEEE8}" presName="horz1" presStyleCnt="0"/>
      <dgm:spPr/>
    </dgm:pt>
    <dgm:pt modelId="{88CE860E-1DD7-47C9-A52D-69A0151F266D}" type="pres">
      <dgm:prSet presAssocID="{4D82E2EE-B69E-4413-A7E6-806C845EEEE8}" presName="tx1" presStyleLbl="revTx" presStyleIdx="5" presStyleCnt="13"/>
      <dgm:spPr/>
    </dgm:pt>
    <dgm:pt modelId="{14B180D9-658F-4DE3-98C3-92F2EE277400}" type="pres">
      <dgm:prSet presAssocID="{4D82E2EE-B69E-4413-A7E6-806C845EEEE8}" presName="vert1" presStyleCnt="0"/>
      <dgm:spPr/>
    </dgm:pt>
    <dgm:pt modelId="{5C4C59CC-8F72-44DE-985C-4D15D0598342}" type="pres">
      <dgm:prSet presAssocID="{45C285F3-7A5A-4A87-BEF8-0512122102F9}" presName="thickLine" presStyleLbl="alignNode1" presStyleIdx="6" presStyleCnt="13"/>
      <dgm:spPr/>
    </dgm:pt>
    <dgm:pt modelId="{DFBFBFF6-B0F9-48B6-9D6F-3F2CEBFE9294}" type="pres">
      <dgm:prSet presAssocID="{45C285F3-7A5A-4A87-BEF8-0512122102F9}" presName="horz1" presStyleCnt="0"/>
      <dgm:spPr/>
    </dgm:pt>
    <dgm:pt modelId="{374A9F21-F6C1-4BA8-B4EF-BE62EAAF2D4A}" type="pres">
      <dgm:prSet presAssocID="{45C285F3-7A5A-4A87-BEF8-0512122102F9}" presName="tx1" presStyleLbl="revTx" presStyleIdx="6" presStyleCnt="13"/>
      <dgm:spPr/>
    </dgm:pt>
    <dgm:pt modelId="{58C77D09-A307-4F49-9EAB-20985F665E72}" type="pres">
      <dgm:prSet presAssocID="{45C285F3-7A5A-4A87-BEF8-0512122102F9}" presName="vert1" presStyleCnt="0"/>
      <dgm:spPr/>
    </dgm:pt>
    <dgm:pt modelId="{A4F99327-620A-4860-81AA-1F98C9351695}" type="pres">
      <dgm:prSet presAssocID="{7EF56E37-7716-43BD-B7E7-9D63910B854D}" presName="thickLine" presStyleLbl="alignNode1" presStyleIdx="7" presStyleCnt="13"/>
      <dgm:spPr/>
    </dgm:pt>
    <dgm:pt modelId="{C4CEB204-D2F5-416A-BA9B-AAD95FEA0525}" type="pres">
      <dgm:prSet presAssocID="{7EF56E37-7716-43BD-B7E7-9D63910B854D}" presName="horz1" presStyleCnt="0"/>
      <dgm:spPr/>
    </dgm:pt>
    <dgm:pt modelId="{048DC205-05F2-46A3-AC33-B2840E9DAA7A}" type="pres">
      <dgm:prSet presAssocID="{7EF56E37-7716-43BD-B7E7-9D63910B854D}" presName="tx1" presStyleLbl="revTx" presStyleIdx="7" presStyleCnt="13"/>
      <dgm:spPr/>
    </dgm:pt>
    <dgm:pt modelId="{7BF14103-13CE-4E8A-9C34-710AB2A43CD7}" type="pres">
      <dgm:prSet presAssocID="{7EF56E37-7716-43BD-B7E7-9D63910B854D}" presName="vert1" presStyleCnt="0"/>
      <dgm:spPr/>
    </dgm:pt>
    <dgm:pt modelId="{62FEC382-9B7E-4643-B99C-D9E71BA2BC1F}" type="pres">
      <dgm:prSet presAssocID="{839EC22D-C39D-480F-B6C9-EB926AFA25B3}" presName="thickLine" presStyleLbl="alignNode1" presStyleIdx="8" presStyleCnt="13"/>
      <dgm:spPr/>
    </dgm:pt>
    <dgm:pt modelId="{71D796D0-4B25-4518-92FA-41C721FDFECE}" type="pres">
      <dgm:prSet presAssocID="{839EC22D-C39D-480F-B6C9-EB926AFA25B3}" presName="horz1" presStyleCnt="0"/>
      <dgm:spPr/>
    </dgm:pt>
    <dgm:pt modelId="{0D469122-0888-4A28-872F-65BB9F9627FC}" type="pres">
      <dgm:prSet presAssocID="{839EC22D-C39D-480F-B6C9-EB926AFA25B3}" presName="tx1" presStyleLbl="revTx" presStyleIdx="8" presStyleCnt="13"/>
      <dgm:spPr/>
    </dgm:pt>
    <dgm:pt modelId="{3841C153-B6E8-4578-AC90-FE6FFF61A5C9}" type="pres">
      <dgm:prSet presAssocID="{839EC22D-C39D-480F-B6C9-EB926AFA25B3}" presName="vert1" presStyleCnt="0"/>
      <dgm:spPr/>
    </dgm:pt>
    <dgm:pt modelId="{B9C4ACFB-7FB8-4504-A0CF-8DD752E2AA4A}" type="pres">
      <dgm:prSet presAssocID="{DE42B573-A6F7-4274-8101-BF6787312743}" presName="thickLine" presStyleLbl="alignNode1" presStyleIdx="9" presStyleCnt="13"/>
      <dgm:spPr/>
    </dgm:pt>
    <dgm:pt modelId="{48A9F920-A08C-47F3-92FA-15567B42E50B}" type="pres">
      <dgm:prSet presAssocID="{DE42B573-A6F7-4274-8101-BF6787312743}" presName="horz1" presStyleCnt="0"/>
      <dgm:spPr/>
    </dgm:pt>
    <dgm:pt modelId="{E0D07231-F48A-48DB-87A3-BFB339AB9BCD}" type="pres">
      <dgm:prSet presAssocID="{DE42B573-A6F7-4274-8101-BF6787312743}" presName="tx1" presStyleLbl="revTx" presStyleIdx="9" presStyleCnt="13"/>
      <dgm:spPr/>
    </dgm:pt>
    <dgm:pt modelId="{DCD9ACDD-CCC2-47EC-9CC8-9FD18AD4E334}" type="pres">
      <dgm:prSet presAssocID="{DE42B573-A6F7-4274-8101-BF6787312743}" presName="vert1" presStyleCnt="0"/>
      <dgm:spPr/>
    </dgm:pt>
    <dgm:pt modelId="{CFD959EC-A2C5-463B-8923-69E8557B2B86}" type="pres">
      <dgm:prSet presAssocID="{ED3A8397-CCF3-4A5F-980A-F35464B99E05}" presName="thickLine" presStyleLbl="alignNode1" presStyleIdx="10" presStyleCnt="13"/>
      <dgm:spPr/>
    </dgm:pt>
    <dgm:pt modelId="{FB3564FF-2BA4-45E4-B96F-6AAE5FDC1915}" type="pres">
      <dgm:prSet presAssocID="{ED3A8397-CCF3-4A5F-980A-F35464B99E05}" presName="horz1" presStyleCnt="0"/>
      <dgm:spPr/>
    </dgm:pt>
    <dgm:pt modelId="{AC05FCD8-87D2-4F9D-99A0-FD64FA4AAF69}" type="pres">
      <dgm:prSet presAssocID="{ED3A8397-CCF3-4A5F-980A-F35464B99E05}" presName="tx1" presStyleLbl="revTx" presStyleIdx="10" presStyleCnt="13"/>
      <dgm:spPr/>
    </dgm:pt>
    <dgm:pt modelId="{5E248371-8058-4C40-89AC-8B93E8ECDAC4}" type="pres">
      <dgm:prSet presAssocID="{ED3A8397-CCF3-4A5F-980A-F35464B99E05}" presName="vert1" presStyleCnt="0"/>
      <dgm:spPr/>
    </dgm:pt>
    <dgm:pt modelId="{80D7AEBA-3C36-40DB-9C81-C821BE9A7F40}" type="pres">
      <dgm:prSet presAssocID="{BAE0DCEF-0029-4763-B7E4-81812FBB4E76}" presName="thickLine" presStyleLbl="alignNode1" presStyleIdx="11" presStyleCnt="13"/>
      <dgm:spPr/>
    </dgm:pt>
    <dgm:pt modelId="{0E2F9870-453B-42B7-83B9-BCA835875FB7}" type="pres">
      <dgm:prSet presAssocID="{BAE0DCEF-0029-4763-B7E4-81812FBB4E76}" presName="horz1" presStyleCnt="0"/>
      <dgm:spPr/>
    </dgm:pt>
    <dgm:pt modelId="{F1541F60-51FE-45DF-9DCA-1780A6FDA21A}" type="pres">
      <dgm:prSet presAssocID="{BAE0DCEF-0029-4763-B7E4-81812FBB4E76}" presName="tx1" presStyleLbl="revTx" presStyleIdx="11" presStyleCnt="13"/>
      <dgm:spPr/>
    </dgm:pt>
    <dgm:pt modelId="{EB4021CA-0B7B-4674-A7DF-7AAA1CB2EF02}" type="pres">
      <dgm:prSet presAssocID="{BAE0DCEF-0029-4763-B7E4-81812FBB4E76}" presName="vert1" presStyleCnt="0"/>
      <dgm:spPr/>
    </dgm:pt>
    <dgm:pt modelId="{5B59B623-8504-42AB-BC6F-2862EC32E444}" type="pres">
      <dgm:prSet presAssocID="{184CF348-FD71-4332-AB05-CEAB63B410FD}" presName="thickLine" presStyleLbl="alignNode1" presStyleIdx="12" presStyleCnt="13"/>
      <dgm:spPr/>
    </dgm:pt>
    <dgm:pt modelId="{B40F18E6-E0EC-4DF4-8475-46CCF51C6D88}" type="pres">
      <dgm:prSet presAssocID="{184CF348-FD71-4332-AB05-CEAB63B410FD}" presName="horz1" presStyleCnt="0"/>
      <dgm:spPr/>
    </dgm:pt>
    <dgm:pt modelId="{BB587236-5171-433C-9A82-AF5D182AA084}" type="pres">
      <dgm:prSet presAssocID="{184CF348-FD71-4332-AB05-CEAB63B410FD}" presName="tx1" presStyleLbl="revTx" presStyleIdx="12" presStyleCnt="13"/>
      <dgm:spPr/>
    </dgm:pt>
    <dgm:pt modelId="{8DE5C23D-5553-4CA7-8133-F32EDDCB7AC0}" type="pres">
      <dgm:prSet presAssocID="{184CF348-FD71-4332-AB05-CEAB63B410FD}" presName="vert1" presStyleCnt="0"/>
      <dgm:spPr/>
    </dgm:pt>
  </dgm:ptLst>
  <dgm:cxnLst>
    <dgm:cxn modelId="{3745A715-5504-4350-9063-1543E29B28E5}" type="presOf" srcId="{4D82E2EE-B69E-4413-A7E6-806C845EEEE8}" destId="{88CE860E-1DD7-47C9-A52D-69A0151F266D}" srcOrd="0" destOrd="0" presId="urn:microsoft.com/office/officeart/2008/layout/LinedList"/>
    <dgm:cxn modelId="{A1401318-A57F-40B3-9CCE-5400250F76A2}" type="presOf" srcId="{F4103EFE-BF8F-423F-B368-B6D9E3ED8AF5}" destId="{6F4E7048-BD4F-40D0-BA7E-30716C83453D}" srcOrd="0" destOrd="0" presId="urn:microsoft.com/office/officeart/2008/layout/LinedList"/>
    <dgm:cxn modelId="{4C359532-69AB-4973-AE36-C6EFF034CC6D}" srcId="{EAA5A0A8-E970-47DE-884D-D6854536CF00}" destId="{F4103EFE-BF8F-423F-B368-B6D9E3ED8AF5}" srcOrd="2" destOrd="0" parTransId="{B8A4BC73-7603-4364-A77C-DEFD61E251DE}" sibTransId="{0C1821F4-3631-48B9-A34F-292002E0D923}"/>
    <dgm:cxn modelId="{1A4A715C-C93A-4B70-BBA7-6C26D885AFC6}" srcId="{EAA5A0A8-E970-47DE-884D-D6854536CF00}" destId="{839EC22D-C39D-480F-B6C9-EB926AFA25B3}" srcOrd="8" destOrd="0" parTransId="{53D7D284-FEDA-4C96-91B9-2553C1437AAF}" sibTransId="{6B5EC2E9-EFE9-43B7-AC1E-16BC7621E2A6}"/>
    <dgm:cxn modelId="{3ABDD564-5990-4666-B686-EFB51266FBF4}" type="presOf" srcId="{839EC22D-C39D-480F-B6C9-EB926AFA25B3}" destId="{0D469122-0888-4A28-872F-65BB9F9627FC}" srcOrd="0" destOrd="0" presId="urn:microsoft.com/office/officeart/2008/layout/LinedList"/>
    <dgm:cxn modelId="{3BCB454B-3DF4-4AA8-A93F-C822ADC1AC9C}" type="presOf" srcId="{BAE0DCEF-0029-4763-B7E4-81812FBB4E76}" destId="{F1541F60-51FE-45DF-9DCA-1780A6FDA21A}" srcOrd="0" destOrd="0" presId="urn:microsoft.com/office/officeart/2008/layout/LinedList"/>
    <dgm:cxn modelId="{B3BA3053-20F6-4583-AFD4-C5BF7169F2D9}" srcId="{EAA5A0A8-E970-47DE-884D-D6854536CF00}" destId="{184CF348-FD71-4332-AB05-CEAB63B410FD}" srcOrd="12" destOrd="0" parTransId="{58E9E8D0-9802-446A-BDBC-23C026D81B3E}" sibTransId="{2E7473F8-E795-4EE6-B4E7-306099D39C22}"/>
    <dgm:cxn modelId="{45BF4F53-CF92-4D99-9311-75B1D3129382}" srcId="{EAA5A0A8-E970-47DE-884D-D6854536CF00}" destId="{4D82E2EE-B69E-4413-A7E6-806C845EEEE8}" srcOrd="5" destOrd="0" parTransId="{FC7343EB-FED4-4915-9F23-BAA19F2E9D86}" sibTransId="{43E7ADC1-3565-4D83-BD9D-B99BBD6F276B}"/>
    <dgm:cxn modelId="{9433A753-69C8-4812-818B-19876C913C4E}" type="presOf" srcId="{7EF56E37-7716-43BD-B7E7-9D63910B854D}" destId="{048DC205-05F2-46A3-AC33-B2840E9DAA7A}" srcOrd="0" destOrd="0" presId="urn:microsoft.com/office/officeart/2008/layout/LinedList"/>
    <dgm:cxn modelId="{0DB87E56-ACB6-4BD3-81AF-1133CF5FDB85}" srcId="{EAA5A0A8-E970-47DE-884D-D6854536CF00}" destId="{BAE0DCEF-0029-4763-B7E4-81812FBB4E76}" srcOrd="11" destOrd="0" parTransId="{70450592-5EA1-4422-898B-ECDF2D1E4827}" sibTransId="{03FEEADE-CB18-4168-8D81-AAC2E39CF0B4}"/>
    <dgm:cxn modelId="{C3E92F8B-E0A4-420E-BB42-C035FC04D30F}" srcId="{EAA5A0A8-E970-47DE-884D-D6854536CF00}" destId="{AC870A70-987B-47F9-9827-93E02D01678F}" srcOrd="1" destOrd="0" parTransId="{07F5AA76-6E18-4034-BAD1-36CEBB6051C5}" sibTransId="{A5C1C38B-6659-4BBB-B7B3-2FB7CA484A13}"/>
    <dgm:cxn modelId="{631C0C8E-9932-4EFE-AA53-83CBD7072431}" type="presOf" srcId="{45C285F3-7A5A-4A87-BEF8-0512122102F9}" destId="{374A9F21-F6C1-4BA8-B4EF-BE62EAAF2D4A}" srcOrd="0" destOrd="0" presId="urn:microsoft.com/office/officeart/2008/layout/LinedList"/>
    <dgm:cxn modelId="{F764748E-83F1-4EB0-ADBD-E28B8F27EDED}" type="presOf" srcId="{DE42B573-A6F7-4274-8101-BF6787312743}" destId="{E0D07231-F48A-48DB-87A3-BFB339AB9BCD}" srcOrd="0" destOrd="0" presId="urn:microsoft.com/office/officeart/2008/layout/LinedList"/>
    <dgm:cxn modelId="{4E7EEC91-E8B3-4762-8082-0786B0E70B98}" srcId="{EAA5A0A8-E970-47DE-884D-D6854536CF00}" destId="{00746CCB-9AF0-4D30-80F1-8D1309CAA268}" srcOrd="3" destOrd="0" parTransId="{3CC896B4-D614-4355-ACE1-EB3D86EF2DFD}" sibTransId="{56A7283C-4577-423D-94DB-57355246A4A6}"/>
    <dgm:cxn modelId="{A54FD6A1-942A-4FE2-819E-797A2D410E09}" srcId="{EAA5A0A8-E970-47DE-884D-D6854536CF00}" destId="{AEA1FD78-71AB-444D-A1F9-DDF9581D54BB}" srcOrd="0" destOrd="0" parTransId="{6188FC1C-1729-4513-82E0-C196F65D0D08}" sibTransId="{A847A45E-CADC-4C1B-BA88-C24AEF1F4375}"/>
    <dgm:cxn modelId="{3E5C26A2-8DBF-4F07-B617-9B3B574F2EAF}" type="presOf" srcId="{00746CCB-9AF0-4D30-80F1-8D1309CAA268}" destId="{F8D39BE4-8A85-4A22-A877-947BF93773AC}" srcOrd="0" destOrd="0" presId="urn:microsoft.com/office/officeart/2008/layout/LinedList"/>
    <dgm:cxn modelId="{5AB04EA8-58E3-4205-A9D9-22E2A8EDA96B}" type="presOf" srcId="{AEA1FD78-71AB-444D-A1F9-DDF9581D54BB}" destId="{CD1DC4E2-0FF8-4849-821E-F480DAB38F93}" srcOrd="0" destOrd="0" presId="urn:microsoft.com/office/officeart/2008/layout/LinedList"/>
    <dgm:cxn modelId="{B12B06B1-E57C-4F5B-838C-4C64D8CBCB12}" type="presOf" srcId="{EAA5A0A8-E970-47DE-884D-D6854536CF00}" destId="{F2F568A2-8F46-4317-ABAC-4B203B452640}" srcOrd="0" destOrd="0" presId="urn:microsoft.com/office/officeart/2008/layout/LinedList"/>
    <dgm:cxn modelId="{B9AAADBE-F284-483B-BE7D-BF183328C3FA}" type="presOf" srcId="{ED3A8397-CCF3-4A5F-980A-F35464B99E05}" destId="{AC05FCD8-87D2-4F9D-99A0-FD64FA4AAF69}" srcOrd="0" destOrd="0" presId="urn:microsoft.com/office/officeart/2008/layout/LinedList"/>
    <dgm:cxn modelId="{121B07C0-9B1B-4810-A217-7FB4A9CDBE06}" type="presOf" srcId="{ED6EFE91-584C-4DDB-BF56-B28353C23396}" destId="{A2121039-6173-42F5-8AD3-C42FA003A01C}" srcOrd="0" destOrd="0" presId="urn:microsoft.com/office/officeart/2008/layout/LinedList"/>
    <dgm:cxn modelId="{1E5922C3-6408-4795-82B8-975810FEEC14}" srcId="{EAA5A0A8-E970-47DE-884D-D6854536CF00}" destId="{ED3A8397-CCF3-4A5F-980A-F35464B99E05}" srcOrd="10" destOrd="0" parTransId="{1812C6A8-3D6B-420F-ADB1-24EF23FAE9BE}" sibTransId="{1DC47061-55DC-429D-80B7-E3E8DD8347ED}"/>
    <dgm:cxn modelId="{05FE60C9-DCAB-4A5C-AC41-C5EF879EA998}" type="presOf" srcId="{184CF348-FD71-4332-AB05-CEAB63B410FD}" destId="{BB587236-5171-433C-9A82-AF5D182AA084}" srcOrd="0" destOrd="0" presId="urn:microsoft.com/office/officeart/2008/layout/LinedList"/>
    <dgm:cxn modelId="{C0AD64D6-0E3B-4509-9281-7854C061B9CB}" srcId="{EAA5A0A8-E970-47DE-884D-D6854536CF00}" destId="{7EF56E37-7716-43BD-B7E7-9D63910B854D}" srcOrd="7" destOrd="0" parTransId="{702BAFA5-7C8D-4D00-8111-4AFA0B299582}" sibTransId="{E7E83B5F-C307-46D5-8B14-DD6293EF8A6B}"/>
    <dgm:cxn modelId="{D0511FD8-23B0-4396-B024-D36A01905C07}" srcId="{EAA5A0A8-E970-47DE-884D-D6854536CF00}" destId="{DE42B573-A6F7-4274-8101-BF6787312743}" srcOrd="9" destOrd="0" parTransId="{DAB591AE-602F-40AD-A781-BA8F05CDE57F}" sibTransId="{AFE2F5AC-EA64-4836-9E33-C2C4C9EAE975}"/>
    <dgm:cxn modelId="{C3A3BDD8-9B70-405B-9AD2-75CE7400C8CC}" type="presOf" srcId="{AC870A70-987B-47F9-9827-93E02D01678F}" destId="{F9AE1D0F-677F-471C-92B6-1AADEB26FF7A}" srcOrd="0" destOrd="0" presId="urn:microsoft.com/office/officeart/2008/layout/LinedList"/>
    <dgm:cxn modelId="{7907B9E4-402A-4241-A51F-1D6EBC041C4F}" srcId="{EAA5A0A8-E970-47DE-884D-D6854536CF00}" destId="{ED6EFE91-584C-4DDB-BF56-B28353C23396}" srcOrd="4" destOrd="0" parTransId="{C1407DAC-AD3E-411B-B766-435B8C52015B}" sibTransId="{C6CC9EBB-2FB2-498B-8B0E-01FC009C347E}"/>
    <dgm:cxn modelId="{EDC1BFE5-96D2-4FB1-A8E3-534CEA3549D8}" srcId="{EAA5A0A8-E970-47DE-884D-D6854536CF00}" destId="{45C285F3-7A5A-4A87-BEF8-0512122102F9}" srcOrd="6" destOrd="0" parTransId="{BE0A69DC-7673-464F-B4D3-DF2B682EDDF3}" sibTransId="{38001291-A70E-4F10-8A64-496B43B62913}"/>
    <dgm:cxn modelId="{28F9A8AD-774F-4E93-9CE0-13DC49106535}" type="presParOf" srcId="{F2F568A2-8F46-4317-ABAC-4B203B452640}" destId="{3763B641-9D57-4728-B4D0-324572EC5D09}" srcOrd="0" destOrd="0" presId="urn:microsoft.com/office/officeart/2008/layout/LinedList"/>
    <dgm:cxn modelId="{8CFA794B-C987-429B-980B-C77877F8FD78}" type="presParOf" srcId="{F2F568A2-8F46-4317-ABAC-4B203B452640}" destId="{314F28A8-1109-4829-8631-810AEE330E01}" srcOrd="1" destOrd="0" presId="urn:microsoft.com/office/officeart/2008/layout/LinedList"/>
    <dgm:cxn modelId="{A46E9A25-E54E-4ECE-9758-8CCC0E9B6C09}" type="presParOf" srcId="{314F28A8-1109-4829-8631-810AEE330E01}" destId="{CD1DC4E2-0FF8-4849-821E-F480DAB38F93}" srcOrd="0" destOrd="0" presId="urn:microsoft.com/office/officeart/2008/layout/LinedList"/>
    <dgm:cxn modelId="{100DD2B8-6773-452B-ACFB-881B4ED1D0E4}" type="presParOf" srcId="{314F28A8-1109-4829-8631-810AEE330E01}" destId="{BBDC0F9E-EB25-4B77-9469-128A0BD49D17}" srcOrd="1" destOrd="0" presId="urn:microsoft.com/office/officeart/2008/layout/LinedList"/>
    <dgm:cxn modelId="{CC766AFD-BA60-4F40-9478-C2459756DB6E}" type="presParOf" srcId="{F2F568A2-8F46-4317-ABAC-4B203B452640}" destId="{E94B6F06-1262-456A-9CFC-6BC01A0C3A32}" srcOrd="2" destOrd="0" presId="urn:microsoft.com/office/officeart/2008/layout/LinedList"/>
    <dgm:cxn modelId="{FBC58962-6677-46D9-8AAC-06CD7ECFFBA7}" type="presParOf" srcId="{F2F568A2-8F46-4317-ABAC-4B203B452640}" destId="{78AECB56-6A9F-467A-B2EE-161A9BAA454E}" srcOrd="3" destOrd="0" presId="urn:microsoft.com/office/officeart/2008/layout/LinedList"/>
    <dgm:cxn modelId="{9DC08027-875D-4585-BF3F-2551FA03D5A2}" type="presParOf" srcId="{78AECB56-6A9F-467A-B2EE-161A9BAA454E}" destId="{F9AE1D0F-677F-471C-92B6-1AADEB26FF7A}" srcOrd="0" destOrd="0" presId="urn:microsoft.com/office/officeart/2008/layout/LinedList"/>
    <dgm:cxn modelId="{FCCBE27F-9CE0-43A5-B545-31099B3A03B2}" type="presParOf" srcId="{78AECB56-6A9F-467A-B2EE-161A9BAA454E}" destId="{1A893CDA-A2FA-43CB-A08A-4F0C6C2C05A8}" srcOrd="1" destOrd="0" presId="urn:microsoft.com/office/officeart/2008/layout/LinedList"/>
    <dgm:cxn modelId="{B400E280-8013-407B-AE4E-A1CF6E2C056D}" type="presParOf" srcId="{F2F568A2-8F46-4317-ABAC-4B203B452640}" destId="{581956AB-728C-4A63-B9BF-BB1CFFB569C1}" srcOrd="4" destOrd="0" presId="urn:microsoft.com/office/officeart/2008/layout/LinedList"/>
    <dgm:cxn modelId="{8B1D5E64-9607-47CB-BC76-FE864E50AAFE}" type="presParOf" srcId="{F2F568A2-8F46-4317-ABAC-4B203B452640}" destId="{2FDFC855-5BD1-4779-BC06-AB025555AD81}" srcOrd="5" destOrd="0" presId="urn:microsoft.com/office/officeart/2008/layout/LinedList"/>
    <dgm:cxn modelId="{D69989D9-21BE-4DC8-9072-C0227A2D5E7D}" type="presParOf" srcId="{2FDFC855-5BD1-4779-BC06-AB025555AD81}" destId="{6F4E7048-BD4F-40D0-BA7E-30716C83453D}" srcOrd="0" destOrd="0" presId="urn:microsoft.com/office/officeart/2008/layout/LinedList"/>
    <dgm:cxn modelId="{1D3A0044-69BA-4AD0-8B2F-8DF4A519B672}" type="presParOf" srcId="{2FDFC855-5BD1-4779-BC06-AB025555AD81}" destId="{383DC9A4-C457-44AE-AF2F-190D94429D11}" srcOrd="1" destOrd="0" presId="urn:microsoft.com/office/officeart/2008/layout/LinedList"/>
    <dgm:cxn modelId="{12612609-770E-4A32-9FA4-CB7936D58288}" type="presParOf" srcId="{F2F568A2-8F46-4317-ABAC-4B203B452640}" destId="{D8A23335-5CF1-4EA0-9FDA-EACAF1504E2F}" srcOrd="6" destOrd="0" presId="urn:microsoft.com/office/officeart/2008/layout/LinedList"/>
    <dgm:cxn modelId="{0ABE9537-C32B-4260-B960-5A77E2111AF0}" type="presParOf" srcId="{F2F568A2-8F46-4317-ABAC-4B203B452640}" destId="{979ACE2C-F6DE-407E-AC29-22FD27BA027E}" srcOrd="7" destOrd="0" presId="urn:microsoft.com/office/officeart/2008/layout/LinedList"/>
    <dgm:cxn modelId="{17EF2096-FE86-4FCF-BDED-41E12FF6DAB7}" type="presParOf" srcId="{979ACE2C-F6DE-407E-AC29-22FD27BA027E}" destId="{F8D39BE4-8A85-4A22-A877-947BF93773AC}" srcOrd="0" destOrd="0" presId="urn:microsoft.com/office/officeart/2008/layout/LinedList"/>
    <dgm:cxn modelId="{45FA46D1-2DA3-4572-8C60-4270166B0A5A}" type="presParOf" srcId="{979ACE2C-F6DE-407E-AC29-22FD27BA027E}" destId="{5BAAB24F-3E4B-4749-BAD1-0CCBE85A0881}" srcOrd="1" destOrd="0" presId="urn:microsoft.com/office/officeart/2008/layout/LinedList"/>
    <dgm:cxn modelId="{DB59AFD8-9906-4741-884E-C8AB08248D3F}" type="presParOf" srcId="{F2F568A2-8F46-4317-ABAC-4B203B452640}" destId="{E71DFEA4-70F3-4A3E-8C9C-45BE514C3E6B}" srcOrd="8" destOrd="0" presId="urn:microsoft.com/office/officeart/2008/layout/LinedList"/>
    <dgm:cxn modelId="{2FC93A0F-E28D-4172-9CEF-4A1FEFC68029}" type="presParOf" srcId="{F2F568A2-8F46-4317-ABAC-4B203B452640}" destId="{B52F0472-C56D-460E-B859-4284B650AEB4}" srcOrd="9" destOrd="0" presId="urn:microsoft.com/office/officeart/2008/layout/LinedList"/>
    <dgm:cxn modelId="{6FD11A27-9A45-4688-AEFA-64A4CC5A927F}" type="presParOf" srcId="{B52F0472-C56D-460E-B859-4284B650AEB4}" destId="{A2121039-6173-42F5-8AD3-C42FA003A01C}" srcOrd="0" destOrd="0" presId="urn:microsoft.com/office/officeart/2008/layout/LinedList"/>
    <dgm:cxn modelId="{AEC9D06C-8B74-41A5-94E5-C6D4BA32B227}" type="presParOf" srcId="{B52F0472-C56D-460E-B859-4284B650AEB4}" destId="{DD30A3FE-343C-4846-92DA-BAB29475F04D}" srcOrd="1" destOrd="0" presId="urn:microsoft.com/office/officeart/2008/layout/LinedList"/>
    <dgm:cxn modelId="{8402DB26-D8E2-4C47-90BE-479855B1A074}" type="presParOf" srcId="{F2F568A2-8F46-4317-ABAC-4B203B452640}" destId="{42881E15-F108-47D6-ADAE-82BA27359A9C}" srcOrd="10" destOrd="0" presId="urn:microsoft.com/office/officeart/2008/layout/LinedList"/>
    <dgm:cxn modelId="{3CC42DE6-D8EB-4A27-9665-ECB97D5DE31E}" type="presParOf" srcId="{F2F568A2-8F46-4317-ABAC-4B203B452640}" destId="{4B8874C3-AB76-46F5-8187-614A6C82F442}" srcOrd="11" destOrd="0" presId="urn:microsoft.com/office/officeart/2008/layout/LinedList"/>
    <dgm:cxn modelId="{04EA3D9E-7D34-4DE0-8255-D397AD26F557}" type="presParOf" srcId="{4B8874C3-AB76-46F5-8187-614A6C82F442}" destId="{88CE860E-1DD7-47C9-A52D-69A0151F266D}" srcOrd="0" destOrd="0" presId="urn:microsoft.com/office/officeart/2008/layout/LinedList"/>
    <dgm:cxn modelId="{1951924F-260C-45A8-9DD4-3FA968881236}" type="presParOf" srcId="{4B8874C3-AB76-46F5-8187-614A6C82F442}" destId="{14B180D9-658F-4DE3-98C3-92F2EE277400}" srcOrd="1" destOrd="0" presId="urn:microsoft.com/office/officeart/2008/layout/LinedList"/>
    <dgm:cxn modelId="{3858011C-C59A-4D7E-B041-FD2E272B14C8}" type="presParOf" srcId="{F2F568A2-8F46-4317-ABAC-4B203B452640}" destId="{5C4C59CC-8F72-44DE-985C-4D15D0598342}" srcOrd="12" destOrd="0" presId="urn:microsoft.com/office/officeart/2008/layout/LinedList"/>
    <dgm:cxn modelId="{68D1F644-B11A-43EB-B7AF-6B9D8661A751}" type="presParOf" srcId="{F2F568A2-8F46-4317-ABAC-4B203B452640}" destId="{DFBFBFF6-B0F9-48B6-9D6F-3F2CEBFE9294}" srcOrd="13" destOrd="0" presId="urn:microsoft.com/office/officeart/2008/layout/LinedList"/>
    <dgm:cxn modelId="{ED603B4C-BC06-4457-AE91-CA68DC29A2CD}" type="presParOf" srcId="{DFBFBFF6-B0F9-48B6-9D6F-3F2CEBFE9294}" destId="{374A9F21-F6C1-4BA8-B4EF-BE62EAAF2D4A}" srcOrd="0" destOrd="0" presId="urn:microsoft.com/office/officeart/2008/layout/LinedList"/>
    <dgm:cxn modelId="{72F1D95D-3470-4ACC-99A9-179B00B61406}" type="presParOf" srcId="{DFBFBFF6-B0F9-48B6-9D6F-3F2CEBFE9294}" destId="{58C77D09-A307-4F49-9EAB-20985F665E72}" srcOrd="1" destOrd="0" presId="urn:microsoft.com/office/officeart/2008/layout/LinedList"/>
    <dgm:cxn modelId="{65097D55-503F-4C6E-84F8-F993BBA85F14}" type="presParOf" srcId="{F2F568A2-8F46-4317-ABAC-4B203B452640}" destId="{A4F99327-620A-4860-81AA-1F98C9351695}" srcOrd="14" destOrd="0" presId="urn:microsoft.com/office/officeart/2008/layout/LinedList"/>
    <dgm:cxn modelId="{B990C4F9-A78E-452A-9213-8A67628ECA46}" type="presParOf" srcId="{F2F568A2-8F46-4317-ABAC-4B203B452640}" destId="{C4CEB204-D2F5-416A-BA9B-AAD95FEA0525}" srcOrd="15" destOrd="0" presId="urn:microsoft.com/office/officeart/2008/layout/LinedList"/>
    <dgm:cxn modelId="{7D66686D-EAA3-4AF3-AC20-DD3F32FAF3FB}" type="presParOf" srcId="{C4CEB204-D2F5-416A-BA9B-AAD95FEA0525}" destId="{048DC205-05F2-46A3-AC33-B2840E9DAA7A}" srcOrd="0" destOrd="0" presId="urn:microsoft.com/office/officeart/2008/layout/LinedList"/>
    <dgm:cxn modelId="{0F16302E-87D6-45A4-815B-F5847F94D806}" type="presParOf" srcId="{C4CEB204-D2F5-416A-BA9B-AAD95FEA0525}" destId="{7BF14103-13CE-4E8A-9C34-710AB2A43CD7}" srcOrd="1" destOrd="0" presId="urn:microsoft.com/office/officeart/2008/layout/LinedList"/>
    <dgm:cxn modelId="{41000134-3E6A-4B7B-A73D-1C4F6536268A}" type="presParOf" srcId="{F2F568A2-8F46-4317-ABAC-4B203B452640}" destId="{62FEC382-9B7E-4643-B99C-D9E71BA2BC1F}" srcOrd="16" destOrd="0" presId="urn:microsoft.com/office/officeart/2008/layout/LinedList"/>
    <dgm:cxn modelId="{DD4492F5-731B-4128-A23D-71273B5E1EB2}" type="presParOf" srcId="{F2F568A2-8F46-4317-ABAC-4B203B452640}" destId="{71D796D0-4B25-4518-92FA-41C721FDFECE}" srcOrd="17" destOrd="0" presId="urn:microsoft.com/office/officeart/2008/layout/LinedList"/>
    <dgm:cxn modelId="{3040F92D-CAE7-417C-B17C-07EBF8390986}" type="presParOf" srcId="{71D796D0-4B25-4518-92FA-41C721FDFECE}" destId="{0D469122-0888-4A28-872F-65BB9F9627FC}" srcOrd="0" destOrd="0" presId="urn:microsoft.com/office/officeart/2008/layout/LinedList"/>
    <dgm:cxn modelId="{E5BB4E83-3FF4-4975-9A8F-001EB44379E6}" type="presParOf" srcId="{71D796D0-4B25-4518-92FA-41C721FDFECE}" destId="{3841C153-B6E8-4578-AC90-FE6FFF61A5C9}" srcOrd="1" destOrd="0" presId="urn:microsoft.com/office/officeart/2008/layout/LinedList"/>
    <dgm:cxn modelId="{E43D60EB-7ECE-43E9-A09A-13CF09AC02BE}" type="presParOf" srcId="{F2F568A2-8F46-4317-ABAC-4B203B452640}" destId="{B9C4ACFB-7FB8-4504-A0CF-8DD752E2AA4A}" srcOrd="18" destOrd="0" presId="urn:microsoft.com/office/officeart/2008/layout/LinedList"/>
    <dgm:cxn modelId="{F30BA6BD-46C7-48C1-AB5D-870F5BEED8C2}" type="presParOf" srcId="{F2F568A2-8F46-4317-ABAC-4B203B452640}" destId="{48A9F920-A08C-47F3-92FA-15567B42E50B}" srcOrd="19" destOrd="0" presId="urn:microsoft.com/office/officeart/2008/layout/LinedList"/>
    <dgm:cxn modelId="{5427C503-415C-45E0-9EC0-02ACF0954436}" type="presParOf" srcId="{48A9F920-A08C-47F3-92FA-15567B42E50B}" destId="{E0D07231-F48A-48DB-87A3-BFB339AB9BCD}" srcOrd="0" destOrd="0" presId="urn:microsoft.com/office/officeart/2008/layout/LinedList"/>
    <dgm:cxn modelId="{F7E16BBA-C40E-4A55-9A78-0C026600B07B}" type="presParOf" srcId="{48A9F920-A08C-47F3-92FA-15567B42E50B}" destId="{DCD9ACDD-CCC2-47EC-9CC8-9FD18AD4E334}" srcOrd="1" destOrd="0" presId="urn:microsoft.com/office/officeart/2008/layout/LinedList"/>
    <dgm:cxn modelId="{3DE4475C-FCBF-4A9E-B455-B0BDE8896834}" type="presParOf" srcId="{F2F568A2-8F46-4317-ABAC-4B203B452640}" destId="{CFD959EC-A2C5-463B-8923-69E8557B2B86}" srcOrd="20" destOrd="0" presId="urn:microsoft.com/office/officeart/2008/layout/LinedList"/>
    <dgm:cxn modelId="{76F47FFA-B808-486D-BCD4-09443FA7A3E1}" type="presParOf" srcId="{F2F568A2-8F46-4317-ABAC-4B203B452640}" destId="{FB3564FF-2BA4-45E4-B96F-6AAE5FDC1915}" srcOrd="21" destOrd="0" presId="urn:microsoft.com/office/officeart/2008/layout/LinedList"/>
    <dgm:cxn modelId="{418123E9-00E1-440B-A30C-A3380C25FF43}" type="presParOf" srcId="{FB3564FF-2BA4-45E4-B96F-6AAE5FDC1915}" destId="{AC05FCD8-87D2-4F9D-99A0-FD64FA4AAF69}" srcOrd="0" destOrd="0" presId="urn:microsoft.com/office/officeart/2008/layout/LinedList"/>
    <dgm:cxn modelId="{CF3C1D3D-1487-4CFB-92C3-FA572FA3C19D}" type="presParOf" srcId="{FB3564FF-2BA4-45E4-B96F-6AAE5FDC1915}" destId="{5E248371-8058-4C40-89AC-8B93E8ECDAC4}" srcOrd="1" destOrd="0" presId="urn:microsoft.com/office/officeart/2008/layout/LinedList"/>
    <dgm:cxn modelId="{07D74C18-342A-4DF4-A878-B3C5D6B266E6}" type="presParOf" srcId="{F2F568A2-8F46-4317-ABAC-4B203B452640}" destId="{80D7AEBA-3C36-40DB-9C81-C821BE9A7F40}" srcOrd="22" destOrd="0" presId="urn:microsoft.com/office/officeart/2008/layout/LinedList"/>
    <dgm:cxn modelId="{79160AEA-382E-4C86-A339-2686E5A2878E}" type="presParOf" srcId="{F2F568A2-8F46-4317-ABAC-4B203B452640}" destId="{0E2F9870-453B-42B7-83B9-BCA835875FB7}" srcOrd="23" destOrd="0" presId="urn:microsoft.com/office/officeart/2008/layout/LinedList"/>
    <dgm:cxn modelId="{D619F2DF-66BD-46E2-876F-87DF07DEBD2C}" type="presParOf" srcId="{0E2F9870-453B-42B7-83B9-BCA835875FB7}" destId="{F1541F60-51FE-45DF-9DCA-1780A6FDA21A}" srcOrd="0" destOrd="0" presId="urn:microsoft.com/office/officeart/2008/layout/LinedList"/>
    <dgm:cxn modelId="{148E0E3E-BF2C-448A-A18F-B133A183C2C6}" type="presParOf" srcId="{0E2F9870-453B-42B7-83B9-BCA835875FB7}" destId="{EB4021CA-0B7B-4674-A7DF-7AAA1CB2EF02}" srcOrd="1" destOrd="0" presId="urn:microsoft.com/office/officeart/2008/layout/LinedList"/>
    <dgm:cxn modelId="{708F2E1C-AD60-44D0-A3C3-2246BF03B89F}" type="presParOf" srcId="{F2F568A2-8F46-4317-ABAC-4B203B452640}" destId="{5B59B623-8504-42AB-BC6F-2862EC32E444}" srcOrd="24" destOrd="0" presId="urn:microsoft.com/office/officeart/2008/layout/LinedList"/>
    <dgm:cxn modelId="{F6DD144A-4D79-425B-B7B0-4DD2D8A6FA85}" type="presParOf" srcId="{F2F568A2-8F46-4317-ABAC-4B203B452640}" destId="{B40F18E6-E0EC-4DF4-8475-46CCF51C6D88}" srcOrd="25" destOrd="0" presId="urn:microsoft.com/office/officeart/2008/layout/LinedList"/>
    <dgm:cxn modelId="{61C8A86C-5327-46F3-9A09-F0E279D8754A}" type="presParOf" srcId="{B40F18E6-E0EC-4DF4-8475-46CCF51C6D88}" destId="{BB587236-5171-433C-9A82-AF5D182AA084}" srcOrd="0" destOrd="0" presId="urn:microsoft.com/office/officeart/2008/layout/LinedList"/>
    <dgm:cxn modelId="{BA81E65B-2E63-4A76-81C2-DDDD7D42D59D}" type="presParOf" srcId="{B40F18E6-E0EC-4DF4-8475-46CCF51C6D88}" destId="{8DE5C23D-5553-4CA7-8133-F32EDDCB7AC0}"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8DA3449-4158-4BD6-ABAD-CDF68E82728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766D565-4090-4FCB-AB3D-67BA5A82BF20}">
      <dgm:prSet/>
      <dgm:spPr/>
      <dgm:t>
        <a:bodyPr/>
        <a:lstStyle/>
        <a:p>
          <a:r>
            <a:rPr lang="en-US"/>
            <a:t>🔒 Security &amp; Privacy threats to sensitive metadata</a:t>
          </a:r>
        </a:p>
      </dgm:t>
    </dgm:pt>
    <dgm:pt modelId="{A47AEA18-7590-4CBE-8C77-C7C003DC12D9}" type="parTrans" cxnId="{446EF4FB-C7CB-4C14-A347-99ECF0049E5C}">
      <dgm:prSet/>
      <dgm:spPr/>
      <dgm:t>
        <a:bodyPr/>
        <a:lstStyle/>
        <a:p>
          <a:endParaRPr lang="en-US"/>
        </a:p>
      </dgm:t>
    </dgm:pt>
    <dgm:pt modelId="{D4F07AC9-817A-4A4D-8870-5F969D739B3B}" type="sibTrans" cxnId="{446EF4FB-C7CB-4C14-A347-99ECF0049E5C}">
      <dgm:prSet/>
      <dgm:spPr/>
      <dgm:t>
        <a:bodyPr/>
        <a:lstStyle/>
        <a:p>
          <a:endParaRPr lang="en-US"/>
        </a:p>
      </dgm:t>
    </dgm:pt>
    <dgm:pt modelId="{B7FE6E07-996E-4151-BFD1-D81ACEC76A19}">
      <dgm:prSet/>
      <dgm:spPr/>
      <dgm:t>
        <a:bodyPr/>
        <a:lstStyle/>
        <a:p>
          <a:r>
            <a:rPr lang="en-US"/>
            <a:t>📈 Scalability limits as IoT data grows</a:t>
          </a:r>
        </a:p>
      </dgm:t>
    </dgm:pt>
    <dgm:pt modelId="{6F05CB4E-FFE0-449B-8A15-C7BC1815DE21}" type="parTrans" cxnId="{4C9BB71E-1EE4-479D-8C59-6FC5453619DA}">
      <dgm:prSet/>
      <dgm:spPr/>
      <dgm:t>
        <a:bodyPr/>
        <a:lstStyle/>
        <a:p>
          <a:endParaRPr lang="en-US"/>
        </a:p>
      </dgm:t>
    </dgm:pt>
    <dgm:pt modelId="{C7316DAB-EFE9-4B7B-AEFC-26047F6B625B}" type="sibTrans" cxnId="{4C9BB71E-1EE4-479D-8C59-6FC5453619DA}">
      <dgm:prSet/>
      <dgm:spPr/>
      <dgm:t>
        <a:bodyPr/>
        <a:lstStyle/>
        <a:p>
          <a:endParaRPr lang="en-US"/>
        </a:p>
      </dgm:t>
    </dgm:pt>
    <dgm:pt modelId="{E05F02F8-AF51-4CF2-AC6B-66C4C9071D65}">
      <dgm:prSet/>
      <dgm:spPr/>
      <dgm:t>
        <a:bodyPr/>
        <a:lstStyle/>
        <a:p>
          <a:r>
            <a:rPr lang="en-US" dirty="0"/>
            <a:t>⚠️ Poor data quality reduces reliability</a:t>
          </a:r>
        </a:p>
      </dgm:t>
    </dgm:pt>
    <dgm:pt modelId="{648BF056-B011-4682-BA12-709C46437CC3}" type="parTrans" cxnId="{B14A8718-C5F5-447D-A167-9FD37FB3495F}">
      <dgm:prSet/>
      <dgm:spPr/>
      <dgm:t>
        <a:bodyPr/>
        <a:lstStyle/>
        <a:p>
          <a:endParaRPr lang="en-US"/>
        </a:p>
      </dgm:t>
    </dgm:pt>
    <dgm:pt modelId="{2AB5626E-C7EF-4CF2-B1A3-EAB06959C908}" type="sibTrans" cxnId="{B14A8718-C5F5-447D-A167-9FD37FB3495F}">
      <dgm:prSet/>
      <dgm:spPr/>
      <dgm:t>
        <a:bodyPr/>
        <a:lstStyle/>
        <a:p>
          <a:endParaRPr lang="en-US"/>
        </a:p>
      </dgm:t>
    </dgm:pt>
    <dgm:pt modelId="{60C88128-31CB-4A44-9F47-54DA973BCE82}">
      <dgm:prSet/>
      <dgm:spPr/>
      <dgm:t>
        <a:bodyPr/>
        <a:lstStyle/>
        <a:p>
          <a:r>
            <a:rPr lang="en-US"/>
            <a:t>🔗 Dependency on AWS-native tools</a:t>
          </a:r>
        </a:p>
      </dgm:t>
    </dgm:pt>
    <dgm:pt modelId="{E0730D64-DB29-4ADD-BB46-3DA168BB9A67}" type="parTrans" cxnId="{3D752FE5-FC09-4AA8-A4D2-3490E3BE58FC}">
      <dgm:prSet/>
      <dgm:spPr/>
      <dgm:t>
        <a:bodyPr/>
        <a:lstStyle/>
        <a:p>
          <a:endParaRPr lang="en-US"/>
        </a:p>
      </dgm:t>
    </dgm:pt>
    <dgm:pt modelId="{0BF5441C-D324-41B1-B642-A3F862A6E6B8}" type="sibTrans" cxnId="{3D752FE5-FC09-4AA8-A4D2-3490E3BE58FC}">
      <dgm:prSet/>
      <dgm:spPr/>
      <dgm:t>
        <a:bodyPr/>
        <a:lstStyle/>
        <a:p>
          <a:endParaRPr lang="en-US"/>
        </a:p>
      </dgm:t>
    </dgm:pt>
    <dgm:pt modelId="{2C1C309D-B485-455F-B5D0-6BCEC6B96E41}" type="pres">
      <dgm:prSet presAssocID="{28DA3449-4158-4BD6-ABAD-CDF68E827283}" presName="linear" presStyleCnt="0">
        <dgm:presLayoutVars>
          <dgm:animLvl val="lvl"/>
          <dgm:resizeHandles val="exact"/>
        </dgm:presLayoutVars>
      </dgm:prSet>
      <dgm:spPr/>
    </dgm:pt>
    <dgm:pt modelId="{1F977B95-AF24-4109-974B-B4A9CB3B25CE}" type="pres">
      <dgm:prSet presAssocID="{1766D565-4090-4FCB-AB3D-67BA5A82BF20}" presName="parentText" presStyleLbl="node1" presStyleIdx="0" presStyleCnt="4">
        <dgm:presLayoutVars>
          <dgm:chMax val="0"/>
          <dgm:bulletEnabled val="1"/>
        </dgm:presLayoutVars>
      </dgm:prSet>
      <dgm:spPr/>
    </dgm:pt>
    <dgm:pt modelId="{D057751D-FDF1-4A08-A4A0-D69B30B80D27}" type="pres">
      <dgm:prSet presAssocID="{D4F07AC9-817A-4A4D-8870-5F969D739B3B}" presName="spacer" presStyleCnt="0"/>
      <dgm:spPr/>
    </dgm:pt>
    <dgm:pt modelId="{1840718E-781E-4274-A7BC-0DCA82BF3962}" type="pres">
      <dgm:prSet presAssocID="{B7FE6E07-996E-4151-BFD1-D81ACEC76A19}" presName="parentText" presStyleLbl="node1" presStyleIdx="1" presStyleCnt="4">
        <dgm:presLayoutVars>
          <dgm:chMax val="0"/>
          <dgm:bulletEnabled val="1"/>
        </dgm:presLayoutVars>
      </dgm:prSet>
      <dgm:spPr/>
    </dgm:pt>
    <dgm:pt modelId="{C25337CC-3125-4419-A485-A767C7EA1177}" type="pres">
      <dgm:prSet presAssocID="{C7316DAB-EFE9-4B7B-AEFC-26047F6B625B}" presName="spacer" presStyleCnt="0"/>
      <dgm:spPr/>
    </dgm:pt>
    <dgm:pt modelId="{5E3590E0-34D1-439B-97CC-BFA2A096025D}" type="pres">
      <dgm:prSet presAssocID="{E05F02F8-AF51-4CF2-AC6B-66C4C9071D65}" presName="parentText" presStyleLbl="node1" presStyleIdx="2" presStyleCnt="4">
        <dgm:presLayoutVars>
          <dgm:chMax val="0"/>
          <dgm:bulletEnabled val="1"/>
        </dgm:presLayoutVars>
      </dgm:prSet>
      <dgm:spPr/>
    </dgm:pt>
    <dgm:pt modelId="{C4C9A18E-E9DA-4253-B60E-1F974F98FE13}" type="pres">
      <dgm:prSet presAssocID="{2AB5626E-C7EF-4CF2-B1A3-EAB06959C908}" presName="spacer" presStyleCnt="0"/>
      <dgm:spPr/>
    </dgm:pt>
    <dgm:pt modelId="{48F8DC6E-B617-46FA-B92E-BF93C0316113}" type="pres">
      <dgm:prSet presAssocID="{60C88128-31CB-4A44-9F47-54DA973BCE82}" presName="parentText" presStyleLbl="node1" presStyleIdx="3" presStyleCnt="4">
        <dgm:presLayoutVars>
          <dgm:chMax val="0"/>
          <dgm:bulletEnabled val="1"/>
        </dgm:presLayoutVars>
      </dgm:prSet>
      <dgm:spPr/>
    </dgm:pt>
  </dgm:ptLst>
  <dgm:cxnLst>
    <dgm:cxn modelId="{88D25A04-9418-4B44-8D81-F6B372773341}" type="presOf" srcId="{E05F02F8-AF51-4CF2-AC6B-66C4C9071D65}" destId="{5E3590E0-34D1-439B-97CC-BFA2A096025D}" srcOrd="0" destOrd="0" presId="urn:microsoft.com/office/officeart/2005/8/layout/vList2"/>
    <dgm:cxn modelId="{B14A8718-C5F5-447D-A167-9FD37FB3495F}" srcId="{28DA3449-4158-4BD6-ABAD-CDF68E827283}" destId="{E05F02F8-AF51-4CF2-AC6B-66C4C9071D65}" srcOrd="2" destOrd="0" parTransId="{648BF056-B011-4682-BA12-709C46437CC3}" sibTransId="{2AB5626E-C7EF-4CF2-B1A3-EAB06959C908}"/>
    <dgm:cxn modelId="{4C9BB71E-1EE4-479D-8C59-6FC5453619DA}" srcId="{28DA3449-4158-4BD6-ABAD-CDF68E827283}" destId="{B7FE6E07-996E-4151-BFD1-D81ACEC76A19}" srcOrd="1" destOrd="0" parTransId="{6F05CB4E-FFE0-449B-8A15-C7BC1815DE21}" sibTransId="{C7316DAB-EFE9-4B7B-AEFC-26047F6B625B}"/>
    <dgm:cxn modelId="{3FD8598B-B190-4F7B-BF3D-E17238E94210}" type="presOf" srcId="{1766D565-4090-4FCB-AB3D-67BA5A82BF20}" destId="{1F977B95-AF24-4109-974B-B4A9CB3B25CE}" srcOrd="0" destOrd="0" presId="urn:microsoft.com/office/officeart/2005/8/layout/vList2"/>
    <dgm:cxn modelId="{3B319DC9-C949-44AA-B0F5-74B3BC1246F8}" type="presOf" srcId="{60C88128-31CB-4A44-9F47-54DA973BCE82}" destId="{48F8DC6E-B617-46FA-B92E-BF93C0316113}" srcOrd="0" destOrd="0" presId="urn:microsoft.com/office/officeart/2005/8/layout/vList2"/>
    <dgm:cxn modelId="{EB2894D0-A32D-437C-8B80-F61017D9DE89}" type="presOf" srcId="{B7FE6E07-996E-4151-BFD1-D81ACEC76A19}" destId="{1840718E-781E-4274-A7BC-0DCA82BF3962}" srcOrd="0" destOrd="0" presId="urn:microsoft.com/office/officeart/2005/8/layout/vList2"/>
    <dgm:cxn modelId="{3D752FE5-FC09-4AA8-A4D2-3490E3BE58FC}" srcId="{28DA3449-4158-4BD6-ABAD-CDF68E827283}" destId="{60C88128-31CB-4A44-9F47-54DA973BCE82}" srcOrd="3" destOrd="0" parTransId="{E0730D64-DB29-4ADD-BB46-3DA168BB9A67}" sibTransId="{0BF5441C-D324-41B1-B642-A3F862A6E6B8}"/>
    <dgm:cxn modelId="{4CEBFFE6-AC54-4013-B8A5-40CA4DDC2B8C}" type="presOf" srcId="{28DA3449-4158-4BD6-ABAD-CDF68E827283}" destId="{2C1C309D-B485-455F-B5D0-6BCEC6B96E41}" srcOrd="0" destOrd="0" presId="urn:microsoft.com/office/officeart/2005/8/layout/vList2"/>
    <dgm:cxn modelId="{446EF4FB-C7CB-4C14-A347-99ECF0049E5C}" srcId="{28DA3449-4158-4BD6-ABAD-CDF68E827283}" destId="{1766D565-4090-4FCB-AB3D-67BA5A82BF20}" srcOrd="0" destOrd="0" parTransId="{A47AEA18-7590-4CBE-8C77-C7C003DC12D9}" sibTransId="{D4F07AC9-817A-4A4D-8870-5F969D739B3B}"/>
    <dgm:cxn modelId="{1EBC89D1-B355-44C9-8B48-102F0C3880B1}" type="presParOf" srcId="{2C1C309D-B485-455F-B5D0-6BCEC6B96E41}" destId="{1F977B95-AF24-4109-974B-B4A9CB3B25CE}" srcOrd="0" destOrd="0" presId="urn:microsoft.com/office/officeart/2005/8/layout/vList2"/>
    <dgm:cxn modelId="{EB2AF46D-FE9A-4D7C-83DC-BB0253475804}" type="presParOf" srcId="{2C1C309D-B485-455F-B5D0-6BCEC6B96E41}" destId="{D057751D-FDF1-4A08-A4A0-D69B30B80D27}" srcOrd="1" destOrd="0" presId="urn:microsoft.com/office/officeart/2005/8/layout/vList2"/>
    <dgm:cxn modelId="{E3F078E9-4AC0-4D1F-9772-FBE4DE7668A0}" type="presParOf" srcId="{2C1C309D-B485-455F-B5D0-6BCEC6B96E41}" destId="{1840718E-781E-4274-A7BC-0DCA82BF3962}" srcOrd="2" destOrd="0" presId="urn:microsoft.com/office/officeart/2005/8/layout/vList2"/>
    <dgm:cxn modelId="{C18619D0-F573-4FB2-9B01-248BF880DD2E}" type="presParOf" srcId="{2C1C309D-B485-455F-B5D0-6BCEC6B96E41}" destId="{C25337CC-3125-4419-A485-A767C7EA1177}" srcOrd="3" destOrd="0" presId="urn:microsoft.com/office/officeart/2005/8/layout/vList2"/>
    <dgm:cxn modelId="{63CEB27C-E769-458B-B1FE-5B73DC3269B5}" type="presParOf" srcId="{2C1C309D-B485-455F-B5D0-6BCEC6B96E41}" destId="{5E3590E0-34D1-439B-97CC-BFA2A096025D}" srcOrd="4" destOrd="0" presId="urn:microsoft.com/office/officeart/2005/8/layout/vList2"/>
    <dgm:cxn modelId="{34540C19-74B8-43E2-82F6-D7DA442A13A4}" type="presParOf" srcId="{2C1C309D-B485-455F-B5D0-6BCEC6B96E41}" destId="{C4C9A18E-E9DA-4253-B60E-1F974F98FE13}" srcOrd="5" destOrd="0" presId="urn:microsoft.com/office/officeart/2005/8/layout/vList2"/>
    <dgm:cxn modelId="{16E1F9F4-86AA-4FF4-8D20-C6E3AC5D89C7}" type="presParOf" srcId="{2C1C309D-B485-455F-B5D0-6BCEC6B96E41}" destId="{48F8DC6E-B617-46FA-B92E-BF93C031611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1400" b="1" i="0" dirty="0"/>
            <a:t>Amazon Web Services (AWS):</a:t>
          </a:r>
          <a:endParaRPr lang="en-US" sz="1400" dirty="0"/>
        </a:p>
      </dgm:t>
    </dgm:pt>
    <dgm:pt modelId="{7359C2A1-AA8E-459D-80DC-090A24044A32}" type="parTrans" cxnId="{3A9A0AA2-4789-4B14-952E-2667FA43D2D6}">
      <dgm:prSet/>
      <dgm:spPr/>
      <dgm:t>
        <a:bodyPr/>
        <a:lstStyle/>
        <a:p>
          <a:endParaRPr lang="en-US" sz="3200"/>
        </a:p>
      </dgm:t>
    </dgm:pt>
    <dgm:pt modelId="{159BD04F-1292-48A8-B7C2-9546BCEA829F}" type="sibTrans" cxnId="{3A9A0AA2-4789-4B14-952E-2667FA43D2D6}">
      <dgm:prSet/>
      <dgm:spPr/>
      <dgm:t>
        <a:bodyPr/>
        <a:lstStyle/>
        <a:p>
          <a:endParaRPr lang="en-US" sz="3200"/>
        </a:p>
      </dgm:t>
    </dgm:pt>
    <dgm:pt modelId="{2D7344BB-3250-4276-B289-8B7B7476B743}">
      <dgm:prSet custT="1"/>
      <dgm:spPr/>
      <dgm:t>
        <a:bodyPr/>
        <a:lstStyle/>
        <a:p>
          <a:r>
            <a:rPr lang="en-US" sz="1400" b="1" i="0" dirty="0"/>
            <a:t>Internet of Things (IoT):</a:t>
          </a:r>
          <a:endParaRPr lang="en-US" sz="1400" dirty="0"/>
        </a:p>
      </dgm:t>
    </dgm:pt>
    <dgm:pt modelId="{04EE2C04-CF95-4463-AD9C-8C6D425C22B3}" type="parTrans" cxnId="{2BEA38F2-4250-427A-948A-869DE1C57B0D}">
      <dgm:prSet/>
      <dgm:spPr/>
      <dgm:t>
        <a:bodyPr/>
        <a:lstStyle/>
        <a:p>
          <a:endParaRPr lang="en-US" sz="3200"/>
        </a:p>
      </dgm:t>
    </dgm:pt>
    <dgm:pt modelId="{EF420C04-19DB-456C-8FCD-95153560C6EE}" type="sibTrans" cxnId="{2BEA38F2-4250-427A-948A-869DE1C57B0D}">
      <dgm:prSet/>
      <dgm:spPr/>
      <dgm:t>
        <a:bodyPr/>
        <a:lstStyle/>
        <a:p>
          <a:endParaRPr lang="en-US" sz="3200"/>
        </a:p>
      </dgm:t>
    </dgm:pt>
    <dgm:pt modelId="{47847C91-73E6-41FA-A244-88E378BBE347}">
      <dgm:prSet custT="1"/>
      <dgm:spPr/>
      <dgm:t>
        <a:bodyPr/>
        <a:lstStyle/>
        <a:p>
          <a:r>
            <a:rPr lang="en-US" sz="1400" b="1" i="0" dirty="0"/>
            <a:t>GDPR</a:t>
          </a:r>
          <a:r>
            <a:rPr lang="en-US" sz="1400" b="0" i="0" dirty="0"/>
            <a:t> </a:t>
          </a:r>
          <a:r>
            <a:rPr lang="en-US" sz="1400" b="0" i="1" dirty="0"/>
            <a:t>(General Data Protection Regulation)</a:t>
          </a:r>
          <a:endParaRPr lang="en-US" sz="1400" dirty="0"/>
        </a:p>
      </dgm:t>
    </dgm:pt>
    <dgm:pt modelId="{E05A6FA9-B937-403C-9E0F-E7B461ABC085}" type="parTrans" cxnId="{529E91AE-13E7-4BB4-BDEE-C981983EE823}">
      <dgm:prSet/>
      <dgm:spPr/>
      <dgm:t>
        <a:bodyPr/>
        <a:lstStyle/>
        <a:p>
          <a:endParaRPr lang="en-US" sz="3200"/>
        </a:p>
      </dgm:t>
    </dgm:pt>
    <dgm:pt modelId="{50148B59-4D59-4074-85DA-AD3B8581B361}" type="sibTrans" cxnId="{529E91AE-13E7-4BB4-BDEE-C981983EE823}">
      <dgm:prSet/>
      <dgm:spPr/>
      <dgm:t>
        <a:bodyPr/>
        <a:lstStyle/>
        <a:p>
          <a:endParaRPr lang="en-US" sz="3200"/>
        </a:p>
      </dgm:t>
    </dgm:pt>
    <dgm:pt modelId="{F6E1B47B-6A70-4FB7-B5CA-C6C9E53698F2}">
      <dgm:prSet custT="1"/>
      <dgm:spPr/>
      <dgm:t>
        <a:bodyPr/>
        <a:lstStyle/>
        <a:p>
          <a:r>
            <a:rPr lang="en-US" sz="1400" b="1" i="0" dirty="0"/>
            <a:t>HIPAA</a:t>
          </a:r>
          <a:r>
            <a:rPr lang="en-US" sz="1400" b="0" i="0" dirty="0"/>
            <a:t> </a:t>
          </a:r>
          <a:r>
            <a:rPr lang="en-US" sz="1400" b="0" i="1" dirty="0"/>
            <a:t>(Health Insurance Portability and Accountability Act)</a:t>
          </a:r>
          <a:endParaRPr lang="en-US" sz="1400" dirty="0"/>
        </a:p>
      </dgm:t>
    </dgm:pt>
    <dgm:pt modelId="{21A180B2-8BCC-457A-9575-287B1C7B7390}" type="parTrans" cxnId="{A8795C1E-075D-4F1F-8393-772E92DBEBF2}">
      <dgm:prSet/>
      <dgm:spPr/>
      <dgm:t>
        <a:bodyPr/>
        <a:lstStyle/>
        <a:p>
          <a:endParaRPr lang="en-US" sz="3200"/>
        </a:p>
      </dgm:t>
    </dgm:pt>
    <dgm:pt modelId="{85754278-2358-4A1E-8A5C-FC87A05522D2}" type="sibTrans" cxnId="{A8795C1E-075D-4F1F-8393-772E92DBEBF2}">
      <dgm:prSet/>
      <dgm:spPr/>
      <dgm:t>
        <a:bodyPr/>
        <a:lstStyle/>
        <a:p>
          <a:endParaRPr lang="en-US" sz="3200"/>
        </a:p>
      </dgm:t>
    </dgm:pt>
    <dgm:pt modelId="{564CF59C-DC2D-48E2-B8FD-CB9F01009C84}">
      <dgm:prSet custT="1"/>
      <dgm:spPr/>
      <dgm:t>
        <a:bodyPr/>
        <a:lstStyle/>
        <a:p>
          <a:r>
            <a:rPr lang="en-US" sz="1400" b="0" i="0" dirty="0"/>
            <a:t>It is a secure, scalable cloud computing platform by Amazon, that provides on-demand technology services—including storage, computing power, databases, networking, analytics, and Internet of Things (IoT) tools—over the internet.</a:t>
          </a:r>
          <a:endParaRPr lang="en-US" sz="1400" dirty="0"/>
        </a:p>
      </dgm:t>
    </dgm:pt>
    <dgm:pt modelId="{E4A310DF-8E35-4A0D-A43B-2823BD5C0D3F}" type="parTrans" cxnId="{7649CC07-5583-409C-BB50-EFFAADA01300}">
      <dgm:prSet/>
      <dgm:spPr/>
      <dgm:t>
        <a:bodyPr/>
        <a:lstStyle/>
        <a:p>
          <a:endParaRPr lang="en-US"/>
        </a:p>
      </dgm:t>
    </dgm:pt>
    <dgm:pt modelId="{68ABCE82-7D4A-422A-B268-456148D3753A}" type="sibTrans" cxnId="{7649CC07-5583-409C-BB50-EFFAADA01300}">
      <dgm:prSet/>
      <dgm:spPr/>
      <dgm:t>
        <a:bodyPr/>
        <a:lstStyle/>
        <a:p>
          <a:endParaRPr lang="en-US"/>
        </a:p>
      </dgm:t>
    </dgm:pt>
    <dgm:pt modelId="{48826639-BF77-4850-94A9-D05BF1251720}">
      <dgm:prSet custT="1"/>
      <dgm:spPr/>
      <dgm:t>
        <a:bodyPr/>
        <a:lstStyle/>
        <a:p>
          <a:r>
            <a:rPr lang="en-US" sz="1400" b="0" i="0" dirty="0"/>
            <a:t>It refers to a network of </a:t>
          </a:r>
          <a:r>
            <a:rPr lang="en-US" sz="1400" b="1" i="0" dirty="0"/>
            <a:t>physical objects </a:t>
          </a:r>
          <a:r>
            <a:rPr lang="en-US" sz="1400" b="0" i="0" dirty="0"/>
            <a:t>such as sensors, machines, appliances, and vehicles—that are embedded with electronics, software, and connectivity so they can </a:t>
          </a:r>
          <a:r>
            <a:rPr lang="en-US" sz="1400" b="1" i="0" dirty="0"/>
            <a:t>collect, send, and receive data</a:t>
          </a:r>
          <a:r>
            <a:rPr lang="en-US" sz="1400" b="0" i="0" dirty="0"/>
            <a:t> over the internet.</a:t>
          </a:r>
          <a:endParaRPr lang="en-US" sz="1400" dirty="0"/>
        </a:p>
      </dgm:t>
    </dgm:pt>
    <dgm:pt modelId="{7C96FFE8-0DCB-4C92-A649-D0A5EF8F6FDF}" type="parTrans" cxnId="{86C83466-FA26-4A45-B604-9395985576B3}">
      <dgm:prSet/>
      <dgm:spPr/>
      <dgm:t>
        <a:bodyPr/>
        <a:lstStyle/>
        <a:p>
          <a:endParaRPr lang="en-US"/>
        </a:p>
      </dgm:t>
    </dgm:pt>
    <dgm:pt modelId="{9CB84FE6-7E4B-42EB-B1F4-58BC44ABADEF}" type="sibTrans" cxnId="{86C83466-FA26-4A45-B604-9395985576B3}">
      <dgm:prSet/>
      <dgm:spPr/>
      <dgm:t>
        <a:bodyPr/>
        <a:lstStyle/>
        <a:p>
          <a:endParaRPr lang="en-US"/>
        </a:p>
      </dgm:t>
    </dgm:pt>
    <dgm:pt modelId="{44D4E0D8-B2F9-4C19-9ADD-99A23A2FF555}">
      <dgm:prSet custT="1"/>
      <dgm:spPr/>
      <dgm:t>
        <a:bodyPr/>
        <a:lstStyle/>
        <a:p>
          <a:r>
            <a:rPr lang="en-US" sz="1200" b="0" i="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dirty="0"/>
        </a:p>
      </dgm:t>
    </dgm:pt>
    <dgm:pt modelId="{B25DB54F-3EA5-453C-9B4E-3FDF9FF9598E}" type="parTrans" cxnId="{BE7C6BDC-6737-4BC8-AC3D-F7E27F6F8A82}">
      <dgm:prSet/>
      <dgm:spPr/>
      <dgm:t>
        <a:bodyPr/>
        <a:lstStyle/>
        <a:p>
          <a:endParaRPr lang="en-US"/>
        </a:p>
      </dgm:t>
    </dgm:pt>
    <dgm:pt modelId="{23CD0317-0D84-41F1-8350-0895F751C571}" type="sibTrans" cxnId="{BE7C6BDC-6737-4BC8-AC3D-F7E27F6F8A82}">
      <dgm:prSet/>
      <dgm:spPr/>
      <dgm:t>
        <a:bodyPr/>
        <a:lstStyle/>
        <a:p>
          <a:endParaRPr lang="en-US"/>
        </a:p>
      </dgm:t>
    </dgm:pt>
    <dgm:pt modelId="{D3C78258-BCC7-4027-BE7F-B124FEBD8A8B}">
      <dgm:prSet custT="1"/>
      <dgm:spPr/>
      <dgm:t>
        <a:bodyPr/>
        <a:lstStyle/>
        <a:p>
          <a:r>
            <a:rPr lang="en-US" sz="1400" b="0" i="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dirty="0"/>
        </a:p>
      </dgm:t>
    </dgm:pt>
    <dgm:pt modelId="{0EE6B0DB-D6FA-44CA-AA61-564F1C3472C3}" type="parTrans" cxnId="{F3A39AD3-F7F3-4F15-8B61-F1371AEDE9CC}">
      <dgm:prSet/>
      <dgm:spPr/>
      <dgm:t>
        <a:bodyPr/>
        <a:lstStyle/>
        <a:p>
          <a:endParaRPr lang="en-US"/>
        </a:p>
      </dgm:t>
    </dgm:pt>
    <dgm:pt modelId="{904116BC-6467-435F-84FE-455B36484C44}" type="sibTrans" cxnId="{F3A39AD3-F7F3-4F15-8B61-F1371AEDE9CC}">
      <dgm:prSet/>
      <dgm:spPr/>
      <dgm:t>
        <a:bodyPr/>
        <a:lstStyle/>
        <a:p>
          <a:endParaRPr lang="en-US"/>
        </a:p>
      </dgm:t>
    </dgm:pt>
    <dgm:pt modelId="{902ED1B3-2467-46B6-8DFA-4946AA28B5EA}" type="pres">
      <dgm:prSet presAssocID="{2DB1E497-E4F0-4413-821D-C6BB7D1E8223}" presName="Name0" presStyleCnt="0">
        <dgm:presLayoutVars>
          <dgm:dir/>
          <dgm:animLvl val="lvl"/>
          <dgm:resizeHandles/>
        </dgm:presLayoutVars>
      </dgm:prSet>
      <dgm:spPr/>
    </dgm:pt>
    <dgm:pt modelId="{B54C92A4-CE70-4E75-A319-1F00B36226CC}" type="pres">
      <dgm:prSet presAssocID="{26CA9DE5-014F-4A47-AEBE-C2EB2EEE7596}" presName="linNode" presStyleCnt="0"/>
      <dgm:spPr/>
    </dgm:pt>
    <dgm:pt modelId="{4C345420-2C05-4A72-98C2-28A5FD6E3BAA}" type="pres">
      <dgm:prSet presAssocID="{26CA9DE5-014F-4A47-AEBE-C2EB2EEE7596}" presName="parentShp" presStyleLbl="node1" presStyleIdx="0" presStyleCnt="4" custScaleX="75940" custLinFactNeighborX="-6878" custLinFactNeighborY="-1968">
        <dgm:presLayoutVars>
          <dgm:bulletEnabled val="1"/>
        </dgm:presLayoutVars>
      </dgm:prSet>
      <dgm:spPr/>
    </dgm:pt>
    <dgm:pt modelId="{E7A9D595-AFC3-492F-A4E7-C41E109A1105}" type="pres">
      <dgm:prSet presAssocID="{26CA9DE5-014F-4A47-AEBE-C2EB2EEE7596}" presName="childShp" presStyleLbl="bgAccFollowNode1" presStyleIdx="0" presStyleCnt="4" custScaleX="116209">
        <dgm:presLayoutVars>
          <dgm:bulletEnabled val="1"/>
        </dgm:presLayoutVars>
      </dgm:prSet>
      <dgm:spPr/>
    </dgm:pt>
    <dgm:pt modelId="{2CB41DAD-800F-4EAE-BD01-02DE2B9AD8DE}" type="pres">
      <dgm:prSet presAssocID="{159BD04F-1292-48A8-B7C2-9546BCEA829F}" presName="spacing" presStyleCnt="0"/>
      <dgm:spPr/>
    </dgm:pt>
    <dgm:pt modelId="{062F4D61-6A78-41DB-B9BE-17952340391E}" type="pres">
      <dgm:prSet presAssocID="{2D7344BB-3250-4276-B289-8B7B7476B743}" presName="linNode" presStyleCnt="0"/>
      <dgm:spPr/>
    </dgm:pt>
    <dgm:pt modelId="{A3A569CF-97BF-4750-9754-9C07EE6910DC}" type="pres">
      <dgm:prSet presAssocID="{2D7344BB-3250-4276-B289-8B7B7476B743}" presName="parentShp" presStyleLbl="node1" presStyleIdx="1" presStyleCnt="4" custScaleX="75940" custLinFactNeighborX="-6878" custLinFactNeighborY="-1968">
        <dgm:presLayoutVars>
          <dgm:bulletEnabled val="1"/>
        </dgm:presLayoutVars>
      </dgm:prSet>
      <dgm:spPr/>
    </dgm:pt>
    <dgm:pt modelId="{0B5EE1AB-C7EE-4461-BAA8-E8AE3DAC4D2A}" type="pres">
      <dgm:prSet presAssocID="{2D7344BB-3250-4276-B289-8B7B7476B743}" presName="childShp" presStyleLbl="bgAccFollowNode1" presStyleIdx="1" presStyleCnt="4" custScaleX="116209">
        <dgm:presLayoutVars>
          <dgm:bulletEnabled val="1"/>
        </dgm:presLayoutVars>
      </dgm:prSet>
      <dgm:spPr/>
    </dgm:pt>
    <dgm:pt modelId="{327C6A75-6F20-41FF-9C2E-C0C5C4D68054}" type="pres">
      <dgm:prSet presAssocID="{EF420C04-19DB-456C-8FCD-95153560C6EE}" presName="spacing" presStyleCnt="0"/>
      <dgm:spPr/>
    </dgm:pt>
    <dgm:pt modelId="{54B840B4-4361-4E46-A835-876C7C3195D7}" type="pres">
      <dgm:prSet presAssocID="{47847C91-73E6-41FA-A244-88E378BBE347}" presName="linNode" presStyleCnt="0"/>
      <dgm:spPr/>
    </dgm:pt>
    <dgm:pt modelId="{4B587215-7199-4E7D-AC7F-6A7BBE190802}" type="pres">
      <dgm:prSet presAssocID="{47847C91-73E6-41FA-A244-88E378BBE347}" presName="parentShp" presStyleLbl="node1" presStyleIdx="2" presStyleCnt="4" custScaleX="75940" custLinFactNeighborX="-6878" custLinFactNeighborY="-1968">
        <dgm:presLayoutVars>
          <dgm:bulletEnabled val="1"/>
        </dgm:presLayoutVars>
      </dgm:prSet>
      <dgm:spPr/>
    </dgm:pt>
    <dgm:pt modelId="{733E41DB-D2AB-4DD3-AB49-26750EDD8A4D}" type="pres">
      <dgm:prSet presAssocID="{47847C91-73E6-41FA-A244-88E378BBE347}" presName="childShp" presStyleLbl="bgAccFollowNode1" presStyleIdx="2" presStyleCnt="4" custScaleX="116209">
        <dgm:presLayoutVars>
          <dgm:bulletEnabled val="1"/>
        </dgm:presLayoutVars>
      </dgm:prSet>
      <dgm:spPr/>
    </dgm:pt>
    <dgm:pt modelId="{C6203CFB-0F0E-439D-BDE0-8A11D88D7D43}" type="pres">
      <dgm:prSet presAssocID="{50148B59-4D59-4074-85DA-AD3B8581B361}" presName="spacing" presStyleCnt="0"/>
      <dgm:spPr/>
    </dgm:pt>
    <dgm:pt modelId="{0FF470A8-BF53-4E68-9FEB-3223899B0120}" type="pres">
      <dgm:prSet presAssocID="{F6E1B47B-6A70-4FB7-B5CA-C6C9E53698F2}" presName="linNode" presStyleCnt="0"/>
      <dgm:spPr/>
    </dgm:pt>
    <dgm:pt modelId="{95672E74-57E3-4728-A8C9-511617E04CF4}" type="pres">
      <dgm:prSet presAssocID="{F6E1B47B-6A70-4FB7-B5CA-C6C9E53698F2}" presName="parentShp" presStyleLbl="node1" presStyleIdx="3" presStyleCnt="4" custScaleX="75940" custLinFactNeighborX="-6878" custLinFactNeighborY="-1968">
        <dgm:presLayoutVars>
          <dgm:bulletEnabled val="1"/>
        </dgm:presLayoutVars>
      </dgm:prSet>
      <dgm:spPr/>
    </dgm:pt>
    <dgm:pt modelId="{8DCD33F4-E7A0-4037-9738-891EA06C33C4}" type="pres">
      <dgm:prSet presAssocID="{F6E1B47B-6A70-4FB7-B5CA-C6C9E53698F2}" presName="childShp" presStyleLbl="bgAccFollowNode1" presStyleIdx="3" presStyleCnt="4" custScaleX="116209">
        <dgm:presLayoutVars>
          <dgm:bulletEnabled val="1"/>
        </dgm:presLayoutVars>
      </dgm:prSet>
      <dgm:spPr/>
    </dgm:pt>
  </dgm:ptLst>
  <dgm:cxnLst>
    <dgm:cxn modelId="{3586DF01-970B-4BDF-8596-37B8356B4BBE}" type="presOf" srcId="{44D4E0D8-B2F9-4C19-9ADD-99A23A2FF555}" destId="{733E41DB-D2AB-4DD3-AB49-26750EDD8A4D}" srcOrd="0" destOrd="0" presId="urn:microsoft.com/office/officeart/2005/8/layout/vList6"/>
    <dgm:cxn modelId="{7649CC07-5583-409C-BB50-EFFAADA01300}" srcId="{26CA9DE5-014F-4A47-AEBE-C2EB2EEE7596}" destId="{564CF59C-DC2D-48E2-B8FD-CB9F01009C84}" srcOrd="0" destOrd="0" parTransId="{E4A310DF-8E35-4A0D-A43B-2823BD5C0D3F}" sibTransId="{68ABCE82-7D4A-422A-B268-456148D3753A}"/>
    <dgm:cxn modelId="{A8795C1E-075D-4F1F-8393-772E92DBEBF2}" srcId="{2DB1E497-E4F0-4413-821D-C6BB7D1E8223}" destId="{F6E1B47B-6A70-4FB7-B5CA-C6C9E53698F2}" srcOrd="3" destOrd="0" parTransId="{21A180B2-8BCC-457A-9575-287B1C7B7390}" sibTransId="{85754278-2358-4A1E-8A5C-FC87A05522D2}"/>
    <dgm:cxn modelId="{BB8A3E2E-D511-488D-B334-CFF2F1EE3FB9}" type="presOf" srcId="{F6E1B47B-6A70-4FB7-B5CA-C6C9E53698F2}" destId="{95672E74-57E3-4728-A8C9-511617E04CF4}" srcOrd="0" destOrd="0" presId="urn:microsoft.com/office/officeart/2005/8/layout/vList6"/>
    <dgm:cxn modelId="{2C6B7034-A6DD-4F93-8FA5-2CCDD501A13D}" type="presOf" srcId="{26CA9DE5-014F-4A47-AEBE-C2EB2EEE7596}" destId="{4C345420-2C05-4A72-98C2-28A5FD6E3BAA}" srcOrd="0" destOrd="0" presId="urn:microsoft.com/office/officeart/2005/8/layout/vList6"/>
    <dgm:cxn modelId="{5F8F295C-4767-4F2B-8DF0-E7A7FC544804}" type="presOf" srcId="{48826639-BF77-4850-94A9-D05BF1251720}" destId="{0B5EE1AB-C7EE-4461-BAA8-E8AE3DAC4D2A}" srcOrd="0" destOrd="0" presId="urn:microsoft.com/office/officeart/2005/8/layout/vList6"/>
    <dgm:cxn modelId="{86C83466-FA26-4A45-B604-9395985576B3}" srcId="{2D7344BB-3250-4276-B289-8B7B7476B743}" destId="{48826639-BF77-4850-94A9-D05BF1251720}" srcOrd="0" destOrd="0" parTransId="{7C96FFE8-0DCB-4C92-A649-D0A5EF8F6FDF}" sibTransId="{9CB84FE6-7E4B-42EB-B1F4-58BC44ABADEF}"/>
    <dgm:cxn modelId="{F071F279-8117-4B39-9BB7-47E8181F3072}" type="presOf" srcId="{2D7344BB-3250-4276-B289-8B7B7476B743}" destId="{A3A569CF-97BF-4750-9754-9C07EE6910DC}" srcOrd="0" destOrd="0" presId="urn:microsoft.com/office/officeart/2005/8/layout/vList6"/>
    <dgm:cxn modelId="{A0B2847E-CEA8-466F-A047-7A48EC5C4280}" type="presOf" srcId="{564CF59C-DC2D-48E2-B8FD-CB9F01009C84}" destId="{E7A9D595-AFC3-492F-A4E7-C41E109A1105}" srcOrd="0" destOrd="0" presId="urn:microsoft.com/office/officeart/2005/8/layout/vList6"/>
    <dgm:cxn modelId="{7343D19C-6C93-48C5-B2D1-49A26460D72B}" type="presOf" srcId="{47847C91-73E6-41FA-A244-88E378BBE347}" destId="{4B587215-7199-4E7D-AC7F-6A7BBE190802}" srcOrd="0" destOrd="0" presId="urn:microsoft.com/office/officeart/2005/8/layout/vList6"/>
    <dgm:cxn modelId="{3A9A0AA2-4789-4B14-952E-2667FA43D2D6}" srcId="{2DB1E497-E4F0-4413-821D-C6BB7D1E8223}" destId="{26CA9DE5-014F-4A47-AEBE-C2EB2EEE7596}" srcOrd="0" destOrd="0" parTransId="{7359C2A1-AA8E-459D-80DC-090A24044A32}" sibTransId="{159BD04F-1292-48A8-B7C2-9546BCEA829F}"/>
    <dgm:cxn modelId="{EF7AE6AB-DDC5-4CC3-B624-26503C961299}" type="presOf" srcId="{D3C78258-BCC7-4027-BE7F-B124FEBD8A8B}" destId="{8DCD33F4-E7A0-4037-9738-891EA06C33C4}" srcOrd="0" destOrd="0" presId="urn:microsoft.com/office/officeart/2005/8/layout/vList6"/>
    <dgm:cxn modelId="{529E91AE-13E7-4BB4-BDEE-C981983EE823}" srcId="{2DB1E497-E4F0-4413-821D-C6BB7D1E8223}" destId="{47847C91-73E6-41FA-A244-88E378BBE347}" srcOrd="2" destOrd="0" parTransId="{E05A6FA9-B937-403C-9E0F-E7B461ABC085}" sibTransId="{50148B59-4D59-4074-85DA-AD3B8581B361}"/>
    <dgm:cxn modelId="{80B783B9-363A-4F82-A6F0-C24678B8FA99}" type="presOf" srcId="{2DB1E497-E4F0-4413-821D-C6BB7D1E8223}" destId="{902ED1B3-2467-46B6-8DFA-4946AA28B5EA}" srcOrd="0" destOrd="0" presId="urn:microsoft.com/office/officeart/2005/8/layout/vList6"/>
    <dgm:cxn modelId="{F3A39AD3-F7F3-4F15-8B61-F1371AEDE9CC}" srcId="{F6E1B47B-6A70-4FB7-B5CA-C6C9E53698F2}" destId="{D3C78258-BCC7-4027-BE7F-B124FEBD8A8B}" srcOrd="0" destOrd="0" parTransId="{0EE6B0DB-D6FA-44CA-AA61-564F1C3472C3}" sibTransId="{904116BC-6467-435F-84FE-455B36484C44}"/>
    <dgm:cxn modelId="{BE7C6BDC-6737-4BC8-AC3D-F7E27F6F8A82}" srcId="{47847C91-73E6-41FA-A244-88E378BBE347}" destId="{44D4E0D8-B2F9-4C19-9ADD-99A23A2FF555}" srcOrd="0" destOrd="0" parTransId="{B25DB54F-3EA5-453C-9B4E-3FDF9FF9598E}" sibTransId="{23CD0317-0D84-41F1-8350-0895F751C571}"/>
    <dgm:cxn modelId="{2BEA38F2-4250-427A-948A-869DE1C57B0D}" srcId="{2DB1E497-E4F0-4413-821D-C6BB7D1E8223}" destId="{2D7344BB-3250-4276-B289-8B7B7476B743}" srcOrd="1" destOrd="0" parTransId="{04EE2C04-CF95-4463-AD9C-8C6D425C22B3}" sibTransId="{EF420C04-19DB-456C-8FCD-95153560C6EE}"/>
    <dgm:cxn modelId="{4A7987BB-3FA1-4A44-9DE3-1BDF69D38C8F}" type="presParOf" srcId="{902ED1B3-2467-46B6-8DFA-4946AA28B5EA}" destId="{B54C92A4-CE70-4E75-A319-1F00B36226CC}" srcOrd="0" destOrd="0" presId="urn:microsoft.com/office/officeart/2005/8/layout/vList6"/>
    <dgm:cxn modelId="{BFC5D1DD-E3C5-44FD-97B6-4D928F62A666}" type="presParOf" srcId="{B54C92A4-CE70-4E75-A319-1F00B36226CC}" destId="{4C345420-2C05-4A72-98C2-28A5FD6E3BAA}" srcOrd="0" destOrd="0" presId="urn:microsoft.com/office/officeart/2005/8/layout/vList6"/>
    <dgm:cxn modelId="{DEBE0612-8162-4E8A-84F0-A5FF3DC49360}" type="presParOf" srcId="{B54C92A4-CE70-4E75-A319-1F00B36226CC}" destId="{E7A9D595-AFC3-492F-A4E7-C41E109A1105}" srcOrd="1" destOrd="0" presId="urn:microsoft.com/office/officeart/2005/8/layout/vList6"/>
    <dgm:cxn modelId="{DE6DAA7A-0C51-435A-84D4-AC7D4444666A}" type="presParOf" srcId="{902ED1B3-2467-46B6-8DFA-4946AA28B5EA}" destId="{2CB41DAD-800F-4EAE-BD01-02DE2B9AD8DE}" srcOrd="1" destOrd="0" presId="urn:microsoft.com/office/officeart/2005/8/layout/vList6"/>
    <dgm:cxn modelId="{2BF884BD-E2DC-4989-9CFB-71B88F4331B7}" type="presParOf" srcId="{902ED1B3-2467-46B6-8DFA-4946AA28B5EA}" destId="{062F4D61-6A78-41DB-B9BE-17952340391E}" srcOrd="2" destOrd="0" presId="urn:microsoft.com/office/officeart/2005/8/layout/vList6"/>
    <dgm:cxn modelId="{3D85CCFF-AA3D-4E41-86B6-591AAC1A5529}" type="presParOf" srcId="{062F4D61-6A78-41DB-B9BE-17952340391E}" destId="{A3A569CF-97BF-4750-9754-9C07EE6910DC}" srcOrd="0" destOrd="0" presId="urn:microsoft.com/office/officeart/2005/8/layout/vList6"/>
    <dgm:cxn modelId="{B5D629E7-AEB3-4A3F-BCE2-E319BCD016F0}" type="presParOf" srcId="{062F4D61-6A78-41DB-B9BE-17952340391E}" destId="{0B5EE1AB-C7EE-4461-BAA8-E8AE3DAC4D2A}" srcOrd="1" destOrd="0" presId="urn:microsoft.com/office/officeart/2005/8/layout/vList6"/>
    <dgm:cxn modelId="{82A1CD8B-435E-4C88-8F03-DC4A6A7EE084}" type="presParOf" srcId="{902ED1B3-2467-46B6-8DFA-4946AA28B5EA}" destId="{327C6A75-6F20-41FF-9C2E-C0C5C4D68054}" srcOrd="3" destOrd="0" presId="urn:microsoft.com/office/officeart/2005/8/layout/vList6"/>
    <dgm:cxn modelId="{A615959D-11A8-4593-91B6-E43B6215B588}" type="presParOf" srcId="{902ED1B3-2467-46B6-8DFA-4946AA28B5EA}" destId="{54B840B4-4361-4E46-A835-876C7C3195D7}" srcOrd="4" destOrd="0" presId="urn:microsoft.com/office/officeart/2005/8/layout/vList6"/>
    <dgm:cxn modelId="{EECCA892-9110-4C3D-AC27-8740B4DC9997}" type="presParOf" srcId="{54B840B4-4361-4E46-A835-876C7C3195D7}" destId="{4B587215-7199-4E7D-AC7F-6A7BBE190802}" srcOrd="0" destOrd="0" presId="urn:microsoft.com/office/officeart/2005/8/layout/vList6"/>
    <dgm:cxn modelId="{3DE5A4CB-3309-4970-878B-D62F7BDA1547}" type="presParOf" srcId="{54B840B4-4361-4E46-A835-876C7C3195D7}" destId="{733E41DB-D2AB-4DD3-AB49-26750EDD8A4D}" srcOrd="1" destOrd="0" presId="urn:microsoft.com/office/officeart/2005/8/layout/vList6"/>
    <dgm:cxn modelId="{83FD4FCB-62A0-4606-BE63-91415AA810DC}" type="presParOf" srcId="{902ED1B3-2467-46B6-8DFA-4946AA28B5EA}" destId="{C6203CFB-0F0E-439D-BDE0-8A11D88D7D43}" srcOrd="5" destOrd="0" presId="urn:microsoft.com/office/officeart/2005/8/layout/vList6"/>
    <dgm:cxn modelId="{D48816D5-1FC5-4438-97D3-902B4AFA2C2C}" type="presParOf" srcId="{902ED1B3-2467-46B6-8DFA-4946AA28B5EA}" destId="{0FF470A8-BF53-4E68-9FEB-3223899B0120}" srcOrd="6" destOrd="0" presId="urn:microsoft.com/office/officeart/2005/8/layout/vList6"/>
    <dgm:cxn modelId="{3A3E7A8F-10A3-4C9E-BD40-EB9A924EC5DF}" type="presParOf" srcId="{0FF470A8-BF53-4E68-9FEB-3223899B0120}" destId="{95672E74-57E3-4728-A8C9-511617E04CF4}" srcOrd="0" destOrd="0" presId="urn:microsoft.com/office/officeart/2005/8/layout/vList6"/>
    <dgm:cxn modelId="{404A2A9B-AD9A-4EEE-AB16-FE630790D81A}" type="presParOf" srcId="{0FF470A8-BF53-4E68-9FEB-3223899B0120}" destId="{8DCD33F4-E7A0-4037-9738-891EA06C33C4}"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26CA9DE5-014F-4A47-AEBE-C2EB2EEE7596}">
      <dgm:prSet custT="1"/>
      <dgm:spPr/>
      <dgm:t>
        <a:bodyPr/>
        <a:lstStyle/>
        <a:p>
          <a:r>
            <a:rPr lang="en-US" sz="2200" b="1" i="0" dirty="0"/>
            <a:t>Administrative Metadata</a:t>
          </a:r>
          <a:r>
            <a:rPr lang="en-US" sz="2200" b="0" i="0" dirty="0"/>
            <a:t>:</a:t>
          </a:r>
          <a:endParaRPr lang="en-US" sz="2200" dirty="0"/>
        </a:p>
      </dgm:t>
    </dgm:pt>
    <dgm:pt modelId="{7359C2A1-AA8E-459D-80DC-090A24044A32}" type="parTrans" cxnId="{3A9A0AA2-4789-4B14-952E-2667FA43D2D6}">
      <dgm:prSet/>
      <dgm:spPr/>
      <dgm:t>
        <a:bodyPr/>
        <a:lstStyle/>
        <a:p>
          <a:endParaRPr lang="en-US" sz="3200"/>
        </a:p>
      </dgm:t>
    </dgm:pt>
    <dgm:pt modelId="{159BD04F-1292-48A8-B7C2-9546BCEA829F}" type="sibTrans" cxnId="{3A9A0AA2-4789-4B14-952E-2667FA43D2D6}">
      <dgm:prSet/>
      <dgm:spPr/>
      <dgm:t>
        <a:bodyPr/>
        <a:lstStyle/>
        <a:p>
          <a:endParaRPr lang="en-US" sz="3200"/>
        </a:p>
      </dgm:t>
    </dgm:pt>
    <dgm:pt modelId="{71BCA02C-E9A1-4D8A-9CFA-E010904884AF}">
      <dgm:prSet custT="1"/>
      <dgm:spPr/>
      <dgm:t>
        <a:bodyPr/>
        <a:lstStyle/>
        <a:p>
          <a:r>
            <a:rPr lang="en-US" sz="1500" b="0" i="0" dirty="0"/>
            <a:t>It provides information needed to manage a resource over its lifecycle, including access rights, usage restrictions, and retention policies. It supports governance, compliance, and secure operations of IoT data assets.</a:t>
          </a:r>
          <a:endParaRPr lang="en-US" sz="1500" dirty="0"/>
        </a:p>
      </dgm:t>
    </dgm:pt>
    <dgm:pt modelId="{2D4DF6BB-FC08-409F-91C2-A1EDEDBE7D9B}" type="parTrans" cxnId="{D06CFED8-08EE-4D3F-A29C-68CC5DF24A52}">
      <dgm:prSet/>
      <dgm:spPr/>
      <dgm:t>
        <a:bodyPr/>
        <a:lstStyle/>
        <a:p>
          <a:endParaRPr lang="en-US"/>
        </a:p>
      </dgm:t>
    </dgm:pt>
    <dgm:pt modelId="{B452E4EE-45F0-43AF-81BE-FE1B1F17123A}" type="sibTrans" cxnId="{D06CFED8-08EE-4D3F-A29C-68CC5DF24A52}">
      <dgm:prSet/>
      <dgm:spPr/>
      <dgm:t>
        <a:bodyPr/>
        <a:lstStyle/>
        <a:p>
          <a:endParaRPr lang="en-US"/>
        </a:p>
      </dgm:t>
    </dgm:pt>
    <dgm:pt modelId="{A3B2A3B3-69D4-4E15-8ACF-1A401984AA78}">
      <dgm:prSet custT="1"/>
      <dgm:spPr/>
      <dgm:t>
        <a:bodyPr/>
        <a:lstStyle/>
        <a:p>
          <a:r>
            <a:rPr lang="en-US" sz="2200" b="1" dirty="0"/>
            <a:t>Metadata:</a:t>
          </a:r>
        </a:p>
      </dgm:t>
    </dgm:pt>
    <dgm:pt modelId="{C85A80DA-740C-4E4E-B1E1-8FF37F418275}" type="parTrans" cxnId="{8D433A6D-5443-41B7-ACE7-1C4181804039}">
      <dgm:prSet/>
      <dgm:spPr/>
      <dgm:t>
        <a:bodyPr/>
        <a:lstStyle/>
        <a:p>
          <a:endParaRPr lang="en-US"/>
        </a:p>
      </dgm:t>
    </dgm:pt>
    <dgm:pt modelId="{5F8CF391-10AA-4BB1-9300-47F4E10316E6}" type="sibTrans" cxnId="{8D433A6D-5443-41B7-ACE7-1C4181804039}">
      <dgm:prSet/>
      <dgm:spPr/>
      <dgm:t>
        <a:bodyPr/>
        <a:lstStyle/>
        <a:p>
          <a:endParaRPr lang="en-US"/>
        </a:p>
      </dgm:t>
    </dgm:pt>
    <dgm:pt modelId="{AE3FFA0F-863F-4167-AB4B-E1B06CA46C47}">
      <dgm:prSet custT="1"/>
      <dgm:spPr/>
      <dgm:t>
        <a:bodyPr/>
        <a:lstStyle/>
        <a:p>
          <a:r>
            <a:rPr lang="en-US" sz="1500" dirty="0"/>
            <a:t>It is simply “data about data.” It’s the information that describes, explains, or gives context to other data so people and systems can find it, understand it, and manage it effectively.</a:t>
          </a:r>
        </a:p>
      </dgm:t>
    </dgm:pt>
    <dgm:pt modelId="{D41E056E-16C6-4EF6-8286-F3A428915190}" type="parTrans" cxnId="{CF7F17CF-21DD-4320-8D1E-568F9962CD01}">
      <dgm:prSet/>
      <dgm:spPr/>
      <dgm:t>
        <a:bodyPr/>
        <a:lstStyle/>
        <a:p>
          <a:endParaRPr lang="en-US"/>
        </a:p>
      </dgm:t>
    </dgm:pt>
    <dgm:pt modelId="{8945C55A-3A29-4539-92E3-688CF87FE5C8}" type="sibTrans" cxnId="{CF7F17CF-21DD-4320-8D1E-568F9962CD01}">
      <dgm:prSet/>
      <dgm:spPr/>
      <dgm:t>
        <a:bodyPr/>
        <a:lstStyle/>
        <a:p>
          <a:endParaRPr lang="en-US"/>
        </a:p>
      </dgm:t>
    </dgm:pt>
    <dgm:pt modelId="{310B951C-415A-480E-9B18-07A5643EF7B5}">
      <dgm:prSet custT="1"/>
      <dgm:spPr/>
      <dgm:t>
        <a:bodyPr/>
        <a:lstStyle/>
        <a:p>
          <a:r>
            <a:rPr lang="en-US" sz="2200" b="1" dirty="0"/>
            <a:t>Descriptive Metadata:</a:t>
          </a:r>
        </a:p>
      </dgm:t>
    </dgm:pt>
    <dgm:pt modelId="{9FE5C53A-523C-4164-B21F-D7063E8A9188}" type="parTrans" cxnId="{A71840B0-467E-46D4-BCC3-894C11F7F46F}">
      <dgm:prSet/>
      <dgm:spPr/>
      <dgm:t>
        <a:bodyPr/>
        <a:lstStyle/>
        <a:p>
          <a:endParaRPr lang="en-US"/>
        </a:p>
      </dgm:t>
    </dgm:pt>
    <dgm:pt modelId="{7320A6F2-1967-4A06-BEBB-E5E8A9262EFE}" type="sibTrans" cxnId="{A71840B0-467E-46D4-BCC3-894C11F7F46F}">
      <dgm:prSet/>
      <dgm:spPr/>
      <dgm:t>
        <a:bodyPr/>
        <a:lstStyle/>
        <a:p>
          <a:endParaRPr lang="en-US"/>
        </a:p>
      </dgm:t>
    </dgm:pt>
    <dgm:pt modelId="{8E64C1F7-937C-489C-828F-9FCD3E6A6018}">
      <dgm:prSet custT="1"/>
      <dgm:spPr/>
      <dgm:t>
        <a:bodyPr/>
        <a:lstStyle/>
        <a:p>
          <a:r>
            <a:rPr lang="en-US" sz="13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gm:t>
    </dgm:pt>
    <dgm:pt modelId="{3B450C75-1FF9-4EC6-B8CC-3D467F511959}" type="parTrans" cxnId="{3058A0C2-00B8-4E11-A587-FDB15F0A1355}">
      <dgm:prSet/>
      <dgm:spPr/>
      <dgm:t>
        <a:bodyPr/>
        <a:lstStyle/>
        <a:p>
          <a:endParaRPr lang="en-US"/>
        </a:p>
      </dgm:t>
    </dgm:pt>
    <dgm:pt modelId="{366292C4-6399-4C27-960D-7E7BB6F27CDC}" type="sibTrans" cxnId="{3058A0C2-00B8-4E11-A587-FDB15F0A1355}">
      <dgm:prSet/>
      <dgm:spPr/>
      <dgm:t>
        <a:bodyPr/>
        <a:lstStyle/>
        <a:p>
          <a:endParaRPr lang="en-US"/>
        </a:p>
      </dgm:t>
    </dgm:pt>
    <dgm:pt modelId="{58908276-8D2E-49AD-A76B-31ECB09DD6C1}">
      <dgm:prSet custT="1"/>
      <dgm:spPr/>
      <dgm:t>
        <a:bodyPr/>
        <a:lstStyle/>
        <a:p>
          <a:r>
            <a:rPr lang="en-US" sz="2200" b="1" dirty="0"/>
            <a:t>Structural Metadata:</a:t>
          </a:r>
        </a:p>
      </dgm:t>
    </dgm:pt>
    <dgm:pt modelId="{543DD6B4-8E96-488D-9216-D72AD952E39A}" type="parTrans" cxnId="{2AD8C511-2CE6-4AA0-9571-4B972044D469}">
      <dgm:prSet/>
      <dgm:spPr/>
      <dgm:t>
        <a:bodyPr/>
        <a:lstStyle/>
        <a:p>
          <a:endParaRPr lang="en-US"/>
        </a:p>
      </dgm:t>
    </dgm:pt>
    <dgm:pt modelId="{52822AAE-4E6C-4FAB-A12B-EBB45DDC9153}" type="sibTrans" cxnId="{2AD8C511-2CE6-4AA0-9571-4B972044D469}">
      <dgm:prSet/>
      <dgm:spPr/>
      <dgm:t>
        <a:bodyPr/>
        <a:lstStyle/>
        <a:p>
          <a:endParaRPr lang="en-US"/>
        </a:p>
      </dgm:t>
    </dgm:pt>
    <dgm:pt modelId="{BF230DE9-B330-4C3D-9306-3076A213292F}">
      <dgm:prSet custT="1"/>
      <dgm:spPr/>
      <dgm:t>
        <a:bodyPr/>
        <a:lstStyle/>
        <a:p>
          <a:r>
            <a:rPr lang="en-US" sz="1500" dirty="0"/>
            <a:t>It describes how data is organized, stored, and linked, essentially the blueprint of the dataset or resource. It ensures systems and applications understand the format, schema, and relationships between different data elements.</a:t>
          </a:r>
        </a:p>
      </dgm:t>
    </dgm:pt>
    <dgm:pt modelId="{4EDA1E26-FA2D-4092-B0BE-F9B391846A85}" type="parTrans" cxnId="{D76EA8E1-5F46-45C5-BB55-6516A5E5165B}">
      <dgm:prSet/>
      <dgm:spPr/>
      <dgm:t>
        <a:bodyPr/>
        <a:lstStyle/>
        <a:p>
          <a:endParaRPr lang="en-US"/>
        </a:p>
      </dgm:t>
    </dgm:pt>
    <dgm:pt modelId="{5F41445C-BA30-4F09-AE7C-13D11F9A4080}" type="sibTrans" cxnId="{D76EA8E1-5F46-45C5-BB55-6516A5E5165B}">
      <dgm:prSet/>
      <dgm:spPr/>
      <dgm:t>
        <a:bodyPr/>
        <a:lstStyle/>
        <a:p>
          <a:endParaRPr lang="en-US"/>
        </a:p>
      </dgm:t>
    </dgm:pt>
    <dgm:pt modelId="{2C76BDA9-6C84-4F03-98FC-804C1607AEBD}" type="pres">
      <dgm:prSet presAssocID="{2DB1E497-E4F0-4413-821D-C6BB7D1E8223}" presName="Name0" presStyleCnt="0">
        <dgm:presLayoutVars>
          <dgm:dir/>
          <dgm:animLvl val="lvl"/>
          <dgm:resizeHandles/>
        </dgm:presLayoutVars>
      </dgm:prSet>
      <dgm:spPr/>
    </dgm:pt>
    <dgm:pt modelId="{2C7F1218-53CC-4921-A44E-7388DE0EDD8F}" type="pres">
      <dgm:prSet presAssocID="{A3B2A3B3-69D4-4E15-8ACF-1A401984AA78}" presName="linNode" presStyleCnt="0"/>
      <dgm:spPr/>
    </dgm:pt>
    <dgm:pt modelId="{0106FBBC-825A-4E74-99D7-045BBB745A8D}" type="pres">
      <dgm:prSet presAssocID="{A3B2A3B3-69D4-4E15-8ACF-1A401984AA78}" presName="parentShp" presStyleLbl="node1" presStyleIdx="0" presStyleCnt="4" custScaleX="74420" custLinFactNeighborX="-8611" custLinFactNeighborY="-2592">
        <dgm:presLayoutVars>
          <dgm:bulletEnabled val="1"/>
        </dgm:presLayoutVars>
      </dgm:prSet>
      <dgm:spPr/>
    </dgm:pt>
    <dgm:pt modelId="{4F2534A2-074C-4B5F-B01C-94EAF2597579}" type="pres">
      <dgm:prSet presAssocID="{A3B2A3B3-69D4-4E15-8ACF-1A401984AA78}" presName="childShp" presStyleLbl="bgAccFollowNode1" presStyleIdx="0" presStyleCnt="4" custScaleX="124661" custLinFactNeighborX="595" custLinFactNeighborY="126">
        <dgm:presLayoutVars>
          <dgm:bulletEnabled val="1"/>
        </dgm:presLayoutVars>
      </dgm:prSet>
      <dgm:spPr/>
    </dgm:pt>
    <dgm:pt modelId="{FDD6EA0F-4FB2-45A6-B683-48AB5CA9CAAC}" type="pres">
      <dgm:prSet presAssocID="{5F8CF391-10AA-4BB1-9300-47F4E10316E6}" presName="spacing" presStyleCnt="0"/>
      <dgm:spPr/>
    </dgm:pt>
    <dgm:pt modelId="{B2C27DFB-3B4F-44A8-AF20-D5BBB06D8E74}" type="pres">
      <dgm:prSet presAssocID="{310B951C-415A-480E-9B18-07A5643EF7B5}" presName="linNode" presStyleCnt="0"/>
      <dgm:spPr/>
    </dgm:pt>
    <dgm:pt modelId="{BB1A5610-5443-4764-BECE-231F5CB39CC9}" type="pres">
      <dgm:prSet presAssocID="{310B951C-415A-480E-9B18-07A5643EF7B5}" presName="parentShp" presStyleLbl="node1" presStyleIdx="1" presStyleCnt="4" custScaleX="74420" custLinFactNeighborX="-8611" custLinFactNeighborY="-2592">
        <dgm:presLayoutVars>
          <dgm:bulletEnabled val="1"/>
        </dgm:presLayoutVars>
      </dgm:prSet>
      <dgm:spPr/>
    </dgm:pt>
    <dgm:pt modelId="{1ED0EF10-254E-470F-AF56-A54B18999040}" type="pres">
      <dgm:prSet presAssocID="{310B951C-415A-480E-9B18-07A5643EF7B5}" presName="childShp" presStyleLbl="bgAccFollowNode1" presStyleIdx="1" presStyleCnt="4" custScaleX="124661" custLinFactNeighborX="595" custLinFactNeighborY="126">
        <dgm:presLayoutVars>
          <dgm:bulletEnabled val="1"/>
        </dgm:presLayoutVars>
      </dgm:prSet>
      <dgm:spPr/>
    </dgm:pt>
    <dgm:pt modelId="{F6097672-7825-4174-9D29-6910FDDC44BB}" type="pres">
      <dgm:prSet presAssocID="{7320A6F2-1967-4A06-BEBB-E5E8A9262EFE}" presName="spacing" presStyleCnt="0"/>
      <dgm:spPr/>
    </dgm:pt>
    <dgm:pt modelId="{DCD9618B-BE0F-4829-97E2-63F0A6BC9D45}" type="pres">
      <dgm:prSet presAssocID="{58908276-8D2E-49AD-A76B-31ECB09DD6C1}" presName="linNode" presStyleCnt="0"/>
      <dgm:spPr/>
    </dgm:pt>
    <dgm:pt modelId="{3057170C-47EE-4DC1-B766-E352C8F3A6C8}" type="pres">
      <dgm:prSet presAssocID="{58908276-8D2E-49AD-A76B-31ECB09DD6C1}" presName="parentShp" presStyleLbl="node1" presStyleIdx="2" presStyleCnt="4" custScaleX="74420" custLinFactNeighborX="-8611" custLinFactNeighborY="-2592">
        <dgm:presLayoutVars>
          <dgm:bulletEnabled val="1"/>
        </dgm:presLayoutVars>
      </dgm:prSet>
      <dgm:spPr/>
    </dgm:pt>
    <dgm:pt modelId="{26AD4910-1ED7-4360-A7BB-B5CA4DF1FA31}" type="pres">
      <dgm:prSet presAssocID="{58908276-8D2E-49AD-A76B-31ECB09DD6C1}" presName="childShp" presStyleLbl="bgAccFollowNode1" presStyleIdx="2" presStyleCnt="4" custScaleX="124661" custLinFactNeighborX="595" custLinFactNeighborY="126">
        <dgm:presLayoutVars>
          <dgm:bulletEnabled val="1"/>
        </dgm:presLayoutVars>
      </dgm:prSet>
      <dgm:spPr/>
    </dgm:pt>
    <dgm:pt modelId="{DA69B2EB-6236-4A67-9A1A-2FC5AAEEA24C}" type="pres">
      <dgm:prSet presAssocID="{52822AAE-4E6C-4FAB-A12B-EBB45DDC9153}" presName="spacing" presStyleCnt="0"/>
      <dgm:spPr/>
    </dgm:pt>
    <dgm:pt modelId="{2488B0E5-8C63-46EE-87C4-DA2C39DE551A}" type="pres">
      <dgm:prSet presAssocID="{26CA9DE5-014F-4A47-AEBE-C2EB2EEE7596}" presName="linNode" presStyleCnt="0"/>
      <dgm:spPr/>
    </dgm:pt>
    <dgm:pt modelId="{ABBF378E-9881-4CDD-82FF-4AD192D9E397}" type="pres">
      <dgm:prSet presAssocID="{26CA9DE5-014F-4A47-AEBE-C2EB2EEE7596}" presName="parentShp" presStyleLbl="node1" presStyleIdx="3" presStyleCnt="4" custScaleX="74420" custLinFactNeighborX="-8611" custLinFactNeighborY="-2592">
        <dgm:presLayoutVars>
          <dgm:bulletEnabled val="1"/>
        </dgm:presLayoutVars>
      </dgm:prSet>
      <dgm:spPr/>
    </dgm:pt>
    <dgm:pt modelId="{522ADE8E-96D4-4C68-B6EC-D58AE92F3682}" type="pres">
      <dgm:prSet presAssocID="{26CA9DE5-014F-4A47-AEBE-C2EB2EEE7596}" presName="childShp" presStyleLbl="bgAccFollowNode1" presStyleIdx="3" presStyleCnt="4" custScaleX="124661" custLinFactNeighborX="595" custLinFactNeighborY="126">
        <dgm:presLayoutVars>
          <dgm:bulletEnabled val="1"/>
        </dgm:presLayoutVars>
      </dgm:prSet>
      <dgm:spPr/>
    </dgm:pt>
  </dgm:ptLst>
  <dgm:cxnLst>
    <dgm:cxn modelId="{2AD8C511-2CE6-4AA0-9571-4B972044D469}" srcId="{2DB1E497-E4F0-4413-821D-C6BB7D1E8223}" destId="{58908276-8D2E-49AD-A76B-31ECB09DD6C1}" srcOrd="2" destOrd="0" parTransId="{543DD6B4-8E96-488D-9216-D72AD952E39A}" sibTransId="{52822AAE-4E6C-4FAB-A12B-EBB45DDC9153}"/>
    <dgm:cxn modelId="{7843743E-AA87-4146-BB09-ED0738939DBE}" type="presOf" srcId="{26CA9DE5-014F-4A47-AEBE-C2EB2EEE7596}" destId="{ABBF378E-9881-4CDD-82FF-4AD192D9E397}" srcOrd="0" destOrd="0" presId="urn:microsoft.com/office/officeart/2005/8/layout/vList6"/>
    <dgm:cxn modelId="{9192B444-6CD6-4279-87D7-3FC733FED4AE}" type="presOf" srcId="{A3B2A3B3-69D4-4E15-8ACF-1A401984AA78}" destId="{0106FBBC-825A-4E74-99D7-045BBB745A8D}" srcOrd="0" destOrd="0" presId="urn:microsoft.com/office/officeart/2005/8/layout/vList6"/>
    <dgm:cxn modelId="{85424369-5A5A-4082-BA2F-889DF87D0A38}" type="presOf" srcId="{2DB1E497-E4F0-4413-821D-C6BB7D1E8223}" destId="{2C76BDA9-6C84-4F03-98FC-804C1607AEBD}"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C91F984E-70E8-4A36-A7A3-49C9D38B5146}" type="presOf" srcId="{71BCA02C-E9A1-4D8A-9CFA-E010904884AF}" destId="{522ADE8E-96D4-4C68-B6EC-D58AE92F3682}" srcOrd="0" destOrd="0" presId="urn:microsoft.com/office/officeart/2005/8/layout/vList6"/>
    <dgm:cxn modelId="{AACE5F55-A59D-45AC-B4CB-A1B90C168726}" type="presOf" srcId="{310B951C-415A-480E-9B18-07A5643EF7B5}" destId="{BB1A5610-5443-4764-BECE-231F5CB39CC9}" srcOrd="0" destOrd="0" presId="urn:microsoft.com/office/officeart/2005/8/layout/vList6"/>
    <dgm:cxn modelId="{6AC60D8A-538C-4A95-B650-87F0A48F3A93}" type="presOf" srcId="{BF230DE9-B330-4C3D-9306-3076A213292F}" destId="{26AD4910-1ED7-4360-A7BB-B5CA4DF1FA31}" srcOrd="0" destOrd="0" presId="urn:microsoft.com/office/officeart/2005/8/layout/vList6"/>
    <dgm:cxn modelId="{3A9A0AA2-4789-4B14-952E-2667FA43D2D6}" srcId="{2DB1E497-E4F0-4413-821D-C6BB7D1E8223}" destId="{26CA9DE5-014F-4A47-AEBE-C2EB2EEE7596}" srcOrd="3" destOrd="0" parTransId="{7359C2A1-AA8E-459D-80DC-090A24044A32}" sibTransId="{159BD04F-1292-48A8-B7C2-9546BCEA829F}"/>
    <dgm:cxn modelId="{A71840B0-467E-46D4-BCC3-894C11F7F46F}" srcId="{2DB1E497-E4F0-4413-821D-C6BB7D1E8223}" destId="{310B951C-415A-480E-9B18-07A5643EF7B5}" srcOrd="1" destOrd="0" parTransId="{9FE5C53A-523C-4164-B21F-D7063E8A9188}" sibTransId="{7320A6F2-1967-4A06-BEBB-E5E8A9262EFE}"/>
    <dgm:cxn modelId="{05BA79B5-537F-4ACF-A76E-78BB391816D9}" type="presOf" srcId="{AE3FFA0F-863F-4167-AB4B-E1B06CA46C47}" destId="{4F2534A2-074C-4B5F-B01C-94EAF2597579}" srcOrd="0" destOrd="0" presId="urn:microsoft.com/office/officeart/2005/8/layout/vList6"/>
    <dgm:cxn modelId="{3058A0C2-00B8-4E11-A587-FDB15F0A1355}" srcId="{310B951C-415A-480E-9B18-07A5643EF7B5}" destId="{8E64C1F7-937C-489C-828F-9FCD3E6A6018}" srcOrd="0" destOrd="0" parTransId="{3B450C75-1FF9-4EC6-B8CC-3D467F511959}" sibTransId="{366292C4-6399-4C27-960D-7E7BB6F27CDC}"/>
    <dgm:cxn modelId="{CF7F17CF-21DD-4320-8D1E-568F9962CD01}" srcId="{A3B2A3B3-69D4-4E15-8ACF-1A401984AA78}" destId="{AE3FFA0F-863F-4167-AB4B-E1B06CA46C47}" srcOrd="0" destOrd="0" parTransId="{D41E056E-16C6-4EF6-8286-F3A428915190}" sibTransId="{8945C55A-3A29-4539-92E3-688CF87FE5C8}"/>
    <dgm:cxn modelId="{8A45A7D5-2133-4C20-A0E6-640D2776C28E}" type="presOf" srcId="{58908276-8D2E-49AD-A76B-31ECB09DD6C1}" destId="{3057170C-47EE-4DC1-B766-E352C8F3A6C8}" srcOrd="0" destOrd="0" presId="urn:microsoft.com/office/officeart/2005/8/layout/vList6"/>
    <dgm:cxn modelId="{D06CFED8-08EE-4D3F-A29C-68CC5DF24A52}" srcId="{26CA9DE5-014F-4A47-AEBE-C2EB2EEE7596}" destId="{71BCA02C-E9A1-4D8A-9CFA-E010904884AF}" srcOrd="0" destOrd="0" parTransId="{2D4DF6BB-FC08-409F-91C2-A1EDEDBE7D9B}" sibTransId="{B452E4EE-45F0-43AF-81BE-FE1B1F17123A}"/>
    <dgm:cxn modelId="{CD8713D9-F2F0-4AB3-BDB7-759C30D430C7}" type="presOf" srcId="{8E64C1F7-937C-489C-828F-9FCD3E6A6018}" destId="{1ED0EF10-254E-470F-AF56-A54B18999040}" srcOrd="0" destOrd="0" presId="urn:microsoft.com/office/officeart/2005/8/layout/vList6"/>
    <dgm:cxn modelId="{D76EA8E1-5F46-45C5-BB55-6516A5E5165B}" srcId="{58908276-8D2E-49AD-A76B-31ECB09DD6C1}" destId="{BF230DE9-B330-4C3D-9306-3076A213292F}" srcOrd="0" destOrd="0" parTransId="{4EDA1E26-FA2D-4092-B0BE-F9B391846A85}" sibTransId="{5F41445C-BA30-4F09-AE7C-13D11F9A4080}"/>
    <dgm:cxn modelId="{6CAAF1C5-D324-4489-8455-33DC43BB0954}" type="presParOf" srcId="{2C76BDA9-6C84-4F03-98FC-804C1607AEBD}" destId="{2C7F1218-53CC-4921-A44E-7388DE0EDD8F}" srcOrd="0" destOrd="0" presId="urn:microsoft.com/office/officeart/2005/8/layout/vList6"/>
    <dgm:cxn modelId="{02F3377C-0F54-438B-90B8-E917D6564BFE}" type="presParOf" srcId="{2C7F1218-53CC-4921-A44E-7388DE0EDD8F}" destId="{0106FBBC-825A-4E74-99D7-045BBB745A8D}" srcOrd="0" destOrd="0" presId="urn:microsoft.com/office/officeart/2005/8/layout/vList6"/>
    <dgm:cxn modelId="{C7752BEA-5027-45C5-885C-0C4B2BEB31D1}" type="presParOf" srcId="{2C7F1218-53CC-4921-A44E-7388DE0EDD8F}" destId="{4F2534A2-074C-4B5F-B01C-94EAF2597579}" srcOrd="1" destOrd="0" presId="urn:microsoft.com/office/officeart/2005/8/layout/vList6"/>
    <dgm:cxn modelId="{CCA53691-F290-41D4-826C-56A954D28654}" type="presParOf" srcId="{2C76BDA9-6C84-4F03-98FC-804C1607AEBD}" destId="{FDD6EA0F-4FB2-45A6-B683-48AB5CA9CAAC}" srcOrd="1" destOrd="0" presId="urn:microsoft.com/office/officeart/2005/8/layout/vList6"/>
    <dgm:cxn modelId="{CE378CC1-C12F-454C-903B-AFC0B2A3CB6C}" type="presParOf" srcId="{2C76BDA9-6C84-4F03-98FC-804C1607AEBD}" destId="{B2C27DFB-3B4F-44A8-AF20-D5BBB06D8E74}" srcOrd="2" destOrd="0" presId="urn:microsoft.com/office/officeart/2005/8/layout/vList6"/>
    <dgm:cxn modelId="{8657A1BD-0994-4C94-A10D-E72CB2E59053}" type="presParOf" srcId="{B2C27DFB-3B4F-44A8-AF20-D5BBB06D8E74}" destId="{BB1A5610-5443-4764-BECE-231F5CB39CC9}" srcOrd="0" destOrd="0" presId="urn:microsoft.com/office/officeart/2005/8/layout/vList6"/>
    <dgm:cxn modelId="{0E4CDBD0-759C-4C3C-9CBE-7569B4CF6435}" type="presParOf" srcId="{B2C27DFB-3B4F-44A8-AF20-D5BBB06D8E74}" destId="{1ED0EF10-254E-470F-AF56-A54B18999040}" srcOrd="1" destOrd="0" presId="urn:microsoft.com/office/officeart/2005/8/layout/vList6"/>
    <dgm:cxn modelId="{38F34319-EB0A-4039-B4B4-3D0B7F3957D8}" type="presParOf" srcId="{2C76BDA9-6C84-4F03-98FC-804C1607AEBD}" destId="{F6097672-7825-4174-9D29-6910FDDC44BB}" srcOrd="3" destOrd="0" presId="urn:microsoft.com/office/officeart/2005/8/layout/vList6"/>
    <dgm:cxn modelId="{98D52348-30FB-4527-BD24-152A53E2C58B}" type="presParOf" srcId="{2C76BDA9-6C84-4F03-98FC-804C1607AEBD}" destId="{DCD9618B-BE0F-4829-97E2-63F0A6BC9D45}" srcOrd="4" destOrd="0" presId="urn:microsoft.com/office/officeart/2005/8/layout/vList6"/>
    <dgm:cxn modelId="{313B4122-2DA7-40A3-B626-8A2728B8AE8B}" type="presParOf" srcId="{DCD9618B-BE0F-4829-97E2-63F0A6BC9D45}" destId="{3057170C-47EE-4DC1-B766-E352C8F3A6C8}" srcOrd="0" destOrd="0" presId="urn:microsoft.com/office/officeart/2005/8/layout/vList6"/>
    <dgm:cxn modelId="{96A242F6-2728-4B87-8391-98C7C0A0D094}" type="presParOf" srcId="{DCD9618B-BE0F-4829-97E2-63F0A6BC9D45}" destId="{26AD4910-1ED7-4360-A7BB-B5CA4DF1FA31}" srcOrd="1" destOrd="0" presId="urn:microsoft.com/office/officeart/2005/8/layout/vList6"/>
    <dgm:cxn modelId="{DC778F47-B1AC-4825-9EA8-5B7FD59FAEFF}" type="presParOf" srcId="{2C76BDA9-6C84-4F03-98FC-804C1607AEBD}" destId="{DA69B2EB-6236-4A67-9A1A-2FC5AAEEA24C}" srcOrd="5" destOrd="0" presId="urn:microsoft.com/office/officeart/2005/8/layout/vList6"/>
    <dgm:cxn modelId="{770AB103-814C-4188-92B9-5F5A2DE9B999}" type="presParOf" srcId="{2C76BDA9-6C84-4F03-98FC-804C1607AEBD}" destId="{2488B0E5-8C63-46EE-87C4-DA2C39DE551A}" srcOrd="6" destOrd="0" presId="urn:microsoft.com/office/officeart/2005/8/layout/vList6"/>
    <dgm:cxn modelId="{34B79FA0-7F42-4252-8F63-4267F9B80F4D}" type="presParOf" srcId="{2488B0E5-8C63-46EE-87C4-DA2C39DE551A}" destId="{ABBF378E-9881-4CDD-82FF-4AD192D9E397}" srcOrd="0" destOrd="0" presId="urn:microsoft.com/office/officeart/2005/8/layout/vList6"/>
    <dgm:cxn modelId="{7ECBFFB3-13BC-4AD4-B6BF-785E43EC4A65}" type="presParOf" srcId="{2488B0E5-8C63-46EE-87C4-DA2C39DE551A}" destId="{522ADE8E-96D4-4C68-B6EC-D58AE92F368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DB1E497-E4F0-4413-821D-C6BB7D1E8223}"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A3B2A3B3-69D4-4E15-8ACF-1A401984AA78}">
      <dgm:prSet custT="1"/>
      <dgm:spPr/>
      <dgm:t>
        <a:bodyPr/>
        <a:lstStyle/>
        <a:p>
          <a:r>
            <a:rPr lang="en-US" sz="2200" b="1" i="0"/>
            <a:t>Metadata Framework:</a:t>
          </a:r>
          <a:endParaRPr lang="en-US" sz="2200" dirty="0"/>
        </a:p>
      </dgm:t>
    </dgm:pt>
    <dgm:pt modelId="{C85A80DA-740C-4E4E-B1E1-8FF37F418275}" type="parTrans" cxnId="{8D433A6D-5443-41B7-ACE7-1C4181804039}">
      <dgm:prSet/>
      <dgm:spPr/>
      <dgm:t>
        <a:bodyPr/>
        <a:lstStyle/>
        <a:p>
          <a:endParaRPr lang="en-US"/>
        </a:p>
      </dgm:t>
    </dgm:pt>
    <dgm:pt modelId="{5F8CF391-10AA-4BB1-9300-47F4E10316E6}" type="sibTrans" cxnId="{8D433A6D-5443-41B7-ACE7-1C4181804039}">
      <dgm:prSet/>
      <dgm:spPr/>
      <dgm:t>
        <a:bodyPr/>
        <a:lstStyle/>
        <a:p>
          <a:endParaRPr lang="en-US"/>
        </a:p>
      </dgm:t>
    </dgm:pt>
    <dgm:pt modelId="{E730304A-B7D6-4FAC-B4F1-3AC5AF093568}">
      <dgm:prSet/>
      <dgm:spPr/>
      <dgm:t>
        <a:bodyPr/>
        <a:lstStyle/>
        <a:p>
          <a:r>
            <a:rPr lang="en-US" b="0" i="0" dirty="0"/>
            <a:t>It refers to</a:t>
          </a:r>
          <a:r>
            <a:rPr lang="en-US" b="1" i="0" dirty="0"/>
            <a:t> </a:t>
          </a:r>
          <a:r>
            <a:rPr lang="en-US" b="0" i="0" dirty="0"/>
            <a:t>a structured set of rules, standards, and processes for organizing, describing, and managing metadata within a system. It ensures consistency, accuracy, and interoperability of metadata.</a:t>
          </a:r>
          <a:endParaRPr lang="en-US" dirty="0"/>
        </a:p>
      </dgm:t>
    </dgm:pt>
    <dgm:pt modelId="{E0AB0286-00E2-487A-82DB-497B299579D3}" type="parTrans" cxnId="{77005AF5-5CD0-4C57-9642-656C036934F3}">
      <dgm:prSet/>
      <dgm:spPr/>
      <dgm:t>
        <a:bodyPr/>
        <a:lstStyle/>
        <a:p>
          <a:endParaRPr lang="en-US"/>
        </a:p>
      </dgm:t>
    </dgm:pt>
    <dgm:pt modelId="{6B9C449C-75C8-404C-8C85-57A07C02BD78}" type="sibTrans" cxnId="{77005AF5-5CD0-4C57-9642-656C036934F3}">
      <dgm:prSet/>
      <dgm:spPr/>
      <dgm:t>
        <a:bodyPr/>
        <a:lstStyle/>
        <a:p>
          <a:endParaRPr lang="en-US"/>
        </a:p>
      </dgm:t>
    </dgm:pt>
    <dgm:pt modelId="{33B04392-25D2-4361-A50C-E56D0E2179F1}">
      <dgm:prSet/>
      <dgm:spPr/>
      <dgm:t>
        <a:bodyPr/>
        <a:lstStyle/>
        <a:p>
          <a:r>
            <a:rPr lang="en-US" b="1" i="0" dirty="0"/>
            <a:t>Automated metadata collection:</a:t>
          </a:r>
          <a:endParaRPr lang="en-US" dirty="0"/>
        </a:p>
      </dgm:t>
    </dgm:pt>
    <dgm:pt modelId="{03770D83-7E70-4160-98C2-CB091D283153}" type="parTrans" cxnId="{A37751CA-DB0E-4328-BBFA-8121F184018C}">
      <dgm:prSet/>
      <dgm:spPr/>
      <dgm:t>
        <a:bodyPr/>
        <a:lstStyle/>
        <a:p>
          <a:endParaRPr lang="en-US"/>
        </a:p>
      </dgm:t>
    </dgm:pt>
    <dgm:pt modelId="{68D65862-26D6-48E4-A4C1-EDD552E2C827}" type="sibTrans" cxnId="{A37751CA-DB0E-4328-BBFA-8121F184018C}">
      <dgm:prSet/>
      <dgm:spPr/>
      <dgm:t>
        <a:bodyPr/>
        <a:lstStyle/>
        <a:p>
          <a:endParaRPr lang="en-US"/>
        </a:p>
      </dgm:t>
    </dgm:pt>
    <dgm:pt modelId="{099C7917-3005-4911-89D7-163AF35C7D06}">
      <dgm:prSet/>
      <dgm:spPr/>
      <dgm:t>
        <a:bodyPr/>
        <a:lstStyle/>
        <a:p>
          <a:r>
            <a:rPr lang="en-US" b="0" i="0" dirty="0"/>
            <a:t>It is the process of capturing metadata directly from systems or devices without manual input, often in real time. It saves time, reduces errors, and ensures metadata stays up to date.</a:t>
          </a:r>
          <a:endParaRPr lang="en-US" dirty="0"/>
        </a:p>
      </dgm:t>
    </dgm:pt>
    <dgm:pt modelId="{AF04D143-C6BC-4E1E-B61A-C98489A97FD0}" type="parTrans" cxnId="{DBD8AB9A-21CE-4DFC-8F00-AA745D27FC56}">
      <dgm:prSet/>
      <dgm:spPr/>
      <dgm:t>
        <a:bodyPr/>
        <a:lstStyle/>
        <a:p>
          <a:endParaRPr lang="en-US"/>
        </a:p>
      </dgm:t>
    </dgm:pt>
    <dgm:pt modelId="{6D959600-AEF2-48A3-B916-2A0E76A3CB62}" type="sibTrans" cxnId="{DBD8AB9A-21CE-4DFC-8F00-AA745D27FC56}">
      <dgm:prSet/>
      <dgm:spPr/>
      <dgm:t>
        <a:bodyPr/>
        <a:lstStyle/>
        <a:p>
          <a:endParaRPr lang="en-US"/>
        </a:p>
      </dgm:t>
    </dgm:pt>
    <dgm:pt modelId="{A7F87CD1-35D8-4C42-A331-44FA76038DC2}">
      <dgm:prSet/>
      <dgm:spPr/>
      <dgm:t>
        <a:bodyPr/>
        <a:lstStyle/>
        <a:p>
          <a:r>
            <a:rPr lang="en-US" b="1" i="0" dirty="0"/>
            <a:t>Metadata storage:</a:t>
          </a:r>
          <a:endParaRPr lang="en-US" dirty="0"/>
        </a:p>
      </dgm:t>
    </dgm:pt>
    <dgm:pt modelId="{F2471FF5-B5C0-49CC-A1EC-234574AB361E}" type="parTrans" cxnId="{2C13666E-4032-4D6B-8DAE-85B6A3C22D39}">
      <dgm:prSet/>
      <dgm:spPr/>
      <dgm:t>
        <a:bodyPr/>
        <a:lstStyle/>
        <a:p>
          <a:endParaRPr lang="en-US"/>
        </a:p>
      </dgm:t>
    </dgm:pt>
    <dgm:pt modelId="{D5DC46BB-AEA0-47FC-AB5B-74448F6187E4}" type="sibTrans" cxnId="{2C13666E-4032-4D6B-8DAE-85B6A3C22D39}">
      <dgm:prSet/>
      <dgm:spPr/>
      <dgm:t>
        <a:bodyPr/>
        <a:lstStyle/>
        <a:p>
          <a:endParaRPr lang="en-US"/>
        </a:p>
      </dgm:t>
    </dgm:pt>
    <dgm:pt modelId="{E3F505A0-2261-4C89-95BB-D928369E9F0D}">
      <dgm:prSet/>
      <dgm:spPr/>
      <dgm:t>
        <a:bodyPr/>
        <a:lstStyle/>
        <a:p>
          <a:r>
            <a:rPr lang="en-US" b="0" i="0" dirty="0"/>
            <a:t>It refers to where and how metadata is stored for retrieval and use. It keeps metadata accessible and secure for analysis, governance, and system operations.</a:t>
          </a:r>
          <a:endParaRPr lang="en-US" dirty="0"/>
        </a:p>
      </dgm:t>
    </dgm:pt>
    <dgm:pt modelId="{42FD5CD1-1EC7-4B2F-A560-0F63F3AA5A4F}" type="parTrans" cxnId="{1CF0CC9C-0D8C-4EAC-A54B-B6ADA5E2AE91}">
      <dgm:prSet/>
      <dgm:spPr/>
      <dgm:t>
        <a:bodyPr/>
        <a:lstStyle/>
        <a:p>
          <a:endParaRPr lang="en-US"/>
        </a:p>
      </dgm:t>
    </dgm:pt>
    <dgm:pt modelId="{A7BE7A8F-606C-46B1-9025-69EF6428A79E}" type="sibTrans" cxnId="{1CF0CC9C-0D8C-4EAC-A54B-B6ADA5E2AE91}">
      <dgm:prSet/>
      <dgm:spPr/>
      <dgm:t>
        <a:bodyPr/>
        <a:lstStyle/>
        <a:p>
          <a:endParaRPr lang="en-US"/>
        </a:p>
      </dgm:t>
    </dgm:pt>
    <dgm:pt modelId="{1E7C4C32-8EA2-4970-8EC4-B6EF9BE45817}">
      <dgm:prSet/>
      <dgm:spPr/>
      <dgm:t>
        <a:bodyPr/>
        <a:lstStyle/>
        <a:p>
          <a:r>
            <a:rPr lang="en-US" b="1" i="0" dirty="0"/>
            <a:t>Data visualization:</a:t>
          </a:r>
          <a:endParaRPr lang="en-US" dirty="0"/>
        </a:p>
      </dgm:t>
    </dgm:pt>
    <dgm:pt modelId="{14C71F8B-7E91-4B90-BD6B-C0898552AF58}" type="parTrans" cxnId="{E91F461A-183B-4581-BF78-BCB8D77C0DA6}">
      <dgm:prSet/>
      <dgm:spPr/>
      <dgm:t>
        <a:bodyPr/>
        <a:lstStyle/>
        <a:p>
          <a:endParaRPr lang="en-US"/>
        </a:p>
      </dgm:t>
    </dgm:pt>
    <dgm:pt modelId="{C595782A-3235-4050-8320-89073F6CB0D3}" type="sibTrans" cxnId="{E91F461A-183B-4581-BF78-BCB8D77C0DA6}">
      <dgm:prSet/>
      <dgm:spPr/>
      <dgm:t>
        <a:bodyPr/>
        <a:lstStyle/>
        <a:p>
          <a:endParaRPr lang="en-US"/>
        </a:p>
      </dgm:t>
    </dgm:pt>
    <dgm:pt modelId="{DA34BF2C-7D11-44CC-B3EE-1FE96D9EE2BC}">
      <dgm:prSet/>
      <dgm:spPr/>
      <dgm:t>
        <a:bodyPr/>
        <a:lstStyle/>
        <a:p>
          <a:r>
            <a:rPr lang="en-US" b="0" i="0" dirty="0"/>
            <a:t>It refers to the graphical representation of data to help users understand patterns, trends, and insights. It makes complex data easier to interpret for decision-making.</a:t>
          </a:r>
          <a:endParaRPr lang="en-US" dirty="0"/>
        </a:p>
      </dgm:t>
    </dgm:pt>
    <dgm:pt modelId="{3C0C26EA-FD89-4E2D-B645-694636EADDA5}" type="parTrans" cxnId="{BAC282E6-3437-4F24-8002-555A18F2ADB0}">
      <dgm:prSet/>
      <dgm:spPr/>
      <dgm:t>
        <a:bodyPr/>
        <a:lstStyle/>
        <a:p>
          <a:endParaRPr lang="en-US"/>
        </a:p>
      </dgm:t>
    </dgm:pt>
    <dgm:pt modelId="{0CC2C4C5-531E-4E72-A8E4-97263BCD1E6A}" type="sibTrans" cxnId="{BAC282E6-3437-4F24-8002-555A18F2ADB0}">
      <dgm:prSet/>
      <dgm:spPr/>
      <dgm:t>
        <a:bodyPr/>
        <a:lstStyle/>
        <a:p>
          <a:endParaRPr lang="en-US"/>
        </a:p>
      </dgm:t>
    </dgm:pt>
    <dgm:pt modelId="{A06C867A-7AF0-4CF0-9533-E2B9A2215F2C}" type="pres">
      <dgm:prSet presAssocID="{2DB1E497-E4F0-4413-821D-C6BB7D1E8223}" presName="Name0" presStyleCnt="0">
        <dgm:presLayoutVars>
          <dgm:dir/>
          <dgm:animLvl val="lvl"/>
          <dgm:resizeHandles/>
        </dgm:presLayoutVars>
      </dgm:prSet>
      <dgm:spPr/>
    </dgm:pt>
    <dgm:pt modelId="{58C0CFA0-C830-4085-B8DD-04B18B374DD1}" type="pres">
      <dgm:prSet presAssocID="{A3B2A3B3-69D4-4E15-8ACF-1A401984AA78}" presName="linNode" presStyleCnt="0"/>
      <dgm:spPr/>
    </dgm:pt>
    <dgm:pt modelId="{3DF301BF-55D9-4184-A1A3-88653F9E8486}" type="pres">
      <dgm:prSet presAssocID="{A3B2A3B3-69D4-4E15-8ACF-1A401984AA78}" presName="parentShp" presStyleLbl="node1" presStyleIdx="0" presStyleCnt="4">
        <dgm:presLayoutVars>
          <dgm:bulletEnabled val="1"/>
        </dgm:presLayoutVars>
      </dgm:prSet>
      <dgm:spPr/>
    </dgm:pt>
    <dgm:pt modelId="{5035242C-F91D-4651-9C08-582766A73006}" type="pres">
      <dgm:prSet presAssocID="{A3B2A3B3-69D4-4E15-8ACF-1A401984AA78}" presName="childShp" presStyleLbl="bgAccFollowNode1" presStyleIdx="0" presStyleCnt="4">
        <dgm:presLayoutVars>
          <dgm:bulletEnabled val="1"/>
        </dgm:presLayoutVars>
      </dgm:prSet>
      <dgm:spPr/>
    </dgm:pt>
    <dgm:pt modelId="{D376FA02-3616-4999-B970-2CD0217AEC69}" type="pres">
      <dgm:prSet presAssocID="{5F8CF391-10AA-4BB1-9300-47F4E10316E6}" presName="spacing" presStyleCnt="0"/>
      <dgm:spPr/>
    </dgm:pt>
    <dgm:pt modelId="{DC209A28-8C3E-4AB1-B180-565F38C80139}" type="pres">
      <dgm:prSet presAssocID="{33B04392-25D2-4361-A50C-E56D0E2179F1}" presName="linNode" presStyleCnt="0"/>
      <dgm:spPr/>
    </dgm:pt>
    <dgm:pt modelId="{305E91CC-FA67-4609-B074-730525AE3849}" type="pres">
      <dgm:prSet presAssocID="{33B04392-25D2-4361-A50C-E56D0E2179F1}" presName="parentShp" presStyleLbl="node1" presStyleIdx="1" presStyleCnt="4">
        <dgm:presLayoutVars>
          <dgm:bulletEnabled val="1"/>
        </dgm:presLayoutVars>
      </dgm:prSet>
      <dgm:spPr/>
    </dgm:pt>
    <dgm:pt modelId="{617FB3CE-99A7-4C8B-8796-94D1109B3334}" type="pres">
      <dgm:prSet presAssocID="{33B04392-25D2-4361-A50C-E56D0E2179F1}" presName="childShp" presStyleLbl="bgAccFollowNode1" presStyleIdx="1" presStyleCnt="4">
        <dgm:presLayoutVars>
          <dgm:bulletEnabled val="1"/>
        </dgm:presLayoutVars>
      </dgm:prSet>
      <dgm:spPr/>
    </dgm:pt>
    <dgm:pt modelId="{1653D71C-9F6D-4379-8A20-02108F0B7025}" type="pres">
      <dgm:prSet presAssocID="{68D65862-26D6-48E4-A4C1-EDD552E2C827}" presName="spacing" presStyleCnt="0"/>
      <dgm:spPr/>
    </dgm:pt>
    <dgm:pt modelId="{09BAE691-BE63-4442-8EE1-0FF6E3A6ECF9}" type="pres">
      <dgm:prSet presAssocID="{A7F87CD1-35D8-4C42-A331-44FA76038DC2}" presName="linNode" presStyleCnt="0"/>
      <dgm:spPr/>
    </dgm:pt>
    <dgm:pt modelId="{CF620B85-539B-400C-8EC0-497D6005D493}" type="pres">
      <dgm:prSet presAssocID="{A7F87CD1-35D8-4C42-A331-44FA76038DC2}" presName="parentShp" presStyleLbl="node1" presStyleIdx="2" presStyleCnt="4">
        <dgm:presLayoutVars>
          <dgm:bulletEnabled val="1"/>
        </dgm:presLayoutVars>
      </dgm:prSet>
      <dgm:spPr/>
    </dgm:pt>
    <dgm:pt modelId="{1569DE0F-8F02-4764-9EA8-1B889CAE1801}" type="pres">
      <dgm:prSet presAssocID="{A7F87CD1-35D8-4C42-A331-44FA76038DC2}" presName="childShp" presStyleLbl="bgAccFollowNode1" presStyleIdx="2" presStyleCnt="4">
        <dgm:presLayoutVars>
          <dgm:bulletEnabled val="1"/>
        </dgm:presLayoutVars>
      </dgm:prSet>
      <dgm:spPr/>
    </dgm:pt>
    <dgm:pt modelId="{524D63E9-49AC-4D95-822F-05AD8ADCC8C0}" type="pres">
      <dgm:prSet presAssocID="{D5DC46BB-AEA0-47FC-AB5B-74448F6187E4}" presName="spacing" presStyleCnt="0"/>
      <dgm:spPr/>
    </dgm:pt>
    <dgm:pt modelId="{871169B8-AD5D-4E68-AD37-3FC6046AC65E}" type="pres">
      <dgm:prSet presAssocID="{1E7C4C32-8EA2-4970-8EC4-B6EF9BE45817}" presName="linNode" presStyleCnt="0"/>
      <dgm:spPr/>
    </dgm:pt>
    <dgm:pt modelId="{71F43359-8BB3-4EE3-9D80-A2FB9BDEB9B9}" type="pres">
      <dgm:prSet presAssocID="{1E7C4C32-8EA2-4970-8EC4-B6EF9BE45817}" presName="parentShp" presStyleLbl="node1" presStyleIdx="3" presStyleCnt="4">
        <dgm:presLayoutVars>
          <dgm:bulletEnabled val="1"/>
        </dgm:presLayoutVars>
      </dgm:prSet>
      <dgm:spPr/>
    </dgm:pt>
    <dgm:pt modelId="{B4FBCCF1-D0DE-48EE-8657-833A5C4BA48A}" type="pres">
      <dgm:prSet presAssocID="{1E7C4C32-8EA2-4970-8EC4-B6EF9BE45817}" presName="childShp" presStyleLbl="bgAccFollowNode1" presStyleIdx="3" presStyleCnt="4">
        <dgm:presLayoutVars>
          <dgm:bulletEnabled val="1"/>
        </dgm:presLayoutVars>
      </dgm:prSet>
      <dgm:spPr/>
    </dgm:pt>
  </dgm:ptLst>
  <dgm:cxnLst>
    <dgm:cxn modelId="{78CDAB06-F489-4688-A9B0-8B425235DFC3}" type="presOf" srcId="{DA34BF2C-7D11-44CC-B3EE-1FE96D9EE2BC}" destId="{B4FBCCF1-D0DE-48EE-8657-833A5C4BA48A}" srcOrd="0" destOrd="0" presId="urn:microsoft.com/office/officeart/2005/8/layout/vList6"/>
    <dgm:cxn modelId="{E91F461A-183B-4581-BF78-BCB8D77C0DA6}" srcId="{2DB1E497-E4F0-4413-821D-C6BB7D1E8223}" destId="{1E7C4C32-8EA2-4970-8EC4-B6EF9BE45817}" srcOrd="3" destOrd="0" parTransId="{14C71F8B-7E91-4B90-BD6B-C0898552AF58}" sibTransId="{C595782A-3235-4050-8320-89073F6CB0D3}"/>
    <dgm:cxn modelId="{B24F7624-EF3C-4692-B064-5E1EFBD0D021}" type="presOf" srcId="{2DB1E497-E4F0-4413-821D-C6BB7D1E8223}" destId="{A06C867A-7AF0-4CF0-9533-E2B9A2215F2C}" srcOrd="0" destOrd="0" presId="urn:microsoft.com/office/officeart/2005/8/layout/vList6"/>
    <dgm:cxn modelId="{BADAC232-1AE1-4462-96BE-01F264539DD8}" type="presOf" srcId="{E3F505A0-2261-4C89-95BB-D928369E9F0D}" destId="{1569DE0F-8F02-4764-9EA8-1B889CAE1801}" srcOrd="0" destOrd="0" presId="urn:microsoft.com/office/officeart/2005/8/layout/vList6"/>
    <dgm:cxn modelId="{8D433A6D-5443-41B7-ACE7-1C4181804039}" srcId="{2DB1E497-E4F0-4413-821D-C6BB7D1E8223}" destId="{A3B2A3B3-69D4-4E15-8ACF-1A401984AA78}" srcOrd="0" destOrd="0" parTransId="{C85A80DA-740C-4E4E-B1E1-8FF37F418275}" sibTransId="{5F8CF391-10AA-4BB1-9300-47F4E10316E6}"/>
    <dgm:cxn modelId="{2C13666E-4032-4D6B-8DAE-85B6A3C22D39}" srcId="{2DB1E497-E4F0-4413-821D-C6BB7D1E8223}" destId="{A7F87CD1-35D8-4C42-A331-44FA76038DC2}" srcOrd="2" destOrd="0" parTransId="{F2471FF5-B5C0-49CC-A1EC-234574AB361E}" sibTransId="{D5DC46BB-AEA0-47FC-AB5B-74448F6187E4}"/>
    <dgm:cxn modelId="{294A5E56-D611-4D3D-A673-444C163229A9}" type="presOf" srcId="{E730304A-B7D6-4FAC-B4F1-3AC5AF093568}" destId="{5035242C-F91D-4651-9C08-582766A73006}" srcOrd="0" destOrd="0" presId="urn:microsoft.com/office/officeart/2005/8/layout/vList6"/>
    <dgm:cxn modelId="{D088988C-6381-4242-BBC6-A92D6134A65D}" type="presOf" srcId="{33B04392-25D2-4361-A50C-E56D0E2179F1}" destId="{305E91CC-FA67-4609-B074-730525AE3849}" srcOrd="0" destOrd="0" presId="urn:microsoft.com/office/officeart/2005/8/layout/vList6"/>
    <dgm:cxn modelId="{394E8F96-F23C-497B-A249-8F89A68E0E8D}" type="presOf" srcId="{A3B2A3B3-69D4-4E15-8ACF-1A401984AA78}" destId="{3DF301BF-55D9-4184-A1A3-88653F9E8486}" srcOrd="0" destOrd="0" presId="urn:microsoft.com/office/officeart/2005/8/layout/vList6"/>
    <dgm:cxn modelId="{DBD8AB9A-21CE-4DFC-8F00-AA745D27FC56}" srcId="{33B04392-25D2-4361-A50C-E56D0E2179F1}" destId="{099C7917-3005-4911-89D7-163AF35C7D06}" srcOrd="0" destOrd="0" parTransId="{AF04D143-C6BC-4E1E-B61A-C98489A97FD0}" sibTransId="{6D959600-AEF2-48A3-B916-2A0E76A3CB62}"/>
    <dgm:cxn modelId="{1CF0CC9C-0D8C-4EAC-A54B-B6ADA5E2AE91}" srcId="{A7F87CD1-35D8-4C42-A331-44FA76038DC2}" destId="{E3F505A0-2261-4C89-95BB-D928369E9F0D}" srcOrd="0" destOrd="0" parTransId="{42FD5CD1-1EC7-4B2F-A560-0F63F3AA5A4F}" sibTransId="{A7BE7A8F-606C-46B1-9025-69EF6428A79E}"/>
    <dgm:cxn modelId="{4082D3C9-E5CD-4DCC-AEA0-C44FC13905CA}" type="presOf" srcId="{A7F87CD1-35D8-4C42-A331-44FA76038DC2}" destId="{CF620B85-539B-400C-8EC0-497D6005D493}" srcOrd="0" destOrd="0" presId="urn:microsoft.com/office/officeart/2005/8/layout/vList6"/>
    <dgm:cxn modelId="{A37751CA-DB0E-4328-BBFA-8121F184018C}" srcId="{2DB1E497-E4F0-4413-821D-C6BB7D1E8223}" destId="{33B04392-25D2-4361-A50C-E56D0E2179F1}" srcOrd="1" destOrd="0" parTransId="{03770D83-7E70-4160-98C2-CB091D283153}" sibTransId="{68D65862-26D6-48E4-A4C1-EDD552E2C827}"/>
    <dgm:cxn modelId="{CC1192CE-43C5-4B2A-BF93-7D449C8F70F8}" type="presOf" srcId="{099C7917-3005-4911-89D7-163AF35C7D06}" destId="{617FB3CE-99A7-4C8B-8796-94D1109B3334}" srcOrd="0" destOrd="0" presId="urn:microsoft.com/office/officeart/2005/8/layout/vList6"/>
    <dgm:cxn modelId="{5E6873D5-0B6D-4B7F-80BE-DED4F4CD45FE}" type="presOf" srcId="{1E7C4C32-8EA2-4970-8EC4-B6EF9BE45817}" destId="{71F43359-8BB3-4EE3-9D80-A2FB9BDEB9B9}" srcOrd="0" destOrd="0" presId="urn:microsoft.com/office/officeart/2005/8/layout/vList6"/>
    <dgm:cxn modelId="{BAC282E6-3437-4F24-8002-555A18F2ADB0}" srcId="{1E7C4C32-8EA2-4970-8EC4-B6EF9BE45817}" destId="{DA34BF2C-7D11-44CC-B3EE-1FE96D9EE2BC}" srcOrd="0" destOrd="0" parTransId="{3C0C26EA-FD89-4E2D-B645-694636EADDA5}" sibTransId="{0CC2C4C5-531E-4E72-A8E4-97263BCD1E6A}"/>
    <dgm:cxn modelId="{77005AF5-5CD0-4C57-9642-656C036934F3}" srcId="{A3B2A3B3-69D4-4E15-8ACF-1A401984AA78}" destId="{E730304A-B7D6-4FAC-B4F1-3AC5AF093568}" srcOrd="0" destOrd="0" parTransId="{E0AB0286-00E2-487A-82DB-497B299579D3}" sibTransId="{6B9C449C-75C8-404C-8C85-57A07C02BD78}"/>
    <dgm:cxn modelId="{50B79608-233F-4F36-9625-6A239C620580}" type="presParOf" srcId="{A06C867A-7AF0-4CF0-9533-E2B9A2215F2C}" destId="{58C0CFA0-C830-4085-B8DD-04B18B374DD1}" srcOrd="0" destOrd="0" presId="urn:microsoft.com/office/officeart/2005/8/layout/vList6"/>
    <dgm:cxn modelId="{D61EE25A-1512-4D32-B9D0-C60FA6FA603F}" type="presParOf" srcId="{58C0CFA0-C830-4085-B8DD-04B18B374DD1}" destId="{3DF301BF-55D9-4184-A1A3-88653F9E8486}" srcOrd="0" destOrd="0" presId="urn:microsoft.com/office/officeart/2005/8/layout/vList6"/>
    <dgm:cxn modelId="{C49481D8-8F9F-4FAB-B458-6560E31AADF3}" type="presParOf" srcId="{58C0CFA0-C830-4085-B8DD-04B18B374DD1}" destId="{5035242C-F91D-4651-9C08-582766A73006}" srcOrd="1" destOrd="0" presId="urn:microsoft.com/office/officeart/2005/8/layout/vList6"/>
    <dgm:cxn modelId="{19A467B8-388A-4DB6-A0F0-AA8115185D5F}" type="presParOf" srcId="{A06C867A-7AF0-4CF0-9533-E2B9A2215F2C}" destId="{D376FA02-3616-4999-B970-2CD0217AEC69}" srcOrd="1" destOrd="0" presId="urn:microsoft.com/office/officeart/2005/8/layout/vList6"/>
    <dgm:cxn modelId="{0B6EC39B-724C-44D3-895F-7336D570B153}" type="presParOf" srcId="{A06C867A-7AF0-4CF0-9533-E2B9A2215F2C}" destId="{DC209A28-8C3E-4AB1-B180-565F38C80139}" srcOrd="2" destOrd="0" presId="urn:microsoft.com/office/officeart/2005/8/layout/vList6"/>
    <dgm:cxn modelId="{B6F477CC-28FC-4FF5-9812-19C22F7F6EE6}" type="presParOf" srcId="{DC209A28-8C3E-4AB1-B180-565F38C80139}" destId="{305E91CC-FA67-4609-B074-730525AE3849}" srcOrd="0" destOrd="0" presId="urn:microsoft.com/office/officeart/2005/8/layout/vList6"/>
    <dgm:cxn modelId="{E2F70DE9-471B-44CF-8911-57E425AEF4CC}" type="presParOf" srcId="{DC209A28-8C3E-4AB1-B180-565F38C80139}" destId="{617FB3CE-99A7-4C8B-8796-94D1109B3334}" srcOrd="1" destOrd="0" presId="urn:microsoft.com/office/officeart/2005/8/layout/vList6"/>
    <dgm:cxn modelId="{301D801F-2063-4A8E-8A70-56E6C5EC3BB4}" type="presParOf" srcId="{A06C867A-7AF0-4CF0-9533-E2B9A2215F2C}" destId="{1653D71C-9F6D-4379-8A20-02108F0B7025}" srcOrd="3" destOrd="0" presId="urn:microsoft.com/office/officeart/2005/8/layout/vList6"/>
    <dgm:cxn modelId="{DA266687-0DF1-4341-A2DF-EAFEE3CDEE4E}" type="presParOf" srcId="{A06C867A-7AF0-4CF0-9533-E2B9A2215F2C}" destId="{09BAE691-BE63-4442-8EE1-0FF6E3A6ECF9}" srcOrd="4" destOrd="0" presId="urn:microsoft.com/office/officeart/2005/8/layout/vList6"/>
    <dgm:cxn modelId="{ED5CF8CC-F4E7-469F-A408-42D54675BB1D}" type="presParOf" srcId="{09BAE691-BE63-4442-8EE1-0FF6E3A6ECF9}" destId="{CF620B85-539B-400C-8EC0-497D6005D493}" srcOrd="0" destOrd="0" presId="urn:microsoft.com/office/officeart/2005/8/layout/vList6"/>
    <dgm:cxn modelId="{74F67949-E78A-4640-B4A2-9B1814841694}" type="presParOf" srcId="{09BAE691-BE63-4442-8EE1-0FF6E3A6ECF9}" destId="{1569DE0F-8F02-4764-9EA8-1B889CAE1801}" srcOrd="1" destOrd="0" presId="urn:microsoft.com/office/officeart/2005/8/layout/vList6"/>
    <dgm:cxn modelId="{714F2725-98A1-461C-87B9-3C808AE11506}" type="presParOf" srcId="{A06C867A-7AF0-4CF0-9533-E2B9A2215F2C}" destId="{524D63E9-49AC-4D95-822F-05AD8ADCC8C0}" srcOrd="5" destOrd="0" presId="urn:microsoft.com/office/officeart/2005/8/layout/vList6"/>
    <dgm:cxn modelId="{FA0D0D21-9F1F-451D-8D07-A2A43BE17F29}" type="presParOf" srcId="{A06C867A-7AF0-4CF0-9533-E2B9A2215F2C}" destId="{871169B8-AD5D-4E68-AD37-3FC6046AC65E}" srcOrd="6" destOrd="0" presId="urn:microsoft.com/office/officeart/2005/8/layout/vList6"/>
    <dgm:cxn modelId="{9765E695-8922-4013-AF20-312ACEBEC48D}" type="presParOf" srcId="{871169B8-AD5D-4E68-AD37-3FC6046AC65E}" destId="{71F43359-8BB3-4EE3-9D80-A2FB9BDEB9B9}" srcOrd="0" destOrd="0" presId="urn:microsoft.com/office/officeart/2005/8/layout/vList6"/>
    <dgm:cxn modelId="{13C4C1CB-589C-4D62-8A06-1273B9985AEC}" type="presParOf" srcId="{871169B8-AD5D-4E68-AD37-3FC6046AC65E}" destId="{B4FBCCF1-D0DE-48EE-8657-833A5C4BA48A}"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ACE8AF1-D549-4F07-8BA8-25C7EFA85B08}"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2E98148C-B170-4579-9994-3B51D2DBEDE2}">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Improved Data Management</a:t>
          </a:r>
          <a:endParaRPr lang="en-US" sz="1600">
            <a:latin typeface="Times New Roman" panose="02020603050405020304" pitchFamily="18" charset="0"/>
            <a:cs typeface="Times New Roman" panose="02020603050405020304" pitchFamily="18" charset="0"/>
          </a:endParaRPr>
        </a:p>
      </dgm:t>
    </dgm:pt>
    <dgm:pt modelId="{096BD44F-8748-4531-A492-06C104CC05A4}" type="parTrans" cxnId="{57B538E9-5345-443D-B019-CA7D10ED1FC7}">
      <dgm:prSet/>
      <dgm:spPr/>
      <dgm:t>
        <a:bodyPr/>
        <a:lstStyle/>
        <a:p>
          <a:endParaRPr lang="en-US"/>
        </a:p>
      </dgm:t>
    </dgm:pt>
    <dgm:pt modelId="{0B204A38-450B-4A2C-A2EA-735CC84304AF}" type="sibTrans" cxnId="{57B538E9-5345-443D-B019-CA7D10ED1FC7}">
      <dgm:prSet/>
      <dgm:spPr/>
      <dgm:t>
        <a:bodyPr/>
        <a:lstStyle/>
        <a:p>
          <a:endParaRPr lang="en-US"/>
        </a:p>
      </dgm:t>
    </dgm:pt>
    <dgm:pt modelId="{7DF3B1B7-777F-4073-A8C5-3C4A3B99986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discoverability</a:t>
          </a:r>
          <a:r>
            <a:rPr lang="en-US" sz="1200" b="0" i="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dirty="0">
            <a:latin typeface="Times New Roman" panose="02020603050405020304" pitchFamily="18" charset="0"/>
            <a:cs typeface="Times New Roman" panose="02020603050405020304" pitchFamily="18" charset="0"/>
          </a:endParaRPr>
        </a:p>
      </dgm:t>
    </dgm:pt>
    <dgm:pt modelId="{43EB2D26-A0B2-4356-85D1-E9B4B8A8A2FE}" type="parTrans" cxnId="{E9A229CA-B0D6-4B44-94E9-3820094A8304}">
      <dgm:prSet/>
      <dgm:spPr/>
      <dgm:t>
        <a:bodyPr/>
        <a:lstStyle/>
        <a:p>
          <a:endParaRPr lang="en-US"/>
        </a:p>
      </dgm:t>
    </dgm:pt>
    <dgm:pt modelId="{F2B61788-5A66-4FF4-BF8E-ED9266FBB314}" type="sibTrans" cxnId="{E9A229CA-B0D6-4B44-94E9-3820094A8304}">
      <dgm:prSet/>
      <dgm:spPr/>
      <dgm:t>
        <a:bodyPr/>
        <a:lstStyle/>
        <a:p>
          <a:endParaRPr lang="en-US"/>
        </a:p>
      </dgm:t>
    </dgm:pt>
    <dgm:pt modelId="{2F535782-14BD-4E8E-9DDB-61EA0499AC46}">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Better data governance</a:t>
          </a:r>
          <a:r>
            <a:rPr lang="en-US" sz="1200" b="0" i="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87083914-65DD-45C9-8B04-55282B8FF696}" type="parTrans" cxnId="{44E5D97F-C56D-4E62-A00E-F23076DB9917}">
      <dgm:prSet/>
      <dgm:spPr/>
      <dgm:t>
        <a:bodyPr/>
        <a:lstStyle/>
        <a:p>
          <a:endParaRPr lang="en-US"/>
        </a:p>
      </dgm:t>
    </dgm:pt>
    <dgm:pt modelId="{795507ED-2BD3-40A3-9448-7AAC6852A722}" type="sibTrans" cxnId="{44E5D97F-C56D-4E62-A00E-F23076DB9917}">
      <dgm:prSet/>
      <dgm:spPr/>
      <dgm:t>
        <a:bodyPr/>
        <a:lstStyle/>
        <a:p>
          <a:endParaRPr lang="en-US"/>
        </a:p>
      </dgm:t>
    </dgm:pt>
    <dgm:pt modelId="{F386673A-BA71-4165-BC35-ACCD49CBFECA}">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Increased Efficiency and Productivity</a:t>
          </a:r>
          <a:endParaRPr lang="en-US" sz="1600">
            <a:latin typeface="Times New Roman" panose="02020603050405020304" pitchFamily="18" charset="0"/>
            <a:cs typeface="Times New Roman" panose="02020603050405020304" pitchFamily="18" charset="0"/>
          </a:endParaRPr>
        </a:p>
      </dgm:t>
    </dgm:pt>
    <dgm:pt modelId="{CB5C46EF-A957-43DB-A62E-DA1C11DE732A}" type="parTrans" cxnId="{245A5C41-F2FE-4C4E-96B6-D15666362AFA}">
      <dgm:prSet/>
      <dgm:spPr/>
      <dgm:t>
        <a:bodyPr/>
        <a:lstStyle/>
        <a:p>
          <a:endParaRPr lang="en-US"/>
        </a:p>
      </dgm:t>
    </dgm:pt>
    <dgm:pt modelId="{BBF46F8B-3D5B-4C42-ACCB-280B1B695C39}" type="sibTrans" cxnId="{245A5C41-F2FE-4C4E-96B6-D15666362AFA}">
      <dgm:prSet/>
      <dgm:spPr/>
      <dgm:t>
        <a:bodyPr/>
        <a:lstStyle/>
        <a:p>
          <a:endParaRPr lang="en-US"/>
        </a:p>
      </dgm:t>
    </dgm:pt>
    <dgm:pt modelId="{083BDB7D-ECEF-400C-BF68-0AA98AFCAFC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Streamlined data integration: </a:t>
          </a:r>
          <a:r>
            <a:rPr lang="en-US" sz="1200" b="0" i="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9F22B3DC-DB4E-477A-B611-5D2097779A4E}" type="parTrans" cxnId="{82631EAD-34C1-4908-81C8-D79FEF843151}">
      <dgm:prSet/>
      <dgm:spPr/>
      <dgm:t>
        <a:bodyPr/>
        <a:lstStyle/>
        <a:p>
          <a:endParaRPr lang="en-US"/>
        </a:p>
      </dgm:t>
    </dgm:pt>
    <dgm:pt modelId="{5AEDE737-85D2-4540-825E-8EB80996DE8C}" type="sibTrans" cxnId="{82631EAD-34C1-4908-81C8-D79FEF843151}">
      <dgm:prSet/>
      <dgm:spPr/>
      <dgm:t>
        <a:bodyPr/>
        <a:lstStyle/>
        <a:p>
          <a:endParaRPr lang="en-US"/>
        </a:p>
      </dgm:t>
    </dgm:pt>
    <dgm:pt modelId="{8385EC83-35B9-43BA-ADAB-F8F5444A21B6}">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Faster data analysis: </a:t>
          </a:r>
          <a:r>
            <a:rPr lang="en-US" sz="1200" b="0" i="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dirty="0">
            <a:latin typeface="Times New Roman" panose="02020603050405020304" pitchFamily="18" charset="0"/>
            <a:cs typeface="Times New Roman" panose="02020603050405020304" pitchFamily="18" charset="0"/>
          </a:endParaRPr>
        </a:p>
      </dgm:t>
    </dgm:pt>
    <dgm:pt modelId="{3AA7BBD2-E191-4A1D-9641-546A53CC92C7}" type="parTrans" cxnId="{BF9A8775-998B-4B1E-88B1-E28C155135C7}">
      <dgm:prSet/>
      <dgm:spPr/>
      <dgm:t>
        <a:bodyPr/>
        <a:lstStyle/>
        <a:p>
          <a:endParaRPr lang="en-US"/>
        </a:p>
      </dgm:t>
    </dgm:pt>
    <dgm:pt modelId="{9F2A84DB-0BF4-4405-B37A-B333AAAEAF91}" type="sibTrans" cxnId="{BF9A8775-998B-4B1E-88B1-E28C155135C7}">
      <dgm:prSet/>
      <dgm:spPr/>
      <dgm:t>
        <a:bodyPr/>
        <a:lstStyle/>
        <a:p>
          <a:endParaRPr lang="en-US"/>
        </a:p>
      </dgm:t>
    </dgm:pt>
    <dgm:pt modelId="{B5C294D2-D416-4A1C-8CAE-7A8C2BF72261}">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Compliance and Security</a:t>
          </a:r>
          <a:endParaRPr lang="en-US" sz="1600">
            <a:latin typeface="Times New Roman" panose="02020603050405020304" pitchFamily="18" charset="0"/>
            <a:cs typeface="Times New Roman" panose="02020603050405020304" pitchFamily="18" charset="0"/>
          </a:endParaRPr>
        </a:p>
      </dgm:t>
    </dgm:pt>
    <dgm:pt modelId="{E1D7E609-5890-411A-BA40-C590A4ADBCA1}" type="parTrans" cxnId="{EBF2461B-0E45-4435-BB20-24427FD00427}">
      <dgm:prSet/>
      <dgm:spPr/>
      <dgm:t>
        <a:bodyPr/>
        <a:lstStyle/>
        <a:p>
          <a:endParaRPr lang="en-US"/>
        </a:p>
      </dgm:t>
    </dgm:pt>
    <dgm:pt modelId="{C1671C05-E329-4C34-85A3-4A6B28832AFE}" type="sibTrans" cxnId="{EBF2461B-0E45-4435-BB20-24427FD00427}">
      <dgm:prSet/>
      <dgm:spPr/>
      <dgm:t>
        <a:bodyPr/>
        <a:lstStyle/>
        <a:p>
          <a:endParaRPr lang="en-US"/>
        </a:p>
      </dgm:t>
    </dgm:pt>
    <dgm:pt modelId="{8C926BB1-EA15-44BD-8FF5-2DE8A0E3657E}">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Regulatory compliance: </a:t>
          </a:r>
          <a:r>
            <a:rPr lang="en-US" sz="1200" b="0" i="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a:latin typeface="Times New Roman" panose="02020603050405020304" pitchFamily="18" charset="0"/>
            <a:cs typeface="Times New Roman" panose="02020603050405020304" pitchFamily="18" charset="0"/>
          </a:endParaRPr>
        </a:p>
      </dgm:t>
    </dgm:pt>
    <dgm:pt modelId="{57BDB7FE-6EE0-47EC-B9CA-A77B152F8D11}" type="parTrans" cxnId="{C3C55977-3F1F-427E-AA99-E3EAA0DCE943}">
      <dgm:prSet/>
      <dgm:spPr/>
      <dgm:t>
        <a:bodyPr/>
        <a:lstStyle/>
        <a:p>
          <a:endParaRPr lang="en-US"/>
        </a:p>
      </dgm:t>
    </dgm:pt>
    <dgm:pt modelId="{40B8FEBB-08DF-48F0-880C-A92034A91A04}" type="sibTrans" cxnId="{C3C55977-3F1F-427E-AA99-E3EAA0DCE943}">
      <dgm:prSet/>
      <dgm:spPr/>
      <dgm:t>
        <a:bodyPr/>
        <a:lstStyle/>
        <a:p>
          <a:endParaRPr lang="en-US"/>
        </a:p>
      </dgm:t>
    </dgm:pt>
    <dgm:pt modelId="{E9E9D2FE-F797-4084-A022-42A85A5E48B1}">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 security: </a:t>
          </a:r>
          <a:r>
            <a:rPr lang="en-US" sz="1200" b="0" i="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a:latin typeface="Times New Roman" panose="02020603050405020304" pitchFamily="18" charset="0"/>
            <a:cs typeface="Times New Roman" panose="02020603050405020304" pitchFamily="18" charset="0"/>
          </a:endParaRPr>
        </a:p>
      </dgm:t>
    </dgm:pt>
    <dgm:pt modelId="{098512DA-7973-4408-AF6C-2DA2BA238B75}" type="parTrans" cxnId="{07470C48-FD3A-4C9E-949C-EAB7ED010632}">
      <dgm:prSet/>
      <dgm:spPr/>
      <dgm:t>
        <a:bodyPr/>
        <a:lstStyle/>
        <a:p>
          <a:endParaRPr lang="en-US"/>
        </a:p>
      </dgm:t>
    </dgm:pt>
    <dgm:pt modelId="{ECFA4958-88D5-4CDA-AF85-9A93F5830DE3}" type="sibTrans" cxnId="{07470C48-FD3A-4C9E-949C-EAB7ED010632}">
      <dgm:prSet/>
      <dgm:spPr/>
      <dgm:t>
        <a:bodyPr/>
        <a:lstStyle/>
        <a:p>
          <a:endParaRPr lang="en-US"/>
        </a:p>
      </dgm:t>
    </dgm:pt>
    <dgm:pt modelId="{FFC70FBA-5103-4E12-96C0-FCAA651D0400}">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Competitive Advantage</a:t>
          </a:r>
          <a:endParaRPr lang="en-US" sz="1600">
            <a:latin typeface="Times New Roman" panose="02020603050405020304" pitchFamily="18" charset="0"/>
            <a:cs typeface="Times New Roman" panose="02020603050405020304" pitchFamily="18" charset="0"/>
          </a:endParaRPr>
        </a:p>
      </dgm:t>
    </dgm:pt>
    <dgm:pt modelId="{991B7A20-4874-48A4-85AD-64E67A2D34D0}" type="parTrans" cxnId="{B0714976-2255-4F8D-BB94-CAF4CA4CD522}">
      <dgm:prSet/>
      <dgm:spPr/>
      <dgm:t>
        <a:bodyPr/>
        <a:lstStyle/>
        <a:p>
          <a:endParaRPr lang="en-US"/>
        </a:p>
      </dgm:t>
    </dgm:pt>
    <dgm:pt modelId="{2DA9DAD9-840C-4709-A4D8-EF0EF9945C2F}" type="sibTrans" cxnId="{B0714976-2255-4F8D-BB94-CAF4CA4CD522}">
      <dgm:prSet/>
      <dgm:spPr/>
      <dgm:t>
        <a:bodyPr/>
        <a:lstStyle/>
        <a:p>
          <a:endParaRPr lang="en-US"/>
        </a:p>
      </dgm:t>
    </dgm:pt>
    <dgm:pt modelId="{A6DE18B6-A6AF-442E-8FEB-8775A1325BB4}">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Data-driven decision-making: </a:t>
          </a:r>
          <a:r>
            <a:rPr lang="en-US" sz="1200" b="0" i="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a:latin typeface="Times New Roman" panose="02020603050405020304" pitchFamily="18" charset="0"/>
              <a:cs typeface="Times New Roman" panose="02020603050405020304" pitchFamily="18" charset="0"/>
            </a:rPr>
            <a:t>.</a:t>
          </a:r>
          <a:endParaRPr lang="en-US" sz="1200">
            <a:latin typeface="Times New Roman" panose="02020603050405020304" pitchFamily="18" charset="0"/>
            <a:cs typeface="Times New Roman" panose="02020603050405020304" pitchFamily="18" charset="0"/>
          </a:endParaRPr>
        </a:p>
      </dgm:t>
    </dgm:pt>
    <dgm:pt modelId="{2D1299D9-BEF1-4D79-A960-C3A58C153DBD}" type="parTrans" cxnId="{4427F93D-626B-42B1-A26E-C984B18E04BA}">
      <dgm:prSet/>
      <dgm:spPr/>
      <dgm:t>
        <a:bodyPr/>
        <a:lstStyle/>
        <a:p>
          <a:endParaRPr lang="en-US"/>
        </a:p>
      </dgm:t>
    </dgm:pt>
    <dgm:pt modelId="{00E456BB-1F49-4625-8BBB-447BEEDD816A}" type="sibTrans" cxnId="{4427F93D-626B-42B1-A26E-C984B18E04BA}">
      <dgm:prSet/>
      <dgm:spPr/>
      <dgm:t>
        <a:bodyPr/>
        <a:lstStyle/>
        <a:p>
          <a:endParaRPr lang="en-US"/>
        </a:p>
      </dgm:t>
    </dgm:pt>
    <dgm:pt modelId="{9DC9BFE5-C1D8-4E7C-8A46-ABD23459E0FC}">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customer experience: </a:t>
          </a:r>
          <a:r>
            <a:rPr lang="en-US" sz="1200" b="0" i="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a:latin typeface="Times New Roman" panose="02020603050405020304" pitchFamily="18" charset="0"/>
            <a:cs typeface="Times New Roman" panose="02020603050405020304" pitchFamily="18" charset="0"/>
          </a:endParaRPr>
        </a:p>
      </dgm:t>
    </dgm:pt>
    <dgm:pt modelId="{D7466D03-6177-45A5-B72F-C8ACC1A8F50B}" type="parTrans" cxnId="{5576B7DF-5566-4349-B8F6-D436CA52E0BF}">
      <dgm:prSet/>
      <dgm:spPr/>
      <dgm:t>
        <a:bodyPr/>
        <a:lstStyle/>
        <a:p>
          <a:endParaRPr lang="en-US"/>
        </a:p>
      </dgm:t>
    </dgm:pt>
    <dgm:pt modelId="{7308F7CC-BE99-4BB3-BCDB-3E56DE69E315}" type="sibTrans" cxnId="{5576B7DF-5566-4349-B8F6-D436CA52E0BF}">
      <dgm:prSet/>
      <dgm:spPr/>
      <dgm:t>
        <a:bodyPr/>
        <a:lstStyle/>
        <a:p>
          <a:endParaRPr lang="en-US"/>
        </a:p>
      </dgm:t>
    </dgm:pt>
    <dgm:pt modelId="{D356109D-60C9-4992-9812-BBFA58AADE61}">
      <dgm:prSet custT="1"/>
      <dgm:spPr/>
      <dgm:t>
        <a:bodyPr/>
        <a:lstStyle/>
        <a:p>
          <a:pPr>
            <a:lnSpc>
              <a:spcPct val="100000"/>
            </a:lnSpc>
            <a:defRPr b="1"/>
          </a:pPr>
          <a:r>
            <a:rPr lang="en-US" sz="1600" b="1" i="0">
              <a:latin typeface="Times New Roman" panose="02020603050405020304" pitchFamily="18" charset="0"/>
              <a:cs typeface="Times New Roman" panose="02020603050405020304" pitchFamily="18" charset="0"/>
            </a:rPr>
            <a:t>Technical Benefits</a:t>
          </a:r>
          <a:endParaRPr lang="en-US" sz="1600">
            <a:latin typeface="Times New Roman" panose="02020603050405020304" pitchFamily="18" charset="0"/>
            <a:cs typeface="Times New Roman" panose="02020603050405020304" pitchFamily="18" charset="0"/>
          </a:endParaRPr>
        </a:p>
      </dgm:t>
    </dgm:pt>
    <dgm:pt modelId="{866EEC2C-9AAD-4AE6-AC7F-F181D5E72431}" type="parTrans" cxnId="{2A39C2D1-4BC3-4CA2-AD1D-BAE919D2561E}">
      <dgm:prSet/>
      <dgm:spPr/>
      <dgm:t>
        <a:bodyPr/>
        <a:lstStyle/>
        <a:p>
          <a:endParaRPr lang="en-US"/>
        </a:p>
      </dgm:t>
    </dgm:pt>
    <dgm:pt modelId="{357BF7BD-3903-46C6-BA5A-81734F03C659}" type="sibTrans" cxnId="{2A39C2D1-4BC3-4CA2-AD1D-BAE919D2561E}">
      <dgm:prSet/>
      <dgm:spPr/>
      <dgm:t>
        <a:bodyPr/>
        <a:lstStyle/>
        <a:p>
          <a:endParaRPr lang="en-US"/>
        </a:p>
      </dgm:t>
    </dgm:pt>
    <dgm:pt modelId="{325042C2-EDBA-40F8-9D9E-F26F615E440F}">
      <dgm:prSet custT="1"/>
      <dgm:spPr/>
      <dgm:t>
        <a:bodyPr/>
        <a:lstStyle/>
        <a:p>
          <a:pPr>
            <a:lnSpc>
              <a:spcPct val="100000"/>
            </a:lnSpc>
          </a:pPr>
          <a:r>
            <a:rPr lang="en-US" sz="1200" b="1" i="0">
              <a:latin typeface="Times New Roman" panose="02020603050405020304" pitchFamily="18" charset="0"/>
              <a:cs typeface="Times New Roman" panose="02020603050405020304" pitchFamily="18" charset="0"/>
            </a:rPr>
            <a:t>Improved data lineage: </a:t>
          </a:r>
          <a:r>
            <a:rPr lang="en-US" sz="1200" b="0" i="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a:latin typeface="Times New Roman" panose="02020603050405020304" pitchFamily="18" charset="0"/>
            <a:cs typeface="Times New Roman" panose="02020603050405020304" pitchFamily="18" charset="0"/>
          </a:endParaRPr>
        </a:p>
      </dgm:t>
    </dgm:pt>
    <dgm:pt modelId="{BE9B7EC0-F2D7-42C4-A1F2-93CCF461CF63}" type="parTrans" cxnId="{9A9DC284-6EDF-4AB1-AAF3-5C0099F410A1}">
      <dgm:prSet/>
      <dgm:spPr/>
      <dgm:t>
        <a:bodyPr/>
        <a:lstStyle/>
        <a:p>
          <a:endParaRPr lang="en-US"/>
        </a:p>
      </dgm:t>
    </dgm:pt>
    <dgm:pt modelId="{23F08CDA-254E-4D14-A15D-FC11141F85E0}" type="sibTrans" cxnId="{9A9DC284-6EDF-4AB1-AAF3-5C0099F410A1}">
      <dgm:prSet/>
      <dgm:spPr/>
      <dgm:t>
        <a:bodyPr/>
        <a:lstStyle/>
        <a:p>
          <a:endParaRPr lang="en-US"/>
        </a:p>
      </dgm:t>
    </dgm:pt>
    <dgm:pt modelId="{97ADDD6A-55DC-44AB-88CF-54090D6F1757}">
      <dgm:prSet custT="1"/>
      <dgm:spPr/>
      <dgm:t>
        <a:bodyPr/>
        <a:lstStyle/>
        <a:p>
          <a:pPr>
            <a:lnSpc>
              <a:spcPct val="100000"/>
            </a:lnSpc>
          </a:pPr>
          <a:r>
            <a:rPr lang="en-US" sz="1200" b="1" i="0" dirty="0">
              <a:latin typeface="Times New Roman" panose="02020603050405020304" pitchFamily="18" charset="0"/>
              <a:cs typeface="Times New Roman" panose="02020603050405020304" pitchFamily="18" charset="0"/>
            </a:rPr>
            <a:t>Enhanced data cataloging: </a:t>
          </a:r>
          <a:r>
            <a:rPr lang="en-US" sz="1200" b="0" i="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dirty="0">
            <a:latin typeface="Times New Roman" panose="02020603050405020304" pitchFamily="18" charset="0"/>
            <a:cs typeface="Times New Roman" panose="02020603050405020304" pitchFamily="18" charset="0"/>
          </a:endParaRPr>
        </a:p>
      </dgm:t>
    </dgm:pt>
    <dgm:pt modelId="{A0AFC962-10D3-4A05-943B-E1E62C39A031}" type="parTrans" cxnId="{A164D95C-0703-45E1-B54F-7A1662ADCB3C}">
      <dgm:prSet/>
      <dgm:spPr/>
      <dgm:t>
        <a:bodyPr/>
        <a:lstStyle/>
        <a:p>
          <a:endParaRPr lang="en-US"/>
        </a:p>
      </dgm:t>
    </dgm:pt>
    <dgm:pt modelId="{3477AB80-FAAC-4F16-B448-C4BB7CA7C6B1}" type="sibTrans" cxnId="{A164D95C-0703-45E1-B54F-7A1662ADCB3C}">
      <dgm:prSet/>
      <dgm:spPr/>
      <dgm:t>
        <a:bodyPr/>
        <a:lstStyle/>
        <a:p>
          <a:endParaRPr lang="en-US"/>
        </a:p>
      </dgm:t>
    </dgm:pt>
    <dgm:pt modelId="{E8F8911E-8A6C-490D-8C7F-FDF70A3D95BD}" type="pres">
      <dgm:prSet presAssocID="{AACE8AF1-D549-4F07-8BA8-25C7EFA85B08}" presName="root" presStyleCnt="0">
        <dgm:presLayoutVars>
          <dgm:dir/>
          <dgm:resizeHandles val="exact"/>
        </dgm:presLayoutVars>
      </dgm:prSet>
      <dgm:spPr/>
    </dgm:pt>
    <dgm:pt modelId="{1C250CBA-A5E6-4D6F-A3B7-2215D9302403}" type="pres">
      <dgm:prSet presAssocID="{2E98148C-B170-4579-9994-3B51D2DBEDE2}" presName="compNode" presStyleCnt="0"/>
      <dgm:spPr/>
    </dgm:pt>
    <dgm:pt modelId="{206F63D0-D083-4C74-88F0-FEEC1053B4D1}" type="pres">
      <dgm:prSet presAssocID="{2E98148C-B170-4579-9994-3B51D2DBEDE2}"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search"/>
        </a:ext>
      </dgm:extLst>
    </dgm:pt>
    <dgm:pt modelId="{13FA3190-7423-4AE2-96C2-5149FEF31F02}" type="pres">
      <dgm:prSet presAssocID="{2E98148C-B170-4579-9994-3B51D2DBEDE2}" presName="iconSpace" presStyleCnt="0"/>
      <dgm:spPr/>
    </dgm:pt>
    <dgm:pt modelId="{E5F40E63-3AA9-4117-A756-B7F3B390F363}" type="pres">
      <dgm:prSet presAssocID="{2E98148C-B170-4579-9994-3B51D2DBEDE2}" presName="parTx" presStyleLbl="revTx" presStyleIdx="0" presStyleCnt="10">
        <dgm:presLayoutVars>
          <dgm:chMax val="0"/>
          <dgm:chPref val="0"/>
        </dgm:presLayoutVars>
      </dgm:prSet>
      <dgm:spPr/>
    </dgm:pt>
    <dgm:pt modelId="{EDE9F31A-A707-400D-BC0C-978AB2DC4C88}" type="pres">
      <dgm:prSet presAssocID="{2E98148C-B170-4579-9994-3B51D2DBEDE2}" presName="txSpace" presStyleCnt="0"/>
      <dgm:spPr/>
    </dgm:pt>
    <dgm:pt modelId="{25C7DA1A-2FD1-4CD9-92F0-AA606FF75A2A}" type="pres">
      <dgm:prSet presAssocID="{2E98148C-B170-4579-9994-3B51D2DBEDE2}" presName="desTx" presStyleLbl="revTx" presStyleIdx="1" presStyleCnt="10">
        <dgm:presLayoutVars/>
      </dgm:prSet>
      <dgm:spPr/>
    </dgm:pt>
    <dgm:pt modelId="{E9C91F33-1540-4203-9A83-F0634DE8717D}" type="pres">
      <dgm:prSet presAssocID="{0B204A38-450B-4A2C-A2EA-735CC84304AF}" presName="sibTrans" presStyleCnt="0"/>
      <dgm:spPr/>
    </dgm:pt>
    <dgm:pt modelId="{0974E7DE-6085-4833-8C58-AF25A6DB7CD5}" type="pres">
      <dgm:prSet presAssocID="{F386673A-BA71-4165-BC35-ACCD49CBFECA}" presName="compNode" presStyleCnt="0"/>
      <dgm:spPr/>
    </dgm:pt>
    <dgm:pt modelId="{786AFFF3-BFA3-4002-8788-CC91B2DB50D6}" type="pres">
      <dgm:prSet presAssocID="{F386673A-BA71-4165-BC35-ACCD49CBFE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FB6B4BA5-BBAC-47D8-90F8-C1E8289E4D88}" type="pres">
      <dgm:prSet presAssocID="{F386673A-BA71-4165-BC35-ACCD49CBFECA}" presName="iconSpace" presStyleCnt="0"/>
      <dgm:spPr/>
    </dgm:pt>
    <dgm:pt modelId="{D3CA8D7E-EA46-40D5-8FC0-4C3632D9993A}" type="pres">
      <dgm:prSet presAssocID="{F386673A-BA71-4165-BC35-ACCD49CBFECA}" presName="parTx" presStyleLbl="revTx" presStyleIdx="2" presStyleCnt="10">
        <dgm:presLayoutVars>
          <dgm:chMax val="0"/>
          <dgm:chPref val="0"/>
        </dgm:presLayoutVars>
      </dgm:prSet>
      <dgm:spPr/>
    </dgm:pt>
    <dgm:pt modelId="{4ADBD19E-F3E4-49DF-BC7E-5187AA2B9145}" type="pres">
      <dgm:prSet presAssocID="{F386673A-BA71-4165-BC35-ACCD49CBFECA}" presName="txSpace" presStyleCnt="0"/>
      <dgm:spPr/>
    </dgm:pt>
    <dgm:pt modelId="{6FE4EDAD-A169-470C-B513-781FB098060A}" type="pres">
      <dgm:prSet presAssocID="{F386673A-BA71-4165-BC35-ACCD49CBFECA}" presName="desTx" presStyleLbl="revTx" presStyleIdx="3" presStyleCnt="10">
        <dgm:presLayoutVars/>
      </dgm:prSet>
      <dgm:spPr/>
    </dgm:pt>
    <dgm:pt modelId="{26C1C93E-33DB-4618-A225-FFD6FEDFF727}" type="pres">
      <dgm:prSet presAssocID="{BBF46F8B-3D5B-4C42-ACCB-280B1B695C39}" presName="sibTrans" presStyleCnt="0"/>
      <dgm:spPr/>
    </dgm:pt>
    <dgm:pt modelId="{3A26BBD2-DCB9-4785-83FB-A022564B5754}" type="pres">
      <dgm:prSet presAssocID="{B5C294D2-D416-4A1C-8CAE-7A8C2BF72261}" presName="compNode" presStyleCnt="0"/>
      <dgm:spPr/>
    </dgm:pt>
    <dgm:pt modelId="{8019ED7A-93AC-47EE-82A7-C53BD3D22744}" type="pres">
      <dgm:prSet presAssocID="{B5C294D2-D416-4A1C-8CAE-7A8C2BF722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loud Computing"/>
        </a:ext>
      </dgm:extLst>
    </dgm:pt>
    <dgm:pt modelId="{93BB5BA4-6AE7-44D8-9920-BD475D65C541}" type="pres">
      <dgm:prSet presAssocID="{B5C294D2-D416-4A1C-8CAE-7A8C2BF72261}" presName="iconSpace" presStyleCnt="0"/>
      <dgm:spPr/>
    </dgm:pt>
    <dgm:pt modelId="{2A21D0F7-FF26-4D22-9BF3-62B5ECF54506}" type="pres">
      <dgm:prSet presAssocID="{B5C294D2-D416-4A1C-8CAE-7A8C2BF72261}" presName="parTx" presStyleLbl="revTx" presStyleIdx="4" presStyleCnt="10">
        <dgm:presLayoutVars>
          <dgm:chMax val="0"/>
          <dgm:chPref val="0"/>
        </dgm:presLayoutVars>
      </dgm:prSet>
      <dgm:spPr/>
    </dgm:pt>
    <dgm:pt modelId="{5300BE98-0013-4827-AD0E-0ECB7F79E950}" type="pres">
      <dgm:prSet presAssocID="{B5C294D2-D416-4A1C-8CAE-7A8C2BF72261}" presName="txSpace" presStyleCnt="0"/>
      <dgm:spPr/>
    </dgm:pt>
    <dgm:pt modelId="{A062BD32-ACE1-4D6B-B218-36DD83C0A0D8}" type="pres">
      <dgm:prSet presAssocID="{B5C294D2-D416-4A1C-8CAE-7A8C2BF72261}" presName="desTx" presStyleLbl="revTx" presStyleIdx="5" presStyleCnt="10">
        <dgm:presLayoutVars/>
      </dgm:prSet>
      <dgm:spPr/>
    </dgm:pt>
    <dgm:pt modelId="{3C885163-CAFF-4D01-ACDB-618C6F360658}" type="pres">
      <dgm:prSet presAssocID="{C1671C05-E329-4C34-85A3-4A6B28832AFE}" presName="sibTrans" presStyleCnt="0"/>
      <dgm:spPr/>
    </dgm:pt>
    <dgm:pt modelId="{CA2A0849-17C8-454B-AB49-337E0D4C44F2}" type="pres">
      <dgm:prSet presAssocID="{FFC70FBA-5103-4E12-96C0-FCAA651D0400}" presName="compNode" presStyleCnt="0"/>
      <dgm:spPr/>
    </dgm:pt>
    <dgm:pt modelId="{5C763890-8A06-4643-A6AF-BF3D4F1D13B3}" type="pres">
      <dgm:prSet presAssocID="{FFC70FBA-5103-4E12-96C0-FCAA651D0400}" presName="iconRect" presStyleLbl="node1" presStyleIdx="3" presStyleCnt="5"/>
      <dgm:spPr>
        <a:blipFill>
          <a:blip xmlns:r="http://schemas.openxmlformats.org/officeDocument/2006/relationships" r:embed="rId7"/>
          <a:srcRect/>
          <a:stretch>
            <a:fillRect/>
          </a:stretch>
        </a:blipFill>
      </dgm:spPr>
    </dgm:pt>
    <dgm:pt modelId="{26FD8769-0123-4403-BE06-DC90561AB363}" type="pres">
      <dgm:prSet presAssocID="{FFC70FBA-5103-4E12-96C0-FCAA651D0400}" presName="iconSpace" presStyleCnt="0"/>
      <dgm:spPr/>
    </dgm:pt>
    <dgm:pt modelId="{D6376778-4549-4D41-91F5-5668C28EC1CB}" type="pres">
      <dgm:prSet presAssocID="{FFC70FBA-5103-4E12-96C0-FCAA651D0400}" presName="parTx" presStyleLbl="revTx" presStyleIdx="6" presStyleCnt="10">
        <dgm:presLayoutVars>
          <dgm:chMax val="0"/>
          <dgm:chPref val="0"/>
        </dgm:presLayoutVars>
      </dgm:prSet>
      <dgm:spPr/>
    </dgm:pt>
    <dgm:pt modelId="{9F4C1B09-BC0E-4CCC-B62A-CDA88814F95D}" type="pres">
      <dgm:prSet presAssocID="{FFC70FBA-5103-4E12-96C0-FCAA651D0400}" presName="txSpace" presStyleCnt="0"/>
      <dgm:spPr/>
    </dgm:pt>
    <dgm:pt modelId="{60FB075B-317C-4AE0-A44E-6D0FB884D11E}" type="pres">
      <dgm:prSet presAssocID="{FFC70FBA-5103-4E12-96C0-FCAA651D0400}" presName="desTx" presStyleLbl="revTx" presStyleIdx="7" presStyleCnt="10">
        <dgm:presLayoutVars/>
      </dgm:prSet>
      <dgm:spPr/>
    </dgm:pt>
    <dgm:pt modelId="{EE946BEC-B96E-4776-95CE-A693577E06A7}" type="pres">
      <dgm:prSet presAssocID="{2DA9DAD9-840C-4709-A4D8-EF0EF9945C2F}" presName="sibTrans" presStyleCnt="0"/>
      <dgm:spPr/>
    </dgm:pt>
    <dgm:pt modelId="{0FB40BC2-ED00-4E1D-9BA6-07C963B69B40}" type="pres">
      <dgm:prSet presAssocID="{D356109D-60C9-4992-9812-BBFA58AADE61}" presName="compNode" presStyleCnt="0"/>
      <dgm:spPr/>
    </dgm:pt>
    <dgm:pt modelId="{076C4E98-605C-4325-A026-E04101E076C3}" type="pres">
      <dgm:prSet presAssocID="{D356109D-60C9-4992-9812-BBFA58AADE61}" presName="iconRect" presStyleLbl="node1" presStyleIdx="4"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Network"/>
        </a:ext>
      </dgm:extLst>
    </dgm:pt>
    <dgm:pt modelId="{DA0850A7-A809-4B1B-98BF-4731E8E45CFE}" type="pres">
      <dgm:prSet presAssocID="{D356109D-60C9-4992-9812-BBFA58AADE61}" presName="iconSpace" presStyleCnt="0"/>
      <dgm:spPr/>
    </dgm:pt>
    <dgm:pt modelId="{E3E65D08-5195-4ECB-BDE6-6F2413E427CF}" type="pres">
      <dgm:prSet presAssocID="{D356109D-60C9-4992-9812-BBFA58AADE61}" presName="parTx" presStyleLbl="revTx" presStyleIdx="8" presStyleCnt="10">
        <dgm:presLayoutVars>
          <dgm:chMax val="0"/>
          <dgm:chPref val="0"/>
        </dgm:presLayoutVars>
      </dgm:prSet>
      <dgm:spPr/>
    </dgm:pt>
    <dgm:pt modelId="{3AAA520A-3532-4849-AFB4-B6AA1E217430}" type="pres">
      <dgm:prSet presAssocID="{D356109D-60C9-4992-9812-BBFA58AADE61}" presName="txSpace" presStyleCnt="0"/>
      <dgm:spPr/>
    </dgm:pt>
    <dgm:pt modelId="{E87B7F6F-9419-48D6-9A21-23ABABE33304}" type="pres">
      <dgm:prSet presAssocID="{D356109D-60C9-4992-9812-BBFA58AADE61}" presName="desTx" presStyleLbl="revTx" presStyleIdx="9" presStyleCnt="10">
        <dgm:presLayoutVars/>
      </dgm:prSet>
      <dgm:spPr/>
    </dgm:pt>
  </dgm:ptLst>
  <dgm:cxnLst>
    <dgm:cxn modelId="{36A6C308-19BF-431E-AFB4-A5FF77CA456A}" type="presOf" srcId="{E9E9D2FE-F797-4084-A022-42A85A5E48B1}" destId="{A062BD32-ACE1-4D6B-B218-36DD83C0A0D8}" srcOrd="0" destOrd="1" presId="urn:microsoft.com/office/officeart/2018/2/layout/IconLabelDescriptionList"/>
    <dgm:cxn modelId="{0766500A-DE67-43A2-956E-D4F8395124E3}" type="presOf" srcId="{A6DE18B6-A6AF-442E-8FEB-8775A1325BB4}" destId="{60FB075B-317C-4AE0-A44E-6D0FB884D11E}" srcOrd="0" destOrd="0" presId="urn:microsoft.com/office/officeart/2018/2/layout/IconLabelDescriptionList"/>
    <dgm:cxn modelId="{9FCFBF15-630C-47F3-A13F-76689F0F0649}" type="presOf" srcId="{2F535782-14BD-4E8E-9DDB-61EA0499AC46}" destId="{25C7DA1A-2FD1-4CD9-92F0-AA606FF75A2A}" srcOrd="0" destOrd="1" presId="urn:microsoft.com/office/officeart/2018/2/layout/IconLabelDescriptionList"/>
    <dgm:cxn modelId="{82CCD417-DD06-45D3-81DE-AAFEA7B3F718}" type="presOf" srcId="{083BDB7D-ECEF-400C-BF68-0AA98AFCAFC4}" destId="{6FE4EDAD-A169-470C-B513-781FB098060A}" srcOrd="0" destOrd="0" presId="urn:microsoft.com/office/officeart/2018/2/layout/IconLabelDescriptionList"/>
    <dgm:cxn modelId="{EBF2461B-0E45-4435-BB20-24427FD00427}" srcId="{AACE8AF1-D549-4F07-8BA8-25C7EFA85B08}" destId="{B5C294D2-D416-4A1C-8CAE-7A8C2BF72261}" srcOrd="2" destOrd="0" parTransId="{E1D7E609-5890-411A-BA40-C590A4ADBCA1}" sibTransId="{C1671C05-E329-4C34-85A3-4A6B28832AFE}"/>
    <dgm:cxn modelId="{8C27442C-4298-4E7A-BC86-EBF3C337BD60}" type="presOf" srcId="{F386673A-BA71-4165-BC35-ACCD49CBFECA}" destId="{D3CA8D7E-EA46-40D5-8FC0-4C3632D9993A}" srcOrd="0" destOrd="0" presId="urn:microsoft.com/office/officeart/2018/2/layout/IconLabelDescriptionList"/>
    <dgm:cxn modelId="{4AC87636-F5D4-4887-8E16-7A155026E9A4}" type="presOf" srcId="{D356109D-60C9-4992-9812-BBFA58AADE61}" destId="{E3E65D08-5195-4ECB-BDE6-6F2413E427CF}" srcOrd="0" destOrd="0" presId="urn:microsoft.com/office/officeart/2018/2/layout/IconLabelDescriptionList"/>
    <dgm:cxn modelId="{4427F93D-626B-42B1-A26E-C984B18E04BA}" srcId="{FFC70FBA-5103-4E12-96C0-FCAA651D0400}" destId="{A6DE18B6-A6AF-442E-8FEB-8775A1325BB4}" srcOrd="0" destOrd="0" parTransId="{2D1299D9-BEF1-4D79-A960-C3A58C153DBD}" sibTransId="{00E456BB-1F49-4625-8BBB-447BEEDD816A}"/>
    <dgm:cxn modelId="{A164D95C-0703-45E1-B54F-7A1662ADCB3C}" srcId="{D356109D-60C9-4992-9812-BBFA58AADE61}" destId="{97ADDD6A-55DC-44AB-88CF-54090D6F1757}" srcOrd="1" destOrd="0" parTransId="{A0AFC962-10D3-4A05-943B-E1E62C39A031}" sibTransId="{3477AB80-FAAC-4F16-B448-C4BB7CA7C6B1}"/>
    <dgm:cxn modelId="{245A5C41-F2FE-4C4E-96B6-D15666362AFA}" srcId="{AACE8AF1-D549-4F07-8BA8-25C7EFA85B08}" destId="{F386673A-BA71-4165-BC35-ACCD49CBFECA}" srcOrd="1" destOrd="0" parTransId="{CB5C46EF-A957-43DB-A62E-DA1C11DE732A}" sibTransId="{BBF46F8B-3D5B-4C42-ACCB-280B1B695C39}"/>
    <dgm:cxn modelId="{07470C48-FD3A-4C9E-949C-EAB7ED010632}" srcId="{B5C294D2-D416-4A1C-8CAE-7A8C2BF72261}" destId="{E9E9D2FE-F797-4084-A022-42A85A5E48B1}" srcOrd="1" destOrd="0" parTransId="{098512DA-7973-4408-AF6C-2DA2BA238B75}" sibTransId="{ECFA4958-88D5-4CDA-AF85-9A93F5830DE3}"/>
    <dgm:cxn modelId="{BF9A8775-998B-4B1E-88B1-E28C155135C7}" srcId="{F386673A-BA71-4165-BC35-ACCD49CBFECA}" destId="{8385EC83-35B9-43BA-ADAB-F8F5444A21B6}" srcOrd="1" destOrd="0" parTransId="{3AA7BBD2-E191-4A1D-9641-546A53CC92C7}" sibTransId="{9F2A84DB-0BF4-4405-B37A-B333AAAEAF91}"/>
    <dgm:cxn modelId="{B0714976-2255-4F8D-BB94-CAF4CA4CD522}" srcId="{AACE8AF1-D549-4F07-8BA8-25C7EFA85B08}" destId="{FFC70FBA-5103-4E12-96C0-FCAA651D0400}" srcOrd="3" destOrd="0" parTransId="{991B7A20-4874-48A4-85AD-64E67A2D34D0}" sibTransId="{2DA9DAD9-840C-4709-A4D8-EF0EF9945C2F}"/>
    <dgm:cxn modelId="{C3C55977-3F1F-427E-AA99-E3EAA0DCE943}" srcId="{B5C294D2-D416-4A1C-8CAE-7A8C2BF72261}" destId="{8C926BB1-EA15-44BD-8FF5-2DE8A0E3657E}" srcOrd="0" destOrd="0" parTransId="{57BDB7FE-6EE0-47EC-B9CA-A77B152F8D11}" sibTransId="{40B8FEBB-08DF-48F0-880C-A92034A91A04}"/>
    <dgm:cxn modelId="{6618FB77-DBA6-4422-BE8E-665BDD230584}" type="presOf" srcId="{7DF3B1B7-777F-4073-A8C5-3C4A3B999866}" destId="{25C7DA1A-2FD1-4CD9-92F0-AA606FF75A2A}" srcOrd="0" destOrd="0" presId="urn:microsoft.com/office/officeart/2018/2/layout/IconLabelDescriptionList"/>
    <dgm:cxn modelId="{44E5D97F-C56D-4E62-A00E-F23076DB9917}" srcId="{2E98148C-B170-4579-9994-3B51D2DBEDE2}" destId="{2F535782-14BD-4E8E-9DDB-61EA0499AC46}" srcOrd="1" destOrd="0" parTransId="{87083914-65DD-45C9-8B04-55282B8FF696}" sibTransId="{795507ED-2BD3-40A3-9448-7AAC6852A722}"/>
    <dgm:cxn modelId="{9A9DC284-6EDF-4AB1-AAF3-5C0099F410A1}" srcId="{D356109D-60C9-4992-9812-BBFA58AADE61}" destId="{325042C2-EDBA-40F8-9D9E-F26F615E440F}" srcOrd="0" destOrd="0" parTransId="{BE9B7EC0-F2D7-42C4-A1F2-93CCF461CF63}" sibTransId="{23F08CDA-254E-4D14-A15D-FC11141F85E0}"/>
    <dgm:cxn modelId="{615CD991-1793-4201-8958-2ED10B12B1ED}" type="presOf" srcId="{8C926BB1-EA15-44BD-8FF5-2DE8A0E3657E}" destId="{A062BD32-ACE1-4D6B-B218-36DD83C0A0D8}" srcOrd="0" destOrd="0" presId="urn:microsoft.com/office/officeart/2018/2/layout/IconLabelDescriptionList"/>
    <dgm:cxn modelId="{4A55C594-7439-4F74-9B63-222A79AA087C}" type="presOf" srcId="{8385EC83-35B9-43BA-ADAB-F8F5444A21B6}" destId="{6FE4EDAD-A169-470C-B513-781FB098060A}" srcOrd="0" destOrd="1" presId="urn:microsoft.com/office/officeart/2018/2/layout/IconLabelDescriptionList"/>
    <dgm:cxn modelId="{4D0F509B-F5BD-4155-8945-275E083478F3}" type="presOf" srcId="{2E98148C-B170-4579-9994-3B51D2DBEDE2}" destId="{E5F40E63-3AA9-4117-A756-B7F3B390F363}" srcOrd="0" destOrd="0" presId="urn:microsoft.com/office/officeart/2018/2/layout/IconLabelDescriptionList"/>
    <dgm:cxn modelId="{82631EAD-34C1-4908-81C8-D79FEF843151}" srcId="{F386673A-BA71-4165-BC35-ACCD49CBFECA}" destId="{083BDB7D-ECEF-400C-BF68-0AA98AFCAFC4}" srcOrd="0" destOrd="0" parTransId="{9F22B3DC-DB4E-477A-B611-5D2097779A4E}" sibTransId="{5AEDE737-85D2-4540-825E-8EB80996DE8C}"/>
    <dgm:cxn modelId="{624EAEAD-11CA-485A-BCD2-0141A450A416}" type="presOf" srcId="{AACE8AF1-D549-4F07-8BA8-25C7EFA85B08}" destId="{E8F8911E-8A6C-490D-8C7F-FDF70A3D95BD}" srcOrd="0" destOrd="0" presId="urn:microsoft.com/office/officeart/2018/2/layout/IconLabelDescriptionList"/>
    <dgm:cxn modelId="{2B5148B6-F4C0-4DDD-9A45-8E12E258D4E1}" type="presOf" srcId="{9DC9BFE5-C1D8-4E7C-8A46-ABD23459E0FC}" destId="{60FB075B-317C-4AE0-A44E-6D0FB884D11E}" srcOrd="0" destOrd="1" presId="urn:microsoft.com/office/officeart/2018/2/layout/IconLabelDescriptionList"/>
    <dgm:cxn modelId="{A151A4B7-B951-4D2F-89DA-3905DB513453}" type="presOf" srcId="{FFC70FBA-5103-4E12-96C0-FCAA651D0400}" destId="{D6376778-4549-4D41-91F5-5668C28EC1CB}" srcOrd="0" destOrd="0" presId="urn:microsoft.com/office/officeart/2018/2/layout/IconLabelDescriptionList"/>
    <dgm:cxn modelId="{E9A229CA-B0D6-4B44-94E9-3820094A8304}" srcId="{2E98148C-B170-4579-9994-3B51D2DBEDE2}" destId="{7DF3B1B7-777F-4073-A8C5-3C4A3B999866}" srcOrd="0" destOrd="0" parTransId="{43EB2D26-A0B2-4356-85D1-E9B4B8A8A2FE}" sibTransId="{F2B61788-5A66-4FF4-BF8E-ED9266FBB314}"/>
    <dgm:cxn modelId="{2A39C2D1-4BC3-4CA2-AD1D-BAE919D2561E}" srcId="{AACE8AF1-D549-4F07-8BA8-25C7EFA85B08}" destId="{D356109D-60C9-4992-9812-BBFA58AADE61}" srcOrd="4" destOrd="0" parTransId="{866EEC2C-9AAD-4AE6-AC7F-F181D5E72431}" sibTransId="{357BF7BD-3903-46C6-BA5A-81734F03C659}"/>
    <dgm:cxn modelId="{D2E10ED2-1BB3-4208-82B1-01446A9FF5A9}" type="presOf" srcId="{325042C2-EDBA-40F8-9D9E-F26F615E440F}" destId="{E87B7F6F-9419-48D6-9A21-23ABABE33304}" srcOrd="0" destOrd="0" presId="urn:microsoft.com/office/officeart/2018/2/layout/IconLabelDescriptionList"/>
    <dgm:cxn modelId="{5576B7DF-5566-4349-B8F6-D436CA52E0BF}" srcId="{FFC70FBA-5103-4E12-96C0-FCAA651D0400}" destId="{9DC9BFE5-C1D8-4E7C-8A46-ABD23459E0FC}" srcOrd="1" destOrd="0" parTransId="{D7466D03-6177-45A5-B72F-C8ACC1A8F50B}" sibTransId="{7308F7CC-BE99-4BB3-BCDB-3E56DE69E315}"/>
    <dgm:cxn modelId="{57B538E9-5345-443D-B019-CA7D10ED1FC7}" srcId="{AACE8AF1-D549-4F07-8BA8-25C7EFA85B08}" destId="{2E98148C-B170-4579-9994-3B51D2DBEDE2}" srcOrd="0" destOrd="0" parTransId="{096BD44F-8748-4531-A492-06C104CC05A4}" sibTransId="{0B204A38-450B-4A2C-A2EA-735CC84304AF}"/>
    <dgm:cxn modelId="{0718B1EA-205A-4E8C-9798-62B65F0F39DF}" type="presOf" srcId="{B5C294D2-D416-4A1C-8CAE-7A8C2BF72261}" destId="{2A21D0F7-FF26-4D22-9BF3-62B5ECF54506}" srcOrd="0" destOrd="0" presId="urn:microsoft.com/office/officeart/2018/2/layout/IconLabelDescriptionList"/>
    <dgm:cxn modelId="{AE0883F6-D2FF-47AC-81A8-AB9B41003D3B}" type="presOf" srcId="{97ADDD6A-55DC-44AB-88CF-54090D6F1757}" destId="{E87B7F6F-9419-48D6-9A21-23ABABE33304}" srcOrd="0" destOrd="1" presId="urn:microsoft.com/office/officeart/2018/2/layout/IconLabelDescriptionList"/>
    <dgm:cxn modelId="{10F44A5D-0560-4D31-B19D-828CE46415D3}" type="presParOf" srcId="{E8F8911E-8A6C-490D-8C7F-FDF70A3D95BD}" destId="{1C250CBA-A5E6-4D6F-A3B7-2215D9302403}" srcOrd="0" destOrd="0" presId="urn:microsoft.com/office/officeart/2018/2/layout/IconLabelDescriptionList"/>
    <dgm:cxn modelId="{4C24264A-4FE3-4B35-A35A-305EED5DAB81}" type="presParOf" srcId="{1C250CBA-A5E6-4D6F-A3B7-2215D9302403}" destId="{206F63D0-D083-4C74-88F0-FEEC1053B4D1}" srcOrd="0" destOrd="0" presId="urn:microsoft.com/office/officeart/2018/2/layout/IconLabelDescriptionList"/>
    <dgm:cxn modelId="{28C1DECD-463F-4EA4-8586-23F6CB53B9B5}" type="presParOf" srcId="{1C250CBA-A5E6-4D6F-A3B7-2215D9302403}" destId="{13FA3190-7423-4AE2-96C2-5149FEF31F02}" srcOrd="1" destOrd="0" presId="urn:microsoft.com/office/officeart/2018/2/layout/IconLabelDescriptionList"/>
    <dgm:cxn modelId="{432620FF-5106-41D4-8604-0FB6F86FF944}" type="presParOf" srcId="{1C250CBA-A5E6-4D6F-A3B7-2215D9302403}" destId="{E5F40E63-3AA9-4117-A756-B7F3B390F363}" srcOrd="2" destOrd="0" presId="urn:microsoft.com/office/officeart/2018/2/layout/IconLabelDescriptionList"/>
    <dgm:cxn modelId="{EB5A677E-2304-4A13-9FCC-990467F37E6F}" type="presParOf" srcId="{1C250CBA-A5E6-4D6F-A3B7-2215D9302403}" destId="{EDE9F31A-A707-400D-BC0C-978AB2DC4C88}" srcOrd="3" destOrd="0" presId="urn:microsoft.com/office/officeart/2018/2/layout/IconLabelDescriptionList"/>
    <dgm:cxn modelId="{B14B248D-6245-4502-9C8F-05D0F0409E5F}" type="presParOf" srcId="{1C250CBA-A5E6-4D6F-A3B7-2215D9302403}" destId="{25C7DA1A-2FD1-4CD9-92F0-AA606FF75A2A}" srcOrd="4" destOrd="0" presId="urn:microsoft.com/office/officeart/2018/2/layout/IconLabelDescriptionList"/>
    <dgm:cxn modelId="{B3CD6920-FE5C-471A-8D35-CD18ABB5BF01}" type="presParOf" srcId="{E8F8911E-8A6C-490D-8C7F-FDF70A3D95BD}" destId="{E9C91F33-1540-4203-9A83-F0634DE8717D}" srcOrd="1" destOrd="0" presId="urn:microsoft.com/office/officeart/2018/2/layout/IconLabelDescriptionList"/>
    <dgm:cxn modelId="{2BED5CA2-E3C4-4EDD-8BB7-DDDE71D93C27}" type="presParOf" srcId="{E8F8911E-8A6C-490D-8C7F-FDF70A3D95BD}" destId="{0974E7DE-6085-4833-8C58-AF25A6DB7CD5}" srcOrd="2" destOrd="0" presId="urn:microsoft.com/office/officeart/2018/2/layout/IconLabelDescriptionList"/>
    <dgm:cxn modelId="{6133FD02-A00F-439C-A746-6AAA8527F5E5}" type="presParOf" srcId="{0974E7DE-6085-4833-8C58-AF25A6DB7CD5}" destId="{786AFFF3-BFA3-4002-8788-CC91B2DB50D6}" srcOrd="0" destOrd="0" presId="urn:microsoft.com/office/officeart/2018/2/layout/IconLabelDescriptionList"/>
    <dgm:cxn modelId="{A5F4040F-EA76-4433-AD72-D0D7D4A164A9}" type="presParOf" srcId="{0974E7DE-6085-4833-8C58-AF25A6DB7CD5}" destId="{FB6B4BA5-BBAC-47D8-90F8-C1E8289E4D88}" srcOrd="1" destOrd="0" presId="urn:microsoft.com/office/officeart/2018/2/layout/IconLabelDescriptionList"/>
    <dgm:cxn modelId="{DCA88391-DFEB-4E5E-9876-CE7527D85D66}" type="presParOf" srcId="{0974E7DE-6085-4833-8C58-AF25A6DB7CD5}" destId="{D3CA8D7E-EA46-40D5-8FC0-4C3632D9993A}" srcOrd="2" destOrd="0" presId="urn:microsoft.com/office/officeart/2018/2/layout/IconLabelDescriptionList"/>
    <dgm:cxn modelId="{D795C2DA-966B-4B4A-B975-EA20A44B28C4}" type="presParOf" srcId="{0974E7DE-6085-4833-8C58-AF25A6DB7CD5}" destId="{4ADBD19E-F3E4-49DF-BC7E-5187AA2B9145}" srcOrd="3" destOrd="0" presId="urn:microsoft.com/office/officeart/2018/2/layout/IconLabelDescriptionList"/>
    <dgm:cxn modelId="{4E1A41FD-C1F2-463F-99B8-0B56F68E03F9}" type="presParOf" srcId="{0974E7DE-6085-4833-8C58-AF25A6DB7CD5}" destId="{6FE4EDAD-A169-470C-B513-781FB098060A}" srcOrd="4" destOrd="0" presId="urn:microsoft.com/office/officeart/2018/2/layout/IconLabelDescriptionList"/>
    <dgm:cxn modelId="{C8E7945E-05BD-4435-AAE4-83AFFEBA3C87}" type="presParOf" srcId="{E8F8911E-8A6C-490D-8C7F-FDF70A3D95BD}" destId="{26C1C93E-33DB-4618-A225-FFD6FEDFF727}" srcOrd="3" destOrd="0" presId="urn:microsoft.com/office/officeart/2018/2/layout/IconLabelDescriptionList"/>
    <dgm:cxn modelId="{8449A4EB-88B5-488F-9CD4-C062302C73C2}" type="presParOf" srcId="{E8F8911E-8A6C-490D-8C7F-FDF70A3D95BD}" destId="{3A26BBD2-DCB9-4785-83FB-A022564B5754}" srcOrd="4" destOrd="0" presId="urn:microsoft.com/office/officeart/2018/2/layout/IconLabelDescriptionList"/>
    <dgm:cxn modelId="{129B54D2-9834-4001-B028-DBE3DCA80F3C}" type="presParOf" srcId="{3A26BBD2-DCB9-4785-83FB-A022564B5754}" destId="{8019ED7A-93AC-47EE-82A7-C53BD3D22744}" srcOrd="0" destOrd="0" presId="urn:microsoft.com/office/officeart/2018/2/layout/IconLabelDescriptionList"/>
    <dgm:cxn modelId="{9EAFEE34-9555-4C7D-A59F-1DD79DF3C1FA}" type="presParOf" srcId="{3A26BBD2-DCB9-4785-83FB-A022564B5754}" destId="{93BB5BA4-6AE7-44D8-9920-BD475D65C541}" srcOrd="1" destOrd="0" presId="urn:microsoft.com/office/officeart/2018/2/layout/IconLabelDescriptionList"/>
    <dgm:cxn modelId="{85933618-7C1E-48A7-97A2-1898FB13E6E8}" type="presParOf" srcId="{3A26BBD2-DCB9-4785-83FB-A022564B5754}" destId="{2A21D0F7-FF26-4D22-9BF3-62B5ECF54506}" srcOrd="2" destOrd="0" presId="urn:microsoft.com/office/officeart/2018/2/layout/IconLabelDescriptionList"/>
    <dgm:cxn modelId="{F37E46C6-2AD7-475B-A6C7-7D7E3DAC24F6}" type="presParOf" srcId="{3A26BBD2-DCB9-4785-83FB-A022564B5754}" destId="{5300BE98-0013-4827-AD0E-0ECB7F79E950}" srcOrd="3" destOrd="0" presId="urn:microsoft.com/office/officeart/2018/2/layout/IconLabelDescriptionList"/>
    <dgm:cxn modelId="{9FE076E9-3A16-413D-BBA7-1C07719B959D}" type="presParOf" srcId="{3A26BBD2-DCB9-4785-83FB-A022564B5754}" destId="{A062BD32-ACE1-4D6B-B218-36DD83C0A0D8}" srcOrd="4" destOrd="0" presId="urn:microsoft.com/office/officeart/2018/2/layout/IconLabelDescriptionList"/>
    <dgm:cxn modelId="{4BAE06C7-A391-4E99-A838-E3462F39E7B8}" type="presParOf" srcId="{E8F8911E-8A6C-490D-8C7F-FDF70A3D95BD}" destId="{3C885163-CAFF-4D01-ACDB-618C6F360658}" srcOrd="5" destOrd="0" presId="urn:microsoft.com/office/officeart/2018/2/layout/IconLabelDescriptionList"/>
    <dgm:cxn modelId="{C90C5189-5D80-4849-9435-04ADA2BACED9}" type="presParOf" srcId="{E8F8911E-8A6C-490D-8C7F-FDF70A3D95BD}" destId="{CA2A0849-17C8-454B-AB49-337E0D4C44F2}" srcOrd="6" destOrd="0" presId="urn:microsoft.com/office/officeart/2018/2/layout/IconLabelDescriptionList"/>
    <dgm:cxn modelId="{7AFAAD4C-9FDA-4F67-8300-D9A0881D4B48}" type="presParOf" srcId="{CA2A0849-17C8-454B-AB49-337E0D4C44F2}" destId="{5C763890-8A06-4643-A6AF-BF3D4F1D13B3}" srcOrd="0" destOrd="0" presId="urn:microsoft.com/office/officeart/2018/2/layout/IconLabelDescriptionList"/>
    <dgm:cxn modelId="{02505741-9E66-4FC0-8EC0-B69646512C96}" type="presParOf" srcId="{CA2A0849-17C8-454B-AB49-337E0D4C44F2}" destId="{26FD8769-0123-4403-BE06-DC90561AB363}" srcOrd="1" destOrd="0" presId="urn:microsoft.com/office/officeart/2018/2/layout/IconLabelDescriptionList"/>
    <dgm:cxn modelId="{1BDE401D-F5CB-4B26-A182-C19D47CC3B38}" type="presParOf" srcId="{CA2A0849-17C8-454B-AB49-337E0D4C44F2}" destId="{D6376778-4549-4D41-91F5-5668C28EC1CB}" srcOrd="2" destOrd="0" presId="urn:microsoft.com/office/officeart/2018/2/layout/IconLabelDescriptionList"/>
    <dgm:cxn modelId="{58466D69-191C-40DA-9F0F-DFB7A5BE1987}" type="presParOf" srcId="{CA2A0849-17C8-454B-AB49-337E0D4C44F2}" destId="{9F4C1B09-BC0E-4CCC-B62A-CDA88814F95D}" srcOrd="3" destOrd="0" presId="urn:microsoft.com/office/officeart/2018/2/layout/IconLabelDescriptionList"/>
    <dgm:cxn modelId="{0689CED1-F442-40DF-8F45-3CA8991350F5}" type="presParOf" srcId="{CA2A0849-17C8-454B-AB49-337E0D4C44F2}" destId="{60FB075B-317C-4AE0-A44E-6D0FB884D11E}" srcOrd="4" destOrd="0" presId="urn:microsoft.com/office/officeart/2018/2/layout/IconLabelDescriptionList"/>
    <dgm:cxn modelId="{DFD39982-3E7B-4AEB-A001-DED87F79D68D}" type="presParOf" srcId="{E8F8911E-8A6C-490D-8C7F-FDF70A3D95BD}" destId="{EE946BEC-B96E-4776-95CE-A693577E06A7}" srcOrd="7" destOrd="0" presId="urn:microsoft.com/office/officeart/2018/2/layout/IconLabelDescriptionList"/>
    <dgm:cxn modelId="{F8C8DB11-33EB-4928-9199-68ED958F7176}" type="presParOf" srcId="{E8F8911E-8A6C-490D-8C7F-FDF70A3D95BD}" destId="{0FB40BC2-ED00-4E1D-9BA6-07C963B69B40}" srcOrd="8" destOrd="0" presId="urn:microsoft.com/office/officeart/2018/2/layout/IconLabelDescriptionList"/>
    <dgm:cxn modelId="{4049030C-9558-4516-9785-9B9B2CBB2359}" type="presParOf" srcId="{0FB40BC2-ED00-4E1D-9BA6-07C963B69B40}" destId="{076C4E98-605C-4325-A026-E04101E076C3}" srcOrd="0" destOrd="0" presId="urn:microsoft.com/office/officeart/2018/2/layout/IconLabelDescriptionList"/>
    <dgm:cxn modelId="{12AB49E5-A49A-4360-A89F-99E2736B7C5C}" type="presParOf" srcId="{0FB40BC2-ED00-4E1D-9BA6-07C963B69B40}" destId="{DA0850A7-A809-4B1B-98BF-4731E8E45CFE}" srcOrd="1" destOrd="0" presId="urn:microsoft.com/office/officeart/2018/2/layout/IconLabelDescriptionList"/>
    <dgm:cxn modelId="{5075F9A1-F4C9-4F7C-9B91-F8F3D25FB671}" type="presParOf" srcId="{0FB40BC2-ED00-4E1D-9BA6-07C963B69B40}" destId="{E3E65D08-5195-4ECB-BDE6-6F2413E427CF}" srcOrd="2" destOrd="0" presId="urn:microsoft.com/office/officeart/2018/2/layout/IconLabelDescriptionList"/>
    <dgm:cxn modelId="{069A7BD0-6504-48DB-83F4-DF3FDA25CFCD}" type="presParOf" srcId="{0FB40BC2-ED00-4E1D-9BA6-07C963B69B40}" destId="{3AAA520A-3532-4849-AFB4-B6AA1E217430}" srcOrd="3" destOrd="0" presId="urn:microsoft.com/office/officeart/2018/2/layout/IconLabelDescriptionList"/>
    <dgm:cxn modelId="{3AD82491-F2F9-46EC-B703-C928B6E6B337}" type="presParOf" srcId="{0FB40BC2-ED00-4E1D-9BA6-07C963B69B40}" destId="{E87B7F6F-9419-48D6-9A21-23ABABE3330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62ACCBF-0751-4615-A2AD-2AE004C2F1BC}" type="doc">
      <dgm:prSet loTypeId="urn:microsoft.com/office/officeart/2016/7/layout/ChevronBlockProcess" loCatId="process" qsTypeId="urn:microsoft.com/office/officeart/2005/8/quickstyle/simple1" qsCatId="simple" csTypeId="urn:microsoft.com/office/officeart/2005/8/colors/colorful1" csCatId="colorful" phldr="1"/>
      <dgm:spPr/>
      <dgm:t>
        <a:bodyPr/>
        <a:lstStyle/>
        <a:p>
          <a:endParaRPr lang="en-US"/>
        </a:p>
      </dgm:t>
    </dgm:pt>
    <dgm:pt modelId="{3AE69C45-7660-46B8-9E18-8840795BDDEE}">
      <dgm:prSet custT="1"/>
      <dgm:spPr/>
      <dgm:t>
        <a:bodyPr/>
        <a:lstStyle/>
        <a:p>
          <a:r>
            <a:rPr lang="en-US" sz="3600" b="1" i="0" dirty="0">
              <a:latin typeface="Times New Roman" panose="02020603050405020304" pitchFamily="18" charset="0"/>
              <a:cs typeface="Times New Roman" panose="02020603050405020304" pitchFamily="18" charset="0"/>
            </a:rPr>
            <a:t>Descriptive Metadata</a:t>
          </a:r>
          <a:r>
            <a:rPr lang="en-US" sz="1400" b="1" i="0" dirty="0">
              <a:latin typeface="Times New Roman" panose="02020603050405020304" pitchFamily="18" charset="0"/>
              <a:cs typeface="Times New Roman" panose="02020603050405020304" pitchFamily="18" charset="0"/>
            </a:rPr>
            <a:t>  (The “What” of the data)</a:t>
          </a:r>
          <a:endParaRPr lang="en-US" sz="1400" dirty="0">
            <a:latin typeface="Times New Roman" panose="02020603050405020304" pitchFamily="18" charset="0"/>
            <a:cs typeface="Times New Roman" panose="02020603050405020304" pitchFamily="18" charset="0"/>
          </a:endParaRPr>
        </a:p>
      </dgm:t>
    </dgm:pt>
    <dgm:pt modelId="{7FE4482C-49F5-4180-AC2A-D2B760B09633}" type="parTrans" cxnId="{2BE264DE-8909-484C-BA42-F7F8E338979C}">
      <dgm:prSet/>
      <dgm:spPr/>
      <dgm:t>
        <a:bodyPr/>
        <a:lstStyle/>
        <a:p>
          <a:endParaRPr lang="en-US" sz="2400"/>
        </a:p>
      </dgm:t>
    </dgm:pt>
    <dgm:pt modelId="{8086881F-6DF9-4472-AD3E-A7B30B2C3304}" type="sibTrans" cxnId="{2BE264DE-8909-484C-BA42-F7F8E338979C}">
      <dgm:prSet/>
      <dgm:spPr/>
      <dgm:t>
        <a:bodyPr/>
        <a:lstStyle/>
        <a:p>
          <a:endParaRPr lang="en-US" sz="2400"/>
        </a:p>
      </dgm:t>
    </dgm:pt>
    <dgm:pt modelId="{76908A99-4767-4730-AE85-1BE48C7D6CC2}">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algn="just">
            <a:buFontTx/>
            <a:buNone/>
          </a:pPr>
          <a:endParaRPr lang="en-US" sz="1300" dirty="0">
            <a:latin typeface="Times New Roman" panose="02020603050405020304" pitchFamily="18" charset="0"/>
            <a:cs typeface="Times New Roman" panose="02020603050405020304" pitchFamily="18" charset="0"/>
          </a:endParaRPr>
        </a:p>
      </dgm:t>
    </dgm:pt>
    <dgm:pt modelId="{1D9ADB3B-ED7A-4CE2-A9D9-A7EB0D22D2CA}" type="parTrans" cxnId="{C103882F-5915-4FAD-8C7E-90530ECCB3D5}">
      <dgm:prSet/>
      <dgm:spPr/>
      <dgm:t>
        <a:bodyPr/>
        <a:lstStyle/>
        <a:p>
          <a:endParaRPr lang="en-US" sz="2400"/>
        </a:p>
      </dgm:t>
    </dgm:pt>
    <dgm:pt modelId="{0FE66838-CE80-46D5-A0B3-8B7E6F6988DD}" type="sibTrans" cxnId="{C103882F-5915-4FAD-8C7E-90530ECCB3D5}">
      <dgm:prSet/>
      <dgm:spPr/>
      <dgm:t>
        <a:bodyPr/>
        <a:lstStyle/>
        <a:p>
          <a:endParaRPr lang="en-US" sz="2400"/>
        </a:p>
      </dgm:t>
    </dgm:pt>
    <dgm:pt modelId="{11D3325D-F921-40ED-AF9F-B5747C276411}">
      <dgm:prSet custT="1"/>
      <dgm:spPr/>
      <dgm:t>
        <a:bodyPr/>
        <a:lstStyle/>
        <a:p>
          <a:pPr algn="just">
            <a:buFontTx/>
            <a:buNone/>
          </a:pPr>
          <a:r>
            <a:rPr lang="en-US" sz="1300" b="0" i="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dirty="0">
            <a:latin typeface="Times New Roman" panose="02020603050405020304" pitchFamily="18" charset="0"/>
            <a:cs typeface="Times New Roman" panose="02020603050405020304" pitchFamily="18" charset="0"/>
          </a:endParaRPr>
        </a:p>
      </dgm:t>
    </dgm:pt>
    <dgm:pt modelId="{CAAF7390-2096-4522-9B3F-47D6492185FE}" type="parTrans" cxnId="{9F1032F3-9E58-42BF-B68B-4CE42C4EC0D7}">
      <dgm:prSet/>
      <dgm:spPr/>
      <dgm:t>
        <a:bodyPr/>
        <a:lstStyle/>
        <a:p>
          <a:endParaRPr lang="en-US" sz="2400"/>
        </a:p>
      </dgm:t>
    </dgm:pt>
    <dgm:pt modelId="{B950CE57-98D9-4407-8671-B976BBAF2952}" type="sibTrans" cxnId="{9F1032F3-9E58-42BF-B68B-4CE42C4EC0D7}">
      <dgm:prSet/>
      <dgm:spPr/>
      <dgm:t>
        <a:bodyPr/>
        <a:lstStyle/>
        <a:p>
          <a:endParaRPr lang="en-US" sz="2400"/>
        </a:p>
      </dgm:t>
    </dgm:pt>
    <dgm:pt modelId="{708F8A43-DB11-4E82-B72D-E21FB5327D65}">
      <dgm:prSet custT="1"/>
      <dgm:spPr/>
      <dgm:t>
        <a:bodyPr/>
        <a:lstStyle/>
        <a:p>
          <a:r>
            <a:rPr lang="en-US" sz="3600" b="1" i="0" dirty="0">
              <a:latin typeface="Times New Roman" panose="02020603050405020304" pitchFamily="18" charset="0"/>
              <a:cs typeface="Times New Roman" panose="02020603050405020304" pitchFamily="18" charset="0"/>
            </a:rPr>
            <a:t>Structural Metadata </a:t>
          </a:r>
          <a:r>
            <a:rPr lang="en-US" sz="1400" b="1" i="0" dirty="0">
              <a:latin typeface="Times New Roman" panose="02020603050405020304" pitchFamily="18" charset="0"/>
              <a:cs typeface="Times New Roman" panose="02020603050405020304" pitchFamily="18" charset="0"/>
            </a:rPr>
            <a:t>(The “How it’s organized” of the data)</a:t>
          </a:r>
          <a:endParaRPr lang="en-US" sz="1400" dirty="0">
            <a:latin typeface="Times New Roman" panose="02020603050405020304" pitchFamily="18" charset="0"/>
            <a:cs typeface="Times New Roman" panose="02020603050405020304" pitchFamily="18" charset="0"/>
          </a:endParaRPr>
        </a:p>
      </dgm:t>
    </dgm:pt>
    <dgm:pt modelId="{0B2040E6-9F50-40B5-A3C7-45A9ADB7C9D1}" type="parTrans" cxnId="{FF6CB9DB-C69C-4392-9150-2BC4C731D6AB}">
      <dgm:prSet/>
      <dgm:spPr/>
      <dgm:t>
        <a:bodyPr/>
        <a:lstStyle/>
        <a:p>
          <a:endParaRPr lang="en-US" sz="2400"/>
        </a:p>
      </dgm:t>
    </dgm:pt>
    <dgm:pt modelId="{B25668B0-86E4-4083-B686-A07408117767}" type="sibTrans" cxnId="{FF6CB9DB-C69C-4392-9150-2BC4C731D6AB}">
      <dgm:prSet/>
      <dgm:spPr/>
      <dgm:t>
        <a:bodyPr/>
        <a:lstStyle/>
        <a:p>
          <a:endParaRPr lang="en-US" sz="2400"/>
        </a:p>
      </dgm:t>
    </dgm:pt>
    <dgm:pt modelId="{BA6187A8-BEEC-49C5-93AE-230BD860E95F}">
      <dgm:prSet custT="1"/>
      <dgm:spPr/>
      <dgm:t>
        <a:bodyPr/>
        <a:lstStyle/>
        <a:p>
          <a:r>
            <a:rPr lang="en-US" sz="1400" b="0" i="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dirty="0" err="1">
              <a:latin typeface="Times New Roman" panose="02020603050405020304" pitchFamily="18" charset="0"/>
              <a:cs typeface="Times New Roman" panose="02020603050405020304" pitchFamily="18" charset="0"/>
            </a:rPr>
            <a:t>device_id</a:t>
          </a:r>
          <a:r>
            <a:rPr lang="en-US" sz="1400" b="0" i="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dirty="0">
            <a:latin typeface="Times New Roman" panose="02020603050405020304" pitchFamily="18" charset="0"/>
            <a:cs typeface="Times New Roman" panose="02020603050405020304" pitchFamily="18" charset="0"/>
          </a:endParaRPr>
        </a:p>
      </dgm:t>
    </dgm:pt>
    <dgm:pt modelId="{914C17D4-061C-4F63-AEBA-ACBDF62C7383}" type="parTrans" cxnId="{6E7DE7F4-08B1-439E-943A-993A56BB98C4}">
      <dgm:prSet/>
      <dgm:spPr/>
      <dgm:t>
        <a:bodyPr/>
        <a:lstStyle/>
        <a:p>
          <a:endParaRPr lang="en-US" sz="2400"/>
        </a:p>
      </dgm:t>
    </dgm:pt>
    <dgm:pt modelId="{6476E38B-4AA6-43DF-B1BE-65461C77A13D}" type="sibTrans" cxnId="{6E7DE7F4-08B1-439E-943A-993A56BB98C4}">
      <dgm:prSet/>
      <dgm:spPr/>
      <dgm:t>
        <a:bodyPr/>
        <a:lstStyle/>
        <a:p>
          <a:endParaRPr lang="en-US" sz="2400"/>
        </a:p>
      </dgm:t>
    </dgm:pt>
    <dgm:pt modelId="{0D9535D8-CE4C-40B7-829D-76620DE4F8AD}">
      <dgm:prSet custT="1"/>
      <dgm:spPr/>
      <dgm:t>
        <a:bodyPr/>
        <a:lstStyle/>
        <a:p>
          <a:r>
            <a:rPr lang="en-US" sz="3200" b="1" i="0" dirty="0">
              <a:latin typeface="Times New Roman" panose="02020603050405020304" pitchFamily="18" charset="0"/>
              <a:cs typeface="Times New Roman" panose="02020603050405020304" pitchFamily="18" charset="0"/>
            </a:rPr>
            <a:t>Administrative Metadata </a:t>
          </a:r>
          <a:r>
            <a:rPr lang="en-US" sz="1400" b="1" i="0" dirty="0">
              <a:latin typeface="Times New Roman" panose="02020603050405020304" pitchFamily="18" charset="0"/>
              <a:cs typeface="Times New Roman" panose="02020603050405020304" pitchFamily="18" charset="0"/>
            </a:rPr>
            <a:t>(The “Who, When, and Rules” of the data)</a:t>
          </a:r>
          <a:endParaRPr lang="en-US" sz="1400" dirty="0">
            <a:latin typeface="Times New Roman" panose="02020603050405020304" pitchFamily="18" charset="0"/>
            <a:cs typeface="Times New Roman" panose="02020603050405020304" pitchFamily="18" charset="0"/>
          </a:endParaRPr>
        </a:p>
      </dgm:t>
    </dgm:pt>
    <dgm:pt modelId="{0E5A88B6-30AA-42AC-9EF7-A61746A40062}" type="parTrans" cxnId="{1EE3ED09-C79D-40A0-89E9-D54AB4729C98}">
      <dgm:prSet/>
      <dgm:spPr/>
      <dgm:t>
        <a:bodyPr/>
        <a:lstStyle/>
        <a:p>
          <a:endParaRPr lang="en-US" sz="2400"/>
        </a:p>
      </dgm:t>
    </dgm:pt>
    <dgm:pt modelId="{35144C90-63F6-4D8E-9782-CF9BE1A8069F}" type="sibTrans" cxnId="{1EE3ED09-C79D-40A0-89E9-D54AB4729C98}">
      <dgm:prSet/>
      <dgm:spPr/>
      <dgm:t>
        <a:bodyPr/>
        <a:lstStyle/>
        <a:p>
          <a:endParaRPr lang="en-US" sz="2400"/>
        </a:p>
      </dgm:t>
    </dgm:pt>
    <dgm:pt modelId="{3CA8078B-C6D1-43A6-ADF1-2B67B2D0CF4A}">
      <dgm:prSet custT="1"/>
      <dgm:spPr/>
      <dgm:t>
        <a:bodyPr/>
        <a:lstStyle/>
        <a:p>
          <a:r>
            <a:rPr lang="en-US" sz="1300" b="0" i="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dirty="0" err="1">
              <a:latin typeface="Times New Roman" panose="02020603050405020304" pitchFamily="18" charset="0"/>
              <a:cs typeface="Times New Roman" panose="02020603050405020304" pitchFamily="18" charset="0"/>
            </a:rPr>
            <a:t>IoTDataAnalyst</a:t>
          </a:r>
          <a:r>
            <a:rPr lang="en-US" sz="1300" b="0" i="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dirty="0">
            <a:latin typeface="Times New Roman" panose="02020603050405020304" pitchFamily="18" charset="0"/>
            <a:cs typeface="Times New Roman" panose="02020603050405020304" pitchFamily="18" charset="0"/>
          </a:endParaRPr>
        </a:p>
      </dgm:t>
    </dgm:pt>
    <dgm:pt modelId="{43B8F3E8-B474-44D8-BBFB-00AB8E3196A1}" type="parTrans" cxnId="{5C5A5F26-EC37-4C1B-A193-FDCA921550C3}">
      <dgm:prSet/>
      <dgm:spPr/>
      <dgm:t>
        <a:bodyPr/>
        <a:lstStyle/>
        <a:p>
          <a:endParaRPr lang="en-US" sz="2400"/>
        </a:p>
      </dgm:t>
    </dgm:pt>
    <dgm:pt modelId="{3ECBDAA6-B1D8-45F4-BF82-6983B8501843}" type="sibTrans" cxnId="{5C5A5F26-EC37-4C1B-A193-FDCA921550C3}">
      <dgm:prSet/>
      <dgm:spPr/>
      <dgm:t>
        <a:bodyPr/>
        <a:lstStyle/>
        <a:p>
          <a:endParaRPr lang="en-US" sz="2400"/>
        </a:p>
      </dgm:t>
    </dgm:pt>
    <dgm:pt modelId="{1B29C49D-3CD0-4392-9479-F8BA2782E4C3}" type="pres">
      <dgm:prSet presAssocID="{362ACCBF-0751-4615-A2AD-2AE004C2F1BC}" presName="Name0" presStyleCnt="0">
        <dgm:presLayoutVars>
          <dgm:dir/>
          <dgm:animLvl val="lvl"/>
          <dgm:resizeHandles val="exact"/>
        </dgm:presLayoutVars>
      </dgm:prSet>
      <dgm:spPr/>
    </dgm:pt>
    <dgm:pt modelId="{AA49416B-65E8-488F-B3C4-67422019480E}" type="pres">
      <dgm:prSet presAssocID="{3AE69C45-7660-46B8-9E18-8840795BDDEE}" presName="composite" presStyleCnt="0"/>
      <dgm:spPr/>
    </dgm:pt>
    <dgm:pt modelId="{FEEEA633-FDE1-4AB7-A892-31BC3B3B75AE}" type="pres">
      <dgm:prSet presAssocID="{3AE69C45-7660-46B8-9E18-8840795BDDEE}" presName="parTx" presStyleLbl="alignNode1" presStyleIdx="0" presStyleCnt="3">
        <dgm:presLayoutVars>
          <dgm:chMax val="0"/>
          <dgm:chPref val="0"/>
        </dgm:presLayoutVars>
      </dgm:prSet>
      <dgm:spPr/>
    </dgm:pt>
    <dgm:pt modelId="{79C77BE0-93AB-4117-89BA-E04D9DCA1C87}" type="pres">
      <dgm:prSet presAssocID="{3AE69C45-7660-46B8-9E18-8840795BDDEE}" presName="desTx" presStyleLbl="alignAccFollowNode1" presStyleIdx="0" presStyleCnt="3">
        <dgm:presLayoutVars/>
      </dgm:prSet>
      <dgm:spPr/>
    </dgm:pt>
    <dgm:pt modelId="{A38CCE77-F01B-4FF0-9DDD-0B38C741D19D}" type="pres">
      <dgm:prSet presAssocID="{8086881F-6DF9-4472-AD3E-A7B30B2C3304}" presName="space" presStyleCnt="0"/>
      <dgm:spPr/>
    </dgm:pt>
    <dgm:pt modelId="{B60BEB12-9AEF-40E3-9529-B7A04D6D67CF}" type="pres">
      <dgm:prSet presAssocID="{708F8A43-DB11-4E82-B72D-E21FB5327D65}" presName="composite" presStyleCnt="0"/>
      <dgm:spPr/>
    </dgm:pt>
    <dgm:pt modelId="{469C1B25-DF94-4277-B71C-BB58823C012D}" type="pres">
      <dgm:prSet presAssocID="{708F8A43-DB11-4E82-B72D-E21FB5327D65}" presName="parTx" presStyleLbl="alignNode1" presStyleIdx="1" presStyleCnt="3">
        <dgm:presLayoutVars>
          <dgm:chMax val="0"/>
          <dgm:chPref val="0"/>
        </dgm:presLayoutVars>
      </dgm:prSet>
      <dgm:spPr/>
    </dgm:pt>
    <dgm:pt modelId="{DFDDE294-334F-4658-BB36-7707171D7277}" type="pres">
      <dgm:prSet presAssocID="{708F8A43-DB11-4E82-B72D-E21FB5327D65}" presName="desTx" presStyleLbl="alignAccFollowNode1" presStyleIdx="1" presStyleCnt="3">
        <dgm:presLayoutVars/>
      </dgm:prSet>
      <dgm:spPr/>
    </dgm:pt>
    <dgm:pt modelId="{19AD866F-FC09-45F5-B644-7581F4389FF2}" type="pres">
      <dgm:prSet presAssocID="{B25668B0-86E4-4083-B686-A07408117767}" presName="space" presStyleCnt="0"/>
      <dgm:spPr/>
    </dgm:pt>
    <dgm:pt modelId="{B481C6B1-EED4-4CA4-8E54-2ACEA94CBFAB}" type="pres">
      <dgm:prSet presAssocID="{0D9535D8-CE4C-40B7-829D-76620DE4F8AD}" presName="composite" presStyleCnt="0"/>
      <dgm:spPr/>
    </dgm:pt>
    <dgm:pt modelId="{4EB1A89A-FB31-41A8-977B-18E986A1F68C}" type="pres">
      <dgm:prSet presAssocID="{0D9535D8-CE4C-40B7-829D-76620DE4F8AD}" presName="parTx" presStyleLbl="alignNode1" presStyleIdx="2" presStyleCnt="3">
        <dgm:presLayoutVars>
          <dgm:chMax val="0"/>
          <dgm:chPref val="0"/>
        </dgm:presLayoutVars>
      </dgm:prSet>
      <dgm:spPr/>
    </dgm:pt>
    <dgm:pt modelId="{E88263C3-3A2A-43FB-8DD3-05DF43E436B2}" type="pres">
      <dgm:prSet presAssocID="{0D9535D8-CE4C-40B7-829D-76620DE4F8AD}" presName="desTx" presStyleLbl="alignAccFollowNode1" presStyleIdx="2" presStyleCnt="3">
        <dgm:presLayoutVars/>
      </dgm:prSet>
      <dgm:spPr/>
    </dgm:pt>
  </dgm:ptLst>
  <dgm:cxnLst>
    <dgm:cxn modelId="{1EE3ED09-C79D-40A0-89E9-D54AB4729C98}" srcId="{362ACCBF-0751-4615-A2AD-2AE004C2F1BC}" destId="{0D9535D8-CE4C-40B7-829D-76620DE4F8AD}" srcOrd="2" destOrd="0" parTransId="{0E5A88B6-30AA-42AC-9EF7-A61746A40062}" sibTransId="{35144C90-63F6-4D8E-9782-CF9BE1A8069F}"/>
    <dgm:cxn modelId="{B790F919-C899-448D-BD14-9D1BC2B9E8B9}" type="presOf" srcId="{708F8A43-DB11-4E82-B72D-E21FB5327D65}" destId="{469C1B25-DF94-4277-B71C-BB58823C012D}" srcOrd="0" destOrd="0" presId="urn:microsoft.com/office/officeart/2016/7/layout/ChevronBlockProcess"/>
    <dgm:cxn modelId="{5C5A5F26-EC37-4C1B-A193-FDCA921550C3}" srcId="{0D9535D8-CE4C-40B7-829D-76620DE4F8AD}" destId="{3CA8078B-C6D1-43A6-ADF1-2B67B2D0CF4A}" srcOrd="0" destOrd="0" parTransId="{43B8F3E8-B474-44D8-BBFB-00AB8E3196A1}" sibTransId="{3ECBDAA6-B1D8-45F4-BF82-6983B8501843}"/>
    <dgm:cxn modelId="{C103882F-5915-4FAD-8C7E-90530ECCB3D5}" srcId="{3AE69C45-7660-46B8-9E18-8840795BDDEE}" destId="{76908A99-4767-4730-AE85-1BE48C7D6CC2}" srcOrd="0" destOrd="0" parTransId="{1D9ADB3B-ED7A-4CE2-A9D9-A7EB0D22D2CA}" sibTransId="{0FE66838-CE80-46D5-A0B3-8B7E6F6988DD}"/>
    <dgm:cxn modelId="{F2A7FC3F-1728-42CC-BFA1-655AA85EA1CE}" type="presOf" srcId="{3AE69C45-7660-46B8-9E18-8840795BDDEE}" destId="{FEEEA633-FDE1-4AB7-A892-31BC3B3B75AE}" srcOrd="0" destOrd="0" presId="urn:microsoft.com/office/officeart/2016/7/layout/ChevronBlockProcess"/>
    <dgm:cxn modelId="{B6698282-0475-417E-982D-131803A7AD1A}" type="presOf" srcId="{BA6187A8-BEEC-49C5-93AE-230BD860E95F}" destId="{DFDDE294-334F-4658-BB36-7707171D7277}" srcOrd="0" destOrd="0" presId="urn:microsoft.com/office/officeart/2016/7/layout/ChevronBlockProcess"/>
    <dgm:cxn modelId="{A7388DB8-9466-4A59-A5BE-BA7452D75C5A}" type="presOf" srcId="{3CA8078B-C6D1-43A6-ADF1-2B67B2D0CF4A}" destId="{E88263C3-3A2A-43FB-8DD3-05DF43E436B2}" srcOrd="0" destOrd="0" presId="urn:microsoft.com/office/officeart/2016/7/layout/ChevronBlockProcess"/>
    <dgm:cxn modelId="{7592C7C9-8C66-4290-A9EA-4A1C8724F1D0}" type="presOf" srcId="{76908A99-4767-4730-AE85-1BE48C7D6CC2}" destId="{79C77BE0-93AB-4117-89BA-E04D9DCA1C87}" srcOrd="0" destOrd="0" presId="urn:microsoft.com/office/officeart/2016/7/layout/ChevronBlockProcess"/>
    <dgm:cxn modelId="{A5EB22CC-760A-4172-97F3-F8A3EA232081}" type="presOf" srcId="{362ACCBF-0751-4615-A2AD-2AE004C2F1BC}" destId="{1B29C49D-3CD0-4392-9479-F8BA2782E4C3}" srcOrd="0" destOrd="0" presId="urn:microsoft.com/office/officeart/2016/7/layout/ChevronBlockProcess"/>
    <dgm:cxn modelId="{C31B75CD-C23F-4D67-8732-38E5B4A655D3}" type="presOf" srcId="{11D3325D-F921-40ED-AF9F-B5747C276411}" destId="{79C77BE0-93AB-4117-89BA-E04D9DCA1C87}" srcOrd="0" destOrd="1" presId="urn:microsoft.com/office/officeart/2016/7/layout/ChevronBlockProcess"/>
    <dgm:cxn modelId="{A3B0A2D2-321F-4778-8149-6D11CDBE306B}" type="presOf" srcId="{0D9535D8-CE4C-40B7-829D-76620DE4F8AD}" destId="{4EB1A89A-FB31-41A8-977B-18E986A1F68C}" srcOrd="0" destOrd="0" presId="urn:microsoft.com/office/officeart/2016/7/layout/ChevronBlockProcess"/>
    <dgm:cxn modelId="{FF6CB9DB-C69C-4392-9150-2BC4C731D6AB}" srcId="{362ACCBF-0751-4615-A2AD-2AE004C2F1BC}" destId="{708F8A43-DB11-4E82-B72D-E21FB5327D65}" srcOrd="1" destOrd="0" parTransId="{0B2040E6-9F50-40B5-A3C7-45A9ADB7C9D1}" sibTransId="{B25668B0-86E4-4083-B686-A07408117767}"/>
    <dgm:cxn modelId="{2BE264DE-8909-484C-BA42-F7F8E338979C}" srcId="{362ACCBF-0751-4615-A2AD-2AE004C2F1BC}" destId="{3AE69C45-7660-46B8-9E18-8840795BDDEE}" srcOrd="0" destOrd="0" parTransId="{7FE4482C-49F5-4180-AC2A-D2B760B09633}" sibTransId="{8086881F-6DF9-4472-AD3E-A7B30B2C3304}"/>
    <dgm:cxn modelId="{9F1032F3-9E58-42BF-B68B-4CE42C4EC0D7}" srcId="{3AE69C45-7660-46B8-9E18-8840795BDDEE}" destId="{11D3325D-F921-40ED-AF9F-B5747C276411}" srcOrd="1" destOrd="0" parTransId="{CAAF7390-2096-4522-9B3F-47D6492185FE}" sibTransId="{B950CE57-98D9-4407-8671-B976BBAF2952}"/>
    <dgm:cxn modelId="{6E7DE7F4-08B1-439E-943A-993A56BB98C4}" srcId="{708F8A43-DB11-4E82-B72D-E21FB5327D65}" destId="{BA6187A8-BEEC-49C5-93AE-230BD860E95F}" srcOrd="0" destOrd="0" parTransId="{914C17D4-061C-4F63-AEBA-ACBDF62C7383}" sibTransId="{6476E38B-4AA6-43DF-B1BE-65461C77A13D}"/>
    <dgm:cxn modelId="{0A18AF1F-3726-47B7-AA6B-25A97F2F532C}" type="presParOf" srcId="{1B29C49D-3CD0-4392-9479-F8BA2782E4C3}" destId="{AA49416B-65E8-488F-B3C4-67422019480E}" srcOrd="0" destOrd="0" presId="urn:microsoft.com/office/officeart/2016/7/layout/ChevronBlockProcess"/>
    <dgm:cxn modelId="{CE8F93AF-CD71-4ECA-82E9-FF598DE7D5DC}" type="presParOf" srcId="{AA49416B-65E8-488F-B3C4-67422019480E}" destId="{FEEEA633-FDE1-4AB7-A892-31BC3B3B75AE}" srcOrd="0" destOrd="0" presId="urn:microsoft.com/office/officeart/2016/7/layout/ChevronBlockProcess"/>
    <dgm:cxn modelId="{C4FD77B5-DCA9-4EFC-A351-7939B07F57E6}" type="presParOf" srcId="{AA49416B-65E8-488F-B3C4-67422019480E}" destId="{79C77BE0-93AB-4117-89BA-E04D9DCA1C87}" srcOrd="1" destOrd="0" presId="urn:microsoft.com/office/officeart/2016/7/layout/ChevronBlockProcess"/>
    <dgm:cxn modelId="{52129FD9-AD7B-47F8-810E-A27A3F8C5446}" type="presParOf" srcId="{1B29C49D-3CD0-4392-9479-F8BA2782E4C3}" destId="{A38CCE77-F01B-4FF0-9DDD-0B38C741D19D}" srcOrd="1" destOrd="0" presId="urn:microsoft.com/office/officeart/2016/7/layout/ChevronBlockProcess"/>
    <dgm:cxn modelId="{26BF4A49-F106-4BB2-9646-461B6EF42F51}" type="presParOf" srcId="{1B29C49D-3CD0-4392-9479-F8BA2782E4C3}" destId="{B60BEB12-9AEF-40E3-9529-B7A04D6D67CF}" srcOrd="2" destOrd="0" presId="urn:microsoft.com/office/officeart/2016/7/layout/ChevronBlockProcess"/>
    <dgm:cxn modelId="{F9A1D8D7-F94A-4809-8698-C16948736C1A}" type="presParOf" srcId="{B60BEB12-9AEF-40E3-9529-B7A04D6D67CF}" destId="{469C1B25-DF94-4277-B71C-BB58823C012D}" srcOrd="0" destOrd="0" presId="urn:microsoft.com/office/officeart/2016/7/layout/ChevronBlockProcess"/>
    <dgm:cxn modelId="{0952245C-9394-42BB-9B14-CE17B74565DE}" type="presParOf" srcId="{B60BEB12-9AEF-40E3-9529-B7A04D6D67CF}" destId="{DFDDE294-334F-4658-BB36-7707171D7277}" srcOrd="1" destOrd="0" presId="urn:microsoft.com/office/officeart/2016/7/layout/ChevronBlockProcess"/>
    <dgm:cxn modelId="{43BA57AE-7C60-41CF-83C4-DADA07976BE8}" type="presParOf" srcId="{1B29C49D-3CD0-4392-9479-F8BA2782E4C3}" destId="{19AD866F-FC09-45F5-B644-7581F4389FF2}" srcOrd="3" destOrd="0" presId="urn:microsoft.com/office/officeart/2016/7/layout/ChevronBlockProcess"/>
    <dgm:cxn modelId="{8D349C04-7471-44B2-8CDE-F5777BFFDE42}" type="presParOf" srcId="{1B29C49D-3CD0-4392-9479-F8BA2782E4C3}" destId="{B481C6B1-EED4-4CA4-8E54-2ACEA94CBFAB}" srcOrd="4" destOrd="0" presId="urn:microsoft.com/office/officeart/2016/7/layout/ChevronBlockProcess"/>
    <dgm:cxn modelId="{8D47567A-06BD-421E-A2FD-476F2479E8FD}" type="presParOf" srcId="{B481C6B1-EED4-4CA4-8E54-2ACEA94CBFAB}" destId="{4EB1A89A-FB31-41A8-977B-18E986A1F68C}" srcOrd="0" destOrd="0" presId="urn:microsoft.com/office/officeart/2016/7/layout/ChevronBlockProcess"/>
    <dgm:cxn modelId="{FD368D55-E83C-4270-B034-DC1274188785}" type="presParOf" srcId="{B481C6B1-EED4-4CA4-8E54-2ACEA94CBFAB}" destId="{E88263C3-3A2A-43FB-8DD3-05DF43E436B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F54F88-76D0-4797-BB9D-49D36F0E88D5}" type="doc">
      <dgm:prSet loTypeId="urn:microsoft.com/office/officeart/2016/7/layout/LinearArrowProcessNumbered" loCatId="process" qsTypeId="urn:microsoft.com/office/officeart/2005/8/quickstyle/simple4" qsCatId="simple" csTypeId="urn:microsoft.com/office/officeart/2005/8/colors/colorful2" csCatId="colorful" phldr="1"/>
      <dgm:spPr/>
      <dgm:t>
        <a:bodyPr/>
        <a:lstStyle/>
        <a:p>
          <a:endParaRPr lang="en-US"/>
        </a:p>
      </dgm:t>
    </dgm:pt>
    <dgm:pt modelId="{431F0D8F-7F24-4E0C-B8E3-F8005F409790}">
      <dgm:prSet custT="1"/>
      <dgm:spPr/>
      <dgm:t>
        <a:bodyPr/>
        <a:lstStyle/>
        <a:p>
          <a:r>
            <a:rPr lang="en-US" sz="1400" b="1" i="0" dirty="0">
              <a:latin typeface="Times New Roman" panose="02020603050405020304" pitchFamily="18" charset="0"/>
              <a:cs typeface="Times New Roman" panose="02020603050405020304" pitchFamily="18" charset="0"/>
            </a:rPr>
            <a:t>Define Clear Goals</a:t>
          </a:r>
          <a:r>
            <a:rPr lang="en-US" sz="1400" b="0" i="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dirty="0">
            <a:latin typeface="Times New Roman" panose="02020603050405020304" pitchFamily="18" charset="0"/>
            <a:cs typeface="Times New Roman" panose="02020603050405020304" pitchFamily="18" charset="0"/>
          </a:endParaRPr>
        </a:p>
      </dgm:t>
    </dgm:pt>
    <dgm:pt modelId="{E3292F55-21DA-466D-A9EF-C94BAB81E23D}" type="parTrans" cxnId="{5A790117-7923-458A-B8A6-C22FE542C142}">
      <dgm:prSet/>
      <dgm:spPr/>
      <dgm:t>
        <a:bodyPr/>
        <a:lstStyle/>
        <a:p>
          <a:endParaRPr lang="en-US" sz="2000"/>
        </a:p>
      </dgm:t>
    </dgm:pt>
    <dgm:pt modelId="{371A5536-2904-407A-9337-6FF5576682BF}" type="sibTrans" cxnId="{5A790117-7923-458A-B8A6-C22FE542C142}">
      <dgm:prSet phldrT="1" custT="1"/>
      <dgm:spPr/>
      <dgm:t>
        <a:bodyPr/>
        <a:lstStyle/>
        <a:p>
          <a:r>
            <a:rPr lang="en-US" sz="4000"/>
            <a:t>1</a:t>
          </a:r>
        </a:p>
      </dgm:t>
    </dgm:pt>
    <dgm:pt modelId="{C7C64A1F-E360-4703-8585-6A0421B07623}">
      <dgm:prSet custT="1"/>
      <dgm:spPr/>
      <dgm:t>
        <a:bodyPr/>
        <a:lstStyle/>
        <a:p>
          <a:r>
            <a:rPr lang="en-US" sz="1400" b="1" i="0">
              <a:latin typeface="Times New Roman" panose="02020603050405020304" pitchFamily="18" charset="0"/>
              <a:cs typeface="Times New Roman" panose="02020603050405020304" pitchFamily="18" charset="0"/>
            </a:rPr>
            <a:t>Prioritize Interoperability</a:t>
          </a:r>
          <a:r>
            <a:rPr lang="en-US" sz="1400" b="0" i="0">
              <a:latin typeface="Times New Roman" panose="02020603050405020304" pitchFamily="18" charset="0"/>
              <a:cs typeface="Times New Roman" panose="02020603050405020304" pitchFamily="18" charset="0"/>
            </a:rPr>
            <a:t>: Ensure seamless integration with various IoT devices, systems, and services.</a:t>
          </a:r>
          <a:endParaRPr lang="en-US" sz="1400">
            <a:latin typeface="Times New Roman" panose="02020603050405020304" pitchFamily="18" charset="0"/>
            <a:cs typeface="Times New Roman" panose="02020603050405020304" pitchFamily="18" charset="0"/>
          </a:endParaRPr>
        </a:p>
      </dgm:t>
    </dgm:pt>
    <dgm:pt modelId="{A1731EA0-9FE5-4FE5-A2EB-E4A455C190CC}" type="parTrans" cxnId="{D98A4C0E-0B02-49F4-AAFE-2D935E770D54}">
      <dgm:prSet/>
      <dgm:spPr/>
      <dgm:t>
        <a:bodyPr/>
        <a:lstStyle/>
        <a:p>
          <a:endParaRPr lang="en-US" sz="2000"/>
        </a:p>
      </dgm:t>
    </dgm:pt>
    <dgm:pt modelId="{E840A285-7ADE-4F5D-BC9B-583280A68652}" type="sibTrans" cxnId="{D98A4C0E-0B02-49F4-AAFE-2D935E770D54}">
      <dgm:prSet phldrT="2" custT="1"/>
      <dgm:spPr/>
      <dgm:t>
        <a:bodyPr/>
        <a:lstStyle/>
        <a:p>
          <a:r>
            <a:rPr lang="en-US" sz="4000"/>
            <a:t>2</a:t>
          </a:r>
        </a:p>
      </dgm:t>
    </dgm:pt>
    <dgm:pt modelId="{03B210AD-61CE-43E4-9177-51C5678E1918}">
      <dgm:prSet custT="1"/>
      <dgm:spPr/>
      <dgm:t>
        <a:bodyPr/>
        <a:lstStyle/>
        <a:p>
          <a:r>
            <a:rPr lang="en-US" sz="1400" b="1" i="0" dirty="0">
              <a:latin typeface="Times New Roman" panose="02020603050405020304" pitchFamily="18" charset="0"/>
              <a:cs typeface="Times New Roman" panose="02020603050405020304" pitchFamily="18" charset="0"/>
            </a:rPr>
            <a:t>Employ Data Minimization</a:t>
          </a:r>
          <a:r>
            <a:rPr lang="en-US" sz="1400" b="0" i="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dirty="0">
            <a:latin typeface="Times New Roman" panose="02020603050405020304" pitchFamily="18" charset="0"/>
            <a:cs typeface="Times New Roman" panose="02020603050405020304" pitchFamily="18" charset="0"/>
          </a:endParaRPr>
        </a:p>
      </dgm:t>
    </dgm:pt>
    <dgm:pt modelId="{811955B4-0100-4DB8-9308-5A04740561D8}" type="parTrans" cxnId="{4709BE21-50D1-4F28-BF62-92956B33DF39}">
      <dgm:prSet/>
      <dgm:spPr/>
      <dgm:t>
        <a:bodyPr/>
        <a:lstStyle/>
        <a:p>
          <a:endParaRPr lang="en-US" sz="2000"/>
        </a:p>
      </dgm:t>
    </dgm:pt>
    <dgm:pt modelId="{7C8B933F-78AD-42B2-BCED-C8E8DF4F872E}" type="sibTrans" cxnId="{4709BE21-50D1-4F28-BF62-92956B33DF39}">
      <dgm:prSet phldrT="3" custT="1"/>
      <dgm:spPr/>
      <dgm:t>
        <a:bodyPr/>
        <a:lstStyle/>
        <a:p>
          <a:r>
            <a:rPr lang="en-US" sz="4000"/>
            <a:t>3</a:t>
          </a:r>
        </a:p>
      </dgm:t>
    </dgm:pt>
    <dgm:pt modelId="{9854C96E-69D9-4FA6-A4A9-2A1C938C2209}">
      <dgm:prSet custT="1"/>
      <dgm:spPr/>
      <dgm:t>
        <a:bodyPr/>
        <a:lstStyle/>
        <a:p>
          <a:r>
            <a:rPr lang="en-US" sz="1400" b="1" i="0">
              <a:latin typeface="Times New Roman" panose="02020603050405020304" pitchFamily="18" charset="0"/>
              <a:cs typeface="Times New Roman" panose="02020603050405020304" pitchFamily="18" charset="0"/>
            </a:rPr>
            <a:t>Use Sharding</a:t>
          </a:r>
          <a:r>
            <a:rPr lang="en-US" sz="1400" b="0" i="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a:latin typeface="Times New Roman" panose="02020603050405020304" pitchFamily="18" charset="0"/>
            <a:cs typeface="Times New Roman" panose="02020603050405020304" pitchFamily="18" charset="0"/>
          </a:endParaRPr>
        </a:p>
      </dgm:t>
    </dgm:pt>
    <dgm:pt modelId="{B2CDC1F3-5F04-4E0A-8EAA-32ADFCCBA7DE}" type="parTrans" cxnId="{153BE2D9-7AC8-4E1E-9309-6BB026A26E02}">
      <dgm:prSet/>
      <dgm:spPr/>
      <dgm:t>
        <a:bodyPr/>
        <a:lstStyle/>
        <a:p>
          <a:endParaRPr lang="en-US" sz="2000"/>
        </a:p>
      </dgm:t>
    </dgm:pt>
    <dgm:pt modelId="{D25B2C18-8D3F-45FF-8CB9-F881E1F9EE97}" type="sibTrans" cxnId="{153BE2D9-7AC8-4E1E-9309-6BB026A26E02}">
      <dgm:prSet phldrT="4" custT="1"/>
      <dgm:spPr/>
      <dgm:t>
        <a:bodyPr/>
        <a:lstStyle/>
        <a:p>
          <a:r>
            <a:rPr lang="en-US" sz="4000"/>
            <a:t>4</a:t>
          </a:r>
        </a:p>
      </dgm:t>
    </dgm:pt>
    <dgm:pt modelId="{3E7C52FF-C076-4B1A-B9E8-E3C45BDE0C34}">
      <dgm:prSet custT="1"/>
      <dgm:spPr/>
      <dgm:t>
        <a:bodyPr/>
        <a:lstStyle/>
        <a:p>
          <a:r>
            <a:rPr lang="en-US" sz="1400" b="1" i="0" dirty="0">
              <a:latin typeface="Times New Roman" panose="02020603050405020304" pitchFamily="18" charset="0"/>
              <a:cs typeface="Times New Roman" panose="02020603050405020304" pitchFamily="18" charset="0"/>
            </a:rPr>
            <a:t>Implement Backup and Risk Management</a:t>
          </a:r>
          <a:r>
            <a:rPr lang="en-US" sz="1400" b="0" i="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dirty="0">
            <a:latin typeface="Times New Roman" panose="02020603050405020304" pitchFamily="18" charset="0"/>
            <a:cs typeface="Times New Roman" panose="02020603050405020304" pitchFamily="18" charset="0"/>
          </a:endParaRPr>
        </a:p>
      </dgm:t>
    </dgm:pt>
    <dgm:pt modelId="{1AB44B62-CDE3-473A-B1FD-DF3DB1A65CC0}" type="parTrans" cxnId="{A8F57CAE-5514-411B-899B-270BB90E689B}">
      <dgm:prSet/>
      <dgm:spPr/>
      <dgm:t>
        <a:bodyPr/>
        <a:lstStyle/>
        <a:p>
          <a:endParaRPr lang="en-US" sz="2000"/>
        </a:p>
      </dgm:t>
    </dgm:pt>
    <dgm:pt modelId="{8858446C-844E-468E-949F-83FA61B1358C}" type="sibTrans" cxnId="{A8F57CAE-5514-411B-899B-270BB90E689B}">
      <dgm:prSet phldrT="5" custT="1"/>
      <dgm:spPr/>
      <dgm:t>
        <a:bodyPr/>
        <a:lstStyle/>
        <a:p>
          <a:r>
            <a:rPr lang="en-US" sz="4000"/>
            <a:t>5</a:t>
          </a:r>
        </a:p>
      </dgm:t>
    </dgm:pt>
    <dgm:pt modelId="{34C1F3F4-D264-4B91-B5BF-D4BF376A5EA7}" type="pres">
      <dgm:prSet presAssocID="{B3F54F88-76D0-4797-BB9D-49D36F0E88D5}" presName="linearFlow" presStyleCnt="0">
        <dgm:presLayoutVars>
          <dgm:dir/>
          <dgm:animLvl val="lvl"/>
          <dgm:resizeHandles val="exact"/>
        </dgm:presLayoutVars>
      </dgm:prSet>
      <dgm:spPr/>
    </dgm:pt>
    <dgm:pt modelId="{5FB638D9-8A4C-41FF-A4CE-9C05D500E5E9}" type="pres">
      <dgm:prSet presAssocID="{431F0D8F-7F24-4E0C-B8E3-F8005F409790}" presName="compositeNode" presStyleCnt="0"/>
      <dgm:spPr/>
    </dgm:pt>
    <dgm:pt modelId="{2481350D-EF4B-4C93-8870-E79F31A539CB}" type="pres">
      <dgm:prSet presAssocID="{431F0D8F-7F24-4E0C-B8E3-F8005F409790}" presName="parTx" presStyleLbl="node1" presStyleIdx="0" presStyleCnt="0">
        <dgm:presLayoutVars>
          <dgm:chMax val="0"/>
          <dgm:chPref val="0"/>
          <dgm:bulletEnabled val="1"/>
        </dgm:presLayoutVars>
      </dgm:prSet>
      <dgm:spPr/>
    </dgm:pt>
    <dgm:pt modelId="{356876DA-B5CF-46F1-93AA-95FD9EE913DA}" type="pres">
      <dgm:prSet presAssocID="{431F0D8F-7F24-4E0C-B8E3-F8005F409790}" presName="parSh" presStyleCnt="0"/>
      <dgm:spPr/>
    </dgm:pt>
    <dgm:pt modelId="{3CBB7043-F8B3-480E-BBD0-BA52987660DF}" type="pres">
      <dgm:prSet presAssocID="{431F0D8F-7F24-4E0C-B8E3-F8005F409790}" presName="lineNode" presStyleLbl="alignAccFollowNode1" presStyleIdx="0" presStyleCnt="15"/>
      <dgm:spPr/>
    </dgm:pt>
    <dgm:pt modelId="{DDC574BB-AEBE-4E0A-A439-5EB3A02EBC50}" type="pres">
      <dgm:prSet presAssocID="{431F0D8F-7F24-4E0C-B8E3-F8005F409790}" presName="lineArrowNode" presStyleLbl="alignAccFollowNode1" presStyleIdx="1" presStyleCnt="15"/>
      <dgm:spPr/>
    </dgm:pt>
    <dgm:pt modelId="{F60590B2-0C8D-41EC-808D-AA225B0C789E}" type="pres">
      <dgm:prSet presAssocID="{371A5536-2904-407A-9337-6FF5576682BF}" presName="sibTransNodeCircle" presStyleLbl="alignNode1" presStyleIdx="0" presStyleCnt="5">
        <dgm:presLayoutVars>
          <dgm:chMax val="0"/>
          <dgm:bulletEnabled/>
        </dgm:presLayoutVars>
      </dgm:prSet>
      <dgm:spPr/>
    </dgm:pt>
    <dgm:pt modelId="{7E7BD1D6-19C4-4D45-A990-E0209A31C9DD}" type="pres">
      <dgm:prSet presAssocID="{371A5536-2904-407A-9337-6FF5576682BF}" presName="spacerBetweenCircleAndCallout" presStyleCnt="0">
        <dgm:presLayoutVars/>
      </dgm:prSet>
      <dgm:spPr/>
    </dgm:pt>
    <dgm:pt modelId="{4DFD688F-1E70-467D-BFD4-1D2620F192B9}" type="pres">
      <dgm:prSet presAssocID="{431F0D8F-7F24-4E0C-B8E3-F8005F409790}" presName="nodeText" presStyleLbl="alignAccFollowNode1" presStyleIdx="2" presStyleCnt="15" custScaleY="100000">
        <dgm:presLayoutVars>
          <dgm:bulletEnabled val="1"/>
        </dgm:presLayoutVars>
      </dgm:prSet>
      <dgm:spPr/>
    </dgm:pt>
    <dgm:pt modelId="{87EDF761-4AF0-4397-B0A1-6E8888532E1B}" type="pres">
      <dgm:prSet presAssocID="{371A5536-2904-407A-9337-6FF5576682BF}" presName="sibTransComposite" presStyleCnt="0"/>
      <dgm:spPr/>
    </dgm:pt>
    <dgm:pt modelId="{75D173FE-00E4-4E23-9C4D-6D46AAF5FF84}" type="pres">
      <dgm:prSet presAssocID="{C7C64A1F-E360-4703-8585-6A0421B07623}" presName="compositeNode" presStyleCnt="0"/>
      <dgm:spPr/>
    </dgm:pt>
    <dgm:pt modelId="{C6417D83-EFB0-4393-82C7-0C2EB43E44AA}" type="pres">
      <dgm:prSet presAssocID="{C7C64A1F-E360-4703-8585-6A0421B07623}" presName="parTx" presStyleLbl="node1" presStyleIdx="0" presStyleCnt="0">
        <dgm:presLayoutVars>
          <dgm:chMax val="0"/>
          <dgm:chPref val="0"/>
          <dgm:bulletEnabled val="1"/>
        </dgm:presLayoutVars>
      </dgm:prSet>
      <dgm:spPr/>
    </dgm:pt>
    <dgm:pt modelId="{6B9BD49E-615A-4663-AC7C-F8186B1A761A}" type="pres">
      <dgm:prSet presAssocID="{C7C64A1F-E360-4703-8585-6A0421B07623}" presName="parSh" presStyleCnt="0"/>
      <dgm:spPr/>
    </dgm:pt>
    <dgm:pt modelId="{B660C084-BABE-4BCC-8153-AA8F7D196B93}" type="pres">
      <dgm:prSet presAssocID="{C7C64A1F-E360-4703-8585-6A0421B07623}" presName="lineNode" presStyleLbl="alignAccFollowNode1" presStyleIdx="3" presStyleCnt="15"/>
      <dgm:spPr/>
    </dgm:pt>
    <dgm:pt modelId="{02556001-FD62-4C29-BE4A-5C3A3BE476D3}" type="pres">
      <dgm:prSet presAssocID="{C7C64A1F-E360-4703-8585-6A0421B07623}" presName="lineArrowNode" presStyleLbl="alignAccFollowNode1" presStyleIdx="4" presStyleCnt="15"/>
      <dgm:spPr/>
    </dgm:pt>
    <dgm:pt modelId="{64E5C951-2EB2-4D8D-AFD8-433E08E7DEEA}" type="pres">
      <dgm:prSet presAssocID="{E840A285-7ADE-4F5D-BC9B-583280A68652}" presName="sibTransNodeCircle" presStyleLbl="alignNode1" presStyleIdx="1" presStyleCnt="5">
        <dgm:presLayoutVars>
          <dgm:chMax val="0"/>
          <dgm:bulletEnabled/>
        </dgm:presLayoutVars>
      </dgm:prSet>
      <dgm:spPr/>
    </dgm:pt>
    <dgm:pt modelId="{32820C22-4E03-4B3F-B371-E00C0103C4A8}" type="pres">
      <dgm:prSet presAssocID="{E840A285-7ADE-4F5D-BC9B-583280A68652}" presName="spacerBetweenCircleAndCallout" presStyleCnt="0">
        <dgm:presLayoutVars/>
      </dgm:prSet>
      <dgm:spPr/>
    </dgm:pt>
    <dgm:pt modelId="{7EB6385A-B8C3-45BE-AA2D-FC6589B7DBC4}" type="pres">
      <dgm:prSet presAssocID="{C7C64A1F-E360-4703-8585-6A0421B07623}" presName="nodeText" presStyleLbl="alignAccFollowNode1" presStyleIdx="5" presStyleCnt="15" custScaleY="100000">
        <dgm:presLayoutVars>
          <dgm:bulletEnabled val="1"/>
        </dgm:presLayoutVars>
      </dgm:prSet>
      <dgm:spPr/>
    </dgm:pt>
    <dgm:pt modelId="{68E5BAA3-87EE-4516-A445-5E26AEA81B6E}" type="pres">
      <dgm:prSet presAssocID="{E840A285-7ADE-4F5D-BC9B-583280A68652}" presName="sibTransComposite" presStyleCnt="0"/>
      <dgm:spPr/>
    </dgm:pt>
    <dgm:pt modelId="{B11251B5-8473-491C-8CB9-9CFB4D2EB2CF}" type="pres">
      <dgm:prSet presAssocID="{03B210AD-61CE-43E4-9177-51C5678E1918}" presName="compositeNode" presStyleCnt="0"/>
      <dgm:spPr/>
    </dgm:pt>
    <dgm:pt modelId="{B1D6CF3C-207B-47FE-84DC-2E9F9714C6FD}" type="pres">
      <dgm:prSet presAssocID="{03B210AD-61CE-43E4-9177-51C5678E1918}" presName="parTx" presStyleLbl="node1" presStyleIdx="0" presStyleCnt="0">
        <dgm:presLayoutVars>
          <dgm:chMax val="0"/>
          <dgm:chPref val="0"/>
          <dgm:bulletEnabled val="1"/>
        </dgm:presLayoutVars>
      </dgm:prSet>
      <dgm:spPr/>
    </dgm:pt>
    <dgm:pt modelId="{D0C20BAA-4D45-4246-8FBB-344AD0853A7E}" type="pres">
      <dgm:prSet presAssocID="{03B210AD-61CE-43E4-9177-51C5678E1918}" presName="parSh" presStyleCnt="0"/>
      <dgm:spPr/>
    </dgm:pt>
    <dgm:pt modelId="{E35E1A8F-FBC2-4842-93DF-83A31BFE9CE6}" type="pres">
      <dgm:prSet presAssocID="{03B210AD-61CE-43E4-9177-51C5678E1918}" presName="lineNode" presStyleLbl="alignAccFollowNode1" presStyleIdx="6" presStyleCnt="15"/>
      <dgm:spPr/>
    </dgm:pt>
    <dgm:pt modelId="{DD10F698-B442-48DE-9AAB-0F2699101AA5}" type="pres">
      <dgm:prSet presAssocID="{03B210AD-61CE-43E4-9177-51C5678E1918}" presName="lineArrowNode" presStyleLbl="alignAccFollowNode1" presStyleIdx="7" presStyleCnt="15"/>
      <dgm:spPr/>
    </dgm:pt>
    <dgm:pt modelId="{E2B814CF-8495-4404-9E6E-EED88A04BB94}" type="pres">
      <dgm:prSet presAssocID="{7C8B933F-78AD-42B2-BCED-C8E8DF4F872E}" presName="sibTransNodeCircle" presStyleLbl="alignNode1" presStyleIdx="2" presStyleCnt="5">
        <dgm:presLayoutVars>
          <dgm:chMax val="0"/>
          <dgm:bulletEnabled/>
        </dgm:presLayoutVars>
      </dgm:prSet>
      <dgm:spPr/>
    </dgm:pt>
    <dgm:pt modelId="{F6F8434A-DF2F-4578-8F7F-6B24C4830A04}" type="pres">
      <dgm:prSet presAssocID="{7C8B933F-78AD-42B2-BCED-C8E8DF4F872E}" presName="spacerBetweenCircleAndCallout" presStyleCnt="0">
        <dgm:presLayoutVars/>
      </dgm:prSet>
      <dgm:spPr/>
    </dgm:pt>
    <dgm:pt modelId="{1C2A7C02-2758-455A-AD79-FCC4AA113E33}" type="pres">
      <dgm:prSet presAssocID="{03B210AD-61CE-43E4-9177-51C5678E1918}" presName="nodeText" presStyleLbl="alignAccFollowNode1" presStyleIdx="8" presStyleCnt="15" custScaleY="100000">
        <dgm:presLayoutVars>
          <dgm:bulletEnabled val="1"/>
        </dgm:presLayoutVars>
      </dgm:prSet>
      <dgm:spPr/>
    </dgm:pt>
    <dgm:pt modelId="{DEBB8C72-7D69-4870-9BCD-67F8F9553517}" type="pres">
      <dgm:prSet presAssocID="{7C8B933F-78AD-42B2-BCED-C8E8DF4F872E}" presName="sibTransComposite" presStyleCnt="0"/>
      <dgm:spPr/>
    </dgm:pt>
    <dgm:pt modelId="{2517323D-180F-41CE-8A71-A33B53E98E2F}" type="pres">
      <dgm:prSet presAssocID="{9854C96E-69D9-4FA6-A4A9-2A1C938C2209}" presName="compositeNode" presStyleCnt="0"/>
      <dgm:spPr/>
    </dgm:pt>
    <dgm:pt modelId="{DAEC3CFE-CAEF-43EF-A3F7-30533E80487E}" type="pres">
      <dgm:prSet presAssocID="{9854C96E-69D9-4FA6-A4A9-2A1C938C2209}" presName="parTx" presStyleLbl="node1" presStyleIdx="0" presStyleCnt="0">
        <dgm:presLayoutVars>
          <dgm:chMax val="0"/>
          <dgm:chPref val="0"/>
          <dgm:bulletEnabled val="1"/>
        </dgm:presLayoutVars>
      </dgm:prSet>
      <dgm:spPr/>
    </dgm:pt>
    <dgm:pt modelId="{43E712C8-788B-4408-8D0B-E5A234AC265C}" type="pres">
      <dgm:prSet presAssocID="{9854C96E-69D9-4FA6-A4A9-2A1C938C2209}" presName="parSh" presStyleCnt="0"/>
      <dgm:spPr/>
    </dgm:pt>
    <dgm:pt modelId="{ACF43FB0-752C-48E8-AB46-7E2DA97EC94D}" type="pres">
      <dgm:prSet presAssocID="{9854C96E-69D9-4FA6-A4A9-2A1C938C2209}" presName="lineNode" presStyleLbl="alignAccFollowNode1" presStyleIdx="9" presStyleCnt="15"/>
      <dgm:spPr/>
    </dgm:pt>
    <dgm:pt modelId="{942B250F-077A-4C27-A287-4381DE49B488}" type="pres">
      <dgm:prSet presAssocID="{9854C96E-69D9-4FA6-A4A9-2A1C938C2209}" presName="lineArrowNode" presStyleLbl="alignAccFollowNode1" presStyleIdx="10" presStyleCnt="15"/>
      <dgm:spPr/>
    </dgm:pt>
    <dgm:pt modelId="{799F9CE6-2985-4101-9231-6311A53602E2}" type="pres">
      <dgm:prSet presAssocID="{D25B2C18-8D3F-45FF-8CB9-F881E1F9EE97}" presName="sibTransNodeCircle" presStyleLbl="alignNode1" presStyleIdx="3" presStyleCnt="5">
        <dgm:presLayoutVars>
          <dgm:chMax val="0"/>
          <dgm:bulletEnabled/>
        </dgm:presLayoutVars>
      </dgm:prSet>
      <dgm:spPr/>
    </dgm:pt>
    <dgm:pt modelId="{D8D0B78F-FC14-4CBB-BAE6-1FC3B2CEB57B}" type="pres">
      <dgm:prSet presAssocID="{D25B2C18-8D3F-45FF-8CB9-F881E1F9EE97}" presName="spacerBetweenCircleAndCallout" presStyleCnt="0">
        <dgm:presLayoutVars/>
      </dgm:prSet>
      <dgm:spPr/>
    </dgm:pt>
    <dgm:pt modelId="{89EDFDCB-8566-4F13-A6D8-1584B57003B5}" type="pres">
      <dgm:prSet presAssocID="{9854C96E-69D9-4FA6-A4A9-2A1C938C2209}" presName="nodeText" presStyleLbl="alignAccFollowNode1" presStyleIdx="11" presStyleCnt="15" custScaleY="100000">
        <dgm:presLayoutVars>
          <dgm:bulletEnabled val="1"/>
        </dgm:presLayoutVars>
      </dgm:prSet>
      <dgm:spPr/>
    </dgm:pt>
    <dgm:pt modelId="{E534C469-A8CC-4DF9-B21B-164F53201D0A}" type="pres">
      <dgm:prSet presAssocID="{D25B2C18-8D3F-45FF-8CB9-F881E1F9EE97}" presName="sibTransComposite" presStyleCnt="0"/>
      <dgm:spPr/>
    </dgm:pt>
    <dgm:pt modelId="{FFC79007-1D02-41D2-865F-2E3476D77D0F}" type="pres">
      <dgm:prSet presAssocID="{3E7C52FF-C076-4B1A-B9E8-E3C45BDE0C34}" presName="compositeNode" presStyleCnt="0"/>
      <dgm:spPr/>
    </dgm:pt>
    <dgm:pt modelId="{8B2A9B38-6386-4AF2-BE45-1A010EC1E7F0}" type="pres">
      <dgm:prSet presAssocID="{3E7C52FF-C076-4B1A-B9E8-E3C45BDE0C34}" presName="parTx" presStyleLbl="node1" presStyleIdx="0" presStyleCnt="0">
        <dgm:presLayoutVars>
          <dgm:chMax val="0"/>
          <dgm:chPref val="0"/>
          <dgm:bulletEnabled val="1"/>
        </dgm:presLayoutVars>
      </dgm:prSet>
      <dgm:spPr/>
    </dgm:pt>
    <dgm:pt modelId="{8D3B2281-1E8A-4ABD-8DAA-2EEE4C2DD319}" type="pres">
      <dgm:prSet presAssocID="{3E7C52FF-C076-4B1A-B9E8-E3C45BDE0C34}" presName="parSh" presStyleCnt="0"/>
      <dgm:spPr/>
    </dgm:pt>
    <dgm:pt modelId="{F4CF047A-BDE4-4AF3-9B1E-774D4E8AA49E}" type="pres">
      <dgm:prSet presAssocID="{3E7C52FF-C076-4B1A-B9E8-E3C45BDE0C34}" presName="lineNode" presStyleLbl="alignAccFollowNode1" presStyleIdx="12" presStyleCnt="15"/>
      <dgm:spPr/>
    </dgm:pt>
    <dgm:pt modelId="{EEA568BD-B5EE-4172-A5F7-F41E706C17E2}" type="pres">
      <dgm:prSet presAssocID="{3E7C52FF-C076-4B1A-B9E8-E3C45BDE0C34}" presName="lineArrowNode" presStyleLbl="alignAccFollowNode1" presStyleIdx="13" presStyleCnt="15"/>
      <dgm:spPr/>
    </dgm:pt>
    <dgm:pt modelId="{E9816C48-A2AC-4944-B17E-97376D5D60DB}" type="pres">
      <dgm:prSet presAssocID="{8858446C-844E-468E-949F-83FA61B1358C}" presName="sibTransNodeCircle" presStyleLbl="alignNode1" presStyleIdx="4" presStyleCnt="5">
        <dgm:presLayoutVars>
          <dgm:chMax val="0"/>
          <dgm:bulletEnabled/>
        </dgm:presLayoutVars>
      </dgm:prSet>
      <dgm:spPr/>
    </dgm:pt>
    <dgm:pt modelId="{F6249199-189A-45EA-A593-2840D51E3473}" type="pres">
      <dgm:prSet presAssocID="{8858446C-844E-468E-949F-83FA61B1358C}" presName="spacerBetweenCircleAndCallout" presStyleCnt="0">
        <dgm:presLayoutVars/>
      </dgm:prSet>
      <dgm:spPr/>
    </dgm:pt>
    <dgm:pt modelId="{437F6C09-156C-4B94-9083-0EBA6474735C}" type="pres">
      <dgm:prSet presAssocID="{3E7C52FF-C076-4B1A-B9E8-E3C45BDE0C34}" presName="nodeText" presStyleLbl="alignAccFollowNode1" presStyleIdx="14" presStyleCnt="15" custScaleY="100000">
        <dgm:presLayoutVars>
          <dgm:bulletEnabled val="1"/>
        </dgm:presLayoutVars>
      </dgm:prSet>
      <dgm:spPr/>
    </dgm:pt>
  </dgm:ptLst>
  <dgm:cxnLst>
    <dgm:cxn modelId="{D98A4C0E-0B02-49F4-AAFE-2D935E770D54}" srcId="{B3F54F88-76D0-4797-BB9D-49D36F0E88D5}" destId="{C7C64A1F-E360-4703-8585-6A0421B07623}" srcOrd="1" destOrd="0" parTransId="{A1731EA0-9FE5-4FE5-A2EB-E4A455C190CC}" sibTransId="{E840A285-7ADE-4F5D-BC9B-583280A68652}"/>
    <dgm:cxn modelId="{12825B13-2654-4B6C-AC55-AF84643B1EFE}" type="presOf" srcId="{3E7C52FF-C076-4B1A-B9E8-E3C45BDE0C34}" destId="{437F6C09-156C-4B94-9083-0EBA6474735C}" srcOrd="0" destOrd="0" presId="urn:microsoft.com/office/officeart/2016/7/layout/LinearArrowProcessNumbered"/>
    <dgm:cxn modelId="{5A790117-7923-458A-B8A6-C22FE542C142}" srcId="{B3F54F88-76D0-4797-BB9D-49D36F0E88D5}" destId="{431F0D8F-7F24-4E0C-B8E3-F8005F409790}" srcOrd="0" destOrd="0" parTransId="{E3292F55-21DA-466D-A9EF-C94BAB81E23D}" sibTransId="{371A5536-2904-407A-9337-6FF5576682BF}"/>
    <dgm:cxn modelId="{4709BE21-50D1-4F28-BF62-92956B33DF39}" srcId="{B3F54F88-76D0-4797-BB9D-49D36F0E88D5}" destId="{03B210AD-61CE-43E4-9177-51C5678E1918}" srcOrd="2" destOrd="0" parTransId="{811955B4-0100-4DB8-9308-5A04740561D8}" sibTransId="{7C8B933F-78AD-42B2-BCED-C8E8DF4F872E}"/>
    <dgm:cxn modelId="{5623535D-6C9D-4190-B3F3-95A4B0591BC6}" type="presOf" srcId="{C7C64A1F-E360-4703-8585-6A0421B07623}" destId="{7EB6385A-B8C3-45BE-AA2D-FC6589B7DBC4}" srcOrd="0" destOrd="0" presId="urn:microsoft.com/office/officeart/2016/7/layout/LinearArrowProcessNumbered"/>
    <dgm:cxn modelId="{793A0852-5C96-4D48-A85E-316C69B60594}" type="presOf" srcId="{9854C96E-69D9-4FA6-A4A9-2A1C938C2209}" destId="{89EDFDCB-8566-4F13-A6D8-1584B57003B5}" srcOrd="0" destOrd="0" presId="urn:microsoft.com/office/officeart/2016/7/layout/LinearArrowProcessNumbered"/>
    <dgm:cxn modelId="{AD0BAE73-969A-4B01-B7F7-6107D8AFF34A}" type="presOf" srcId="{03B210AD-61CE-43E4-9177-51C5678E1918}" destId="{1C2A7C02-2758-455A-AD79-FCC4AA113E33}" srcOrd="0" destOrd="0" presId="urn:microsoft.com/office/officeart/2016/7/layout/LinearArrowProcessNumbered"/>
    <dgm:cxn modelId="{7963E174-E183-4F7C-9B66-13DA2E97CCE9}" type="presOf" srcId="{E840A285-7ADE-4F5D-BC9B-583280A68652}" destId="{64E5C951-2EB2-4D8D-AFD8-433E08E7DEEA}" srcOrd="0" destOrd="0" presId="urn:microsoft.com/office/officeart/2016/7/layout/LinearArrowProcessNumbered"/>
    <dgm:cxn modelId="{A8F57CAE-5514-411B-899B-270BB90E689B}" srcId="{B3F54F88-76D0-4797-BB9D-49D36F0E88D5}" destId="{3E7C52FF-C076-4B1A-B9E8-E3C45BDE0C34}" srcOrd="4" destOrd="0" parTransId="{1AB44B62-CDE3-473A-B1FD-DF3DB1A65CC0}" sibTransId="{8858446C-844E-468E-949F-83FA61B1358C}"/>
    <dgm:cxn modelId="{A7DA8BC2-FC94-41C3-A228-A5294591EC47}" type="presOf" srcId="{D25B2C18-8D3F-45FF-8CB9-F881E1F9EE97}" destId="{799F9CE6-2985-4101-9231-6311A53602E2}" srcOrd="0" destOrd="0" presId="urn:microsoft.com/office/officeart/2016/7/layout/LinearArrowProcessNumbered"/>
    <dgm:cxn modelId="{10CC5ECF-7250-4326-A5FC-0E670EC1341D}" type="presOf" srcId="{431F0D8F-7F24-4E0C-B8E3-F8005F409790}" destId="{4DFD688F-1E70-467D-BFD4-1D2620F192B9}" srcOrd="0" destOrd="0" presId="urn:microsoft.com/office/officeart/2016/7/layout/LinearArrowProcessNumbered"/>
    <dgm:cxn modelId="{B2F513D2-4B52-4988-9786-DC5770676F81}" type="presOf" srcId="{371A5536-2904-407A-9337-6FF5576682BF}" destId="{F60590B2-0C8D-41EC-808D-AA225B0C789E}" srcOrd="0" destOrd="0" presId="urn:microsoft.com/office/officeart/2016/7/layout/LinearArrowProcessNumbered"/>
    <dgm:cxn modelId="{153BE2D9-7AC8-4E1E-9309-6BB026A26E02}" srcId="{B3F54F88-76D0-4797-BB9D-49D36F0E88D5}" destId="{9854C96E-69D9-4FA6-A4A9-2A1C938C2209}" srcOrd="3" destOrd="0" parTransId="{B2CDC1F3-5F04-4E0A-8EAA-32ADFCCBA7DE}" sibTransId="{D25B2C18-8D3F-45FF-8CB9-F881E1F9EE97}"/>
    <dgm:cxn modelId="{813855E1-5619-418B-ACFC-92F7A14C5DBD}" type="presOf" srcId="{7C8B933F-78AD-42B2-BCED-C8E8DF4F872E}" destId="{E2B814CF-8495-4404-9E6E-EED88A04BB94}" srcOrd="0" destOrd="0" presId="urn:microsoft.com/office/officeart/2016/7/layout/LinearArrowProcessNumbered"/>
    <dgm:cxn modelId="{CC55B4FA-3C33-46E4-A6CA-8569F8CA4B05}" type="presOf" srcId="{8858446C-844E-468E-949F-83FA61B1358C}" destId="{E9816C48-A2AC-4944-B17E-97376D5D60DB}" srcOrd="0" destOrd="0" presId="urn:microsoft.com/office/officeart/2016/7/layout/LinearArrowProcessNumbered"/>
    <dgm:cxn modelId="{5A8F82FD-29BF-4490-816A-4D9EBFCD0B98}" type="presOf" srcId="{B3F54F88-76D0-4797-BB9D-49D36F0E88D5}" destId="{34C1F3F4-D264-4B91-B5BF-D4BF376A5EA7}" srcOrd="0" destOrd="0" presId="urn:microsoft.com/office/officeart/2016/7/layout/LinearArrowProcessNumbered"/>
    <dgm:cxn modelId="{43038619-B408-4780-99F8-C94A5D449164}" type="presParOf" srcId="{34C1F3F4-D264-4B91-B5BF-D4BF376A5EA7}" destId="{5FB638D9-8A4C-41FF-A4CE-9C05D500E5E9}" srcOrd="0" destOrd="0" presId="urn:microsoft.com/office/officeart/2016/7/layout/LinearArrowProcessNumbered"/>
    <dgm:cxn modelId="{55E5EA22-7C1B-4025-9A5B-DB88FB809C0B}" type="presParOf" srcId="{5FB638D9-8A4C-41FF-A4CE-9C05D500E5E9}" destId="{2481350D-EF4B-4C93-8870-E79F31A539CB}" srcOrd="0" destOrd="0" presId="urn:microsoft.com/office/officeart/2016/7/layout/LinearArrowProcessNumbered"/>
    <dgm:cxn modelId="{C320CA18-C3ED-4440-8454-CE66C37BCAC7}" type="presParOf" srcId="{5FB638D9-8A4C-41FF-A4CE-9C05D500E5E9}" destId="{356876DA-B5CF-46F1-93AA-95FD9EE913DA}" srcOrd="1" destOrd="0" presId="urn:microsoft.com/office/officeart/2016/7/layout/LinearArrowProcessNumbered"/>
    <dgm:cxn modelId="{E7CACB6D-6572-43AF-AF1F-4239EA296307}" type="presParOf" srcId="{356876DA-B5CF-46F1-93AA-95FD9EE913DA}" destId="{3CBB7043-F8B3-480E-BBD0-BA52987660DF}" srcOrd="0" destOrd="0" presId="urn:microsoft.com/office/officeart/2016/7/layout/LinearArrowProcessNumbered"/>
    <dgm:cxn modelId="{632CDA3D-AB4C-4CD9-955B-825A2572A7B7}" type="presParOf" srcId="{356876DA-B5CF-46F1-93AA-95FD9EE913DA}" destId="{DDC574BB-AEBE-4E0A-A439-5EB3A02EBC50}" srcOrd="1" destOrd="0" presId="urn:microsoft.com/office/officeart/2016/7/layout/LinearArrowProcessNumbered"/>
    <dgm:cxn modelId="{89370CE3-B944-406F-9604-DDA43A4EF31D}" type="presParOf" srcId="{356876DA-B5CF-46F1-93AA-95FD9EE913DA}" destId="{F60590B2-0C8D-41EC-808D-AA225B0C789E}" srcOrd="2" destOrd="0" presId="urn:microsoft.com/office/officeart/2016/7/layout/LinearArrowProcessNumbered"/>
    <dgm:cxn modelId="{4A1A836C-455E-4470-ACA4-0C7F22C97CD6}" type="presParOf" srcId="{356876DA-B5CF-46F1-93AA-95FD9EE913DA}" destId="{7E7BD1D6-19C4-4D45-A990-E0209A31C9DD}" srcOrd="3" destOrd="0" presId="urn:microsoft.com/office/officeart/2016/7/layout/LinearArrowProcessNumbered"/>
    <dgm:cxn modelId="{8418F3B0-6719-4A93-AAC1-6AF39BF0AF3B}" type="presParOf" srcId="{5FB638D9-8A4C-41FF-A4CE-9C05D500E5E9}" destId="{4DFD688F-1E70-467D-BFD4-1D2620F192B9}" srcOrd="2" destOrd="0" presId="urn:microsoft.com/office/officeart/2016/7/layout/LinearArrowProcessNumbered"/>
    <dgm:cxn modelId="{D3088154-387F-4315-9C18-449475BAA9A2}" type="presParOf" srcId="{34C1F3F4-D264-4B91-B5BF-D4BF376A5EA7}" destId="{87EDF761-4AF0-4397-B0A1-6E8888532E1B}" srcOrd="1" destOrd="0" presId="urn:microsoft.com/office/officeart/2016/7/layout/LinearArrowProcessNumbered"/>
    <dgm:cxn modelId="{0529EC32-A71F-4BFD-94F0-D2F3582C2304}" type="presParOf" srcId="{34C1F3F4-D264-4B91-B5BF-D4BF376A5EA7}" destId="{75D173FE-00E4-4E23-9C4D-6D46AAF5FF84}" srcOrd="2" destOrd="0" presId="urn:microsoft.com/office/officeart/2016/7/layout/LinearArrowProcessNumbered"/>
    <dgm:cxn modelId="{4292CA83-E881-4668-8503-2FCAF5C5B38C}" type="presParOf" srcId="{75D173FE-00E4-4E23-9C4D-6D46AAF5FF84}" destId="{C6417D83-EFB0-4393-82C7-0C2EB43E44AA}" srcOrd="0" destOrd="0" presId="urn:microsoft.com/office/officeart/2016/7/layout/LinearArrowProcessNumbered"/>
    <dgm:cxn modelId="{779500FF-B37D-4BCB-B811-08579F4926EA}" type="presParOf" srcId="{75D173FE-00E4-4E23-9C4D-6D46AAF5FF84}" destId="{6B9BD49E-615A-4663-AC7C-F8186B1A761A}" srcOrd="1" destOrd="0" presId="urn:microsoft.com/office/officeart/2016/7/layout/LinearArrowProcessNumbered"/>
    <dgm:cxn modelId="{66AD99B8-98CD-463A-AC37-CECBFEDC0CA2}" type="presParOf" srcId="{6B9BD49E-615A-4663-AC7C-F8186B1A761A}" destId="{B660C084-BABE-4BCC-8153-AA8F7D196B93}" srcOrd="0" destOrd="0" presId="urn:microsoft.com/office/officeart/2016/7/layout/LinearArrowProcessNumbered"/>
    <dgm:cxn modelId="{D7E8414D-91D3-4C93-B033-A71F8B2287DE}" type="presParOf" srcId="{6B9BD49E-615A-4663-AC7C-F8186B1A761A}" destId="{02556001-FD62-4C29-BE4A-5C3A3BE476D3}" srcOrd="1" destOrd="0" presId="urn:microsoft.com/office/officeart/2016/7/layout/LinearArrowProcessNumbered"/>
    <dgm:cxn modelId="{EAD1211A-ED6A-4151-995D-B8E887EA8FDE}" type="presParOf" srcId="{6B9BD49E-615A-4663-AC7C-F8186B1A761A}" destId="{64E5C951-2EB2-4D8D-AFD8-433E08E7DEEA}" srcOrd="2" destOrd="0" presId="urn:microsoft.com/office/officeart/2016/7/layout/LinearArrowProcessNumbered"/>
    <dgm:cxn modelId="{974C1564-7D36-4F6C-97F2-FEB8523454FE}" type="presParOf" srcId="{6B9BD49E-615A-4663-AC7C-F8186B1A761A}" destId="{32820C22-4E03-4B3F-B371-E00C0103C4A8}" srcOrd="3" destOrd="0" presId="urn:microsoft.com/office/officeart/2016/7/layout/LinearArrowProcessNumbered"/>
    <dgm:cxn modelId="{F263042A-30A6-4340-BAAC-D0D8F398EDCD}" type="presParOf" srcId="{75D173FE-00E4-4E23-9C4D-6D46AAF5FF84}" destId="{7EB6385A-B8C3-45BE-AA2D-FC6589B7DBC4}" srcOrd="2" destOrd="0" presId="urn:microsoft.com/office/officeart/2016/7/layout/LinearArrowProcessNumbered"/>
    <dgm:cxn modelId="{039456D3-FE89-4D7C-949C-366640E5299D}" type="presParOf" srcId="{34C1F3F4-D264-4B91-B5BF-D4BF376A5EA7}" destId="{68E5BAA3-87EE-4516-A445-5E26AEA81B6E}" srcOrd="3" destOrd="0" presId="urn:microsoft.com/office/officeart/2016/7/layout/LinearArrowProcessNumbered"/>
    <dgm:cxn modelId="{7F2CDED0-0E25-4528-A07E-D8DD2658B7D5}" type="presParOf" srcId="{34C1F3F4-D264-4B91-B5BF-D4BF376A5EA7}" destId="{B11251B5-8473-491C-8CB9-9CFB4D2EB2CF}" srcOrd="4" destOrd="0" presId="urn:microsoft.com/office/officeart/2016/7/layout/LinearArrowProcessNumbered"/>
    <dgm:cxn modelId="{87C5233A-DC94-4EFC-8223-93F143920B95}" type="presParOf" srcId="{B11251B5-8473-491C-8CB9-9CFB4D2EB2CF}" destId="{B1D6CF3C-207B-47FE-84DC-2E9F9714C6FD}" srcOrd="0" destOrd="0" presId="urn:microsoft.com/office/officeart/2016/7/layout/LinearArrowProcessNumbered"/>
    <dgm:cxn modelId="{E01C36D7-5E51-4E74-B4EC-41EED1ECB884}" type="presParOf" srcId="{B11251B5-8473-491C-8CB9-9CFB4D2EB2CF}" destId="{D0C20BAA-4D45-4246-8FBB-344AD0853A7E}" srcOrd="1" destOrd="0" presId="urn:microsoft.com/office/officeart/2016/7/layout/LinearArrowProcessNumbered"/>
    <dgm:cxn modelId="{DD632BD9-69C5-416A-985C-FA345505F117}" type="presParOf" srcId="{D0C20BAA-4D45-4246-8FBB-344AD0853A7E}" destId="{E35E1A8F-FBC2-4842-93DF-83A31BFE9CE6}" srcOrd="0" destOrd="0" presId="urn:microsoft.com/office/officeart/2016/7/layout/LinearArrowProcessNumbered"/>
    <dgm:cxn modelId="{B4D5FEBC-2AEE-470B-8BF7-20CD8CBC7A99}" type="presParOf" srcId="{D0C20BAA-4D45-4246-8FBB-344AD0853A7E}" destId="{DD10F698-B442-48DE-9AAB-0F2699101AA5}" srcOrd="1" destOrd="0" presId="urn:microsoft.com/office/officeart/2016/7/layout/LinearArrowProcessNumbered"/>
    <dgm:cxn modelId="{DF112DC8-8AB3-44ED-8BC0-F844EC01A3D0}" type="presParOf" srcId="{D0C20BAA-4D45-4246-8FBB-344AD0853A7E}" destId="{E2B814CF-8495-4404-9E6E-EED88A04BB94}" srcOrd="2" destOrd="0" presId="urn:microsoft.com/office/officeart/2016/7/layout/LinearArrowProcessNumbered"/>
    <dgm:cxn modelId="{1066B84B-EE78-4C68-A3FF-F3DF38838DAE}" type="presParOf" srcId="{D0C20BAA-4D45-4246-8FBB-344AD0853A7E}" destId="{F6F8434A-DF2F-4578-8F7F-6B24C4830A04}" srcOrd="3" destOrd="0" presId="urn:microsoft.com/office/officeart/2016/7/layout/LinearArrowProcessNumbered"/>
    <dgm:cxn modelId="{F6EA1349-80EC-44DA-B728-31696DA2ADFD}" type="presParOf" srcId="{B11251B5-8473-491C-8CB9-9CFB4D2EB2CF}" destId="{1C2A7C02-2758-455A-AD79-FCC4AA113E33}" srcOrd="2" destOrd="0" presId="urn:microsoft.com/office/officeart/2016/7/layout/LinearArrowProcessNumbered"/>
    <dgm:cxn modelId="{C34EF5C2-C6EE-4F85-9467-52BBBB2614E8}" type="presParOf" srcId="{34C1F3F4-D264-4B91-B5BF-D4BF376A5EA7}" destId="{DEBB8C72-7D69-4870-9BCD-67F8F9553517}" srcOrd="5" destOrd="0" presId="urn:microsoft.com/office/officeart/2016/7/layout/LinearArrowProcessNumbered"/>
    <dgm:cxn modelId="{3153E293-ED72-4DBF-A564-FD6CCD863744}" type="presParOf" srcId="{34C1F3F4-D264-4B91-B5BF-D4BF376A5EA7}" destId="{2517323D-180F-41CE-8A71-A33B53E98E2F}" srcOrd="6" destOrd="0" presId="urn:microsoft.com/office/officeart/2016/7/layout/LinearArrowProcessNumbered"/>
    <dgm:cxn modelId="{35FDB526-8143-4204-9417-3F0FA605DF60}" type="presParOf" srcId="{2517323D-180F-41CE-8A71-A33B53E98E2F}" destId="{DAEC3CFE-CAEF-43EF-A3F7-30533E80487E}" srcOrd="0" destOrd="0" presId="urn:microsoft.com/office/officeart/2016/7/layout/LinearArrowProcessNumbered"/>
    <dgm:cxn modelId="{EE38AAA2-3469-4C56-A1AA-11297F044CF3}" type="presParOf" srcId="{2517323D-180F-41CE-8A71-A33B53E98E2F}" destId="{43E712C8-788B-4408-8D0B-E5A234AC265C}" srcOrd="1" destOrd="0" presId="urn:microsoft.com/office/officeart/2016/7/layout/LinearArrowProcessNumbered"/>
    <dgm:cxn modelId="{6AD4DFA2-60E4-43A3-AD6E-669FC2713B12}" type="presParOf" srcId="{43E712C8-788B-4408-8D0B-E5A234AC265C}" destId="{ACF43FB0-752C-48E8-AB46-7E2DA97EC94D}" srcOrd="0" destOrd="0" presId="urn:microsoft.com/office/officeart/2016/7/layout/LinearArrowProcessNumbered"/>
    <dgm:cxn modelId="{B901B55E-0DDB-43FF-B172-3EFA848B1C84}" type="presParOf" srcId="{43E712C8-788B-4408-8D0B-E5A234AC265C}" destId="{942B250F-077A-4C27-A287-4381DE49B488}" srcOrd="1" destOrd="0" presId="urn:microsoft.com/office/officeart/2016/7/layout/LinearArrowProcessNumbered"/>
    <dgm:cxn modelId="{944F4A06-B7DE-4812-A4D5-B9359194D296}" type="presParOf" srcId="{43E712C8-788B-4408-8D0B-E5A234AC265C}" destId="{799F9CE6-2985-4101-9231-6311A53602E2}" srcOrd="2" destOrd="0" presId="urn:microsoft.com/office/officeart/2016/7/layout/LinearArrowProcessNumbered"/>
    <dgm:cxn modelId="{FE186B92-B94F-4282-BF98-DAFF278CFFDB}" type="presParOf" srcId="{43E712C8-788B-4408-8D0B-E5A234AC265C}" destId="{D8D0B78F-FC14-4CBB-BAE6-1FC3B2CEB57B}" srcOrd="3" destOrd="0" presId="urn:microsoft.com/office/officeart/2016/7/layout/LinearArrowProcessNumbered"/>
    <dgm:cxn modelId="{CD565510-CDBD-432A-8AEC-C72C6ED9147A}" type="presParOf" srcId="{2517323D-180F-41CE-8A71-A33B53E98E2F}" destId="{89EDFDCB-8566-4F13-A6D8-1584B57003B5}" srcOrd="2" destOrd="0" presId="urn:microsoft.com/office/officeart/2016/7/layout/LinearArrowProcessNumbered"/>
    <dgm:cxn modelId="{A11E88E9-3534-4CB3-AA79-CB9E21DB9207}" type="presParOf" srcId="{34C1F3F4-D264-4B91-B5BF-D4BF376A5EA7}" destId="{E534C469-A8CC-4DF9-B21B-164F53201D0A}" srcOrd="7" destOrd="0" presId="urn:microsoft.com/office/officeart/2016/7/layout/LinearArrowProcessNumbered"/>
    <dgm:cxn modelId="{99ED5C5D-FF32-41CF-AE80-7562B68641F3}" type="presParOf" srcId="{34C1F3F4-D264-4B91-B5BF-D4BF376A5EA7}" destId="{FFC79007-1D02-41D2-865F-2E3476D77D0F}" srcOrd="8" destOrd="0" presId="urn:microsoft.com/office/officeart/2016/7/layout/LinearArrowProcessNumbered"/>
    <dgm:cxn modelId="{4847DD10-6D6C-4AE2-A486-4F162EE1D3D0}" type="presParOf" srcId="{FFC79007-1D02-41D2-865F-2E3476D77D0F}" destId="{8B2A9B38-6386-4AF2-BE45-1A010EC1E7F0}" srcOrd="0" destOrd="0" presId="urn:microsoft.com/office/officeart/2016/7/layout/LinearArrowProcessNumbered"/>
    <dgm:cxn modelId="{998AE9CD-E335-4D7A-B65E-B5F51E10D7E3}" type="presParOf" srcId="{FFC79007-1D02-41D2-865F-2E3476D77D0F}" destId="{8D3B2281-1E8A-4ABD-8DAA-2EEE4C2DD319}" srcOrd="1" destOrd="0" presId="urn:microsoft.com/office/officeart/2016/7/layout/LinearArrowProcessNumbered"/>
    <dgm:cxn modelId="{0A34B39C-AF63-4E79-A3BD-3523D6271C99}" type="presParOf" srcId="{8D3B2281-1E8A-4ABD-8DAA-2EEE4C2DD319}" destId="{F4CF047A-BDE4-4AF3-9B1E-774D4E8AA49E}" srcOrd="0" destOrd="0" presId="urn:microsoft.com/office/officeart/2016/7/layout/LinearArrowProcessNumbered"/>
    <dgm:cxn modelId="{3BF7E391-6B6F-4963-A387-0716D64AF736}" type="presParOf" srcId="{8D3B2281-1E8A-4ABD-8DAA-2EEE4C2DD319}" destId="{EEA568BD-B5EE-4172-A5F7-F41E706C17E2}" srcOrd="1" destOrd="0" presId="urn:microsoft.com/office/officeart/2016/7/layout/LinearArrowProcessNumbered"/>
    <dgm:cxn modelId="{0CE231BF-ED64-45F6-A8E6-B39EB7179813}" type="presParOf" srcId="{8D3B2281-1E8A-4ABD-8DAA-2EEE4C2DD319}" destId="{E9816C48-A2AC-4944-B17E-97376D5D60DB}" srcOrd="2" destOrd="0" presId="urn:microsoft.com/office/officeart/2016/7/layout/LinearArrowProcessNumbered"/>
    <dgm:cxn modelId="{36260A18-5548-4195-B8B3-FDC363C76379}" type="presParOf" srcId="{8D3B2281-1E8A-4ABD-8DAA-2EEE4C2DD319}" destId="{F6249199-189A-45EA-A593-2840D51E3473}" srcOrd="3" destOrd="0" presId="urn:microsoft.com/office/officeart/2016/7/layout/LinearArrowProcessNumbered"/>
    <dgm:cxn modelId="{38B7A1DE-B93F-4AA7-912D-C97B78C38CDB}" type="presParOf" srcId="{FFC79007-1D02-41D2-865F-2E3476D77D0F}" destId="{437F6C09-156C-4B94-9083-0EBA6474735C}" srcOrd="2" destOrd="0" presId="urn:microsoft.com/office/officeart/2016/7/layout/LinearArrow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DA15C1-F821-4073-840F-CC2A6ED167D8}"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0A7CBEB5-E99C-47B2-A068-5E6B1C57C69F}">
      <dgm:prSet/>
      <dgm:spPr/>
      <dgm:t>
        <a:bodyPr/>
        <a:lstStyle/>
        <a:p>
          <a:pPr>
            <a:lnSpc>
              <a:spcPct val="100000"/>
            </a:lnSpc>
          </a:pPr>
          <a:r>
            <a:rPr lang="en-US"/>
            <a:t>Data Volume &amp; Velocity – performance bottlenecks</a:t>
          </a:r>
          <a:endParaRPr lang="en-US" dirty="0"/>
        </a:p>
      </dgm:t>
    </dgm:pt>
    <dgm:pt modelId="{961E7C66-0FF7-418C-8493-869840DB342B}" type="parTrans" cxnId="{E41C82C8-8D6C-4EEF-9268-E624ADE607EA}">
      <dgm:prSet/>
      <dgm:spPr/>
      <dgm:t>
        <a:bodyPr/>
        <a:lstStyle/>
        <a:p>
          <a:endParaRPr lang="en-US"/>
        </a:p>
      </dgm:t>
    </dgm:pt>
    <dgm:pt modelId="{50DB45C0-5BE4-47C3-A137-6337874C77CA}" type="sibTrans" cxnId="{E41C82C8-8D6C-4EEF-9268-E624ADE607EA}">
      <dgm:prSet/>
      <dgm:spPr/>
      <dgm:t>
        <a:bodyPr/>
        <a:lstStyle/>
        <a:p>
          <a:endParaRPr lang="en-US"/>
        </a:p>
      </dgm:t>
    </dgm:pt>
    <dgm:pt modelId="{8AD148EA-94C1-42C1-9C74-A36DBA34BEA0}">
      <dgm:prSet/>
      <dgm:spPr/>
      <dgm:t>
        <a:bodyPr/>
        <a:lstStyle/>
        <a:p>
          <a:pPr>
            <a:lnSpc>
              <a:spcPct val="100000"/>
            </a:lnSpc>
          </a:pPr>
          <a:r>
            <a:rPr lang="en-US"/>
            <a:t>Interoperability issues across devices</a:t>
          </a:r>
          <a:endParaRPr lang="en-US" dirty="0"/>
        </a:p>
      </dgm:t>
    </dgm:pt>
    <dgm:pt modelId="{CDDE2C58-EADA-440C-8BDC-DF159E907BD4}" type="parTrans" cxnId="{E75496BB-3B40-4079-8609-B795510E6547}">
      <dgm:prSet/>
      <dgm:spPr/>
      <dgm:t>
        <a:bodyPr/>
        <a:lstStyle/>
        <a:p>
          <a:endParaRPr lang="en-US"/>
        </a:p>
      </dgm:t>
    </dgm:pt>
    <dgm:pt modelId="{05415BFF-C08B-456F-A05A-3BFDD4544577}" type="sibTrans" cxnId="{E75496BB-3B40-4079-8609-B795510E6547}">
      <dgm:prSet/>
      <dgm:spPr/>
      <dgm:t>
        <a:bodyPr/>
        <a:lstStyle/>
        <a:p>
          <a:endParaRPr lang="en-US"/>
        </a:p>
      </dgm:t>
    </dgm:pt>
    <dgm:pt modelId="{809C832D-8C47-4F5B-8DAC-DD7AD3A63BD7}">
      <dgm:prSet/>
      <dgm:spPr/>
      <dgm:t>
        <a:bodyPr/>
        <a:lstStyle/>
        <a:p>
          <a:pPr>
            <a:lnSpc>
              <a:spcPct val="100000"/>
            </a:lnSpc>
          </a:pPr>
          <a:r>
            <a:rPr lang="en-US"/>
            <a:t>Weak governance of metadata standards</a:t>
          </a:r>
          <a:endParaRPr lang="en-US" dirty="0"/>
        </a:p>
      </dgm:t>
    </dgm:pt>
    <dgm:pt modelId="{6F838CE2-A182-423B-AEF0-CF8A40633745}" type="parTrans" cxnId="{53568AFB-FAB3-4233-991A-90BEA3880319}">
      <dgm:prSet/>
      <dgm:spPr/>
      <dgm:t>
        <a:bodyPr/>
        <a:lstStyle/>
        <a:p>
          <a:endParaRPr lang="en-US"/>
        </a:p>
      </dgm:t>
    </dgm:pt>
    <dgm:pt modelId="{175A7109-B993-4CD8-8067-097E2F0A5C35}" type="sibTrans" cxnId="{53568AFB-FAB3-4233-991A-90BEA3880319}">
      <dgm:prSet/>
      <dgm:spPr/>
      <dgm:t>
        <a:bodyPr/>
        <a:lstStyle/>
        <a:p>
          <a:endParaRPr lang="en-US"/>
        </a:p>
      </dgm:t>
    </dgm:pt>
    <dgm:pt modelId="{C5F351EA-CFE0-401E-ACD7-C94CB0336CF7}">
      <dgm:prSet/>
      <dgm:spPr/>
      <dgm:t>
        <a:bodyPr/>
        <a:lstStyle/>
        <a:p>
          <a:pPr>
            <a:lnSpc>
              <a:spcPct val="100000"/>
            </a:lnSpc>
          </a:pPr>
          <a:r>
            <a:rPr lang="en-US"/>
            <a:t>Resistance to adoption by staff</a:t>
          </a:r>
          <a:endParaRPr lang="en-US" dirty="0"/>
        </a:p>
      </dgm:t>
    </dgm:pt>
    <dgm:pt modelId="{F9F9916B-3CAA-4D27-9FB8-E2184B8303D7}" type="parTrans" cxnId="{E0DC9587-DD61-436E-ACBC-6D8E43843FB6}">
      <dgm:prSet/>
      <dgm:spPr/>
      <dgm:t>
        <a:bodyPr/>
        <a:lstStyle/>
        <a:p>
          <a:endParaRPr lang="en-US"/>
        </a:p>
      </dgm:t>
    </dgm:pt>
    <dgm:pt modelId="{0FC711E8-5B93-4B24-8446-30B6CD87F633}" type="sibTrans" cxnId="{E0DC9587-DD61-436E-ACBC-6D8E43843FB6}">
      <dgm:prSet/>
      <dgm:spPr/>
      <dgm:t>
        <a:bodyPr/>
        <a:lstStyle/>
        <a:p>
          <a:endParaRPr lang="en-US"/>
        </a:p>
      </dgm:t>
    </dgm:pt>
    <dgm:pt modelId="{F623C529-EA66-453D-8366-13C283C10BB1}" type="pres">
      <dgm:prSet presAssocID="{01DA15C1-F821-4073-840F-CC2A6ED167D8}" presName="vert0" presStyleCnt="0">
        <dgm:presLayoutVars>
          <dgm:dir/>
          <dgm:animOne val="branch"/>
          <dgm:animLvl val="lvl"/>
        </dgm:presLayoutVars>
      </dgm:prSet>
      <dgm:spPr/>
    </dgm:pt>
    <dgm:pt modelId="{C73EDA19-55DB-40C0-ABED-EFE0F83F4410}" type="pres">
      <dgm:prSet presAssocID="{0A7CBEB5-E99C-47B2-A068-5E6B1C57C69F}" presName="thickLine" presStyleLbl="alignNode1" presStyleIdx="0" presStyleCnt="4"/>
      <dgm:spPr/>
    </dgm:pt>
    <dgm:pt modelId="{5104B833-3B15-4585-8B86-0293D02B56C1}" type="pres">
      <dgm:prSet presAssocID="{0A7CBEB5-E99C-47B2-A068-5E6B1C57C69F}" presName="horz1" presStyleCnt="0"/>
      <dgm:spPr/>
    </dgm:pt>
    <dgm:pt modelId="{E0737140-83E4-4639-94C7-FA512B2DD99D}" type="pres">
      <dgm:prSet presAssocID="{0A7CBEB5-E99C-47B2-A068-5E6B1C57C69F}" presName="tx1" presStyleLbl="revTx" presStyleIdx="0" presStyleCnt="4"/>
      <dgm:spPr/>
    </dgm:pt>
    <dgm:pt modelId="{A0368C27-6FBC-48AE-B7D0-89C451B75085}" type="pres">
      <dgm:prSet presAssocID="{0A7CBEB5-E99C-47B2-A068-5E6B1C57C69F}" presName="vert1" presStyleCnt="0"/>
      <dgm:spPr/>
    </dgm:pt>
    <dgm:pt modelId="{BDE6462E-65A2-4411-8934-842B322CFD5D}" type="pres">
      <dgm:prSet presAssocID="{8AD148EA-94C1-42C1-9C74-A36DBA34BEA0}" presName="thickLine" presStyleLbl="alignNode1" presStyleIdx="1" presStyleCnt="4"/>
      <dgm:spPr/>
    </dgm:pt>
    <dgm:pt modelId="{53E086A5-B34B-45DA-9525-82A3FD9AC8C0}" type="pres">
      <dgm:prSet presAssocID="{8AD148EA-94C1-42C1-9C74-A36DBA34BEA0}" presName="horz1" presStyleCnt="0"/>
      <dgm:spPr/>
    </dgm:pt>
    <dgm:pt modelId="{511BDFD6-48B2-43BB-AAF4-812AFA8ADCD7}" type="pres">
      <dgm:prSet presAssocID="{8AD148EA-94C1-42C1-9C74-A36DBA34BEA0}" presName="tx1" presStyleLbl="revTx" presStyleIdx="1" presStyleCnt="4"/>
      <dgm:spPr/>
    </dgm:pt>
    <dgm:pt modelId="{96DFC3C2-C65D-4EC6-B089-91C3097F7045}" type="pres">
      <dgm:prSet presAssocID="{8AD148EA-94C1-42C1-9C74-A36DBA34BEA0}" presName="vert1" presStyleCnt="0"/>
      <dgm:spPr/>
    </dgm:pt>
    <dgm:pt modelId="{B51FFA79-4FE6-488B-9B12-4EF75DB82D85}" type="pres">
      <dgm:prSet presAssocID="{809C832D-8C47-4F5B-8DAC-DD7AD3A63BD7}" presName="thickLine" presStyleLbl="alignNode1" presStyleIdx="2" presStyleCnt="4"/>
      <dgm:spPr/>
    </dgm:pt>
    <dgm:pt modelId="{ABD5C630-3B16-4AD5-8BD7-A1EE54B52EF5}" type="pres">
      <dgm:prSet presAssocID="{809C832D-8C47-4F5B-8DAC-DD7AD3A63BD7}" presName="horz1" presStyleCnt="0"/>
      <dgm:spPr/>
    </dgm:pt>
    <dgm:pt modelId="{0B6D887F-99C3-48F9-8C2E-FDCA9D356B61}" type="pres">
      <dgm:prSet presAssocID="{809C832D-8C47-4F5B-8DAC-DD7AD3A63BD7}" presName="tx1" presStyleLbl="revTx" presStyleIdx="2" presStyleCnt="4"/>
      <dgm:spPr/>
    </dgm:pt>
    <dgm:pt modelId="{3B894416-DA69-401B-AE2E-CCACCA5AD8C8}" type="pres">
      <dgm:prSet presAssocID="{809C832D-8C47-4F5B-8DAC-DD7AD3A63BD7}" presName="vert1" presStyleCnt="0"/>
      <dgm:spPr/>
    </dgm:pt>
    <dgm:pt modelId="{D5334D24-A44B-4CDC-8D0F-957C5D701FBD}" type="pres">
      <dgm:prSet presAssocID="{C5F351EA-CFE0-401E-ACD7-C94CB0336CF7}" presName="thickLine" presStyleLbl="alignNode1" presStyleIdx="3" presStyleCnt="4"/>
      <dgm:spPr/>
    </dgm:pt>
    <dgm:pt modelId="{BD56FEE8-DBFC-4B93-BBF5-DA419C408A52}" type="pres">
      <dgm:prSet presAssocID="{C5F351EA-CFE0-401E-ACD7-C94CB0336CF7}" presName="horz1" presStyleCnt="0"/>
      <dgm:spPr/>
    </dgm:pt>
    <dgm:pt modelId="{0BD13EBF-F83B-4B89-89B4-BE12DB6F8A56}" type="pres">
      <dgm:prSet presAssocID="{C5F351EA-CFE0-401E-ACD7-C94CB0336CF7}" presName="tx1" presStyleLbl="revTx" presStyleIdx="3" presStyleCnt="4"/>
      <dgm:spPr/>
    </dgm:pt>
    <dgm:pt modelId="{DF2CBA1A-6E07-4A5C-B513-CF95B7961D4F}" type="pres">
      <dgm:prSet presAssocID="{C5F351EA-CFE0-401E-ACD7-C94CB0336CF7}" presName="vert1" presStyleCnt="0"/>
      <dgm:spPr/>
    </dgm:pt>
  </dgm:ptLst>
  <dgm:cxnLst>
    <dgm:cxn modelId="{91FD4415-C9ED-4D19-AB5F-DF7DB9E27A77}" type="presOf" srcId="{C5F351EA-CFE0-401E-ACD7-C94CB0336CF7}" destId="{0BD13EBF-F83B-4B89-89B4-BE12DB6F8A56}" srcOrd="0" destOrd="0" presId="urn:microsoft.com/office/officeart/2008/layout/LinedList"/>
    <dgm:cxn modelId="{2D419929-62CF-49FD-AB40-917CFC60CAD5}" type="presOf" srcId="{01DA15C1-F821-4073-840F-CC2A6ED167D8}" destId="{F623C529-EA66-453D-8366-13C283C10BB1}" srcOrd="0" destOrd="0" presId="urn:microsoft.com/office/officeart/2008/layout/LinedList"/>
    <dgm:cxn modelId="{94301843-85E2-4FFE-864F-174476F3825D}" type="presOf" srcId="{8AD148EA-94C1-42C1-9C74-A36DBA34BEA0}" destId="{511BDFD6-48B2-43BB-AAF4-812AFA8ADCD7}" srcOrd="0" destOrd="0" presId="urn:microsoft.com/office/officeart/2008/layout/LinedList"/>
    <dgm:cxn modelId="{B3EBBB49-268C-4FE4-A87B-062CB399609F}" type="presOf" srcId="{0A7CBEB5-E99C-47B2-A068-5E6B1C57C69F}" destId="{E0737140-83E4-4639-94C7-FA512B2DD99D}" srcOrd="0" destOrd="0" presId="urn:microsoft.com/office/officeart/2008/layout/LinedList"/>
    <dgm:cxn modelId="{E0DC9587-DD61-436E-ACBC-6D8E43843FB6}" srcId="{01DA15C1-F821-4073-840F-CC2A6ED167D8}" destId="{C5F351EA-CFE0-401E-ACD7-C94CB0336CF7}" srcOrd="3" destOrd="0" parTransId="{F9F9916B-3CAA-4D27-9FB8-E2184B8303D7}" sibTransId="{0FC711E8-5B93-4B24-8446-30B6CD87F633}"/>
    <dgm:cxn modelId="{E75496BB-3B40-4079-8609-B795510E6547}" srcId="{01DA15C1-F821-4073-840F-CC2A6ED167D8}" destId="{8AD148EA-94C1-42C1-9C74-A36DBA34BEA0}" srcOrd="1" destOrd="0" parTransId="{CDDE2C58-EADA-440C-8BDC-DF159E907BD4}" sibTransId="{05415BFF-C08B-456F-A05A-3BFDD4544577}"/>
    <dgm:cxn modelId="{E41C82C8-8D6C-4EEF-9268-E624ADE607EA}" srcId="{01DA15C1-F821-4073-840F-CC2A6ED167D8}" destId="{0A7CBEB5-E99C-47B2-A068-5E6B1C57C69F}" srcOrd="0" destOrd="0" parTransId="{961E7C66-0FF7-418C-8493-869840DB342B}" sibTransId="{50DB45C0-5BE4-47C3-A137-6337874C77CA}"/>
    <dgm:cxn modelId="{562B50F1-C833-49D4-B4BD-354CA111EF5F}" type="presOf" srcId="{809C832D-8C47-4F5B-8DAC-DD7AD3A63BD7}" destId="{0B6D887F-99C3-48F9-8C2E-FDCA9D356B61}" srcOrd="0" destOrd="0" presId="urn:microsoft.com/office/officeart/2008/layout/LinedList"/>
    <dgm:cxn modelId="{53568AFB-FAB3-4233-991A-90BEA3880319}" srcId="{01DA15C1-F821-4073-840F-CC2A6ED167D8}" destId="{809C832D-8C47-4F5B-8DAC-DD7AD3A63BD7}" srcOrd="2" destOrd="0" parTransId="{6F838CE2-A182-423B-AEF0-CF8A40633745}" sibTransId="{175A7109-B993-4CD8-8067-097E2F0A5C35}"/>
    <dgm:cxn modelId="{A5D9FCAD-40BF-46A9-8872-D4D76F5BD15F}" type="presParOf" srcId="{F623C529-EA66-453D-8366-13C283C10BB1}" destId="{C73EDA19-55DB-40C0-ABED-EFE0F83F4410}" srcOrd="0" destOrd="0" presId="urn:microsoft.com/office/officeart/2008/layout/LinedList"/>
    <dgm:cxn modelId="{C1E40E7B-3DFE-4199-A398-E1A67AE3D546}" type="presParOf" srcId="{F623C529-EA66-453D-8366-13C283C10BB1}" destId="{5104B833-3B15-4585-8B86-0293D02B56C1}" srcOrd="1" destOrd="0" presId="urn:microsoft.com/office/officeart/2008/layout/LinedList"/>
    <dgm:cxn modelId="{85208794-40CB-4526-B5A1-6BA02C0CF1C0}" type="presParOf" srcId="{5104B833-3B15-4585-8B86-0293D02B56C1}" destId="{E0737140-83E4-4639-94C7-FA512B2DD99D}" srcOrd="0" destOrd="0" presId="urn:microsoft.com/office/officeart/2008/layout/LinedList"/>
    <dgm:cxn modelId="{DBBFEA06-9F98-4A2F-BF37-6ADE6EDAEAFC}" type="presParOf" srcId="{5104B833-3B15-4585-8B86-0293D02B56C1}" destId="{A0368C27-6FBC-48AE-B7D0-89C451B75085}" srcOrd="1" destOrd="0" presId="urn:microsoft.com/office/officeart/2008/layout/LinedList"/>
    <dgm:cxn modelId="{6DD16460-49ED-4B78-80A6-9A99065550C0}" type="presParOf" srcId="{F623C529-EA66-453D-8366-13C283C10BB1}" destId="{BDE6462E-65A2-4411-8934-842B322CFD5D}" srcOrd="2" destOrd="0" presId="urn:microsoft.com/office/officeart/2008/layout/LinedList"/>
    <dgm:cxn modelId="{AE01BE18-6E46-41BD-AB6A-99B0A96AF123}" type="presParOf" srcId="{F623C529-EA66-453D-8366-13C283C10BB1}" destId="{53E086A5-B34B-45DA-9525-82A3FD9AC8C0}" srcOrd="3" destOrd="0" presId="urn:microsoft.com/office/officeart/2008/layout/LinedList"/>
    <dgm:cxn modelId="{64D37E6D-476D-4475-84EA-5A54E3E02FBE}" type="presParOf" srcId="{53E086A5-B34B-45DA-9525-82A3FD9AC8C0}" destId="{511BDFD6-48B2-43BB-AAF4-812AFA8ADCD7}" srcOrd="0" destOrd="0" presId="urn:microsoft.com/office/officeart/2008/layout/LinedList"/>
    <dgm:cxn modelId="{0FF0869E-3E91-4E67-9016-83931A720B10}" type="presParOf" srcId="{53E086A5-B34B-45DA-9525-82A3FD9AC8C0}" destId="{96DFC3C2-C65D-4EC6-B089-91C3097F7045}" srcOrd="1" destOrd="0" presId="urn:microsoft.com/office/officeart/2008/layout/LinedList"/>
    <dgm:cxn modelId="{485B5B78-0EA5-4D2E-A410-DA008AD39583}" type="presParOf" srcId="{F623C529-EA66-453D-8366-13C283C10BB1}" destId="{B51FFA79-4FE6-488B-9B12-4EF75DB82D85}" srcOrd="4" destOrd="0" presId="urn:microsoft.com/office/officeart/2008/layout/LinedList"/>
    <dgm:cxn modelId="{1999AF2F-DD10-4E70-AD40-07DA7B44C5C0}" type="presParOf" srcId="{F623C529-EA66-453D-8366-13C283C10BB1}" destId="{ABD5C630-3B16-4AD5-8BD7-A1EE54B52EF5}" srcOrd="5" destOrd="0" presId="urn:microsoft.com/office/officeart/2008/layout/LinedList"/>
    <dgm:cxn modelId="{79421AD1-1D81-4109-9CB7-E0798273A761}" type="presParOf" srcId="{ABD5C630-3B16-4AD5-8BD7-A1EE54B52EF5}" destId="{0B6D887F-99C3-48F9-8C2E-FDCA9D356B61}" srcOrd="0" destOrd="0" presId="urn:microsoft.com/office/officeart/2008/layout/LinedList"/>
    <dgm:cxn modelId="{5ED6CF51-BC5C-4FAB-AC79-A664F1C90126}" type="presParOf" srcId="{ABD5C630-3B16-4AD5-8BD7-A1EE54B52EF5}" destId="{3B894416-DA69-401B-AE2E-CCACCA5AD8C8}" srcOrd="1" destOrd="0" presId="urn:microsoft.com/office/officeart/2008/layout/LinedList"/>
    <dgm:cxn modelId="{FA68F1A7-C252-4939-BBEF-6C865689D2AA}" type="presParOf" srcId="{F623C529-EA66-453D-8366-13C283C10BB1}" destId="{D5334D24-A44B-4CDC-8D0F-957C5D701FBD}" srcOrd="6" destOrd="0" presId="urn:microsoft.com/office/officeart/2008/layout/LinedList"/>
    <dgm:cxn modelId="{A8C51AAC-4233-45D9-8859-CB0BADD454D0}" type="presParOf" srcId="{F623C529-EA66-453D-8366-13C283C10BB1}" destId="{BD56FEE8-DBFC-4B93-BBF5-DA419C408A52}" srcOrd="7" destOrd="0" presId="urn:microsoft.com/office/officeart/2008/layout/LinedList"/>
    <dgm:cxn modelId="{A2344133-BB2B-4378-A4AA-48E2E0E17BD1}" type="presParOf" srcId="{BD56FEE8-DBFC-4B93-BBF5-DA419C408A52}" destId="{0BD13EBF-F83B-4B89-89B4-BE12DB6F8A56}" srcOrd="0" destOrd="0" presId="urn:microsoft.com/office/officeart/2008/layout/LinedList"/>
    <dgm:cxn modelId="{9F0545F6-A495-47A4-9B1E-9EC64BA81A6F}" type="presParOf" srcId="{BD56FEE8-DBFC-4B93-BBF5-DA419C408A52}" destId="{DF2CBA1A-6E07-4A5C-B513-CF95B7961D4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2AC4CF6-5B2B-4AA8-8DC6-0858F53E9F9A}"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31887492-EB0F-4878-9B50-5472BA314CE7}">
      <dgm:prSet/>
      <dgm:spPr/>
      <dgm:t>
        <a:bodyPr/>
        <a:lstStyle/>
        <a:p>
          <a:r>
            <a:rPr lang="en-US" b="1" i="0">
              <a:latin typeface="Times New Roman" panose="02020603050405020304" pitchFamily="18" charset="0"/>
              <a:cs typeface="Times New Roman" panose="02020603050405020304" pitchFamily="18" charset="0"/>
            </a:rPr>
            <a:t>Metadata Framework</a:t>
          </a:r>
          <a:r>
            <a:rPr lang="en-US" b="0" i="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a:latin typeface="Times New Roman" panose="02020603050405020304" pitchFamily="18" charset="0"/>
            <a:cs typeface="Times New Roman" panose="02020603050405020304" pitchFamily="18" charset="0"/>
          </a:endParaRPr>
        </a:p>
      </dgm:t>
    </dgm:pt>
    <dgm:pt modelId="{5D4A4B5B-D1E3-4A6B-AB4A-7099D4DCA1BF}" type="parTrans" cxnId="{70602B96-977D-4FB0-94DA-0F7780944CBA}">
      <dgm:prSet/>
      <dgm:spPr/>
      <dgm:t>
        <a:bodyPr/>
        <a:lstStyle/>
        <a:p>
          <a:endParaRPr lang="en-US"/>
        </a:p>
      </dgm:t>
    </dgm:pt>
    <dgm:pt modelId="{DAD36D5B-8BDE-4353-8E58-F9198CA6D57F}" type="sibTrans" cxnId="{70602B96-977D-4FB0-94DA-0F7780944CBA}">
      <dgm:prSet/>
      <dgm:spPr/>
      <dgm:t>
        <a:bodyPr/>
        <a:lstStyle/>
        <a:p>
          <a:endParaRPr lang="en-US"/>
        </a:p>
      </dgm:t>
    </dgm:pt>
    <dgm:pt modelId="{FD5E51B6-0079-4695-B750-685259B6552F}">
      <dgm:prSet/>
      <dgm:spPr/>
      <dgm:t>
        <a:bodyPr/>
        <a:lstStyle/>
        <a:p>
          <a:r>
            <a:rPr lang="en-US" b="1" i="0" dirty="0">
              <a:latin typeface="Times New Roman" panose="02020603050405020304" pitchFamily="18" charset="0"/>
              <a:cs typeface="Times New Roman" panose="02020603050405020304" pitchFamily="18" charset="0"/>
            </a:rPr>
            <a:t>Automated Metadata Collection</a:t>
          </a:r>
          <a:r>
            <a:rPr lang="en-US" b="0" i="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dirty="0">
            <a:latin typeface="Times New Roman" panose="02020603050405020304" pitchFamily="18" charset="0"/>
            <a:cs typeface="Times New Roman" panose="02020603050405020304" pitchFamily="18" charset="0"/>
          </a:endParaRPr>
        </a:p>
      </dgm:t>
    </dgm:pt>
    <dgm:pt modelId="{AAA9DBD3-670C-4A90-84B5-3CD8779CBFF3}" type="parTrans" cxnId="{DC15B875-8B2A-4E78-BCC1-B79CDA8755C1}">
      <dgm:prSet/>
      <dgm:spPr/>
      <dgm:t>
        <a:bodyPr/>
        <a:lstStyle/>
        <a:p>
          <a:endParaRPr lang="en-US"/>
        </a:p>
      </dgm:t>
    </dgm:pt>
    <dgm:pt modelId="{F753AE26-F433-4A4B-ABC4-E2269760244C}" type="sibTrans" cxnId="{DC15B875-8B2A-4E78-BCC1-B79CDA8755C1}">
      <dgm:prSet/>
      <dgm:spPr/>
      <dgm:t>
        <a:bodyPr/>
        <a:lstStyle/>
        <a:p>
          <a:endParaRPr lang="en-US"/>
        </a:p>
      </dgm:t>
    </dgm:pt>
    <dgm:pt modelId="{9FA3ED17-5A5E-4978-8B2F-277683439FF7}">
      <dgm:prSet/>
      <dgm:spPr/>
      <dgm:t>
        <a:bodyPr/>
        <a:lstStyle/>
        <a:p>
          <a:r>
            <a:rPr lang="en-US" b="1" i="0">
              <a:latin typeface="Times New Roman" panose="02020603050405020304" pitchFamily="18" charset="0"/>
              <a:cs typeface="Times New Roman" panose="02020603050405020304" pitchFamily="18" charset="0"/>
            </a:rPr>
            <a:t>Metadata Storage</a:t>
          </a:r>
          <a:r>
            <a:rPr lang="en-US" b="0" i="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a:latin typeface="Times New Roman" panose="02020603050405020304" pitchFamily="18" charset="0"/>
            <a:cs typeface="Times New Roman" panose="02020603050405020304" pitchFamily="18" charset="0"/>
          </a:endParaRPr>
        </a:p>
      </dgm:t>
    </dgm:pt>
    <dgm:pt modelId="{2840DB35-D705-4E4B-BEC0-F95C3159CABD}" type="parTrans" cxnId="{0BAD3F4B-7F2B-4958-9BB5-ADE7F17E9CE2}">
      <dgm:prSet/>
      <dgm:spPr/>
      <dgm:t>
        <a:bodyPr/>
        <a:lstStyle/>
        <a:p>
          <a:endParaRPr lang="en-US"/>
        </a:p>
      </dgm:t>
    </dgm:pt>
    <dgm:pt modelId="{F1873BC5-611B-48E3-B8E0-70AD925385FC}" type="sibTrans" cxnId="{0BAD3F4B-7F2B-4958-9BB5-ADE7F17E9CE2}">
      <dgm:prSet/>
      <dgm:spPr/>
      <dgm:t>
        <a:bodyPr/>
        <a:lstStyle/>
        <a:p>
          <a:endParaRPr lang="en-US"/>
        </a:p>
      </dgm:t>
    </dgm:pt>
    <dgm:pt modelId="{71E0763C-1F7B-4DBA-B3AD-1D584E2FB180}">
      <dgm:prSet/>
      <dgm:spPr/>
      <dgm:t>
        <a:bodyPr/>
        <a:lstStyle/>
        <a:p>
          <a:r>
            <a:rPr lang="en-US" b="1" i="0" dirty="0">
              <a:latin typeface="Times New Roman" panose="02020603050405020304" pitchFamily="18" charset="0"/>
              <a:cs typeface="Times New Roman" panose="02020603050405020304" pitchFamily="18" charset="0"/>
            </a:rPr>
            <a:t>Data Visualization</a:t>
          </a:r>
          <a:r>
            <a:rPr lang="en-US" b="0" i="0" dirty="0">
              <a:latin typeface="Times New Roman" panose="02020603050405020304" pitchFamily="18" charset="0"/>
              <a:cs typeface="Times New Roman" panose="02020603050405020304" pitchFamily="18" charset="0"/>
            </a:rPr>
            <a:t>: Use Amazon </a:t>
          </a:r>
          <a:r>
            <a:rPr lang="en-US" b="0" i="0" dirty="0" err="1">
              <a:latin typeface="Times New Roman" panose="02020603050405020304" pitchFamily="18" charset="0"/>
              <a:cs typeface="Times New Roman" panose="02020603050405020304" pitchFamily="18" charset="0"/>
            </a:rPr>
            <a:t>QuickSight</a:t>
          </a:r>
          <a:r>
            <a:rPr lang="en-US" b="0" i="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dirty="0">
            <a:latin typeface="Times New Roman" panose="02020603050405020304" pitchFamily="18" charset="0"/>
            <a:cs typeface="Times New Roman" panose="02020603050405020304" pitchFamily="18" charset="0"/>
          </a:endParaRPr>
        </a:p>
      </dgm:t>
    </dgm:pt>
    <dgm:pt modelId="{5232E655-3F77-4FB6-8B51-FAAAAAC01B81}" type="parTrans" cxnId="{2C285D2C-962F-4DA3-86F9-8005B9A5E963}">
      <dgm:prSet/>
      <dgm:spPr/>
      <dgm:t>
        <a:bodyPr/>
        <a:lstStyle/>
        <a:p>
          <a:endParaRPr lang="en-US"/>
        </a:p>
      </dgm:t>
    </dgm:pt>
    <dgm:pt modelId="{C5E9FFC5-BC91-49BD-8080-BD8BB61819A2}" type="sibTrans" cxnId="{2C285D2C-962F-4DA3-86F9-8005B9A5E963}">
      <dgm:prSet/>
      <dgm:spPr/>
      <dgm:t>
        <a:bodyPr/>
        <a:lstStyle/>
        <a:p>
          <a:endParaRPr lang="en-US"/>
        </a:p>
      </dgm:t>
    </dgm:pt>
    <dgm:pt modelId="{45EA993A-705E-4095-A7C4-A033E89055ED}" type="pres">
      <dgm:prSet presAssocID="{82AC4CF6-5B2B-4AA8-8DC6-0858F53E9F9A}" presName="outerComposite" presStyleCnt="0">
        <dgm:presLayoutVars>
          <dgm:chMax val="5"/>
          <dgm:dir/>
          <dgm:resizeHandles val="exact"/>
        </dgm:presLayoutVars>
      </dgm:prSet>
      <dgm:spPr/>
    </dgm:pt>
    <dgm:pt modelId="{F93ABAC9-B3D9-44C1-8E40-E6FA26DE5557}" type="pres">
      <dgm:prSet presAssocID="{82AC4CF6-5B2B-4AA8-8DC6-0858F53E9F9A}" presName="dummyMaxCanvas" presStyleCnt="0">
        <dgm:presLayoutVars/>
      </dgm:prSet>
      <dgm:spPr/>
    </dgm:pt>
    <dgm:pt modelId="{1D3F51DE-DFD9-4329-A2A7-06E0C9DA3CC2}" type="pres">
      <dgm:prSet presAssocID="{82AC4CF6-5B2B-4AA8-8DC6-0858F53E9F9A}" presName="FourNodes_1" presStyleLbl="node1" presStyleIdx="0" presStyleCnt="4">
        <dgm:presLayoutVars>
          <dgm:bulletEnabled val="1"/>
        </dgm:presLayoutVars>
      </dgm:prSet>
      <dgm:spPr/>
    </dgm:pt>
    <dgm:pt modelId="{D929AEBA-A2F7-4F78-87E3-5A6E6068E1DD}" type="pres">
      <dgm:prSet presAssocID="{82AC4CF6-5B2B-4AA8-8DC6-0858F53E9F9A}" presName="FourNodes_2" presStyleLbl="node1" presStyleIdx="1" presStyleCnt="4">
        <dgm:presLayoutVars>
          <dgm:bulletEnabled val="1"/>
        </dgm:presLayoutVars>
      </dgm:prSet>
      <dgm:spPr/>
    </dgm:pt>
    <dgm:pt modelId="{ECED83AD-1394-45A2-8B10-8322256BB371}" type="pres">
      <dgm:prSet presAssocID="{82AC4CF6-5B2B-4AA8-8DC6-0858F53E9F9A}" presName="FourNodes_3" presStyleLbl="node1" presStyleIdx="2" presStyleCnt="4">
        <dgm:presLayoutVars>
          <dgm:bulletEnabled val="1"/>
        </dgm:presLayoutVars>
      </dgm:prSet>
      <dgm:spPr/>
    </dgm:pt>
    <dgm:pt modelId="{56D8AC6C-A550-4B8F-B58B-2187D63D5E6D}" type="pres">
      <dgm:prSet presAssocID="{82AC4CF6-5B2B-4AA8-8DC6-0858F53E9F9A}" presName="FourNodes_4" presStyleLbl="node1" presStyleIdx="3" presStyleCnt="4">
        <dgm:presLayoutVars>
          <dgm:bulletEnabled val="1"/>
        </dgm:presLayoutVars>
      </dgm:prSet>
      <dgm:spPr/>
    </dgm:pt>
    <dgm:pt modelId="{D69735DF-BC1D-4BEA-8D2D-BEE1D7E0D3A3}" type="pres">
      <dgm:prSet presAssocID="{82AC4CF6-5B2B-4AA8-8DC6-0858F53E9F9A}" presName="FourConn_1-2" presStyleLbl="fgAccFollowNode1" presStyleIdx="0" presStyleCnt="3">
        <dgm:presLayoutVars>
          <dgm:bulletEnabled val="1"/>
        </dgm:presLayoutVars>
      </dgm:prSet>
      <dgm:spPr/>
    </dgm:pt>
    <dgm:pt modelId="{2F8F675E-A690-4BAD-BF7B-9F094396EB95}" type="pres">
      <dgm:prSet presAssocID="{82AC4CF6-5B2B-4AA8-8DC6-0858F53E9F9A}" presName="FourConn_2-3" presStyleLbl="fgAccFollowNode1" presStyleIdx="1" presStyleCnt="3">
        <dgm:presLayoutVars>
          <dgm:bulletEnabled val="1"/>
        </dgm:presLayoutVars>
      </dgm:prSet>
      <dgm:spPr/>
    </dgm:pt>
    <dgm:pt modelId="{D9AEAA87-4DE9-4A79-8FE6-D7BDD16462C3}" type="pres">
      <dgm:prSet presAssocID="{82AC4CF6-5B2B-4AA8-8DC6-0858F53E9F9A}" presName="FourConn_3-4" presStyleLbl="fgAccFollowNode1" presStyleIdx="2" presStyleCnt="3">
        <dgm:presLayoutVars>
          <dgm:bulletEnabled val="1"/>
        </dgm:presLayoutVars>
      </dgm:prSet>
      <dgm:spPr/>
    </dgm:pt>
    <dgm:pt modelId="{F678E010-3C87-415D-B24E-EF743876772F}" type="pres">
      <dgm:prSet presAssocID="{82AC4CF6-5B2B-4AA8-8DC6-0858F53E9F9A}" presName="FourNodes_1_text" presStyleLbl="node1" presStyleIdx="3" presStyleCnt="4">
        <dgm:presLayoutVars>
          <dgm:bulletEnabled val="1"/>
        </dgm:presLayoutVars>
      </dgm:prSet>
      <dgm:spPr/>
    </dgm:pt>
    <dgm:pt modelId="{3258DDFA-57FF-400E-8B0B-079211105A0A}" type="pres">
      <dgm:prSet presAssocID="{82AC4CF6-5B2B-4AA8-8DC6-0858F53E9F9A}" presName="FourNodes_2_text" presStyleLbl="node1" presStyleIdx="3" presStyleCnt="4">
        <dgm:presLayoutVars>
          <dgm:bulletEnabled val="1"/>
        </dgm:presLayoutVars>
      </dgm:prSet>
      <dgm:spPr/>
    </dgm:pt>
    <dgm:pt modelId="{551CD7FB-F6E6-42E3-A00C-A256DB377F56}" type="pres">
      <dgm:prSet presAssocID="{82AC4CF6-5B2B-4AA8-8DC6-0858F53E9F9A}" presName="FourNodes_3_text" presStyleLbl="node1" presStyleIdx="3" presStyleCnt="4">
        <dgm:presLayoutVars>
          <dgm:bulletEnabled val="1"/>
        </dgm:presLayoutVars>
      </dgm:prSet>
      <dgm:spPr/>
    </dgm:pt>
    <dgm:pt modelId="{3051044D-7DE1-4183-A807-8D0C307D6ED3}" type="pres">
      <dgm:prSet presAssocID="{82AC4CF6-5B2B-4AA8-8DC6-0858F53E9F9A}" presName="FourNodes_4_text" presStyleLbl="node1" presStyleIdx="3" presStyleCnt="4">
        <dgm:presLayoutVars>
          <dgm:bulletEnabled val="1"/>
        </dgm:presLayoutVars>
      </dgm:prSet>
      <dgm:spPr/>
    </dgm:pt>
  </dgm:ptLst>
  <dgm:cxnLst>
    <dgm:cxn modelId="{2C285D2C-962F-4DA3-86F9-8005B9A5E963}" srcId="{82AC4CF6-5B2B-4AA8-8DC6-0858F53E9F9A}" destId="{71E0763C-1F7B-4DBA-B3AD-1D584E2FB180}" srcOrd="3" destOrd="0" parTransId="{5232E655-3F77-4FB6-8B51-FAAAAAC01B81}" sibTransId="{C5E9FFC5-BC91-49BD-8080-BD8BB61819A2}"/>
    <dgm:cxn modelId="{2852915B-0D91-4CA9-8EDE-5282080BE034}" type="presOf" srcId="{71E0763C-1F7B-4DBA-B3AD-1D584E2FB180}" destId="{56D8AC6C-A550-4B8F-B58B-2187D63D5E6D}" srcOrd="0" destOrd="0" presId="urn:microsoft.com/office/officeart/2005/8/layout/vProcess5"/>
    <dgm:cxn modelId="{C9961942-6AC2-49D4-BA14-8B8C41EFD8CE}" type="presOf" srcId="{31887492-EB0F-4878-9B50-5472BA314CE7}" destId="{F678E010-3C87-415D-B24E-EF743876772F}" srcOrd="1" destOrd="0" presId="urn:microsoft.com/office/officeart/2005/8/layout/vProcess5"/>
    <dgm:cxn modelId="{0BAD3F4B-7F2B-4958-9BB5-ADE7F17E9CE2}" srcId="{82AC4CF6-5B2B-4AA8-8DC6-0858F53E9F9A}" destId="{9FA3ED17-5A5E-4978-8B2F-277683439FF7}" srcOrd="2" destOrd="0" parTransId="{2840DB35-D705-4E4B-BEC0-F95C3159CABD}" sibTransId="{F1873BC5-611B-48E3-B8E0-70AD925385FC}"/>
    <dgm:cxn modelId="{6B35B74B-1039-48EC-A36A-C9A24F63A8FD}" type="presOf" srcId="{FD5E51B6-0079-4695-B750-685259B6552F}" destId="{3258DDFA-57FF-400E-8B0B-079211105A0A}" srcOrd="1" destOrd="0" presId="urn:microsoft.com/office/officeart/2005/8/layout/vProcess5"/>
    <dgm:cxn modelId="{5C9FF76F-40DF-45BB-9260-BEA86DBC964D}" type="presOf" srcId="{71E0763C-1F7B-4DBA-B3AD-1D584E2FB180}" destId="{3051044D-7DE1-4183-A807-8D0C307D6ED3}" srcOrd="1" destOrd="0" presId="urn:microsoft.com/office/officeart/2005/8/layout/vProcess5"/>
    <dgm:cxn modelId="{DC15B875-8B2A-4E78-BCC1-B79CDA8755C1}" srcId="{82AC4CF6-5B2B-4AA8-8DC6-0858F53E9F9A}" destId="{FD5E51B6-0079-4695-B750-685259B6552F}" srcOrd="1" destOrd="0" parTransId="{AAA9DBD3-670C-4A90-84B5-3CD8779CBFF3}" sibTransId="{F753AE26-F433-4A4B-ABC4-E2269760244C}"/>
    <dgm:cxn modelId="{70602B96-977D-4FB0-94DA-0F7780944CBA}" srcId="{82AC4CF6-5B2B-4AA8-8DC6-0858F53E9F9A}" destId="{31887492-EB0F-4878-9B50-5472BA314CE7}" srcOrd="0" destOrd="0" parTransId="{5D4A4B5B-D1E3-4A6B-AB4A-7099D4DCA1BF}" sibTransId="{DAD36D5B-8BDE-4353-8E58-F9198CA6D57F}"/>
    <dgm:cxn modelId="{2AC4A498-313A-4830-8E81-2B9A10A922EF}" type="presOf" srcId="{FD5E51B6-0079-4695-B750-685259B6552F}" destId="{D929AEBA-A2F7-4F78-87E3-5A6E6068E1DD}" srcOrd="0" destOrd="0" presId="urn:microsoft.com/office/officeart/2005/8/layout/vProcess5"/>
    <dgm:cxn modelId="{D2AB88BA-0FF8-48FB-87BA-697333B6A28C}" type="presOf" srcId="{DAD36D5B-8BDE-4353-8E58-F9198CA6D57F}" destId="{D69735DF-BC1D-4BEA-8D2D-BEE1D7E0D3A3}" srcOrd="0" destOrd="0" presId="urn:microsoft.com/office/officeart/2005/8/layout/vProcess5"/>
    <dgm:cxn modelId="{283102BE-616F-418B-8D40-D21E8712150E}" type="presOf" srcId="{9FA3ED17-5A5E-4978-8B2F-277683439FF7}" destId="{551CD7FB-F6E6-42E3-A00C-A256DB377F56}" srcOrd="1" destOrd="0" presId="urn:microsoft.com/office/officeart/2005/8/layout/vProcess5"/>
    <dgm:cxn modelId="{17D0BED1-8079-466A-9C16-F448F5842C25}" type="presOf" srcId="{82AC4CF6-5B2B-4AA8-8DC6-0858F53E9F9A}" destId="{45EA993A-705E-4095-A7C4-A033E89055ED}" srcOrd="0" destOrd="0" presId="urn:microsoft.com/office/officeart/2005/8/layout/vProcess5"/>
    <dgm:cxn modelId="{E27016D6-9219-467D-A378-C648CD64A50B}" type="presOf" srcId="{31887492-EB0F-4878-9B50-5472BA314CE7}" destId="{1D3F51DE-DFD9-4329-A2A7-06E0C9DA3CC2}" srcOrd="0" destOrd="0" presId="urn:microsoft.com/office/officeart/2005/8/layout/vProcess5"/>
    <dgm:cxn modelId="{78E697E8-222C-4263-9D7E-C01B2149E996}" type="presOf" srcId="{F753AE26-F433-4A4B-ABC4-E2269760244C}" destId="{2F8F675E-A690-4BAD-BF7B-9F094396EB95}" srcOrd="0" destOrd="0" presId="urn:microsoft.com/office/officeart/2005/8/layout/vProcess5"/>
    <dgm:cxn modelId="{7FFCBFED-31C8-450F-9431-735774CFD91B}" type="presOf" srcId="{9FA3ED17-5A5E-4978-8B2F-277683439FF7}" destId="{ECED83AD-1394-45A2-8B10-8322256BB371}" srcOrd="0" destOrd="0" presId="urn:microsoft.com/office/officeart/2005/8/layout/vProcess5"/>
    <dgm:cxn modelId="{1B193FF7-267E-4BC8-9CB5-73E28CCBE44A}" type="presOf" srcId="{F1873BC5-611B-48E3-B8E0-70AD925385FC}" destId="{D9AEAA87-4DE9-4A79-8FE6-D7BDD16462C3}" srcOrd="0" destOrd="0" presId="urn:microsoft.com/office/officeart/2005/8/layout/vProcess5"/>
    <dgm:cxn modelId="{A63D452F-4396-4D63-A1C3-4857E82831BC}" type="presParOf" srcId="{45EA993A-705E-4095-A7C4-A033E89055ED}" destId="{F93ABAC9-B3D9-44C1-8E40-E6FA26DE5557}" srcOrd="0" destOrd="0" presId="urn:microsoft.com/office/officeart/2005/8/layout/vProcess5"/>
    <dgm:cxn modelId="{9FA9A356-53DA-47FF-A05E-AB3A218CFA19}" type="presParOf" srcId="{45EA993A-705E-4095-A7C4-A033E89055ED}" destId="{1D3F51DE-DFD9-4329-A2A7-06E0C9DA3CC2}" srcOrd="1" destOrd="0" presId="urn:microsoft.com/office/officeart/2005/8/layout/vProcess5"/>
    <dgm:cxn modelId="{DD3E4FB0-C630-4B16-9307-05D86BDDDC5F}" type="presParOf" srcId="{45EA993A-705E-4095-A7C4-A033E89055ED}" destId="{D929AEBA-A2F7-4F78-87E3-5A6E6068E1DD}" srcOrd="2" destOrd="0" presId="urn:microsoft.com/office/officeart/2005/8/layout/vProcess5"/>
    <dgm:cxn modelId="{9EDBFBFA-7160-4995-80ED-D28639447CD2}" type="presParOf" srcId="{45EA993A-705E-4095-A7C4-A033E89055ED}" destId="{ECED83AD-1394-45A2-8B10-8322256BB371}" srcOrd="3" destOrd="0" presId="urn:microsoft.com/office/officeart/2005/8/layout/vProcess5"/>
    <dgm:cxn modelId="{5290B382-062B-4F5C-8091-E841EA9A2DCD}" type="presParOf" srcId="{45EA993A-705E-4095-A7C4-A033E89055ED}" destId="{56D8AC6C-A550-4B8F-B58B-2187D63D5E6D}" srcOrd="4" destOrd="0" presId="urn:microsoft.com/office/officeart/2005/8/layout/vProcess5"/>
    <dgm:cxn modelId="{2C2109BA-F1D2-4814-A30A-2B2D073A3582}" type="presParOf" srcId="{45EA993A-705E-4095-A7C4-A033E89055ED}" destId="{D69735DF-BC1D-4BEA-8D2D-BEE1D7E0D3A3}" srcOrd="5" destOrd="0" presId="urn:microsoft.com/office/officeart/2005/8/layout/vProcess5"/>
    <dgm:cxn modelId="{ACEA7E49-6A10-4405-9FEB-5AFABA25E7CA}" type="presParOf" srcId="{45EA993A-705E-4095-A7C4-A033E89055ED}" destId="{2F8F675E-A690-4BAD-BF7B-9F094396EB95}" srcOrd="6" destOrd="0" presId="urn:microsoft.com/office/officeart/2005/8/layout/vProcess5"/>
    <dgm:cxn modelId="{8DEBF443-DCDA-4609-811B-C282F8545561}" type="presParOf" srcId="{45EA993A-705E-4095-A7C4-A033E89055ED}" destId="{D9AEAA87-4DE9-4A79-8FE6-D7BDD16462C3}" srcOrd="7" destOrd="0" presId="urn:microsoft.com/office/officeart/2005/8/layout/vProcess5"/>
    <dgm:cxn modelId="{58ADF8DD-2523-4240-929D-BC67630E6887}" type="presParOf" srcId="{45EA993A-705E-4095-A7C4-A033E89055ED}" destId="{F678E010-3C87-415D-B24E-EF743876772F}" srcOrd="8" destOrd="0" presId="urn:microsoft.com/office/officeart/2005/8/layout/vProcess5"/>
    <dgm:cxn modelId="{C4FF43AC-E143-49AF-9D2A-F6ED8C47F2FC}" type="presParOf" srcId="{45EA993A-705E-4095-A7C4-A033E89055ED}" destId="{3258DDFA-57FF-400E-8B0B-079211105A0A}" srcOrd="9" destOrd="0" presId="urn:microsoft.com/office/officeart/2005/8/layout/vProcess5"/>
    <dgm:cxn modelId="{979E44C8-3C3C-4C2A-8CCD-F93D05D193FD}" type="presParOf" srcId="{45EA993A-705E-4095-A7C4-A033E89055ED}" destId="{551CD7FB-F6E6-42E3-A00C-A256DB377F56}" srcOrd="10" destOrd="0" presId="urn:microsoft.com/office/officeart/2005/8/layout/vProcess5"/>
    <dgm:cxn modelId="{AD5D814A-AC59-454F-A8D4-C8832CBD8B77}" type="presParOf" srcId="{45EA993A-705E-4095-A7C4-A033E89055ED}" destId="{3051044D-7DE1-4183-A807-8D0C307D6ED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3B641-9D57-4728-B4D0-324572EC5D09}">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1DC4E2-0FF8-4849-821E-F480DAB38F93}">
      <dsp:nvSpPr>
        <dsp:cNvPr id="0" name=""/>
        <dsp:cNvSpPr/>
      </dsp:nvSpPr>
      <dsp:spPr>
        <a:xfrm>
          <a:off x="0" y="640"/>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INTRODUCTION</a:t>
          </a:r>
          <a:endParaRPr lang="en-US" sz="1900" kern="1200">
            <a:latin typeface="Times New Roman" panose="02020603050405020304" pitchFamily="18" charset="0"/>
            <a:cs typeface="Times New Roman" panose="02020603050405020304" pitchFamily="18" charset="0"/>
          </a:endParaRPr>
        </a:p>
      </dsp:txBody>
      <dsp:txXfrm>
        <a:off x="0" y="640"/>
        <a:ext cx="6391275" cy="403492"/>
      </dsp:txXfrm>
    </dsp:sp>
    <dsp:sp modelId="{E94B6F06-1262-456A-9CFC-6BC01A0C3A32}">
      <dsp:nvSpPr>
        <dsp:cNvPr id="0" name=""/>
        <dsp:cNvSpPr/>
      </dsp:nvSpPr>
      <dsp:spPr>
        <a:xfrm>
          <a:off x="0" y="404133"/>
          <a:ext cx="6391275" cy="0"/>
        </a:xfrm>
        <a:prstGeom prst="line">
          <a:avLst/>
        </a:prstGeom>
        <a:solidFill>
          <a:schemeClr val="accent2">
            <a:hueOff val="-1647143"/>
            <a:satOff val="75"/>
            <a:lumOff val="0"/>
            <a:alphaOff val="0"/>
          </a:schemeClr>
        </a:solidFill>
        <a:ln w="19050" cap="rnd" cmpd="sng" algn="ctr">
          <a:solidFill>
            <a:schemeClr val="accent2">
              <a:hueOff val="-1647143"/>
              <a:satOff val="7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9AE1D0F-677F-471C-92B6-1AADEB26FF7A}">
      <dsp:nvSpPr>
        <dsp:cNvPr id="0" name=""/>
        <dsp:cNvSpPr/>
      </dsp:nvSpPr>
      <dsp:spPr>
        <a:xfrm>
          <a:off x="0" y="404133"/>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CONCEPTS &amp; DEFINITIONS</a:t>
          </a:r>
        </a:p>
      </dsp:txBody>
      <dsp:txXfrm>
        <a:off x="0" y="404133"/>
        <a:ext cx="6391275" cy="403492"/>
      </dsp:txXfrm>
    </dsp:sp>
    <dsp:sp modelId="{581956AB-728C-4A63-B9BF-BB1CFFB569C1}">
      <dsp:nvSpPr>
        <dsp:cNvPr id="0" name=""/>
        <dsp:cNvSpPr/>
      </dsp:nvSpPr>
      <dsp:spPr>
        <a:xfrm>
          <a:off x="0" y="807626"/>
          <a:ext cx="6391275" cy="0"/>
        </a:xfrm>
        <a:prstGeom prst="line">
          <a:avLst/>
        </a:prstGeom>
        <a:solidFill>
          <a:schemeClr val="accent2">
            <a:hueOff val="-3294287"/>
            <a:satOff val="150"/>
            <a:lumOff val="0"/>
            <a:alphaOff val="0"/>
          </a:schemeClr>
        </a:solidFill>
        <a:ln w="19050" cap="rnd" cmpd="sng" algn="ctr">
          <a:solidFill>
            <a:schemeClr val="accent2">
              <a:hueOff val="-3294287"/>
              <a:satOff val="15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4E7048-BD4F-40D0-BA7E-30716C83453D}">
      <dsp:nvSpPr>
        <dsp:cNvPr id="0" name=""/>
        <dsp:cNvSpPr/>
      </dsp:nvSpPr>
      <dsp:spPr>
        <a:xfrm>
          <a:off x="0" y="807626"/>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BENEFITS OF METADATA</a:t>
          </a:r>
          <a:endParaRPr lang="en-US" sz="1900" kern="1200">
            <a:latin typeface="Times New Roman" panose="02020603050405020304" pitchFamily="18" charset="0"/>
            <a:cs typeface="Times New Roman" panose="02020603050405020304" pitchFamily="18" charset="0"/>
          </a:endParaRPr>
        </a:p>
      </dsp:txBody>
      <dsp:txXfrm>
        <a:off x="0" y="807626"/>
        <a:ext cx="6391275" cy="403492"/>
      </dsp:txXfrm>
    </dsp:sp>
    <dsp:sp modelId="{D8A23335-5CF1-4EA0-9FDA-EACAF1504E2F}">
      <dsp:nvSpPr>
        <dsp:cNvPr id="0" name=""/>
        <dsp:cNvSpPr/>
      </dsp:nvSpPr>
      <dsp:spPr>
        <a:xfrm>
          <a:off x="0" y="1211118"/>
          <a:ext cx="6391275" cy="0"/>
        </a:xfrm>
        <a:prstGeom prst="line">
          <a:avLst/>
        </a:prstGeom>
        <a:solidFill>
          <a:schemeClr val="accent2">
            <a:hueOff val="-4941430"/>
            <a:satOff val="225"/>
            <a:lumOff val="0"/>
            <a:alphaOff val="0"/>
          </a:schemeClr>
        </a:solidFill>
        <a:ln w="19050" cap="rnd" cmpd="sng" algn="ctr">
          <a:solidFill>
            <a:schemeClr val="accent2">
              <a:hueOff val="-4941430"/>
              <a:satOff val="22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D39BE4-8A85-4A22-A877-947BF93773AC}">
      <dsp:nvSpPr>
        <dsp:cNvPr id="0" name=""/>
        <dsp:cNvSpPr/>
      </dsp:nvSpPr>
      <dsp:spPr>
        <a:xfrm>
          <a:off x="0" y="1211118"/>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TYPES OF METADATA</a:t>
          </a:r>
          <a:endParaRPr lang="en-US" sz="1900" kern="1200">
            <a:latin typeface="Times New Roman" panose="02020603050405020304" pitchFamily="18" charset="0"/>
            <a:cs typeface="Times New Roman" panose="02020603050405020304" pitchFamily="18" charset="0"/>
          </a:endParaRPr>
        </a:p>
      </dsp:txBody>
      <dsp:txXfrm>
        <a:off x="0" y="1211118"/>
        <a:ext cx="6391275" cy="403492"/>
      </dsp:txXfrm>
    </dsp:sp>
    <dsp:sp modelId="{E71DFEA4-70F3-4A3E-8C9C-45BE514C3E6B}">
      <dsp:nvSpPr>
        <dsp:cNvPr id="0" name=""/>
        <dsp:cNvSpPr/>
      </dsp:nvSpPr>
      <dsp:spPr>
        <a:xfrm>
          <a:off x="0" y="1614611"/>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21039-6173-42F5-8AD3-C42FA003A01C}">
      <dsp:nvSpPr>
        <dsp:cNvPr id="0" name=""/>
        <dsp:cNvSpPr/>
      </dsp:nvSpPr>
      <dsp:spPr>
        <a:xfrm>
          <a:off x="0" y="1614611"/>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BEST PRACTICES FOR METADATA MANAGEMENT</a:t>
          </a:r>
          <a:endParaRPr lang="en-US" sz="1900" kern="1200" dirty="0">
            <a:latin typeface="Times New Roman" panose="02020603050405020304" pitchFamily="18" charset="0"/>
            <a:cs typeface="Times New Roman" panose="02020603050405020304" pitchFamily="18" charset="0"/>
          </a:endParaRPr>
        </a:p>
      </dsp:txBody>
      <dsp:txXfrm>
        <a:off x="0" y="1614611"/>
        <a:ext cx="6391275" cy="403492"/>
      </dsp:txXfrm>
    </dsp:sp>
    <dsp:sp modelId="{42881E15-F108-47D6-ADAE-82BA27359A9C}">
      <dsp:nvSpPr>
        <dsp:cNvPr id="0" name=""/>
        <dsp:cNvSpPr/>
      </dsp:nvSpPr>
      <dsp:spPr>
        <a:xfrm>
          <a:off x="0" y="2018104"/>
          <a:ext cx="6391275" cy="0"/>
        </a:xfrm>
        <a:prstGeom prst="line">
          <a:avLst/>
        </a:prstGeom>
        <a:solidFill>
          <a:schemeClr val="accent2">
            <a:hueOff val="-8235717"/>
            <a:satOff val="375"/>
            <a:lumOff val="0"/>
            <a:alphaOff val="0"/>
          </a:schemeClr>
        </a:solidFill>
        <a:ln w="19050" cap="rnd" cmpd="sng" algn="ctr">
          <a:solidFill>
            <a:schemeClr val="accent2">
              <a:hueOff val="-8235717"/>
              <a:satOff val="375"/>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E860E-1DD7-47C9-A52D-69A0151F266D}">
      <dsp:nvSpPr>
        <dsp:cNvPr id="0" name=""/>
        <dsp:cNvSpPr/>
      </dsp:nvSpPr>
      <dsp:spPr>
        <a:xfrm>
          <a:off x="0" y="2018104"/>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POTENTIAL CHALLENGES</a:t>
          </a:r>
        </a:p>
      </dsp:txBody>
      <dsp:txXfrm>
        <a:off x="0" y="2018104"/>
        <a:ext cx="6391275" cy="403492"/>
      </dsp:txXfrm>
    </dsp:sp>
    <dsp:sp modelId="{5C4C59CC-8F72-44DE-985C-4D15D0598342}">
      <dsp:nvSpPr>
        <dsp:cNvPr id="0" name=""/>
        <dsp:cNvSpPr/>
      </dsp:nvSpPr>
      <dsp:spPr>
        <a:xfrm>
          <a:off x="0" y="2421597"/>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4A9F21-F6C1-4BA8-B4EF-BE62EAAF2D4A}">
      <dsp:nvSpPr>
        <dsp:cNvPr id="0" name=""/>
        <dsp:cNvSpPr/>
      </dsp:nvSpPr>
      <dsp:spPr>
        <a:xfrm>
          <a:off x="0" y="2421597"/>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dirty="0">
              <a:latin typeface="Times New Roman" panose="02020603050405020304" pitchFamily="18" charset="0"/>
              <a:cs typeface="Times New Roman" panose="02020603050405020304" pitchFamily="18" charset="0"/>
            </a:rPr>
            <a:t>TAILORED APPROACH</a:t>
          </a:r>
          <a:endParaRPr lang="en-US" sz="1900" kern="1200" dirty="0">
            <a:latin typeface="Times New Roman" panose="02020603050405020304" pitchFamily="18" charset="0"/>
            <a:cs typeface="Times New Roman" panose="02020603050405020304" pitchFamily="18" charset="0"/>
          </a:endParaRPr>
        </a:p>
      </dsp:txBody>
      <dsp:txXfrm>
        <a:off x="0" y="2421597"/>
        <a:ext cx="6391275" cy="403492"/>
      </dsp:txXfrm>
    </dsp:sp>
    <dsp:sp modelId="{A4F99327-620A-4860-81AA-1F98C9351695}">
      <dsp:nvSpPr>
        <dsp:cNvPr id="0" name=""/>
        <dsp:cNvSpPr/>
      </dsp:nvSpPr>
      <dsp:spPr>
        <a:xfrm>
          <a:off x="0" y="2825089"/>
          <a:ext cx="6391275" cy="0"/>
        </a:xfrm>
        <a:prstGeom prst="line">
          <a:avLst/>
        </a:prstGeom>
        <a:solidFill>
          <a:schemeClr val="accent2">
            <a:hueOff val="-11530003"/>
            <a:satOff val="526"/>
            <a:lumOff val="0"/>
            <a:alphaOff val="0"/>
          </a:schemeClr>
        </a:solidFill>
        <a:ln w="19050" cap="rnd" cmpd="sng" algn="ctr">
          <a:solidFill>
            <a:schemeClr val="accent2">
              <a:hueOff val="-11530003"/>
              <a:satOff val="52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8DC205-05F2-46A3-AC33-B2840E9DAA7A}">
      <dsp:nvSpPr>
        <dsp:cNvPr id="0" name=""/>
        <dsp:cNvSpPr/>
      </dsp:nvSpPr>
      <dsp:spPr>
        <a:xfrm>
          <a:off x="0" y="2825089"/>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RISK FACTORS</a:t>
          </a:r>
        </a:p>
      </dsp:txBody>
      <dsp:txXfrm>
        <a:off x="0" y="2825089"/>
        <a:ext cx="6391275" cy="403492"/>
      </dsp:txXfrm>
    </dsp:sp>
    <dsp:sp modelId="{62FEC382-9B7E-4643-B99C-D9E71BA2BC1F}">
      <dsp:nvSpPr>
        <dsp:cNvPr id="0" name=""/>
        <dsp:cNvSpPr/>
      </dsp:nvSpPr>
      <dsp:spPr>
        <a:xfrm>
          <a:off x="0" y="3228582"/>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469122-0888-4A28-872F-65BB9F9627FC}">
      <dsp:nvSpPr>
        <dsp:cNvPr id="0" name=""/>
        <dsp:cNvSpPr/>
      </dsp:nvSpPr>
      <dsp:spPr>
        <a:xfrm>
          <a:off x="0" y="3228582"/>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IDENTIFYING GAPS</a:t>
          </a:r>
        </a:p>
      </dsp:txBody>
      <dsp:txXfrm>
        <a:off x="0" y="3228582"/>
        <a:ext cx="6391275" cy="403492"/>
      </dsp:txXfrm>
    </dsp:sp>
    <dsp:sp modelId="{B9C4ACFB-7FB8-4504-A0CF-8DD752E2AA4A}">
      <dsp:nvSpPr>
        <dsp:cNvPr id="0" name=""/>
        <dsp:cNvSpPr/>
      </dsp:nvSpPr>
      <dsp:spPr>
        <a:xfrm>
          <a:off x="0" y="3632075"/>
          <a:ext cx="6391275" cy="0"/>
        </a:xfrm>
        <a:prstGeom prst="line">
          <a:avLst/>
        </a:prstGeom>
        <a:solidFill>
          <a:schemeClr val="accent2">
            <a:hueOff val="-14824290"/>
            <a:satOff val="676"/>
            <a:lumOff val="0"/>
            <a:alphaOff val="0"/>
          </a:schemeClr>
        </a:solidFill>
        <a:ln w="19050" cap="rnd" cmpd="sng" algn="ctr">
          <a:solidFill>
            <a:schemeClr val="accent2">
              <a:hueOff val="-14824290"/>
              <a:satOff val="67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07231-F48A-48DB-87A3-BFB339AB9BCD}">
      <dsp:nvSpPr>
        <dsp:cNvPr id="0" name=""/>
        <dsp:cNvSpPr/>
      </dsp:nvSpPr>
      <dsp:spPr>
        <a:xfrm>
          <a:off x="0" y="3632075"/>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BRIDGING THE GAPS</a:t>
          </a:r>
        </a:p>
      </dsp:txBody>
      <dsp:txXfrm>
        <a:off x="0" y="3632075"/>
        <a:ext cx="6391275" cy="403492"/>
      </dsp:txXfrm>
    </dsp:sp>
    <dsp:sp modelId="{CFD959EC-A2C5-463B-8923-69E8557B2B86}">
      <dsp:nvSpPr>
        <dsp:cNvPr id="0" name=""/>
        <dsp:cNvSpPr/>
      </dsp:nvSpPr>
      <dsp:spPr>
        <a:xfrm>
          <a:off x="0" y="4035568"/>
          <a:ext cx="6391275" cy="0"/>
        </a:xfrm>
        <a:prstGeom prst="line">
          <a:avLst/>
        </a:prstGeom>
        <a:solidFill>
          <a:schemeClr val="accent2">
            <a:hueOff val="-16471434"/>
            <a:satOff val="751"/>
            <a:lumOff val="0"/>
            <a:alphaOff val="0"/>
          </a:schemeClr>
        </a:solidFill>
        <a:ln w="19050" cap="rnd" cmpd="sng" algn="ctr">
          <a:solidFill>
            <a:schemeClr val="accent2">
              <a:hueOff val="-16471434"/>
              <a:satOff val="7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05FCD8-87D2-4F9D-99A0-FD64FA4AAF69}">
      <dsp:nvSpPr>
        <dsp:cNvPr id="0" name=""/>
        <dsp:cNvSpPr/>
      </dsp:nvSpPr>
      <dsp:spPr>
        <a:xfrm>
          <a:off x="0" y="4035568"/>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THE 3 PILLARS: PROCESS, PERSONNEL, TECHNOLOGY</a:t>
          </a:r>
        </a:p>
      </dsp:txBody>
      <dsp:txXfrm>
        <a:off x="0" y="4035568"/>
        <a:ext cx="6391275" cy="403492"/>
      </dsp:txXfrm>
    </dsp:sp>
    <dsp:sp modelId="{80D7AEBA-3C36-40DB-9C81-C821BE9A7F40}">
      <dsp:nvSpPr>
        <dsp:cNvPr id="0" name=""/>
        <dsp:cNvSpPr/>
      </dsp:nvSpPr>
      <dsp:spPr>
        <a:xfrm>
          <a:off x="0" y="4439060"/>
          <a:ext cx="6391275" cy="0"/>
        </a:xfrm>
        <a:prstGeom prst="line">
          <a:avLst/>
        </a:prstGeom>
        <a:solidFill>
          <a:schemeClr val="accent2">
            <a:hueOff val="-18118577"/>
            <a:satOff val="826"/>
            <a:lumOff val="0"/>
            <a:alphaOff val="0"/>
          </a:schemeClr>
        </a:solidFill>
        <a:ln w="19050" cap="rnd" cmpd="sng" algn="ctr">
          <a:solidFill>
            <a:schemeClr val="accent2">
              <a:hueOff val="-18118577"/>
              <a:satOff val="826"/>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541F60-51FE-45DF-9DCA-1780A6FDA21A}">
      <dsp:nvSpPr>
        <dsp:cNvPr id="0" name=""/>
        <dsp:cNvSpPr/>
      </dsp:nvSpPr>
      <dsp:spPr>
        <a:xfrm>
          <a:off x="0" y="4439060"/>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IMPLEMENTATION ROADMAP</a:t>
          </a:r>
          <a:endParaRPr lang="en-US" sz="1900" kern="1200">
            <a:latin typeface="Times New Roman" panose="02020603050405020304" pitchFamily="18" charset="0"/>
            <a:cs typeface="Times New Roman" panose="02020603050405020304" pitchFamily="18" charset="0"/>
          </a:endParaRPr>
        </a:p>
      </dsp:txBody>
      <dsp:txXfrm>
        <a:off x="0" y="4439060"/>
        <a:ext cx="6391275" cy="403492"/>
      </dsp:txXfrm>
    </dsp:sp>
    <dsp:sp modelId="{5B59B623-8504-42AB-BC6F-2862EC32E444}">
      <dsp:nvSpPr>
        <dsp:cNvPr id="0" name=""/>
        <dsp:cNvSpPr/>
      </dsp:nvSpPr>
      <dsp:spPr>
        <a:xfrm>
          <a:off x="0" y="4842553"/>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587236-5171-433C-9A82-AF5D182AA084}">
      <dsp:nvSpPr>
        <dsp:cNvPr id="0" name=""/>
        <dsp:cNvSpPr/>
      </dsp:nvSpPr>
      <dsp:spPr>
        <a:xfrm>
          <a:off x="0" y="4842553"/>
          <a:ext cx="6391275" cy="4034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b="0" i="0" kern="1200">
              <a:latin typeface="Times New Roman" panose="02020603050405020304" pitchFamily="18" charset="0"/>
              <a:cs typeface="Times New Roman" panose="02020603050405020304" pitchFamily="18" charset="0"/>
            </a:rPr>
            <a:t>CONCLUSION</a:t>
          </a:r>
          <a:endParaRPr lang="en-US" sz="1900" kern="1200">
            <a:latin typeface="Times New Roman" panose="02020603050405020304" pitchFamily="18" charset="0"/>
            <a:cs typeface="Times New Roman" panose="02020603050405020304" pitchFamily="18" charset="0"/>
          </a:endParaRPr>
        </a:p>
      </dsp:txBody>
      <dsp:txXfrm>
        <a:off x="0" y="4842553"/>
        <a:ext cx="6391275" cy="4034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977B95-AF24-4109-974B-B4A9CB3B25CE}">
      <dsp:nvSpPr>
        <dsp:cNvPr id="0" name=""/>
        <dsp:cNvSpPr/>
      </dsp:nvSpPr>
      <dsp:spPr>
        <a:xfrm>
          <a:off x="0" y="20155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Security &amp; Privacy threats to sensitive metadata</a:t>
          </a:r>
        </a:p>
      </dsp:txBody>
      <dsp:txXfrm>
        <a:off x="33926" y="235476"/>
        <a:ext cx="8757807" cy="627128"/>
      </dsp:txXfrm>
    </dsp:sp>
    <dsp:sp modelId="{1840718E-781E-4274-A7BC-0DCA82BF3962}">
      <dsp:nvSpPr>
        <dsp:cNvPr id="0" name=""/>
        <dsp:cNvSpPr/>
      </dsp:nvSpPr>
      <dsp:spPr>
        <a:xfrm>
          <a:off x="0" y="97429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Scalability limits as IoT data grows</a:t>
          </a:r>
        </a:p>
      </dsp:txBody>
      <dsp:txXfrm>
        <a:off x="33926" y="1008216"/>
        <a:ext cx="8757807" cy="627128"/>
      </dsp:txXfrm>
    </dsp:sp>
    <dsp:sp modelId="{5E3590E0-34D1-439B-97CC-BFA2A096025D}">
      <dsp:nvSpPr>
        <dsp:cNvPr id="0" name=""/>
        <dsp:cNvSpPr/>
      </dsp:nvSpPr>
      <dsp:spPr>
        <a:xfrm>
          <a:off x="0" y="174703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 Poor data quality reduces reliability</a:t>
          </a:r>
        </a:p>
      </dsp:txBody>
      <dsp:txXfrm>
        <a:off x="33926" y="1780956"/>
        <a:ext cx="8757807" cy="627128"/>
      </dsp:txXfrm>
    </dsp:sp>
    <dsp:sp modelId="{48F8DC6E-B617-46FA-B92E-BF93C0316113}">
      <dsp:nvSpPr>
        <dsp:cNvPr id="0" name=""/>
        <dsp:cNvSpPr/>
      </dsp:nvSpPr>
      <dsp:spPr>
        <a:xfrm>
          <a:off x="0" y="2519770"/>
          <a:ext cx="8825659" cy="69498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 Dependency on AWS-native tools</a:t>
          </a:r>
        </a:p>
      </dsp:txBody>
      <dsp:txXfrm>
        <a:off x="33926" y="2553696"/>
        <a:ext cx="8757807" cy="6271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9D595-AFC3-492F-A4E7-C41E109A1105}">
      <dsp:nvSpPr>
        <dsp:cNvPr id="0" name=""/>
        <dsp:cNvSpPr/>
      </dsp:nvSpPr>
      <dsp:spPr>
        <a:xfrm>
          <a:off x="3447299" y="1258"/>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It is a secure, scalable cloud computing platform by Amazon, that provides on-demand technology services—including storage, computing power, databases, networking, analytics, and Internet of Things (IoT) tools—over the internet.</a:t>
          </a:r>
          <a:endParaRPr lang="en-US" sz="1400" kern="1200" dirty="0"/>
        </a:p>
      </dsp:txBody>
      <dsp:txXfrm>
        <a:off x="3447299" y="126067"/>
        <a:ext cx="7526279" cy="748855"/>
      </dsp:txXfrm>
    </dsp:sp>
    <dsp:sp modelId="{4C345420-2C05-4A72-98C2-28A5FD6E3BAA}">
      <dsp:nvSpPr>
        <dsp:cNvPr id="0" name=""/>
        <dsp:cNvSpPr/>
      </dsp:nvSpPr>
      <dsp:spPr>
        <a:xfrm>
          <a:off x="0" y="0"/>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Amazon Web Services (AWS):</a:t>
          </a:r>
          <a:endParaRPr lang="en-US" sz="1400" kern="1200" dirty="0"/>
        </a:p>
      </dsp:txBody>
      <dsp:txXfrm>
        <a:off x="48741" y="48741"/>
        <a:ext cx="3344475" cy="900991"/>
      </dsp:txXfrm>
    </dsp:sp>
    <dsp:sp modelId="{0B5EE1AB-C7EE-4461-BAA8-E8AE3DAC4D2A}">
      <dsp:nvSpPr>
        <dsp:cNvPr id="0" name=""/>
        <dsp:cNvSpPr/>
      </dsp:nvSpPr>
      <dsp:spPr>
        <a:xfrm>
          <a:off x="3447299" y="1099579"/>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It refers to a network of </a:t>
          </a:r>
          <a:r>
            <a:rPr lang="en-US" sz="1400" b="1" i="0" kern="1200" dirty="0"/>
            <a:t>physical objects </a:t>
          </a:r>
          <a:r>
            <a:rPr lang="en-US" sz="1400" b="0" i="0" kern="1200" dirty="0"/>
            <a:t>such as sensors, machines, appliances, and vehicles—that are embedded with electronics, software, and connectivity so they can </a:t>
          </a:r>
          <a:r>
            <a:rPr lang="en-US" sz="1400" b="1" i="0" kern="1200" dirty="0"/>
            <a:t>collect, send, and receive data</a:t>
          </a:r>
          <a:r>
            <a:rPr lang="en-US" sz="1400" b="0" i="0" kern="1200" dirty="0"/>
            <a:t> over the internet.</a:t>
          </a:r>
          <a:endParaRPr lang="en-US" sz="1400" kern="1200" dirty="0"/>
        </a:p>
      </dsp:txBody>
      <dsp:txXfrm>
        <a:off x="3447299" y="1224388"/>
        <a:ext cx="7526279" cy="748855"/>
      </dsp:txXfrm>
    </dsp:sp>
    <dsp:sp modelId="{A3A569CF-97BF-4750-9754-9C07EE6910DC}">
      <dsp:nvSpPr>
        <dsp:cNvPr id="0" name=""/>
        <dsp:cNvSpPr/>
      </dsp:nvSpPr>
      <dsp:spPr>
        <a:xfrm>
          <a:off x="0" y="1079929"/>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Internet of Things (IoT):</a:t>
          </a:r>
          <a:endParaRPr lang="en-US" sz="1400" kern="1200" dirty="0"/>
        </a:p>
      </dsp:txBody>
      <dsp:txXfrm>
        <a:off x="48741" y="1128670"/>
        <a:ext cx="3344475" cy="900991"/>
      </dsp:txXfrm>
    </dsp:sp>
    <dsp:sp modelId="{733E41DB-D2AB-4DD3-AB49-26750EDD8A4D}">
      <dsp:nvSpPr>
        <dsp:cNvPr id="0" name=""/>
        <dsp:cNvSpPr/>
      </dsp:nvSpPr>
      <dsp:spPr>
        <a:xfrm>
          <a:off x="3447299" y="2197901"/>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t" anchorCtr="0">
          <a:noAutofit/>
        </a:bodyPr>
        <a:lstStyle/>
        <a:p>
          <a:pPr marL="114300" lvl="1" indent="-114300" algn="l" defTabSz="533400">
            <a:lnSpc>
              <a:spcPct val="90000"/>
            </a:lnSpc>
            <a:spcBef>
              <a:spcPct val="0"/>
            </a:spcBef>
            <a:spcAft>
              <a:spcPct val="15000"/>
            </a:spcAft>
            <a:buChar char="•"/>
          </a:pPr>
          <a:r>
            <a:rPr lang="en-US" sz="1200" b="0" i="0" kern="1200" dirty="0"/>
            <a:t>A comprehensive data protection and privacy law of the European Union (effective May 25, 2018) that governs how organizations collect, process, store, and share personal data of individuals within the EU/EEA. It emphasizes transparency, user consent, data minimization, and strong rights for individuals, including the right to access, correct, or delete their personal data.</a:t>
          </a:r>
          <a:endParaRPr lang="en-US" sz="1200" kern="1200" dirty="0"/>
        </a:p>
      </dsp:txBody>
      <dsp:txXfrm>
        <a:off x="3447299" y="2322710"/>
        <a:ext cx="7526279" cy="748855"/>
      </dsp:txXfrm>
    </dsp:sp>
    <dsp:sp modelId="{4B587215-7199-4E7D-AC7F-6A7BBE190802}">
      <dsp:nvSpPr>
        <dsp:cNvPr id="0" name=""/>
        <dsp:cNvSpPr/>
      </dsp:nvSpPr>
      <dsp:spPr>
        <a:xfrm>
          <a:off x="0" y="2178251"/>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GDPR</a:t>
          </a:r>
          <a:r>
            <a:rPr lang="en-US" sz="1400" b="0" i="0" kern="1200" dirty="0"/>
            <a:t> </a:t>
          </a:r>
          <a:r>
            <a:rPr lang="en-US" sz="1400" b="0" i="1" kern="1200" dirty="0"/>
            <a:t>(General Data Protection Regulation)</a:t>
          </a:r>
          <a:endParaRPr lang="en-US" sz="1400" kern="1200" dirty="0"/>
        </a:p>
      </dsp:txBody>
      <dsp:txXfrm>
        <a:off x="48741" y="2226992"/>
        <a:ext cx="3344475" cy="900991"/>
      </dsp:txXfrm>
    </dsp:sp>
    <dsp:sp modelId="{8DCD33F4-E7A0-4037-9738-891EA06C33C4}">
      <dsp:nvSpPr>
        <dsp:cNvPr id="0" name=""/>
        <dsp:cNvSpPr/>
      </dsp:nvSpPr>
      <dsp:spPr>
        <a:xfrm>
          <a:off x="3447299" y="3296222"/>
          <a:ext cx="7900706"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A United States federal law enacted in 1996 that sets standards for protecting sensitive patient health information (PHI). It requires healthcare providers, insurers, and their business associates to ensure the confidentiality, integrity, and security of medical records and other health data, whether in physical or electronic form.</a:t>
          </a:r>
          <a:endParaRPr lang="en-US" sz="1400" kern="1200" dirty="0"/>
        </a:p>
      </dsp:txBody>
      <dsp:txXfrm>
        <a:off x="3447299" y="3421031"/>
        <a:ext cx="7526279" cy="748855"/>
      </dsp:txXfrm>
    </dsp:sp>
    <dsp:sp modelId="{95672E74-57E3-4728-A8C9-511617E04CF4}">
      <dsp:nvSpPr>
        <dsp:cNvPr id="0" name=""/>
        <dsp:cNvSpPr/>
      </dsp:nvSpPr>
      <dsp:spPr>
        <a:xfrm>
          <a:off x="0" y="3276572"/>
          <a:ext cx="3441957"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b="1" i="0" kern="1200" dirty="0"/>
            <a:t>HIPAA</a:t>
          </a:r>
          <a:r>
            <a:rPr lang="en-US" sz="1400" b="0" i="0" kern="1200" dirty="0"/>
            <a:t> </a:t>
          </a:r>
          <a:r>
            <a:rPr lang="en-US" sz="1400" b="0" i="1" kern="1200" dirty="0"/>
            <a:t>(Health Insurance Portability and Accountability Act)</a:t>
          </a:r>
          <a:endParaRPr lang="en-US" sz="1400" kern="1200" dirty="0"/>
        </a:p>
      </dsp:txBody>
      <dsp:txXfrm>
        <a:off x="48741" y="3325313"/>
        <a:ext cx="3344475" cy="9009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2534A2-074C-4B5F-B01C-94EAF2597579}">
      <dsp:nvSpPr>
        <dsp:cNvPr id="0" name=""/>
        <dsp:cNvSpPr/>
      </dsp:nvSpPr>
      <dsp:spPr>
        <a:xfrm>
          <a:off x="3234609" y="2516"/>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is simply “data about data.” It’s the information that describes, explains, or gives context to other data so people and systems can find it, understand it, and manage it effectively.</a:t>
          </a:r>
        </a:p>
      </dsp:txBody>
      <dsp:txXfrm>
        <a:off x="3234609" y="127325"/>
        <a:ext cx="7744311" cy="748855"/>
      </dsp:txXfrm>
    </dsp:sp>
    <dsp:sp modelId="{0106FBBC-825A-4E74-99D7-045BBB745A8D}">
      <dsp:nvSpPr>
        <dsp:cNvPr id="0" name=""/>
        <dsp:cNvSpPr/>
      </dsp:nvSpPr>
      <dsp:spPr>
        <a:xfrm>
          <a:off x="0" y="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Metadata:</a:t>
          </a:r>
        </a:p>
      </dsp:txBody>
      <dsp:txXfrm>
        <a:off x="48741" y="48741"/>
        <a:ext cx="3133662" cy="900991"/>
      </dsp:txXfrm>
    </dsp:sp>
    <dsp:sp modelId="{1ED0EF10-254E-470F-AF56-A54B18999040}">
      <dsp:nvSpPr>
        <dsp:cNvPr id="0" name=""/>
        <dsp:cNvSpPr/>
      </dsp:nvSpPr>
      <dsp:spPr>
        <a:xfrm>
          <a:off x="3234609" y="1100837"/>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255" tIns="8255" rIns="8255" bIns="8255" numCol="1" spcCol="1270" anchor="t" anchorCtr="0">
          <a:noAutofit/>
        </a:bodyPr>
        <a:lstStyle/>
        <a:p>
          <a:pPr marL="114300" lvl="1" indent="-114300" algn="l" defTabSz="577850">
            <a:lnSpc>
              <a:spcPct val="90000"/>
            </a:lnSpc>
            <a:spcBef>
              <a:spcPct val="0"/>
            </a:spcBef>
            <a:spcAft>
              <a:spcPct val="15000"/>
            </a:spcAft>
            <a:buChar char="•"/>
          </a:pPr>
          <a:r>
            <a:rPr lang="en-US" sz="1300" kern="1200" dirty="0"/>
            <a:t>It provides information that identifies, explains, and describes a data asset so users can easily locate, understand, and use it. It helps developers, analysts, and stakeholders quickly recognize what a resource is and what it does without inspecting the underlying data.</a:t>
          </a:r>
        </a:p>
      </dsp:txBody>
      <dsp:txXfrm>
        <a:off x="3234609" y="1225646"/>
        <a:ext cx="7744311" cy="748855"/>
      </dsp:txXfrm>
    </dsp:sp>
    <dsp:sp modelId="{BB1A5610-5443-4764-BECE-231F5CB39CC9}">
      <dsp:nvSpPr>
        <dsp:cNvPr id="0" name=""/>
        <dsp:cNvSpPr/>
      </dsp:nvSpPr>
      <dsp:spPr>
        <a:xfrm>
          <a:off x="0" y="1073699"/>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Descriptive Metadata:</a:t>
          </a:r>
        </a:p>
      </dsp:txBody>
      <dsp:txXfrm>
        <a:off x="48741" y="1122440"/>
        <a:ext cx="3133662" cy="900991"/>
      </dsp:txXfrm>
    </dsp:sp>
    <dsp:sp modelId="{26AD4910-1ED7-4360-A7BB-B5CA4DF1FA31}">
      <dsp:nvSpPr>
        <dsp:cNvPr id="0" name=""/>
        <dsp:cNvSpPr/>
      </dsp:nvSpPr>
      <dsp:spPr>
        <a:xfrm>
          <a:off x="3234609" y="2199159"/>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It describes how data is organized, stored, and linked, essentially the blueprint of the dataset or resource. It ensures systems and applications understand the format, schema, and relationships between different data elements.</a:t>
          </a:r>
        </a:p>
      </dsp:txBody>
      <dsp:txXfrm>
        <a:off x="3234609" y="2323968"/>
        <a:ext cx="7744311" cy="748855"/>
      </dsp:txXfrm>
    </dsp:sp>
    <dsp:sp modelId="{3057170C-47EE-4DC1-B766-E352C8F3A6C8}">
      <dsp:nvSpPr>
        <dsp:cNvPr id="0" name=""/>
        <dsp:cNvSpPr/>
      </dsp:nvSpPr>
      <dsp:spPr>
        <a:xfrm>
          <a:off x="0" y="2172020"/>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dirty="0"/>
            <a:t>Structural Metadata:</a:t>
          </a:r>
        </a:p>
      </dsp:txBody>
      <dsp:txXfrm>
        <a:off x="48741" y="2220761"/>
        <a:ext cx="3133662" cy="900991"/>
      </dsp:txXfrm>
    </dsp:sp>
    <dsp:sp modelId="{522ADE8E-96D4-4C68-B6EC-D58AE92F3682}">
      <dsp:nvSpPr>
        <dsp:cNvPr id="0" name=""/>
        <dsp:cNvSpPr/>
      </dsp:nvSpPr>
      <dsp:spPr>
        <a:xfrm>
          <a:off x="3234609" y="3297480"/>
          <a:ext cx="811873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provides information needed to manage a resource over its lifecycle, including access rights, usage restrictions, and retention policies. It supports governance, compliance, and secure operations of IoT data assets.</a:t>
          </a:r>
          <a:endParaRPr lang="en-US" sz="1500" kern="1200" dirty="0"/>
        </a:p>
      </dsp:txBody>
      <dsp:txXfrm>
        <a:off x="3234609" y="3422289"/>
        <a:ext cx="7744311" cy="748855"/>
      </dsp:txXfrm>
    </dsp:sp>
    <dsp:sp modelId="{ABBF378E-9881-4CDD-82FF-4AD192D9E397}">
      <dsp:nvSpPr>
        <dsp:cNvPr id="0" name=""/>
        <dsp:cNvSpPr/>
      </dsp:nvSpPr>
      <dsp:spPr>
        <a:xfrm>
          <a:off x="0" y="3270342"/>
          <a:ext cx="3231144"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dirty="0"/>
            <a:t>Administrative Metadata</a:t>
          </a:r>
          <a:r>
            <a:rPr lang="en-US" sz="2200" b="0" i="0" kern="1200" dirty="0"/>
            <a:t>:</a:t>
          </a:r>
          <a:endParaRPr lang="en-US" sz="2200" kern="1200" dirty="0"/>
        </a:p>
      </dsp:txBody>
      <dsp:txXfrm>
        <a:off x="48741" y="3319083"/>
        <a:ext cx="3133662" cy="9009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5242C-F91D-4651-9C08-582766A73006}">
      <dsp:nvSpPr>
        <dsp:cNvPr id="0" name=""/>
        <dsp:cNvSpPr/>
      </dsp:nvSpPr>
      <dsp:spPr>
        <a:xfrm>
          <a:off x="4541339" y="1258"/>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a:t>
          </a:r>
          <a:r>
            <a:rPr lang="en-US" sz="1500" b="1" i="0" kern="1200" dirty="0"/>
            <a:t> </a:t>
          </a:r>
          <a:r>
            <a:rPr lang="en-US" sz="1500" b="0" i="0" kern="1200" dirty="0"/>
            <a:t>a structured set of rules, standards, and processes for organizing, describing, and managing metadata within a system. It ensures consistency, accuracy, and interoperability of metadata.</a:t>
          </a:r>
          <a:endParaRPr lang="en-US" sz="1500" kern="1200" dirty="0"/>
        </a:p>
      </dsp:txBody>
      <dsp:txXfrm>
        <a:off x="4541339" y="126067"/>
        <a:ext cx="6437581" cy="748855"/>
      </dsp:txXfrm>
    </dsp:sp>
    <dsp:sp modelId="{3DF301BF-55D9-4184-A1A3-88653F9E8486}">
      <dsp:nvSpPr>
        <dsp:cNvPr id="0" name=""/>
        <dsp:cNvSpPr/>
      </dsp:nvSpPr>
      <dsp:spPr>
        <a:xfrm>
          <a:off x="0" y="1258"/>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i="0" kern="1200"/>
            <a:t>Metadata Framework:</a:t>
          </a:r>
          <a:endParaRPr lang="en-US" sz="2200" kern="1200" dirty="0"/>
        </a:p>
      </dsp:txBody>
      <dsp:txXfrm>
        <a:off x="48741" y="49999"/>
        <a:ext cx="4443857" cy="900991"/>
      </dsp:txXfrm>
    </dsp:sp>
    <dsp:sp modelId="{617FB3CE-99A7-4C8B-8796-94D1109B3334}">
      <dsp:nvSpPr>
        <dsp:cNvPr id="0" name=""/>
        <dsp:cNvSpPr/>
      </dsp:nvSpPr>
      <dsp:spPr>
        <a:xfrm>
          <a:off x="4541339" y="1099579"/>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is the process of capturing metadata directly from systems or devices without manual input, often in real time. It saves time, reduces errors, and ensures metadata stays up to date.</a:t>
          </a:r>
          <a:endParaRPr lang="en-US" sz="1500" kern="1200" dirty="0"/>
        </a:p>
      </dsp:txBody>
      <dsp:txXfrm>
        <a:off x="4541339" y="1224388"/>
        <a:ext cx="6437581" cy="748855"/>
      </dsp:txXfrm>
    </dsp:sp>
    <dsp:sp modelId="{305E91CC-FA67-4609-B074-730525AE3849}">
      <dsp:nvSpPr>
        <dsp:cNvPr id="0" name=""/>
        <dsp:cNvSpPr/>
      </dsp:nvSpPr>
      <dsp:spPr>
        <a:xfrm>
          <a:off x="0" y="1099579"/>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Automated metadata collection:</a:t>
          </a:r>
          <a:endParaRPr lang="en-US" sz="2800" kern="1200" dirty="0"/>
        </a:p>
      </dsp:txBody>
      <dsp:txXfrm>
        <a:off x="48741" y="1148320"/>
        <a:ext cx="4443857" cy="900991"/>
      </dsp:txXfrm>
    </dsp:sp>
    <dsp:sp modelId="{1569DE0F-8F02-4764-9EA8-1B889CAE1801}">
      <dsp:nvSpPr>
        <dsp:cNvPr id="0" name=""/>
        <dsp:cNvSpPr/>
      </dsp:nvSpPr>
      <dsp:spPr>
        <a:xfrm>
          <a:off x="4541339" y="2197901"/>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where and how metadata is stored for retrieval and use. It keeps metadata accessible and secure for analysis, governance, and system operations.</a:t>
          </a:r>
          <a:endParaRPr lang="en-US" sz="1500" kern="1200" dirty="0"/>
        </a:p>
      </dsp:txBody>
      <dsp:txXfrm>
        <a:off x="4541339" y="2322710"/>
        <a:ext cx="6437581" cy="748855"/>
      </dsp:txXfrm>
    </dsp:sp>
    <dsp:sp modelId="{CF620B85-539B-400C-8EC0-497D6005D493}">
      <dsp:nvSpPr>
        <dsp:cNvPr id="0" name=""/>
        <dsp:cNvSpPr/>
      </dsp:nvSpPr>
      <dsp:spPr>
        <a:xfrm>
          <a:off x="0" y="2197901"/>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Metadata storage:</a:t>
          </a:r>
          <a:endParaRPr lang="en-US" sz="2800" kern="1200" dirty="0"/>
        </a:p>
      </dsp:txBody>
      <dsp:txXfrm>
        <a:off x="48741" y="2246642"/>
        <a:ext cx="4443857" cy="900991"/>
      </dsp:txXfrm>
    </dsp:sp>
    <dsp:sp modelId="{B4FBCCF1-D0DE-48EE-8657-833A5C4BA48A}">
      <dsp:nvSpPr>
        <dsp:cNvPr id="0" name=""/>
        <dsp:cNvSpPr/>
      </dsp:nvSpPr>
      <dsp:spPr>
        <a:xfrm>
          <a:off x="4541339" y="3296222"/>
          <a:ext cx="6812008" cy="998473"/>
        </a:xfrm>
        <a:prstGeom prst="rightArrow">
          <a:avLst>
            <a:gd name="adj1" fmla="val 75000"/>
            <a:gd name="adj2" fmla="val 50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b="0" i="0" kern="1200" dirty="0"/>
            <a:t>It refers to the graphical representation of data to help users understand patterns, trends, and insights. It makes complex data easier to interpret for decision-making.</a:t>
          </a:r>
          <a:endParaRPr lang="en-US" sz="1500" kern="1200" dirty="0"/>
        </a:p>
      </dsp:txBody>
      <dsp:txXfrm>
        <a:off x="4541339" y="3421031"/>
        <a:ext cx="6437581" cy="748855"/>
      </dsp:txXfrm>
    </dsp:sp>
    <dsp:sp modelId="{71F43359-8BB3-4EE3-9D80-A2FB9BDEB9B9}">
      <dsp:nvSpPr>
        <dsp:cNvPr id="0" name=""/>
        <dsp:cNvSpPr/>
      </dsp:nvSpPr>
      <dsp:spPr>
        <a:xfrm>
          <a:off x="0" y="3296222"/>
          <a:ext cx="4541339" cy="998473"/>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b="1" i="0" kern="1200" dirty="0"/>
            <a:t>Data visualization:</a:t>
          </a:r>
          <a:endParaRPr lang="en-US" sz="2800" kern="1200" dirty="0"/>
        </a:p>
      </dsp:txBody>
      <dsp:txXfrm>
        <a:off x="48741" y="3344963"/>
        <a:ext cx="4443857" cy="90099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6F63D0-D083-4C74-88F0-FEEC1053B4D1}">
      <dsp:nvSpPr>
        <dsp:cNvPr id="0" name=""/>
        <dsp:cNvSpPr/>
      </dsp:nvSpPr>
      <dsp:spPr>
        <a:xfrm>
          <a:off x="2040" y="331368"/>
          <a:ext cx="674789" cy="6747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F40E63-3AA9-4117-A756-B7F3B390F363}">
      <dsp:nvSpPr>
        <dsp:cNvPr id="0" name=""/>
        <dsp:cNvSpPr/>
      </dsp:nvSpPr>
      <dsp:spPr>
        <a:xfrm>
          <a:off x="2040"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Improved Data Management</a:t>
          </a:r>
          <a:endParaRPr lang="en-US" sz="1600" kern="1200">
            <a:latin typeface="Times New Roman" panose="02020603050405020304" pitchFamily="18" charset="0"/>
            <a:cs typeface="Times New Roman" panose="02020603050405020304" pitchFamily="18" charset="0"/>
          </a:endParaRPr>
        </a:p>
      </dsp:txBody>
      <dsp:txXfrm>
        <a:off x="2040" y="1174626"/>
        <a:ext cx="1927968" cy="469942"/>
      </dsp:txXfrm>
    </dsp:sp>
    <dsp:sp modelId="{25C7DA1A-2FD1-4CD9-92F0-AA606FF75A2A}">
      <dsp:nvSpPr>
        <dsp:cNvPr id="0" name=""/>
        <dsp:cNvSpPr/>
      </dsp:nvSpPr>
      <dsp:spPr>
        <a:xfrm>
          <a:off x="2040"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discoverability</a:t>
          </a:r>
          <a:r>
            <a:rPr lang="en-US" sz="1200" b="0" i="0" kern="1200" dirty="0">
              <a:latin typeface="Times New Roman" panose="02020603050405020304" pitchFamily="18" charset="0"/>
              <a:cs typeface="Times New Roman" panose="02020603050405020304" pitchFamily="18" charset="0"/>
            </a:rPr>
            <a:t>: Tailored metadata enables easy searching, browsing, and discovery of data assets across Amazon's vast ecosystem.</a:t>
          </a:r>
          <a:endParaRPr lang="en-US" sz="1200" kern="1200" dirty="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Better data governance</a:t>
          </a:r>
          <a:r>
            <a:rPr lang="en-US" sz="1200" b="0" i="0" kern="1200">
              <a:latin typeface="Times New Roman" panose="02020603050405020304" pitchFamily="18" charset="0"/>
              <a:cs typeface="Times New Roman" panose="02020603050405020304" pitchFamily="18" charset="0"/>
            </a:rPr>
            <a:t>: Metadata management ensures data quality, consistency, and accuracy, reducing errors and inconsistencies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dsp:txBody>
      <dsp:txXfrm>
        <a:off x="2040" y="1722926"/>
        <a:ext cx="1927968" cy="2526331"/>
      </dsp:txXfrm>
    </dsp:sp>
    <dsp:sp modelId="{786AFFF3-BFA3-4002-8788-CC91B2DB50D6}">
      <dsp:nvSpPr>
        <dsp:cNvPr id="0" name=""/>
        <dsp:cNvSpPr/>
      </dsp:nvSpPr>
      <dsp:spPr>
        <a:xfrm>
          <a:off x="2267403" y="331368"/>
          <a:ext cx="674789" cy="6747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CA8D7E-EA46-40D5-8FC0-4C3632D9993A}">
      <dsp:nvSpPr>
        <dsp:cNvPr id="0" name=""/>
        <dsp:cNvSpPr/>
      </dsp:nvSpPr>
      <dsp:spPr>
        <a:xfrm>
          <a:off x="226740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Increased Efficiency and Productivity</a:t>
          </a:r>
          <a:endParaRPr lang="en-US" sz="1600" kern="1200">
            <a:latin typeface="Times New Roman" panose="02020603050405020304" pitchFamily="18" charset="0"/>
            <a:cs typeface="Times New Roman" panose="02020603050405020304" pitchFamily="18" charset="0"/>
          </a:endParaRPr>
        </a:p>
      </dsp:txBody>
      <dsp:txXfrm>
        <a:off x="2267403" y="1174626"/>
        <a:ext cx="1927968" cy="469942"/>
      </dsp:txXfrm>
    </dsp:sp>
    <dsp:sp modelId="{6FE4EDAD-A169-470C-B513-781FB098060A}">
      <dsp:nvSpPr>
        <dsp:cNvPr id="0" name=""/>
        <dsp:cNvSpPr/>
      </dsp:nvSpPr>
      <dsp:spPr>
        <a:xfrm>
          <a:off x="226740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Streamlined data integration: </a:t>
          </a:r>
          <a:r>
            <a:rPr lang="en-US" sz="1200" b="0" i="0" kern="1200">
              <a:latin typeface="Times New Roman" panose="02020603050405020304" pitchFamily="18" charset="0"/>
              <a:cs typeface="Times New Roman" panose="02020603050405020304" pitchFamily="18" charset="0"/>
            </a:rPr>
            <a:t>Tailored metadata facilitates seamless data integration across different systems, services, and departments</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Faster data analysis: </a:t>
          </a:r>
          <a:r>
            <a:rPr lang="en-US" sz="1200" b="0" i="0" kern="1200" dirty="0">
              <a:latin typeface="Times New Roman" panose="02020603050405020304" pitchFamily="18" charset="0"/>
              <a:cs typeface="Times New Roman" panose="02020603050405020304" pitchFamily="18" charset="0"/>
            </a:rPr>
            <a:t>With accurate and consistent metadata, data analysts can quickly identify relevant data assets, reduce analysis time and improve decision-making.</a:t>
          </a:r>
          <a:endParaRPr lang="en-US" sz="1200" kern="1200" dirty="0">
            <a:latin typeface="Times New Roman" panose="02020603050405020304" pitchFamily="18" charset="0"/>
            <a:cs typeface="Times New Roman" panose="02020603050405020304" pitchFamily="18" charset="0"/>
          </a:endParaRPr>
        </a:p>
      </dsp:txBody>
      <dsp:txXfrm>
        <a:off x="2267403" y="1722926"/>
        <a:ext cx="1927968" cy="2526331"/>
      </dsp:txXfrm>
    </dsp:sp>
    <dsp:sp modelId="{8019ED7A-93AC-47EE-82A7-C53BD3D22744}">
      <dsp:nvSpPr>
        <dsp:cNvPr id="0" name=""/>
        <dsp:cNvSpPr/>
      </dsp:nvSpPr>
      <dsp:spPr>
        <a:xfrm>
          <a:off x="4532766" y="331368"/>
          <a:ext cx="674789" cy="6747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A21D0F7-FF26-4D22-9BF3-62B5ECF54506}">
      <dsp:nvSpPr>
        <dsp:cNvPr id="0" name=""/>
        <dsp:cNvSpPr/>
      </dsp:nvSpPr>
      <dsp:spPr>
        <a:xfrm>
          <a:off x="4532766"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Compliance and Security</a:t>
          </a:r>
          <a:endParaRPr lang="en-US" sz="1600" kern="1200">
            <a:latin typeface="Times New Roman" panose="02020603050405020304" pitchFamily="18" charset="0"/>
            <a:cs typeface="Times New Roman" panose="02020603050405020304" pitchFamily="18" charset="0"/>
          </a:endParaRPr>
        </a:p>
      </dsp:txBody>
      <dsp:txXfrm>
        <a:off x="4532766" y="1174626"/>
        <a:ext cx="1927968" cy="469942"/>
      </dsp:txXfrm>
    </dsp:sp>
    <dsp:sp modelId="{A062BD32-ACE1-4D6B-B218-36DD83C0A0D8}">
      <dsp:nvSpPr>
        <dsp:cNvPr id="0" name=""/>
        <dsp:cNvSpPr/>
      </dsp:nvSpPr>
      <dsp:spPr>
        <a:xfrm>
          <a:off x="4532766"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Regulatory compliance: </a:t>
          </a:r>
          <a:r>
            <a:rPr lang="en-US" sz="1200" b="0" i="0" kern="1200">
              <a:latin typeface="Times New Roman" panose="02020603050405020304" pitchFamily="18" charset="0"/>
              <a:cs typeface="Times New Roman" panose="02020603050405020304" pitchFamily="18" charset="0"/>
            </a:rPr>
            <a:t>A tailored metadata strategy will help Amazon to comply with data-related regulations, such as GDPR and HIPAA.</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 security: </a:t>
          </a:r>
          <a:r>
            <a:rPr lang="en-US" sz="1200" b="0" i="0" kern="1200">
              <a:latin typeface="Times New Roman" panose="02020603050405020304" pitchFamily="18" charset="0"/>
              <a:cs typeface="Times New Roman" panose="02020603050405020304" pitchFamily="18" charset="0"/>
            </a:rPr>
            <a:t>Metadata management enables better data classification, access control, and security monitoring.</a:t>
          </a:r>
          <a:endParaRPr lang="en-US" sz="1200" kern="1200">
            <a:latin typeface="Times New Roman" panose="02020603050405020304" pitchFamily="18" charset="0"/>
            <a:cs typeface="Times New Roman" panose="02020603050405020304" pitchFamily="18" charset="0"/>
          </a:endParaRPr>
        </a:p>
      </dsp:txBody>
      <dsp:txXfrm>
        <a:off x="4532766" y="1722926"/>
        <a:ext cx="1927968" cy="2526331"/>
      </dsp:txXfrm>
    </dsp:sp>
    <dsp:sp modelId="{5C763890-8A06-4643-A6AF-BF3D4F1D13B3}">
      <dsp:nvSpPr>
        <dsp:cNvPr id="0" name=""/>
        <dsp:cNvSpPr/>
      </dsp:nvSpPr>
      <dsp:spPr>
        <a:xfrm>
          <a:off x="6798129" y="331368"/>
          <a:ext cx="674789" cy="674789"/>
        </a:xfrm>
        <a:prstGeom prst="rect">
          <a:avLst/>
        </a:prstGeom>
        <a:blipFill>
          <a:blip xmlns:r="http://schemas.openxmlformats.org/officeDocument/2006/relationships" r:embed="rId7"/>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376778-4549-4D41-91F5-5668C28EC1CB}">
      <dsp:nvSpPr>
        <dsp:cNvPr id="0" name=""/>
        <dsp:cNvSpPr/>
      </dsp:nvSpPr>
      <dsp:spPr>
        <a:xfrm>
          <a:off x="6798129"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Competitive Advantage</a:t>
          </a:r>
          <a:endParaRPr lang="en-US" sz="1600" kern="1200">
            <a:latin typeface="Times New Roman" panose="02020603050405020304" pitchFamily="18" charset="0"/>
            <a:cs typeface="Times New Roman" panose="02020603050405020304" pitchFamily="18" charset="0"/>
          </a:endParaRPr>
        </a:p>
      </dsp:txBody>
      <dsp:txXfrm>
        <a:off x="6798129" y="1174626"/>
        <a:ext cx="1927968" cy="469942"/>
      </dsp:txXfrm>
    </dsp:sp>
    <dsp:sp modelId="{60FB075B-317C-4AE0-A44E-6D0FB884D11E}">
      <dsp:nvSpPr>
        <dsp:cNvPr id="0" name=""/>
        <dsp:cNvSpPr/>
      </dsp:nvSpPr>
      <dsp:spPr>
        <a:xfrm>
          <a:off x="6798129"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Data-driven decision-making: </a:t>
          </a:r>
          <a:r>
            <a:rPr lang="en-US" sz="1200" b="0" i="0" kern="1200">
              <a:latin typeface="Times New Roman" panose="02020603050405020304" pitchFamily="18" charset="0"/>
              <a:cs typeface="Times New Roman" panose="02020603050405020304" pitchFamily="18" charset="0"/>
            </a:rPr>
            <a:t>Accurate and consistent metadata enables Amazon to make informed, data-driven decisions, driving business growth and innovation</a:t>
          </a:r>
          <a:r>
            <a:rPr lang="en-US" sz="1200" b="1" i="0" kern="1200">
              <a:latin typeface="Times New Roman" panose="02020603050405020304" pitchFamily="18" charset="0"/>
              <a:cs typeface="Times New Roman" panose="02020603050405020304" pitchFamily="18" charset="0"/>
            </a:rPr>
            <a:t>.</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customer experience: </a:t>
          </a:r>
          <a:r>
            <a:rPr lang="en-US" sz="1200" b="0" i="0" kern="1200">
              <a:latin typeface="Times New Roman" panose="02020603050405020304" pitchFamily="18" charset="0"/>
              <a:cs typeface="Times New Roman" panose="02020603050405020304" pitchFamily="18" charset="0"/>
            </a:rPr>
            <a:t>By leveraging tailored metadata, Amazon can provide more personalized and relevant customer experiences, enhancing customer satisfaction and loyalty.</a:t>
          </a:r>
          <a:endParaRPr lang="en-US" sz="1200" kern="1200">
            <a:latin typeface="Times New Roman" panose="02020603050405020304" pitchFamily="18" charset="0"/>
            <a:cs typeface="Times New Roman" panose="02020603050405020304" pitchFamily="18" charset="0"/>
          </a:endParaRPr>
        </a:p>
      </dsp:txBody>
      <dsp:txXfrm>
        <a:off x="6798129" y="1722926"/>
        <a:ext cx="1927968" cy="2526331"/>
      </dsp:txXfrm>
    </dsp:sp>
    <dsp:sp modelId="{076C4E98-605C-4325-A026-E04101E076C3}">
      <dsp:nvSpPr>
        <dsp:cNvPr id="0" name=""/>
        <dsp:cNvSpPr/>
      </dsp:nvSpPr>
      <dsp:spPr>
        <a:xfrm>
          <a:off x="9063493" y="331368"/>
          <a:ext cx="674789" cy="674789"/>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E65D08-5195-4ECB-BDE6-6F2413E427CF}">
      <dsp:nvSpPr>
        <dsp:cNvPr id="0" name=""/>
        <dsp:cNvSpPr/>
      </dsp:nvSpPr>
      <dsp:spPr>
        <a:xfrm>
          <a:off x="9063493" y="1174626"/>
          <a:ext cx="1927968" cy="469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11200">
            <a:lnSpc>
              <a:spcPct val="100000"/>
            </a:lnSpc>
            <a:spcBef>
              <a:spcPct val="0"/>
            </a:spcBef>
            <a:spcAft>
              <a:spcPct val="35000"/>
            </a:spcAft>
            <a:buNone/>
            <a:defRPr b="1"/>
          </a:pPr>
          <a:r>
            <a:rPr lang="en-US" sz="1600" b="1" i="0" kern="1200">
              <a:latin typeface="Times New Roman" panose="02020603050405020304" pitchFamily="18" charset="0"/>
              <a:cs typeface="Times New Roman" panose="02020603050405020304" pitchFamily="18" charset="0"/>
            </a:rPr>
            <a:t>Technical Benefits</a:t>
          </a:r>
          <a:endParaRPr lang="en-US" sz="1600" kern="1200">
            <a:latin typeface="Times New Roman" panose="02020603050405020304" pitchFamily="18" charset="0"/>
            <a:cs typeface="Times New Roman" panose="02020603050405020304" pitchFamily="18" charset="0"/>
          </a:endParaRPr>
        </a:p>
      </dsp:txBody>
      <dsp:txXfrm>
        <a:off x="9063493" y="1174626"/>
        <a:ext cx="1927968" cy="469942"/>
      </dsp:txXfrm>
    </dsp:sp>
    <dsp:sp modelId="{E87B7F6F-9419-48D6-9A21-23ABABE33304}">
      <dsp:nvSpPr>
        <dsp:cNvPr id="0" name=""/>
        <dsp:cNvSpPr/>
      </dsp:nvSpPr>
      <dsp:spPr>
        <a:xfrm>
          <a:off x="9063493" y="1722926"/>
          <a:ext cx="1927968" cy="2526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100000"/>
            </a:lnSpc>
            <a:spcBef>
              <a:spcPct val="0"/>
            </a:spcBef>
            <a:spcAft>
              <a:spcPct val="35000"/>
            </a:spcAft>
            <a:buNone/>
          </a:pPr>
          <a:r>
            <a:rPr lang="en-US" sz="1200" b="1" i="0" kern="1200">
              <a:latin typeface="Times New Roman" panose="02020603050405020304" pitchFamily="18" charset="0"/>
              <a:cs typeface="Times New Roman" panose="02020603050405020304" pitchFamily="18" charset="0"/>
            </a:rPr>
            <a:t>Improved data lineage: </a:t>
          </a:r>
          <a:r>
            <a:rPr lang="en-US" sz="1200" b="0" i="0" kern="1200">
              <a:latin typeface="Times New Roman" panose="02020603050405020304" pitchFamily="18" charset="0"/>
              <a:cs typeface="Times New Roman" panose="02020603050405020304" pitchFamily="18" charset="0"/>
            </a:rPr>
            <a:t>Metadata management provides visibility into data origins, transformations, and usage, enabling better data quality and reliability.</a:t>
          </a:r>
          <a:endParaRPr lang="en-US" sz="1200" kern="1200">
            <a:latin typeface="Times New Roman" panose="02020603050405020304" pitchFamily="18" charset="0"/>
            <a:cs typeface="Times New Roman" panose="02020603050405020304" pitchFamily="18" charset="0"/>
          </a:endParaRPr>
        </a:p>
        <a:p>
          <a:pPr marL="0" lvl="0" indent="0" algn="l" defTabSz="533400">
            <a:lnSpc>
              <a:spcPct val="100000"/>
            </a:lnSpc>
            <a:spcBef>
              <a:spcPct val="0"/>
            </a:spcBef>
            <a:spcAft>
              <a:spcPct val="35000"/>
            </a:spcAft>
            <a:buNone/>
          </a:pPr>
          <a:r>
            <a:rPr lang="en-US" sz="1200" b="1" i="0" kern="1200" dirty="0">
              <a:latin typeface="Times New Roman" panose="02020603050405020304" pitchFamily="18" charset="0"/>
              <a:cs typeface="Times New Roman" panose="02020603050405020304" pitchFamily="18" charset="0"/>
            </a:rPr>
            <a:t>Enhanced data cataloging: </a:t>
          </a:r>
          <a:r>
            <a:rPr lang="en-US" sz="1200" b="0" i="0" kern="1200" dirty="0">
              <a:latin typeface="Times New Roman" panose="02020603050405020304" pitchFamily="18" charset="0"/>
              <a:cs typeface="Times New Roman" panose="02020603050405020304" pitchFamily="18" charset="0"/>
            </a:rPr>
            <a:t>A tailored metadata strategy enables Amazon to create a comprehensive data catalog, making it easier to manage and utilize data assets.</a:t>
          </a:r>
          <a:endParaRPr lang="en-US" sz="1200" kern="1200" dirty="0">
            <a:latin typeface="Times New Roman" panose="02020603050405020304" pitchFamily="18" charset="0"/>
            <a:cs typeface="Times New Roman" panose="02020603050405020304" pitchFamily="18" charset="0"/>
          </a:endParaRPr>
        </a:p>
      </dsp:txBody>
      <dsp:txXfrm>
        <a:off x="9063493" y="1722926"/>
        <a:ext cx="1927968" cy="25263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EEA633-FDE1-4AB7-A892-31BC3B3B75AE}">
      <dsp:nvSpPr>
        <dsp:cNvPr id="0" name=""/>
        <dsp:cNvSpPr/>
      </dsp:nvSpPr>
      <dsp:spPr>
        <a:xfrm>
          <a:off x="4181" y="570"/>
          <a:ext cx="3893196" cy="1167958"/>
        </a:xfrm>
        <a:prstGeom prst="chevron">
          <a:avLst>
            <a:gd name="adj" fmla="val 30000"/>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Descriptive Metadata</a:t>
          </a:r>
          <a:r>
            <a:rPr lang="en-US" sz="1400" b="1" i="0" kern="1200" dirty="0">
              <a:latin typeface="Times New Roman" panose="02020603050405020304" pitchFamily="18" charset="0"/>
              <a:cs typeface="Times New Roman" panose="02020603050405020304" pitchFamily="18" charset="0"/>
            </a:rPr>
            <a:t>  (The “What” of the data)</a:t>
          </a:r>
          <a:endParaRPr lang="en-US" sz="1400" kern="1200" dirty="0">
            <a:latin typeface="Times New Roman" panose="02020603050405020304" pitchFamily="18" charset="0"/>
            <a:cs typeface="Times New Roman" panose="02020603050405020304" pitchFamily="18" charset="0"/>
          </a:endParaRPr>
        </a:p>
      </dsp:txBody>
      <dsp:txXfrm>
        <a:off x="354568" y="570"/>
        <a:ext cx="3192422" cy="1167958"/>
      </dsp:txXfrm>
    </dsp:sp>
    <dsp:sp modelId="{79C77BE0-93AB-4117-89BA-E04D9DCA1C87}">
      <dsp:nvSpPr>
        <dsp:cNvPr id="0" name=""/>
        <dsp:cNvSpPr/>
      </dsp:nvSpPr>
      <dsp:spPr>
        <a:xfrm>
          <a:off x="4181" y="1168529"/>
          <a:ext cx="3542808" cy="3239527"/>
        </a:xfrm>
        <a:prstGeom prst="rect">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This describes the content and meaning of the data. Think of it as the “front label” on a product in a store.</a:t>
          </a:r>
        </a:p>
        <a:p>
          <a:pPr marL="0" lvl="0" indent="0" algn="just" defTabSz="577850">
            <a:lnSpc>
              <a:spcPct val="90000"/>
            </a:lnSpc>
            <a:spcBef>
              <a:spcPct val="0"/>
            </a:spcBef>
            <a:spcAft>
              <a:spcPct val="35000"/>
            </a:spcAft>
            <a:buFontTx/>
            <a:buNone/>
          </a:pPr>
          <a:endParaRPr lang="en-US" sz="1300" kern="1200" dirty="0">
            <a:latin typeface="Times New Roman" panose="02020603050405020304" pitchFamily="18" charset="0"/>
            <a:cs typeface="Times New Roman" panose="02020603050405020304" pitchFamily="18" charset="0"/>
          </a:endParaRPr>
        </a:p>
        <a:p>
          <a:pPr marL="0" lvl="0" indent="0" algn="just" defTabSz="577850">
            <a:lnSpc>
              <a:spcPct val="90000"/>
            </a:lnSpc>
            <a:spcBef>
              <a:spcPct val="0"/>
            </a:spcBef>
            <a:spcAft>
              <a:spcPct val="35000"/>
            </a:spcAft>
            <a:buFontTx/>
            <a:buNone/>
          </a:pPr>
          <a:r>
            <a:rPr lang="en-US" sz="1300" b="0" i="0" kern="1200" dirty="0">
              <a:latin typeface="Times New Roman" panose="02020603050405020304" pitchFamily="18" charset="0"/>
              <a:cs typeface="Times New Roman" panose="02020603050405020304" pitchFamily="18" charset="0"/>
            </a:rPr>
            <a:t>Example: Resource Name: Resource Name: “Temperature Sensor Data Ingestion API” → tells you the official name.
Description: “API endpoint for collecting temperature readings from IoT sensors in real time” → explains the function.
Keywords: temperature, IoT, API, AWS IoT Core, data ingestion → tags to make it searchable.</a:t>
          </a:r>
          <a:endParaRPr lang="en-US" sz="1300" kern="1200" dirty="0">
            <a:latin typeface="Times New Roman" panose="02020603050405020304" pitchFamily="18" charset="0"/>
            <a:cs typeface="Times New Roman" panose="02020603050405020304" pitchFamily="18" charset="0"/>
          </a:endParaRPr>
        </a:p>
      </dsp:txBody>
      <dsp:txXfrm>
        <a:off x="4181" y="1168529"/>
        <a:ext cx="3542808" cy="3239527"/>
      </dsp:txXfrm>
    </dsp:sp>
    <dsp:sp modelId="{469C1B25-DF94-4277-B71C-BB58823C012D}">
      <dsp:nvSpPr>
        <dsp:cNvPr id="0" name=""/>
        <dsp:cNvSpPr/>
      </dsp:nvSpPr>
      <dsp:spPr>
        <a:xfrm>
          <a:off x="3839516" y="570"/>
          <a:ext cx="3893196" cy="1167958"/>
        </a:xfrm>
        <a:prstGeom prst="chevron">
          <a:avLst>
            <a:gd name="adj" fmla="val 30000"/>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600200">
            <a:lnSpc>
              <a:spcPct val="90000"/>
            </a:lnSpc>
            <a:spcBef>
              <a:spcPct val="0"/>
            </a:spcBef>
            <a:spcAft>
              <a:spcPct val="35000"/>
            </a:spcAft>
            <a:buNone/>
          </a:pPr>
          <a:r>
            <a:rPr lang="en-US" sz="3600" b="1" i="0" kern="1200" dirty="0">
              <a:latin typeface="Times New Roman" panose="02020603050405020304" pitchFamily="18" charset="0"/>
              <a:cs typeface="Times New Roman" panose="02020603050405020304" pitchFamily="18" charset="0"/>
            </a:rPr>
            <a:t>Structural Metadata </a:t>
          </a:r>
          <a:r>
            <a:rPr lang="en-US" sz="1400" b="1" i="0" kern="1200" dirty="0">
              <a:latin typeface="Times New Roman" panose="02020603050405020304" pitchFamily="18" charset="0"/>
              <a:cs typeface="Times New Roman" panose="02020603050405020304" pitchFamily="18" charset="0"/>
            </a:rPr>
            <a:t>(The “How it’s organized” of the data)</a:t>
          </a:r>
          <a:endParaRPr lang="en-US" sz="1400" kern="1200" dirty="0">
            <a:latin typeface="Times New Roman" panose="02020603050405020304" pitchFamily="18" charset="0"/>
            <a:cs typeface="Times New Roman" panose="02020603050405020304" pitchFamily="18" charset="0"/>
          </a:endParaRPr>
        </a:p>
      </dsp:txBody>
      <dsp:txXfrm>
        <a:off x="4189903" y="570"/>
        <a:ext cx="3192422" cy="1167958"/>
      </dsp:txXfrm>
    </dsp:sp>
    <dsp:sp modelId="{DFDDE294-334F-4658-BB36-7707171D7277}">
      <dsp:nvSpPr>
        <dsp:cNvPr id="0" name=""/>
        <dsp:cNvSpPr/>
      </dsp:nvSpPr>
      <dsp:spPr>
        <a:xfrm>
          <a:off x="3839516" y="1168529"/>
          <a:ext cx="3542808" cy="3239527"/>
        </a:xfrm>
        <a:prstGeom prst="rect">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622300">
            <a:lnSpc>
              <a:spcPct val="90000"/>
            </a:lnSpc>
            <a:spcBef>
              <a:spcPct val="0"/>
            </a:spcBef>
            <a:spcAft>
              <a:spcPct val="35000"/>
            </a:spcAft>
            <a:buNone/>
          </a:pPr>
          <a:r>
            <a:rPr lang="en-US" sz="1400" b="0" i="0" kern="1200" dirty="0">
              <a:latin typeface="Times New Roman" panose="02020603050405020304" pitchFamily="18" charset="0"/>
              <a:cs typeface="Times New Roman" panose="02020603050405020304" pitchFamily="18" charset="0"/>
            </a:rPr>
            <a:t>Explains how IoT data is organized and connected. Makes it possible for software systems to understand and connect different datasets.
Data Schema: JSON with fields { </a:t>
          </a:r>
          <a:r>
            <a:rPr lang="en-US" sz="1400" b="0" i="0" kern="1200" dirty="0" err="1">
              <a:latin typeface="Times New Roman" panose="02020603050405020304" pitchFamily="18" charset="0"/>
              <a:cs typeface="Times New Roman" panose="02020603050405020304" pitchFamily="18" charset="0"/>
            </a:rPr>
            <a:t>device_id</a:t>
          </a:r>
          <a:r>
            <a:rPr lang="en-US" sz="1400" b="0" i="0" kern="1200" dirty="0">
              <a:latin typeface="Times New Roman" panose="02020603050405020304" pitchFamily="18" charset="0"/>
              <a:cs typeface="Times New Roman" panose="02020603050405020304" pitchFamily="18" charset="0"/>
            </a:rPr>
            <a:t>, timestamp, temperature, humidity } → defines the exact structure and data fields.
Storage Structure: S3 bucket &gt; IoT-Core-Data &gt; Year/Month/Day → shows the folder hierarchy where data is stored.</a:t>
          </a:r>
          <a:endParaRPr lang="en-US" sz="1400" kern="1200" dirty="0">
            <a:latin typeface="Times New Roman" panose="02020603050405020304" pitchFamily="18" charset="0"/>
            <a:cs typeface="Times New Roman" panose="02020603050405020304" pitchFamily="18" charset="0"/>
          </a:endParaRPr>
        </a:p>
      </dsp:txBody>
      <dsp:txXfrm>
        <a:off x="3839516" y="1168529"/>
        <a:ext cx="3542808" cy="3239527"/>
      </dsp:txXfrm>
    </dsp:sp>
    <dsp:sp modelId="{4EB1A89A-FB31-41A8-977B-18E986A1F68C}">
      <dsp:nvSpPr>
        <dsp:cNvPr id="0" name=""/>
        <dsp:cNvSpPr/>
      </dsp:nvSpPr>
      <dsp:spPr>
        <a:xfrm>
          <a:off x="7674852" y="570"/>
          <a:ext cx="3893196" cy="1167958"/>
        </a:xfrm>
        <a:prstGeom prst="chevron">
          <a:avLst>
            <a:gd name="adj" fmla="val 30000"/>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210" tIns="144210" rIns="144210" bIns="144210" numCol="1" spcCol="1270" anchor="ctr" anchorCtr="0">
          <a:noAutofit/>
        </a:bodyPr>
        <a:lstStyle/>
        <a:p>
          <a:pPr marL="0" lvl="0" indent="0" algn="ctr" defTabSz="1422400">
            <a:lnSpc>
              <a:spcPct val="90000"/>
            </a:lnSpc>
            <a:spcBef>
              <a:spcPct val="0"/>
            </a:spcBef>
            <a:spcAft>
              <a:spcPct val="35000"/>
            </a:spcAft>
            <a:buNone/>
          </a:pPr>
          <a:r>
            <a:rPr lang="en-US" sz="3200" b="1" i="0" kern="1200" dirty="0">
              <a:latin typeface="Times New Roman" panose="02020603050405020304" pitchFamily="18" charset="0"/>
              <a:cs typeface="Times New Roman" panose="02020603050405020304" pitchFamily="18" charset="0"/>
            </a:rPr>
            <a:t>Administrative Metadata </a:t>
          </a:r>
          <a:r>
            <a:rPr lang="en-US" sz="1400" b="1" i="0" kern="1200" dirty="0">
              <a:latin typeface="Times New Roman" panose="02020603050405020304" pitchFamily="18" charset="0"/>
              <a:cs typeface="Times New Roman" panose="02020603050405020304" pitchFamily="18" charset="0"/>
            </a:rPr>
            <a:t>(The “Who, When, and Rules” of the data)</a:t>
          </a:r>
          <a:endParaRPr lang="en-US" sz="1400" kern="1200" dirty="0">
            <a:latin typeface="Times New Roman" panose="02020603050405020304" pitchFamily="18" charset="0"/>
            <a:cs typeface="Times New Roman" panose="02020603050405020304" pitchFamily="18" charset="0"/>
          </a:endParaRPr>
        </a:p>
      </dsp:txBody>
      <dsp:txXfrm>
        <a:off x="8025239" y="570"/>
        <a:ext cx="3192422" cy="1167958"/>
      </dsp:txXfrm>
    </dsp:sp>
    <dsp:sp modelId="{E88263C3-3A2A-43FB-8DD3-05DF43E436B2}">
      <dsp:nvSpPr>
        <dsp:cNvPr id="0" name=""/>
        <dsp:cNvSpPr/>
      </dsp:nvSpPr>
      <dsp:spPr>
        <a:xfrm>
          <a:off x="7674852" y="1168529"/>
          <a:ext cx="3542808" cy="3239527"/>
        </a:xfrm>
        <a:prstGeom prst="rect">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79961" tIns="279961" rIns="279961" bIns="559921" numCol="1" spcCol="1270" anchor="t" anchorCtr="0">
          <a:noAutofit/>
        </a:bodyPr>
        <a:lstStyle/>
        <a:p>
          <a:pPr marL="0" lvl="0" indent="0" algn="l" defTabSz="577850">
            <a:lnSpc>
              <a:spcPct val="90000"/>
            </a:lnSpc>
            <a:spcBef>
              <a:spcPct val="0"/>
            </a:spcBef>
            <a:spcAft>
              <a:spcPct val="35000"/>
            </a:spcAft>
            <a:buNone/>
          </a:pPr>
          <a:r>
            <a:rPr lang="en-US" sz="1300" b="0" i="0" kern="1200" dirty="0">
              <a:latin typeface="Times New Roman" panose="02020603050405020304" pitchFamily="18" charset="0"/>
              <a:cs typeface="Times New Roman" panose="02020603050405020304" pitchFamily="18" charset="0"/>
            </a:rPr>
            <a:t>Supports management, access control, and life cycle. Controls who can access the data and how long it’s kept.
Access Level: Restricted to IAM role </a:t>
          </a:r>
          <a:r>
            <a:rPr lang="en-US" sz="1300" b="0" i="0" kern="1200" dirty="0" err="1">
              <a:latin typeface="Times New Roman" panose="02020603050405020304" pitchFamily="18" charset="0"/>
              <a:cs typeface="Times New Roman" panose="02020603050405020304" pitchFamily="18" charset="0"/>
            </a:rPr>
            <a:t>IoTDataAnalyst</a:t>
          </a:r>
          <a:r>
            <a:rPr lang="en-US" sz="1300" b="0" i="0" kern="1200" dirty="0">
              <a:latin typeface="Times New Roman" panose="02020603050405020304" pitchFamily="18" charset="0"/>
              <a:cs typeface="Times New Roman" panose="02020603050405020304" pitchFamily="18" charset="0"/>
            </a:rPr>
            <a:t> → defines who can access it.
Retention Policy: Store raw data for 90 days, then archive to Glacier → defines how long data is kept and where it goes afterward.
Data Owner: IoT Solutions Architect Team → the responsible party for maintaining the data.</a:t>
          </a:r>
          <a:endParaRPr lang="en-US" sz="1300" kern="1200" dirty="0">
            <a:latin typeface="Times New Roman" panose="02020603050405020304" pitchFamily="18" charset="0"/>
            <a:cs typeface="Times New Roman" panose="02020603050405020304" pitchFamily="18" charset="0"/>
          </a:endParaRPr>
        </a:p>
      </dsp:txBody>
      <dsp:txXfrm>
        <a:off x="7674852" y="1168529"/>
        <a:ext cx="3542808" cy="323952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BB7043-F8B3-480E-BBD0-BA52987660DF}">
      <dsp:nvSpPr>
        <dsp:cNvPr id="0" name=""/>
        <dsp:cNvSpPr/>
      </dsp:nvSpPr>
      <dsp:spPr>
        <a:xfrm>
          <a:off x="1035177" y="1145081"/>
          <a:ext cx="821267" cy="71"/>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C574BB-AEBE-4E0A-A439-5EB3A02EBC50}">
      <dsp:nvSpPr>
        <dsp:cNvPr id="0" name=""/>
        <dsp:cNvSpPr/>
      </dsp:nvSpPr>
      <dsp:spPr>
        <a:xfrm>
          <a:off x="1905721" y="1076063"/>
          <a:ext cx="94445" cy="177469"/>
        </a:xfrm>
        <a:prstGeom prst="chevron">
          <a:avLst>
            <a:gd name="adj" fmla="val 90000"/>
          </a:avLst>
        </a:prstGeom>
        <a:solidFill>
          <a:schemeClr val="accent2">
            <a:tint val="40000"/>
            <a:alpha val="90000"/>
            <a:hueOff val="-1471727"/>
            <a:satOff val="76"/>
            <a:lumOff val="4"/>
            <a:alphaOff val="0"/>
          </a:schemeClr>
        </a:solidFill>
        <a:ln w="9525" cap="rnd" cmpd="sng" algn="ctr">
          <a:solidFill>
            <a:schemeClr val="accent2">
              <a:tint val="40000"/>
              <a:alpha val="90000"/>
              <a:hueOff val="-1471727"/>
              <a:satOff val="76"/>
              <a:lumOff val="4"/>
              <a:alphaOff val="0"/>
            </a:schemeClr>
          </a:solidFill>
          <a:prstDash val="solid"/>
        </a:ln>
        <a:effectLst/>
      </dsp:spPr>
      <dsp:style>
        <a:lnRef idx="1">
          <a:scrgbClr r="0" g="0" b="0"/>
        </a:lnRef>
        <a:fillRef idx="1">
          <a:scrgbClr r="0" g="0" b="0"/>
        </a:fillRef>
        <a:effectRef idx="0">
          <a:scrgbClr r="0" g="0" b="0"/>
        </a:effectRef>
        <a:fontRef idx="minor"/>
      </dsp:style>
    </dsp:sp>
    <dsp:sp modelId="{F60590B2-0C8D-41EC-808D-AA225B0C789E}">
      <dsp:nvSpPr>
        <dsp:cNvPr id="0" name=""/>
        <dsp:cNvSpPr/>
      </dsp:nvSpPr>
      <dsp:spPr>
        <a:xfrm>
          <a:off x="522031" y="734629"/>
          <a:ext cx="820975" cy="820975"/>
        </a:xfrm>
        <a:prstGeom prst="ellips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1</a:t>
          </a:r>
        </a:p>
      </dsp:txBody>
      <dsp:txXfrm>
        <a:off x="642260" y="854858"/>
        <a:ext cx="580517" cy="580517"/>
      </dsp:txXfrm>
    </dsp:sp>
    <dsp:sp modelId="{4DFD688F-1E70-467D-BFD4-1D2620F192B9}">
      <dsp:nvSpPr>
        <dsp:cNvPr id="0" name=""/>
        <dsp:cNvSpPr/>
      </dsp:nvSpPr>
      <dsp:spPr>
        <a:xfrm>
          <a:off x="8592" y="1721114"/>
          <a:ext cx="1847852" cy="1965600"/>
        </a:xfrm>
        <a:prstGeom prst="upArrowCallout">
          <a:avLst>
            <a:gd name="adj1" fmla="val 50000"/>
            <a:gd name="adj2" fmla="val 20000"/>
            <a:gd name="adj3" fmla="val 20000"/>
            <a:gd name="adj4" fmla="val 100000"/>
          </a:avLst>
        </a:prstGeom>
        <a:solidFill>
          <a:schemeClr val="accent2">
            <a:tint val="40000"/>
            <a:alpha val="90000"/>
            <a:hueOff val="-2943455"/>
            <a:satOff val="152"/>
            <a:lumOff val="8"/>
            <a:alphaOff val="0"/>
          </a:schemeClr>
        </a:solidFill>
        <a:ln w="9525" cap="rnd" cmpd="sng" algn="ctr">
          <a:solidFill>
            <a:schemeClr val="accent2">
              <a:tint val="40000"/>
              <a:alpha val="90000"/>
              <a:hueOff val="-2943455"/>
              <a:satOff val="152"/>
              <a:lumOff val="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Define Clear Goals</a:t>
          </a:r>
          <a:r>
            <a:rPr lang="en-US" sz="1400" b="0" i="0" kern="1200" dirty="0">
              <a:latin typeface="Times New Roman" panose="02020603050405020304" pitchFamily="18" charset="0"/>
              <a:cs typeface="Times New Roman" panose="02020603050405020304" pitchFamily="18" charset="0"/>
            </a:rPr>
            <a:t>: Establish clear objectives for metadata management, aligned with business outcomes.</a:t>
          </a:r>
          <a:endParaRPr lang="en-US" sz="1400" kern="1200" dirty="0">
            <a:latin typeface="Times New Roman" panose="02020603050405020304" pitchFamily="18" charset="0"/>
            <a:cs typeface="Times New Roman" panose="02020603050405020304" pitchFamily="18" charset="0"/>
          </a:endParaRPr>
        </a:p>
      </dsp:txBody>
      <dsp:txXfrm>
        <a:off x="8592" y="2090684"/>
        <a:ext cx="1847852" cy="1596030"/>
      </dsp:txXfrm>
    </dsp:sp>
    <dsp:sp modelId="{B660C084-BABE-4BCC-8153-AA8F7D196B93}">
      <dsp:nvSpPr>
        <dsp:cNvPr id="0" name=""/>
        <dsp:cNvSpPr/>
      </dsp:nvSpPr>
      <dsp:spPr>
        <a:xfrm>
          <a:off x="2061762" y="1145306"/>
          <a:ext cx="1847852" cy="72"/>
        </a:xfrm>
        <a:prstGeom prst="rect">
          <a:avLst/>
        </a:prstGeom>
        <a:solidFill>
          <a:schemeClr val="accent2">
            <a:tint val="40000"/>
            <a:alpha val="90000"/>
            <a:hueOff val="-4415182"/>
            <a:satOff val="227"/>
            <a:lumOff val="12"/>
            <a:alphaOff val="0"/>
          </a:schemeClr>
        </a:solidFill>
        <a:ln w="9525" cap="rnd" cmpd="sng" algn="ctr">
          <a:solidFill>
            <a:schemeClr val="accent2">
              <a:tint val="40000"/>
              <a:alpha val="90000"/>
              <a:hueOff val="-4415182"/>
              <a:satOff val="227"/>
              <a:lumOff val="12"/>
              <a:alphaOff val="0"/>
            </a:schemeClr>
          </a:solidFill>
          <a:prstDash val="solid"/>
        </a:ln>
        <a:effectLst/>
      </dsp:spPr>
      <dsp:style>
        <a:lnRef idx="1">
          <a:scrgbClr r="0" g="0" b="0"/>
        </a:lnRef>
        <a:fillRef idx="1">
          <a:scrgbClr r="0" g="0" b="0"/>
        </a:fillRef>
        <a:effectRef idx="0">
          <a:scrgbClr r="0" g="0" b="0"/>
        </a:effectRef>
        <a:fontRef idx="minor"/>
      </dsp:style>
    </dsp:sp>
    <dsp:sp modelId="{02556001-FD62-4C29-BE4A-5C3A3BE476D3}">
      <dsp:nvSpPr>
        <dsp:cNvPr id="0" name=""/>
        <dsp:cNvSpPr/>
      </dsp:nvSpPr>
      <dsp:spPr>
        <a:xfrm>
          <a:off x="3958891" y="1076250"/>
          <a:ext cx="94445" cy="177664"/>
        </a:xfrm>
        <a:prstGeom prst="chevron">
          <a:avLst>
            <a:gd name="adj" fmla="val 90000"/>
          </a:avLst>
        </a:prstGeom>
        <a:solidFill>
          <a:schemeClr val="accent2">
            <a:tint val="40000"/>
            <a:alpha val="90000"/>
            <a:hueOff val="-5886910"/>
            <a:satOff val="303"/>
            <a:lumOff val="16"/>
            <a:alphaOff val="0"/>
          </a:schemeClr>
        </a:solidFill>
        <a:ln w="9525" cap="rnd" cmpd="sng" algn="ctr">
          <a:solidFill>
            <a:schemeClr val="accent2">
              <a:tint val="40000"/>
              <a:alpha val="90000"/>
              <a:hueOff val="-5886910"/>
              <a:satOff val="303"/>
              <a:lumOff val="16"/>
              <a:alphaOff val="0"/>
            </a:schemeClr>
          </a:solidFill>
          <a:prstDash val="solid"/>
        </a:ln>
        <a:effectLst/>
      </dsp:spPr>
      <dsp:style>
        <a:lnRef idx="1">
          <a:scrgbClr r="0" g="0" b="0"/>
        </a:lnRef>
        <a:fillRef idx="1">
          <a:scrgbClr r="0" g="0" b="0"/>
        </a:fillRef>
        <a:effectRef idx="0">
          <a:scrgbClr r="0" g="0" b="0"/>
        </a:effectRef>
        <a:fontRef idx="minor"/>
      </dsp:style>
    </dsp:sp>
    <dsp:sp modelId="{64E5C951-2EB2-4D8D-AFD8-433E08E7DEEA}">
      <dsp:nvSpPr>
        <dsp:cNvPr id="0" name=""/>
        <dsp:cNvSpPr/>
      </dsp:nvSpPr>
      <dsp:spPr>
        <a:xfrm>
          <a:off x="2575201" y="734854"/>
          <a:ext cx="820975" cy="820975"/>
        </a:xfrm>
        <a:prstGeom prst="ellipse">
          <a:avLst/>
        </a:prstGeom>
        <a:gradFill rotWithShape="0">
          <a:gsLst>
            <a:gs pos="0">
              <a:schemeClr val="accent2">
                <a:hueOff val="-4941430"/>
                <a:satOff val="225"/>
                <a:lumOff val="0"/>
                <a:alphaOff val="0"/>
                <a:tint val="98000"/>
                <a:lumMod val="114000"/>
              </a:schemeClr>
            </a:gs>
            <a:gs pos="100000">
              <a:schemeClr val="accent2">
                <a:hueOff val="-4941430"/>
                <a:satOff val="225"/>
                <a:lumOff val="0"/>
                <a:alphaOff val="0"/>
                <a:shade val="90000"/>
                <a:lumMod val="84000"/>
              </a:schemeClr>
            </a:gs>
          </a:gsLst>
          <a:lin ang="5400000" scaled="0"/>
        </a:gradFill>
        <a:ln w="9525" cap="rnd" cmpd="sng" algn="ctr">
          <a:solidFill>
            <a:schemeClr val="accent2">
              <a:hueOff val="-4941430"/>
              <a:satOff val="225"/>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2</a:t>
          </a:r>
        </a:p>
      </dsp:txBody>
      <dsp:txXfrm>
        <a:off x="2695430" y="855083"/>
        <a:ext cx="580517" cy="580517"/>
      </dsp:txXfrm>
    </dsp:sp>
    <dsp:sp modelId="{7EB6385A-B8C3-45BE-AA2D-FC6589B7DBC4}">
      <dsp:nvSpPr>
        <dsp:cNvPr id="0" name=""/>
        <dsp:cNvSpPr/>
      </dsp:nvSpPr>
      <dsp:spPr>
        <a:xfrm>
          <a:off x="2061762" y="1721655"/>
          <a:ext cx="1847852" cy="1965600"/>
        </a:xfrm>
        <a:prstGeom prst="upArrowCallout">
          <a:avLst>
            <a:gd name="adj1" fmla="val 50000"/>
            <a:gd name="adj2" fmla="val 20000"/>
            <a:gd name="adj3" fmla="val 20000"/>
            <a:gd name="adj4" fmla="val 100000"/>
          </a:avLst>
        </a:prstGeom>
        <a:solidFill>
          <a:schemeClr val="accent2">
            <a:tint val="40000"/>
            <a:alpha val="90000"/>
            <a:hueOff val="-7358638"/>
            <a:satOff val="379"/>
            <a:lumOff val="20"/>
            <a:alphaOff val="0"/>
          </a:schemeClr>
        </a:solidFill>
        <a:ln w="9525" cap="rnd" cmpd="sng" algn="ctr">
          <a:solidFill>
            <a:schemeClr val="accent2">
              <a:tint val="40000"/>
              <a:alpha val="90000"/>
              <a:hueOff val="-7358638"/>
              <a:satOff val="379"/>
              <a:lumOff val="2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Prioritize Interoperability</a:t>
          </a:r>
          <a:r>
            <a:rPr lang="en-US" sz="1400" b="0" i="0" kern="1200">
              <a:latin typeface="Times New Roman" panose="02020603050405020304" pitchFamily="18" charset="0"/>
              <a:cs typeface="Times New Roman" panose="02020603050405020304" pitchFamily="18" charset="0"/>
            </a:rPr>
            <a:t>: Ensure seamless integration with various IoT devices, systems, and services.</a:t>
          </a:r>
          <a:endParaRPr lang="en-US" sz="1400" kern="1200">
            <a:latin typeface="Times New Roman" panose="02020603050405020304" pitchFamily="18" charset="0"/>
            <a:cs typeface="Times New Roman" panose="02020603050405020304" pitchFamily="18" charset="0"/>
          </a:endParaRPr>
        </a:p>
      </dsp:txBody>
      <dsp:txXfrm>
        <a:off x="2061762" y="2091225"/>
        <a:ext cx="1847852" cy="1596030"/>
      </dsp:txXfrm>
    </dsp:sp>
    <dsp:sp modelId="{E35E1A8F-FBC2-4842-93DF-83A31BFE9CE6}">
      <dsp:nvSpPr>
        <dsp:cNvPr id="0" name=""/>
        <dsp:cNvSpPr/>
      </dsp:nvSpPr>
      <dsp:spPr>
        <a:xfrm>
          <a:off x="4114932" y="1145306"/>
          <a:ext cx="1847852" cy="72"/>
        </a:xfrm>
        <a:prstGeom prst="rect">
          <a:avLst/>
        </a:prstGeom>
        <a:solidFill>
          <a:schemeClr val="accent2">
            <a:tint val="40000"/>
            <a:alpha val="90000"/>
            <a:hueOff val="-8830365"/>
            <a:satOff val="455"/>
            <a:lumOff val="24"/>
            <a:alphaOff val="0"/>
          </a:schemeClr>
        </a:solidFill>
        <a:ln w="9525" cap="rnd" cmpd="sng" algn="ctr">
          <a:solidFill>
            <a:schemeClr val="accent2">
              <a:tint val="40000"/>
              <a:alpha val="90000"/>
              <a:hueOff val="-8830365"/>
              <a:satOff val="455"/>
              <a:lumOff val="24"/>
              <a:alphaOff val="0"/>
            </a:schemeClr>
          </a:solidFill>
          <a:prstDash val="solid"/>
        </a:ln>
        <a:effectLst/>
      </dsp:spPr>
      <dsp:style>
        <a:lnRef idx="1">
          <a:scrgbClr r="0" g="0" b="0"/>
        </a:lnRef>
        <a:fillRef idx="1">
          <a:scrgbClr r="0" g="0" b="0"/>
        </a:fillRef>
        <a:effectRef idx="0">
          <a:scrgbClr r="0" g="0" b="0"/>
        </a:effectRef>
        <a:fontRef idx="minor"/>
      </dsp:style>
    </dsp:sp>
    <dsp:sp modelId="{DD10F698-B442-48DE-9AAB-0F2699101AA5}">
      <dsp:nvSpPr>
        <dsp:cNvPr id="0" name=""/>
        <dsp:cNvSpPr/>
      </dsp:nvSpPr>
      <dsp:spPr>
        <a:xfrm>
          <a:off x="6012061" y="1076250"/>
          <a:ext cx="94445" cy="177664"/>
        </a:xfrm>
        <a:prstGeom prst="chevron">
          <a:avLst>
            <a:gd name="adj" fmla="val 90000"/>
          </a:avLst>
        </a:prstGeom>
        <a:solidFill>
          <a:schemeClr val="accent2">
            <a:tint val="40000"/>
            <a:alpha val="90000"/>
            <a:hueOff val="-10302092"/>
            <a:satOff val="530"/>
            <a:lumOff val="28"/>
            <a:alphaOff val="0"/>
          </a:schemeClr>
        </a:solidFill>
        <a:ln w="9525" cap="rnd" cmpd="sng" algn="ctr">
          <a:solidFill>
            <a:schemeClr val="accent2">
              <a:tint val="40000"/>
              <a:alpha val="90000"/>
              <a:hueOff val="-10302092"/>
              <a:satOff val="530"/>
              <a:lumOff val="28"/>
              <a:alphaOff val="0"/>
            </a:schemeClr>
          </a:solidFill>
          <a:prstDash val="solid"/>
        </a:ln>
        <a:effectLst/>
      </dsp:spPr>
      <dsp:style>
        <a:lnRef idx="1">
          <a:scrgbClr r="0" g="0" b="0"/>
        </a:lnRef>
        <a:fillRef idx="1">
          <a:scrgbClr r="0" g="0" b="0"/>
        </a:fillRef>
        <a:effectRef idx="0">
          <a:scrgbClr r="0" g="0" b="0"/>
        </a:effectRef>
        <a:fontRef idx="minor"/>
      </dsp:style>
    </dsp:sp>
    <dsp:sp modelId="{E2B814CF-8495-4404-9E6E-EED88A04BB94}">
      <dsp:nvSpPr>
        <dsp:cNvPr id="0" name=""/>
        <dsp:cNvSpPr/>
      </dsp:nvSpPr>
      <dsp:spPr>
        <a:xfrm>
          <a:off x="4628370" y="734854"/>
          <a:ext cx="820975" cy="820975"/>
        </a:xfrm>
        <a:prstGeom prst="ellipse">
          <a:avLst/>
        </a:prstGeom>
        <a:gradFill rotWithShape="0">
          <a:gsLst>
            <a:gs pos="0">
              <a:schemeClr val="accent2">
                <a:hueOff val="-9882860"/>
                <a:satOff val="451"/>
                <a:lumOff val="0"/>
                <a:alphaOff val="0"/>
                <a:tint val="98000"/>
                <a:lumMod val="114000"/>
              </a:schemeClr>
            </a:gs>
            <a:gs pos="100000">
              <a:schemeClr val="accent2">
                <a:hueOff val="-9882860"/>
                <a:satOff val="451"/>
                <a:lumOff val="0"/>
                <a:alphaOff val="0"/>
                <a:shade val="90000"/>
                <a:lumMod val="84000"/>
              </a:schemeClr>
            </a:gs>
          </a:gsLst>
          <a:lin ang="5400000" scaled="0"/>
        </a:gradFill>
        <a:ln w="9525" cap="rnd" cmpd="sng" algn="ctr">
          <a:solidFill>
            <a:schemeClr val="accent2">
              <a:hueOff val="-9882860"/>
              <a:satOff val="45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3</a:t>
          </a:r>
        </a:p>
      </dsp:txBody>
      <dsp:txXfrm>
        <a:off x="4748599" y="855083"/>
        <a:ext cx="580517" cy="580517"/>
      </dsp:txXfrm>
    </dsp:sp>
    <dsp:sp modelId="{1C2A7C02-2758-455A-AD79-FCC4AA113E33}">
      <dsp:nvSpPr>
        <dsp:cNvPr id="0" name=""/>
        <dsp:cNvSpPr/>
      </dsp:nvSpPr>
      <dsp:spPr>
        <a:xfrm>
          <a:off x="4114932" y="1721655"/>
          <a:ext cx="1847852" cy="1965600"/>
        </a:xfrm>
        <a:prstGeom prst="upArrowCallout">
          <a:avLst>
            <a:gd name="adj1" fmla="val 50000"/>
            <a:gd name="adj2" fmla="val 20000"/>
            <a:gd name="adj3" fmla="val 20000"/>
            <a:gd name="adj4" fmla="val 100000"/>
          </a:avLst>
        </a:prstGeom>
        <a:solidFill>
          <a:schemeClr val="accent2">
            <a:tint val="40000"/>
            <a:alpha val="90000"/>
            <a:hueOff val="-11773820"/>
            <a:satOff val="606"/>
            <a:lumOff val="31"/>
            <a:alphaOff val="0"/>
          </a:schemeClr>
        </a:solidFill>
        <a:ln w="9525" cap="rnd" cmpd="sng" algn="ctr">
          <a:solidFill>
            <a:schemeClr val="accent2">
              <a:tint val="40000"/>
              <a:alpha val="90000"/>
              <a:hueOff val="-11773820"/>
              <a:satOff val="606"/>
              <a:lumOff val="31"/>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Employ Data Minimization</a:t>
          </a:r>
          <a:r>
            <a:rPr lang="en-US" sz="1400" b="0" i="0" kern="1200" dirty="0">
              <a:latin typeface="Times New Roman" panose="02020603050405020304" pitchFamily="18" charset="0"/>
              <a:cs typeface="Times New Roman" panose="02020603050405020304" pitchFamily="18" charset="0"/>
            </a:rPr>
            <a:t>: Collect and store only relevant data to reduce complexity and improve security.</a:t>
          </a:r>
          <a:endParaRPr lang="en-US" sz="1400" kern="1200" dirty="0">
            <a:latin typeface="Times New Roman" panose="02020603050405020304" pitchFamily="18" charset="0"/>
            <a:cs typeface="Times New Roman" panose="02020603050405020304" pitchFamily="18" charset="0"/>
          </a:endParaRPr>
        </a:p>
      </dsp:txBody>
      <dsp:txXfrm>
        <a:off x="4114932" y="2091225"/>
        <a:ext cx="1847852" cy="1596030"/>
      </dsp:txXfrm>
    </dsp:sp>
    <dsp:sp modelId="{ACF43FB0-752C-48E8-AB46-7E2DA97EC94D}">
      <dsp:nvSpPr>
        <dsp:cNvPr id="0" name=""/>
        <dsp:cNvSpPr/>
      </dsp:nvSpPr>
      <dsp:spPr>
        <a:xfrm>
          <a:off x="6168101" y="1145306"/>
          <a:ext cx="1847852" cy="72"/>
        </a:xfrm>
        <a:prstGeom prst="rect">
          <a:avLst/>
        </a:prstGeom>
        <a:solidFill>
          <a:schemeClr val="accent2">
            <a:tint val="40000"/>
            <a:alpha val="90000"/>
            <a:hueOff val="-13245547"/>
            <a:satOff val="682"/>
            <a:lumOff val="35"/>
            <a:alphaOff val="0"/>
          </a:schemeClr>
        </a:solidFill>
        <a:ln w="9525" cap="rnd" cmpd="sng" algn="ctr">
          <a:solidFill>
            <a:schemeClr val="accent2">
              <a:tint val="40000"/>
              <a:alpha val="90000"/>
              <a:hueOff val="-13245547"/>
              <a:satOff val="682"/>
              <a:lumOff val="35"/>
              <a:alphaOff val="0"/>
            </a:schemeClr>
          </a:solidFill>
          <a:prstDash val="solid"/>
        </a:ln>
        <a:effectLst/>
      </dsp:spPr>
      <dsp:style>
        <a:lnRef idx="1">
          <a:scrgbClr r="0" g="0" b="0"/>
        </a:lnRef>
        <a:fillRef idx="1">
          <a:scrgbClr r="0" g="0" b="0"/>
        </a:fillRef>
        <a:effectRef idx="0">
          <a:scrgbClr r="0" g="0" b="0"/>
        </a:effectRef>
        <a:fontRef idx="minor"/>
      </dsp:style>
    </dsp:sp>
    <dsp:sp modelId="{942B250F-077A-4C27-A287-4381DE49B488}">
      <dsp:nvSpPr>
        <dsp:cNvPr id="0" name=""/>
        <dsp:cNvSpPr/>
      </dsp:nvSpPr>
      <dsp:spPr>
        <a:xfrm>
          <a:off x="8065230" y="1076250"/>
          <a:ext cx="94445" cy="177664"/>
        </a:xfrm>
        <a:prstGeom prst="chevron">
          <a:avLst>
            <a:gd name="adj" fmla="val 90000"/>
          </a:avLst>
        </a:prstGeom>
        <a:solidFill>
          <a:schemeClr val="accent2">
            <a:tint val="40000"/>
            <a:alpha val="90000"/>
            <a:hueOff val="-14717275"/>
            <a:satOff val="758"/>
            <a:lumOff val="39"/>
            <a:alphaOff val="0"/>
          </a:schemeClr>
        </a:solidFill>
        <a:ln w="9525" cap="rnd" cmpd="sng" algn="ctr">
          <a:solidFill>
            <a:schemeClr val="accent2">
              <a:tint val="40000"/>
              <a:alpha val="90000"/>
              <a:hueOff val="-14717275"/>
              <a:satOff val="758"/>
              <a:lumOff val="39"/>
              <a:alphaOff val="0"/>
            </a:schemeClr>
          </a:solidFill>
          <a:prstDash val="solid"/>
        </a:ln>
        <a:effectLst/>
      </dsp:spPr>
      <dsp:style>
        <a:lnRef idx="1">
          <a:scrgbClr r="0" g="0" b="0"/>
        </a:lnRef>
        <a:fillRef idx="1">
          <a:scrgbClr r="0" g="0" b="0"/>
        </a:fillRef>
        <a:effectRef idx="0">
          <a:scrgbClr r="0" g="0" b="0"/>
        </a:effectRef>
        <a:fontRef idx="minor"/>
      </dsp:style>
    </dsp:sp>
    <dsp:sp modelId="{799F9CE6-2985-4101-9231-6311A53602E2}">
      <dsp:nvSpPr>
        <dsp:cNvPr id="0" name=""/>
        <dsp:cNvSpPr/>
      </dsp:nvSpPr>
      <dsp:spPr>
        <a:xfrm>
          <a:off x="6681540" y="734854"/>
          <a:ext cx="820975" cy="820975"/>
        </a:xfrm>
        <a:prstGeom prst="ellipse">
          <a:avLst/>
        </a:prstGeom>
        <a:gradFill rotWithShape="0">
          <a:gsLst>
            <a:gs pos="0">
              <a:schemeClr val="accent2">
                <a:hueOff val="-14824290"/>
                <a:satOff val="676"/>
                <a:lumOff val="0"/>
                <a:alphaOff val="0"/>
                <a:tint val="98000"/>
                <a:lumMod val="114000"/>
              </a:schemeClr>
            </a:gs>
            <a:gs pos="100000">
              <a:schemeClr val="accent2">
                <a:hueOff val="-14824290"/>
                <a:satOff val="676"/>
                <a:lumOff val="0"/>
                <a:alphaOff val="0"/>
                <a:shade val="90000"/>
                <a:lumMod val="84000"/>
              </a:schemeClr>
            </a:gs>
          </a:gsLst>
          <a:lin ang="5400000" scaled="0"/>
        </a:gradFill>
        <a:ln w="9525" cap="rnd" cmpd="sng" algn="ctr">
          <a:solidFill>
            <a:schemeClr val="accent2">
              <a:hueOff val="-14824290"/>
              <a:satOff val="676"/>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4</a:t>
          </a:r>
        </a:p>
      </dsp:txBody>
      <dsp:txXfrm>
        <a:off x="6801769" y="855083"/>
        <a:ext cx="580517" cy="580517"/>
      </dsp:txXfrm>
    </dsp:sp>
    <dsp:sp modelId="{89EDFDCB-8566-4F13-A6D8-1584B57003B5}">
      <dsp:nvSpPr>
        <dsp:cNvPr id="0" name=""/>
        <dsp:cNvSpPr/>
      </dsp:nvSpPr>
      <dsp:spPr>
        <a:xfrm>
          <a:off x="6168101" y="1721655"/>
          <a:ext cx="1847852" cy="1965600"/>
        </a:xfrm>
        <a:prstGeom prst="upArrowCallout">
          <a:avLst>
            <a:gd name="adj1" fmla="val 50000"/>
            <a:gd name="adj2" fmla="val 20000"/>
            <a:gd name="adj3" fmla="val 20000"/>
            <a:gd name="adj4" fmla="val 100000"/>
          </a:avLst>
        </a:prstGeom>
        <a:solidFill>
          <a:schemeClr val="accent2">
            <a:tint val="40000"/>
            <a:alpha val="90000"/>
            <a:hueOff val="-16189003"/>
            <a:satOff val="834"/>
            <a:lumOff val="43"/>
            <a:alphaOff val="0"/>
          </a:schemeClr>
        </a:solidFill>
        <a:ln w="9525" cap="rnd" cmpd="sng" algn="ctr">
          <a:solidFill>
            <a:schemeClr val="accent2">
              <a:tint val="40000"/>
              <a:alpha val="90000"/>
              <a:hueOff val="-16189003"/>
              <a:satOff val="834"/>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5761" tIns="165100" rIns="145761" bIns="165100" numCol="1" spcCol="1270" anchor="t" anchorCtr="0">
          <a:noAutofit/>
        </a:bodyPr>
        <a:lstStyle/>
        <a:p>
          <a:pPr marL="0" lvl="0" indent="0" algn="l" defTabSz="622300">
            <a:lnSpc>
              <a:spcPct val="90000"/>
            </a:lnSpc>
            <a:spcBef>
              <a:spcPct val="0"/>
            </a:spcBef>
            <a:spcAft>
              <a:spcPct val="35000"/>
            </a:spcAft>
            <a:buNone/>
          </a:pPr>
          <a:r>
            <a:rPr lang="en-US" sz="1400" b="1" i="0" kern="1200">
              <a:latin typeface="Times New Roman" panose="02020603050405020304" pitchFamily="18" charset="0"/>
              <a:cs typeface="Times New Roman" panose="02020603050405020304" pitchFamily="18" charset="0"/>
            </a:rPr>
            <a:t>Use Sharding</a:t>
          </a:r>
          <a:r>
            <a:rPr lang="en-US" sz="1400" b="0" i="0" kern="1200">
              <a:latin typeface="Times New Roman" panose="02020603050405020304" pitchFamily="18" charset="0"/>
              <a:cs typeface="Times New Roman" panose="02020603050405020304" pitchFamily="18" charset="0"/>
            </a:rPr>
            <a:t>: Organize metadata into manageable segments for efficient querying and analysis.</a:t>
          </a:r>
          <a:endParaRPr lang="en-US" sz="1400" kern="1200">
            <a:latin typeface="Times New Roman" panose="02020603050405020304" pitchFamily="18" charset="0"/>
            <a:cs typeface="Times New Roman" panose="02020603050405020304" pitchFamily="18" charset="0"/>
          </a:endParaRPr>
        </a:p>
      </dsp:txBody>
      <dsp:txXfrm>
        <a:off x="6168101" y="2091225"/>
        <a:ext cx="1847852" cy="1596030"/>
      </dsp:txXfrm>
    </dsp:sp>
    <dsp:sp modelId="{F4CF047A-BDE4-4AF3-9B1E-774D4E8AA49E}">
      <dsp:nvSpPr>
        <dsp:cNvPr id="0" name=""/>
        <dsp:cNvSpPr/>
      </dsp:nvSpPr>
      <dsp:spPr>
        <a:xfrm>
          <a:off x="8221271" y="1145306"/>
          <a:ext cx="924829" cy="72"/>
        </a:xfrm>
        <a:prstGeom prst="rect">
          <a:avLst/>
        </a:prstGeom>
        <a:solidFill>
          <a:schemeClr val="accent2">
            <a:tint val="40000"/>
            <a:alpha val="90000"/>
            <a:hueOff val="-17660729"/>
            <a:satOff val="909"/>
            <a:lumOff val="47"/>
            <a:alphaOff val="0"/>
          </a:schemeClr>
        </a:solidFill>
        <a:ln w="9525" cap="rnd" cmpd="sng" algn="ctr">
          <a:solidFill>
            <a:schemeClr val="accent2">
              <a:tint val="40000"/>
              <a:alpha val="90000"/>
              <a:hueOff val="-17660729"/>
              <a:satOff val="909"/>
              <a:lumOff val="47"/>
              <a:alphaOff val="0"/>
            </a:schemeClr>
          </a:solidFill>
          <a:prstDash val="solid"/>
        </a:ln>
        <a:effectLst/>
      </dsp:spPr>
      <dsp:style>
        <a:lnRef idx="1">
          <a:scrgbClr r="0" g="0" b="0"/>
        </a:lnRef>
        <a:fillRef idx="1">
          <a:scrgbClr r="0" g="0" b="0"/>
        </a:fillRef>
        <a:effectRef idx="0">
          <a:scrgbClr r="0" g="0" b="0"/>
        </a:effectRef>
        <a:fontRef idx="minor"/>
      </dsp:style>
    </dsp:sp>
    <dsp:sp modelId="{E9816C48-A2AC-4944-B17E-97376D5D60DB}">
      <dsp:nvSpPr>
        <dsp:cNvPr id="0" name=""/>
        <dsp:cNvSpPr/>
      </dsp:nvSpPr>
      <dsp:spPr>
        <a:xfrm>
          <a:off x="8735613" y="734854"/>
          <a:ext cx="820975" cy="820975"/>
        </a:xfrm>
        <a:prstGeom prst="ellipse">
          <a:avLst/>
        </a:prstGeom>
        <a:gradFill rotWithShape="0">
          <a:gsLst>
            <a:gs pos="0">
              <a:schemeClr val="accent2">
                <a:hueOff val="-19765721"/>
                <a:satOff val="901"/>
                <a:lumOff val="0"/>
                <a:alphaOff val="0"/>
                <a:tint val="98000"/>
                <a:lumMod val="114000"/>
              </a:schemeClr>
            </a:gs>
            <a:gs pos="100000">
              <a:schemeClr val="accent2">
                <a:hueOff val="-19765721"/>
                <a:satOff val="901"/>
                <a:lumOff val="0"/>
                <a:alphaOff val="0"/>
                <a:shade val="90000"/>
                <a:lumMod val="84000"/>
              </a:schemeClr>
            </a:gs>
          </a:gsLst>
          <a:lin ang="5400000" scaled="0"/>
        </a:gradFill>
        <a:ln w="9525" cap="rnd" cmpd="sng" algn="ctr">
          <a:solidFill>
            <a:schemeClr val="accent2">
              <a:hueOff val="-19765721"/>
              <a:satOff val="901"/>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1858" tIns="31858" rIns="31858" bIns="31858" numCol="1" spcCol="1270" anchor="ctr" anchorCtr="0">
          <a:noAutofit/>
        </a:bodyPr>
        <a:lstStyle/>
        <a:p>
          <a:pPr marL="0" lvl="0" indent="0" algn="ctr" defTabSz="1778000">
            <a:lnSpc>
              <a:spcPct val="90000"/>
            </a:lnSpc>
            <a:spcBef>
              <a:spcPct val="0"/>
            </a:spcBef>
            <a:spcAft>
              <a:spcPct val="35000"/>
            </a:spcAft>
            <a:buNone/>
          </a:pPr>
          <a:r>
            <a:rPr lang="en-US" sz="4000" kern="1200"/>
            <a:t>5</a:t>
          </a:r>
        </a:p>
      </dsp:txBody>
      <dsp:txXfrm>
        <a:off x="8855842" y="855083"/>
        <a:ext cx="580517" cy="580517"/>
      </dsp:txXfrm>
    </dsp:sp>
    <dsp:sp modelId="{437F6C09-156C-4B94-9083-0EBA6474735C}">
      <dsp:nvSpPr>
        <dsp:cNvPr id="0" name=""/>
        <dsp:cNvSpPr/>
      </dsp:nvSpPr>
      <dsp:spPr>
        <a:xfrm>
          <a:off x="8221271" y="1721655"/>
          <a:ext cx="1923422" cy="1965600"/>
        </a:xfrm>
        <a:prstGeom prst="upArrowCallout">
          <a:avLst>
            <a:gd name="adj1" fmla="val 50000"/>
            <a:gd name="adj2" fmla="val 20000"/>
            <a:gd name="adj3" fmla="val 20000"/>
            <a:gd name="adj4" fmla="val 100000"/>
          </a:avLst>
        </a:prstGeom>
        <a:solidFill>
          <a:schemeClr val="accent2">
            <a:tint val="40000"/>
            <a:alpha val="90000"/>
            <a:hueOff val="-20604185"/>
            <a:satOff val="1061"/>
            <a:lumOff val="55"/>
            <a:alphaOff val="0"/>
          </a:schemeClr>
        </a:solidFill>
        <a:ln w="9525" cap="rnd" cmpd="sng" algn="ctr">
          <a:solidFill>
            <a:schemeClr val="accent2">
              <a:tint val="40000"/>
              <a:alpha val="90000"/>
              <a:hueOff val="-20604185"/>
              <a:satOff val="1061"/>
              <a:lumOff val="55"/>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1722" tIns="165100" rIns="151722" bIns="165100" numCol="1" spcCol="1270" anchor="t" anchorCtr="0">
          <a:noAutofit/>
        </a:bodyPr>
        <a:lstStyle/>
        <a:p>
          <a:pPr marL="0" lvl="0" indent="0" algn="l" defTabSz="622300">
            <a:lnSpc>
              <a:spcPct val="90000"/>
            </a:lnSpc>
            <a:spcBef>
              <a:spcPct val="0"/>
            </a:spcBef>
            <a:spcAft>
              <a:spcPct val="35000"/>
            </a:spcAft>
            <a:buNone/>
          </a:pPr>
          <a:r>
            <a:rPr lang="en-US" sz="1400" b="1" i="0" kern="1200" dirty="0">
              <a:latin typeface="Times New Roman" panose="02020603050405020304" pitchFamily="18" charset="0"/>
              <a:cs typeface="Times New Roman" panose="02020603050405020304" pitchFamily="18" charset="0"/>
            </a:rPr>
            <a:t>Implement Backup and Risk Management</a:t>
          </a:r>
          <a:r>
            <a:rPr lang="en-US" sz="1400" b="0" i="0" kern="1200" dirty="0">
              <a:latin typeface="Times New Roman" panose="02020603050405020304" pitchFamily="18" charset="0"/>
              <a:cs typeface="Times New Roman" panose="02020603050405020304" pitchFamily="18" charset="0"/>
            </a:rPr>
            <a:t>: Ensure data safety and security through regular backups and robust security measures.</a:t>
          </a:r>
          <a:endParaRPr lang="en-US" sz="1400" kern="1200" dirty="0">
            <a:latin typeface="Times New Roman" panose="02020603050405020304" pitchFamily="18" charset="0"/>
            <a:cs typeface="Times New Roman" panose="02020603050405020304" pitchFamily="18" charset="0"/>
          </a:endParaRPr>
        </a:p>
      </dsp:txBody>
      <dsp:txXfrm>
        <a:off x="8221271" y="2106339"/>
        <a:ext cx="1923422" cy="158091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3EDA19-55DB-40C0-ABED-EFE0F83F4410}">
      <dsp:nvSpPr>
        <dsp:cNvPr id="0" name=""/>
        <dsp:cNvSpPr/>
      </dsp:nvSpPr>
      <dsp:spPr>
        <a:xfrm>
          <a:off x="0" y="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737140-83E4-4639-94C7-FA512B2DD99D}">
      <dsp:nvSpPr>
        <dsp:cNvPr id="0" name=""/>
        <dsp:cNvSpPr/>
      </dsp:nvSpPr>
      <dsp:spPr>
        <a:xfrm>
          <a:off x="0" y="0"/>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Data Volume &amp; Velocity – performance bottlenecks</a:t>
          </a:r>
          <a:endParaRPr lang="en-US" sz="3300" kern="1200" dirty="0"/>
        </a:p>
      </dsp:txBody>
      <dsp:txXfrm>
        <a:off x="0" y="0"/>
        <a:ext cx="6391275" cy="1311671"/>
      </dsp:txXfrm>
    </dsp:sp>
    <dsp:sp modelId="{BDE6462E-65A2-4411-8934-842B322CFD5D}">
      <dsp:nvSpPr>
        <dsp:cNvPr id="0" name=""/>
        <dsp:cNvSpPr/>
      </dsp:nvSpPr>
      <dsp:spPr>
        <a:xfrm>
          <a:off x="0" y="1311671"/>
          <a:ext cx="6391275"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1BDFD6-48B2-43BB-AAF4-812AFA8ADCD7}">
      <dsp:nvSpPr>
        <dsp:cNvPr id="0" name=""/>
        <dsp:cNvSpPr/>
      </dsp:nvSpPr>
      <dsp:spPr>
        <a:xfrm>
          <a:off x="0" y="1311671"/>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Interoperability issues across devices</a:t>
          </a:r>
          <a:endParaRPr lang="en-US" sz="3300" kern="1200" dirty="0"/>
        </a:p>
      </dsp:txBody>
      <dsp:txXfrm>
        <a:off x="0" y="1311671"/>
        <a:ext cx="6391275" cy="1311671"/>
      </dsp:txXfrm>
    </dsp:sp>
    <dsp:sp modelId="{B51FFA79-4FE6-488B-9B12-4EF75DB82D85}">
      <dsp:nvSpPr>
        <dsp:cNvPr id="0" name=""/>
        <dsp:cNvSpPr/>
      </dsp:nvSpPr>
      <dsp:spPr>
        <a:xfrm>
          <a:off x="0" y="2623343"/>
          <a:ext cx="6391275"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D887F-99C3-48F9-8C2E-FDCA9D356B61}">
      <dsp:nvSpPr>
        <dsp:cNvPr id="0" name=""/>
        <dsp:cNvSpPr/>
      </dsp:nvSpPr>
      <dsp:spPr>
        <a:xfrm>
          <a:off x="0" y="2623343"/>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Weak governance of metadata standards</a:t>
          </a:r>
          <a:endParaRPr lang="en-US" sz="3300" kern="1200" dirty="0"/>
        </a:p>
      </dsp:txBody>
      <dsp:txXfrm>
        <a:off x="0" y="2623343"/>
        <a:ext cx="6391275" cy="1311671"/>
      </dsp:txXfrm>
    </dsp:sp>
    <dsp:sp modelId="{D5334D24-A44B-4CDC-8D0F-957C5D701FBD}">
      <dsp:nvSpPr>
        <dsp:cNvPr id="0" name=""/>
        <dsp:cNvSpPr/>
      </dsp:nvSpPr>
      <dsp:spPr>
        <a:xfrm>
          <a:off x="0" y="3935015"/>
          <a:ext cx="6391275"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13EBF-F83B-4B89-89B4-BE12DB6F8A56}">
      <dsp:nvSpPr>
        <dsp:cNvPr id="0" name=""/>
        <dsp:cNvSpPr/>
      </dsp:nvSpPr>
      <dsp:spPr>
        <a:xfrm>
          <a:off x="0" y="3935015"/>
          <a:ext cx="6391275" cy="13116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5730" tIns="125730" rIns="125730" bIns="125730" numCol="1" spcCol="1270" anchor="t" anchorCtr="0">
          <a:noAutofit/>
        </a:bodyPr>
        <a:lstStyle/>
        <a:p>
          <a:pPr marL="0" lvl="0" indent="0" algn="l" defTabSz="1466850">
            <a:lnSpc>
              <a:spcPct val="100000"/>
            </a:lnSpc>
            <a:spcBef>
              <a:spcPct val="0"/>
            </a:spcBef>
            <a:spcAft>
              <a:spcPct val="35000"/>
            </a:spcAft>
            <a:buNone/>
          </a:pPr>
          <a:r>
            <a:rPr lang="en-US" sz="3300" kern="1200"/>
            <a:t>Resistance to adoption by staff</a:t>
          </a:r>
          <a:endParaRPr lang="en-US" sz="3300" kern="1200" dirty="0"/>
        </a:p>
      </dsp:txBody>
      <dsp:txXfrm>
        <a:off x="0" y="3935015"/>
        <a:ext cx="6391275" cy="131167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F51DE-DFD9-4329-A2A7-06E0C9DA3CC2}">
      <dsp:nvSpPr>
        <dsp:cNvPr id="0" name=""/>
        <dsp:cNvSpPr/>
      </dsp:nvSpPr>
      <dsp:spPr>
        <a:xfrm>
          <a:off x="0" y="0"/>
          <a:ext cx="8944655" cy="903727"/>
        </a:xfrm>
        <a:prstGeom prst="roundRect">
          <a:avLst>
            <a:gd name="adj" fmla="val 1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Framework</a:t>
          </a:r>
          <a:r>
            <a:rPr lang="en-US" sz="1900" b="0" i="0" kern="1200">
              <a:latin typeface="Times New Roman" panose="02020603050405020304" pitchFamily="18" charset="0"/>
              <a:cs typeface="Times New Roman" panose="02020603050405020304" pitchFamily="18" charset="0"/>
            </a:rPr>
            <a:t>: Develop a metadata framework that captures essential attributes, such as device ID, location, timestamp, and data type.</a:t>
          </a:r>
          <a:endParaRPr lang="en-US" sz="1900" kern="1200">
            <a:latin typeface="Times New Roman" panose="02020603050405020304" pitchFamily="18" charset="0"/>
            <a:cs typeface="Times New Roman" panose="02020603050405020304" pitchFamily="18" charset="0"/>
          </a:endParaRPr>
        </a:p>
      </dsp:txBody>
      <dsp:txXfrm>
        <a:off x="26469" y="26469"/>
        <a:ext cx="7893098" cy="850789"/>
      </dsp:txXfrm>
    </dsp:sp>
    <dsp:sp modelId="{D929AEBA-A2F7-4F78-87E3-5A6E6068E1DD}">
      <dsp:nvSpPr>
        <dsp:cNvPr id="0" name=""/>
        <dsp:cNvSpPr/>
      </dsp:nvSpPr>
      <dsp:spPr>
        <a:xfrm>
          <a:off x="749114" y="1068041"/>
          <a:ext cx="8944655" cy="903727"/>
        </a:xfrm>
        <a:prstGeom prst="roundRect">
          <a:avLst>
            <a:gd name="adj" fmla="val 1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Automated Metadata Collection</a:t>
          </a:r>
          <a:r>
            <a:rPr lang="en-US" sz="1900" b="0" i="0" kern="1200" dirty="0">
              <a:latin typeface="Times New Roman" panose="02020603050405020304" pitchFamily="18" charset="0"/>
              <a:cs typeface="Times New Roman" panose="02020603050405020304" pitchFamily="18" charset="0"/>
            </a:rPr>
            <a:t>: Utilize AWS IoT Core and AWS IoT Analytics to automatically collect and process metadata from IoT devices.</a:t>
          </a:r>
          <a:endParaRPr lang="en-US" sz="1900" kern="1200" dirty="0">
            <a:latin typeface="Times New Roman" panose="02020603050405020304" pitchFamily="18" charset="0"/>
            <a:cs typeface="Times New Roman" panose="02020603050405020304" pitchFamily="18" charset="0"/>
          </a:endParaRPr>
        </a:p>
      </dsp:txBody>
      <dsp:txXfrm>
        <a:off x="775583" y="1094510"/>
        <a:ext cx="7555179" cy="850789"/>
      </dsp:txXfrm>
    </dsp:sp>
    <dsp:sp modelId="{ECED83AD-1394-45A2-8B10-8322256BB371}">
      <dsp:nvSpPr>
        <dsp:cNvPr id="0" name=""/>
        <dsp:cNvSpPr/>
      </dsp:nvSpPr>
      <dsp:spPr>
        <a:xfrm>
          <a:off x="1487048" y="2136083"/>
          <a:ext cx="8944655" cy="903727"/>
        </a:xfrm>
        <a:prstGeom prst="roundRect">
          <a:avLst>
            <a:gd name="adj" fmla="val 1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latin typeface="Times New Roman" panose="02020603050405020304" pitchFamily="18" charset="0"/>
              <a:cs typeface="Times New Roman" panose="02020603050405020304" pitchFamily="18" charset="0"/>
            </a:rPr>
            <a:t>Metadata Storage</a:t>
          </a:r>
          <a:r>
            <a:rPr lang="en-US" sz="1900" b="0" i="0" kern="1200">
              <a:latin typeface="Times New Roman" panose="02020603050405020304" pitchFamily="18" charset="0"/>
              <a:cs typeface="Times New Roman" panose="02020603050405020304" pitchFamily="18" charset="0"/>
            </a:rPr>
            <a:t>: Leverage Amazon Timestream or Amazon DynamoDB for storing and managing metadata, ensuring scalability and performance.</a:t>
          </a:r>
          <a:endParaRPr lang="en-US" sz="1900" kern="1200">
            <a:latin typeface="Times New Roman" panose="02020603050405020304" pitchFamily="18" charset="0"/>
            <a:cs typeface="Times New Roman" panose="02020603050405020304" pitchFamily="18" charset="0"/>
          </a:endParaRPr>
        </a:p>
      </dsp:txBody>
      <dsp:txXfrm>
        <a:off x="1513517" y="2162552"/>
        <a:ext cx="7566360" cy="850789"/>
      </dsp:txXfrm>
    </dsp:sp>
    <dsp:sp modelId="{56D8AC6C-A550-4B8F-B58B-2187D63D5E6D}">
      <dsp:nvSpPr>
        <dsp:cNvPr id="0" name=""/>
        <dsp:cNvSpPr/>
      </dsp:nvSpPr>
      <dsp:spPr>
        <a:xfrm>
          <a:off x="2236163" y="3204124"/>
          <a:ext cx="8944655" cy="903727"/>
        </a:xfrm>
        <a:prstGeom prst="roundRect">
          <a:avLst>
            <a:gd name="adj" fmla="val 1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latin typeface="Times New Roman" panose="02020603050405020304" pitchFamily="18" charset="0"/>
              <a:cs typeface="Times New Roman" panose="02020603050405020304" pitchFamily="18" charset="0"/>
            </a:rPr>
            <a:t>Data Visualization</a:t>
          </a:r>
          <a:r>
            <a:rPr lang="en-US" sz="1900" b="0" i="0" kern="1200" dirty="0">
              <a:latin typeface="Times New Roman" panose="02020603050405020304" pitchFamily="18" charset="0"/>
              <a:cs typeface="Times New Roman" panose="02020603050405020304" pitchFamily="18" charset="0"/>
            </a:rPr>
            <a:t>: Use Amazon </a:t>
          </a:r>
          <a:r>
            <a:rPr lang="en-US" sz="1900" b="0" i="0" kern="1200" dirty="0" err="1">
              <a:latin typeface="Times New Roman" panose="02020603050405020304" pitchFamily="18" charset="0"/>
              <a:cs typeface="Times New Roman" panose="02020603050405020304" pitchFamily="18" charset="0"/>
            </a:rPr>
            <a:t>QuickSight</a:t>
          </a:r>
          <a:r>
            <a:rPr lang="en-US" sz="1900" b="0" i="0" kern="1200" dirty="0">
              <a:latin typeface="Times New Roman" panose="02020603050405020304" pitchFamily="18" charset="0"/>
              <a:cs typeface="Times New Roman" panose="02020603050405020304" pitchFamily="18" charset="0"/>
            </a:rPr>
            <a:t> or Amazon Managed Grafana for data visualization, enabling real-time insights and decision-making.</a:t>
          </a:r>
          <a:endParaRPr lang="en-US" sz="1900" kern="1200" dirty="0">
            <a:latin typeface="Times New Roman" panose="02020603050405020304" pitchFamily="18" charset="0"/>
            <a:cs typeface="Times New Roman" panose="02020603050405020304" pitchFamily="18" charset="0"/>
          </a:endParaRPr>
        </a:p>
      </dsp:txBody>
      <dsp:txXfrm>
        <a:off x="2262632" y="3230593"/>
        <a:ext cx="7555179" cy="850789"/>
      </dsp:txXfrm>
    </dsp:sp>
    <dsp:sp modelId="{D69735DF-BC1D-4BEA-8D2D-BEE1D7E0D3A3}">
      <dsp:nvSpPr>
        <dsp:cNvPr id="0" name=""/>
        <dsp:cNvSpPr/>
      </dsp:nvSpPr>
      <dsp:spPr>
        <a:xfrm>
          <a:off x="8357232" y="692173"/>
          <a:ext cx="587422" cy="587422"/>
        </a:xfrm>
        <a:prstGeom prst="downArrow">
          <a:avLst>
            <a:gd name="adj1" fmla="val 55000"/>
            <a:gd name="adj2" fmla="val 45000"/>
          </a:avLst>
        </a:prstGeom>
        <a:solidFill>
          <a:schemeClr val="accent2">
            <a:tint val="40000"/>
            <a:alpha val="90000"/>
            <a:hueOff val="0"/>
            <a:satOff val="0"/>
            <a:lumOff val="0"/>
            <a:alphaOff val="0"/>
          </a:schemeClr>
        </a:solidFill>
        <a:ln w="19050"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8489402" y="692173"/>
        <a:ext cx="323082" cy="442035"/>
      </dsp:txXfrm>
    </dsp:sp>
    <dsp:sp modelId="{2F8F675E-A690-4BAD-BF7B-9F094396EB95}">
      <dsp:nvSpPr>
        <dsp:cNvPr id="0" name=""/>
        <dsp:cNvSpPr/>
      </dsp:nvSpPr>
      <dsp:spPr>
        <a:xfrm>
          <a:off x="9106347" y="1760214"/>
          <a:ext cx="587422" cy="587422"/>
        </a:xfrm>
        <a:prstGeom prst="downArrow">
          <a:avLst>
            <a:gd name="adj1" fmla="val 55000"/>
            <a:gd name="adj2" fmla="val 45000"/>
          </a:avLst>
        </a:prstGeom>
        <a:solidFill>
          <a:schemeClr val="accent3">
            <a:tint val="40000"/>
            <a:alpha val="90000"/>
            <a:hueOff val="0"/>
            <a:satOff val="0"/>
            <a:lumOff val="0"/>
            <a:alphaOff val="0"/>
          </a:schemeClr>
        </a:solidFill>
        <a:ln w="19050"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238517" y="1760214"/>
        <a:ext cx="323082" cy="442035"/>
      </dsp:txXfrm>
    </dsp:sp>
    <dsp:sp modelId="{D9AEAA87-4DE9-4A79-8FE6-D7BDD16462C3}">
      <dsp:nvSpPr>
        <dsp:cNvPr id="0" name=""/>
        <dsp:cNvSpPr/>
      </dsp:nvSpPr>
      <dsp:spPr>
        <a:xfrm>
          <a:off x="9844281" y="2828256"/>
          <a:ext cx="587422" cy="587422"/>
        </a:xfrm>
        <a:prstGeom prst="downArrow">
          <a:avLst>
            <a:gd name="adj1" fmla="val 55000"/>
            <a:gd name="adj2" fmla="val 45000"/>
          </a:avLst>
        </a:prstGeom>
        <a:solidFill>
          <a:schemeClr val="accent4">
            <a:tint val="40000"/>
            <a:alpha val="90000"/>
            <a:hueOff val="0"/>
            <a:satOff val="0"/>
            <a:lumOff val="0"/>
            <a:alphaOff val="0"/>
          </a:schemeClr>
        </a:solidFill>
        <a:ln w="19050"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endParaRPr lang="en-US" sz="2600" kern="1200"/>
        </a:p>
      </dsp:txBody>
      <dsp:txXfrm>
        <a:off x="9976451" y="2828256"/>
        <a:ext cx="323082" cy="442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26ADC-0765-4258-A132-9E98EDB11E69}" type="datetimeFigureOut">
              <a:rPr lang="en-US" smtClean="0"/>
              <a:t>8/16/2025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B4932E-FD4A-4C06-8516-0B9AFAC97C18}" type="slidenum">
              <a:rPr lang="en-US" smtClean="0"/>
              <a:t>‹#›</a:t>
            </a:fld>
            <a:endParaRPr lang="en-US"/>
          </a:p>
        </p:txBody>
      </p:sp>
    </p:spTree>
    <p:extLst>
      <p:ext uri="{BB962C8B-B14F-4D97-AF65-F5344CB8AC3E}">
        <p14:creationId xmlns:p14="http://schemas.microsoft.com/office/powerpoint/2010/main" val="3494096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It enables secure, scalable connectivity between millions of IoT devices and AWS cloud services, supporting diverse applications across industries such as healthcare, manufacturing, agriculture, and smart cities. Its global reach, comprehensive documentation, and rich feature set make it an ideal case study for demonstrating the value of a tailored metadata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latin typeface="Times New Roman" panose="02020603050405020304" pitchFamily="18" charset="0"/>
                <a:ea typeface="Calibri" panose="020F0502020204030204" pitchFamily="34" charset="0"/>
                <a:cs typeface="Times New Roman" panose="02020603050405020304" pitchFamily="18" charset="0"/>
              </a:rPr>
              <a:t>In such an environment, metadata which is data about data is indispensable for ensuring efficient data management, accurate discovery, seamless integration, and robust security. By adopting a tailored metadata management framework, AWS IoT Core can enhance operational efficiency, improve regulatory compliance, and maintain a competitive edge through faster, more informed decision-making.</a:t>
            </a:r>
          </a:p>
          <a:p>
            <a:endParaRPr lang="en-US" dirty="0"/>
          </a:p>
        </p:txBody>
      </p:sp>
      <p:sp>
        <p:nvSpPr>
          <p:cNvPr id="4" name="Slide Number Placeholder 3"/>
          <p:cNvSpPr>
            <a:spLocks noGrp="1"/>
          </p:cNvSpPr>
          <p:nvPr>
            <p:ph type="sldNum" sz="quarter" idx="5"/>
          </p:nvPr>
        </p:nvSpPr>
        <p:spPr/>
        <p:txBody>
          <a:bodyPr/>
          <a:lstStyle/>
          <a:p>
            <a:fld id="{82B4932E-FD4A-4C06-8516-0B9AFAC97C18}" type="slidenum">
              <a:rPr lang="en-US" smtClean="0"/>
              <a:t>4</a:t>
            </a:fld>
            <a:endParaRPr lang="en-US"/>
          </a:p>
        </p:txBody>
      </p:sp>
    </p:spTree>
    <p:extLst>
      <p:ext uri="{BB962C8B-B14F-4D97-AF65-F5344CB8AC3E}">
        <p14:creationId xmlns:p14="http://schemas.microsoft.com/office/powerpoint/2010/main" val="16793042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2061154-1810-4E1A-BB8C-7AC300B6C812}" type="datetime1">
              <a:rPr lang="en-US" smtClean="0"/>
              <a:t>8/16/2025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328049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629B42-4C51-4BF4-BB74-186E70CBFE56}"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991818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AFE498F-2E2C-4F7F-9CD4-43ADF876F8E3}"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13225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F1A00C2-7D9A-4E36-B672-281F66486D69}"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1189310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1E0477-D318-4DC6-8265-9CFA596AFDD0}"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368848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5E38D88-EF9F-4C51-BE1C-90B6FD0446B6}" type="datetime1">
              <a:rPr lang="en-US" smtClean="0"/>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693071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2AF4CC1-1A90-4990-A2C0-179210201716}" type="datetime1">
              <a:rPr lang="en-US" smtClean="0"/>
              <a:t>8/16/2025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518023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7B2C014-CA1D-469E-951A-D65D25E9FBA1}"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3637112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9B2E542-B259-4D27-AF89-5218B1459078}"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836625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CE484A-7740-44D4-9284-4F5565386D64}"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13152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DDD6C0-4AF6-4DAE-BD44-820554EF8E34}" type="datetime1">
              <a:rPr lang="en-US" smtClean="0"/>
              <a:t>8/16/2025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70997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5D27B4-E94D-4536-94C1-6F3C613430B0}"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397837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E492D4-6739-406F-A1E2-61354850B55B}" type="datetime1">
              <a:rPr lang="en-US" smtClean="0"/>
              <a:t>8/16/2025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10127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B586D0-4E9A-4123-80B2-3767D5385E24}" type="datetime1">
              <a:rPr lang="en-US" smtClean="0"/>
              <a:t>8/16/2025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385273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839CFB-8198-44AE-AAF5-8D56BD26EE65}" type="datetime1">
              <a:rPr lang="en-US" smtClean="0"/>
              <a:t>8/16/2025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24646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981D57-8AEA-40F9-A37E-F4575B20C145}"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069253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81DCE4-A7BE-4238-9B45-BA7E19EA1C14}" type="datetime1">
              <a:rPr lang="en-US" smtClean="0"/>
              <a:t>8/16/2025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A3973AD-D76A-4FB7-A8DE-DB11D9C25194}" type="slidenum">
              <a:rPr lang="en-US" smtClean="0"/>
              <a:t>‹#›</a:t>
            </a:fld>
            <a:endParaRPr lang="en-US"/>
          </a:p>
        </p:txBody>
      </p:sp>
    </p:spTree>
    <p:extLst>
      <p:ext uri="{BB962C8B-B14F-4D97-AF65-F5344CB8AC3E}">
        <p14:creationId xmlns:p14="http://schemas.microsoft.com/office/powerpoint/2010/main" val="2555384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F0679BC-7581-474A-BF49-1C965B483C21}" type="datetime1">
              <a:rPr lang="en-US" smtClean="0"/>
              <a:t>8/16/2025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A3973AD-D76A-4FB7-A8DE-DB11D9C25194}" type="slidenum">
              <a:rPr lang="en-US" smtClean="0"/>
              <a:t>‹#›</a:t>
            </a:fld>
            <a:endParaRPr lang="en-US"/>
          </a:p>
        </p:txBody>
      </p:sp>
    </p:spTree>
    <p:extLst>
      <p:ext uri="{BB962C8B-B14F-4D97-AF65-F5344CB8AC3E}">
        <p14:creationId xmlns:p14="http://schemas.microsoft.com/office/powerpoint/2010/main" val="129232946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18490-9652-686B-5076-5E385FB0225D}"/>
              </a:ext>
            </a:extLst>
          </p:cNvPr>
          <p:cNvSpPr>
            <a:spLocks noGrp="1"/>
          </p:cNvSpPr>
          <p:nvPr>
            <p:ph type="ctrTitle"/>
          </p:nvPr>
        </p:nvSpPr>
        <p:spPr/>
        <p:txBody>
          <a:bodyPr/>
          <a:lstStyle/>
          <a:p>
            <a:r>
              <a:rPr lang="en-US" b="1" dirty="0">
                <a:effectLst/>
                <a:latin typeface="Times New Roman" panose="02020603050405020304" pitchFamily="18" charset="0"/>
                <a:ea typeface="Calibri" panose="020F0502020204030204" pitchFamily="34" charset="0"/>
                <a:cs typeface="Times New Roman" panose="02020603050405020304" pitchFamily="18" charset="0"/>
              </a:rPr>
              <a:t>Proposal </a:t>
            </a:r>
            <a:r>
              <a:rPr lang="en-US" b="1" dirty="0">
                <a:latin typeface="Times New Roman" panose="02020603050405020304" pitchFamily="18" charset="0"/>
                <a:ea typeface="Calibri" panose="020F0502020204030204" pitchFamily="34" charset="0"/>
                <a:cs typeface="Times New Roman" panose="02020603050405020304" pitchFamily="18" charset="0"/>
              </a:rPr>
              <a:t>to</a:t>
            </a:r>
            <a:r>
              <a:rPr lang="en-US" b="1" dirty="0">
                <a:effectLst/>
                <a:latin typeface="Times New Roman" panose="02020603050405020304" pitchFamily="18" charset="0"/>
                <a:ea typeface="Calibri" panose="020F0502020204030204" pitchFamily="34" charset="0"/>
                <a:cs typeface="Times New Roman" panose="02020603050405020304" pitchFamily="18" charset="0"/>
              </a:rPr>
              <a:t> Amazon Web Services Internet of things  (IoT)  to Adopt a Metadata Strategy</a:t>
            </a:r>
            <a:endParaRPr lang="en-US" sz="166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BB1DA6D3-65B7-071C-4FCB-17072EAB2D03}"/>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Group 1 Presentation</a:t>
            </a:r>
          </a:p>
        </p:txBody>
      </p:sp>
    </p:spTree>
    <p:extLst>
      <p:ext uri="{BB962C8B-B14F-4D97-AF65-F5344CB8AC3E}">
        <p14:creationId xmlns:p14="http://schemas.microsoft.com/office/powerpoint/2010/main" val="2934755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4C372A9B-27C0-F5E1-AF78-FACAEBFC1378}"/>
              </a:ext>
            </a:extLst>
          </p:cNvPr>
          <p:cNvSpPr>
            <a:spLocks noGrp="1"/>
          </p:cNvSpPr>
          <p:nvPr>
            <p:ph type="title"/>
          </p:nvPr>
        </p:nvSpPr>
        <p:spPr>
          <a:xfrm>
            <a:off x="1154954" y="973668"/>
            <a:ext cx="8761413" cy="706964"/>
          </a:xfrm>
        </p:spPr>
        <p:txBody>
          <a:bodyPr>
            <a:normAutofit/>
          </a:bodyPr>
          <a:lstStyle/>
          <a:p>
            <a:r>
              <a:rPr lang="en-US" b="1"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Best Practices for Metadata Management</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E784254-2F8B-D649-4CA6-88B4836407A7}"/>
              </a:ext>
            </a:extLst>
          </p:cNvPr>
          <p:cNvGraphicFramePr>
            <a:graphicFrameLocks noGrp="1"/>
          </p:cNvGraphicFramePr>
          <p:nvPr>
            <p:ph idx="1"/>
            <p:extLst>
              <p:ext uri="{D42A27DB-BD31-4B8C-83A1-F6EECF244321}">
                <p14:modId xmlns:p14="http://schemas.microsoft.com/office/powerpoint/2010/main" val="2872322400"/>
              </p:ext>
            </p:extLst>
          </p:nvPr>
        </p:nvGraphicFramePr>
        <p:xfrm>
          <a:off x="960363" y="1717658"/>
          <a:ext cx="10367000" cy="44218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0FCB818-B8DC-F39F-23D8-05D0A5531D9D}"/>
              </a:ext>
            </a:extLst>
          </p:cNvPr>
          <p:cNvSpPr>
            <a:spLocks noGrp="1"/>
          </p:cNvSpPr>
          <p:nvPr>
            <p:ph type="sldNum" sz="quarter" idx="12"/>
          </p:nvPr>
        </p:nvSpPr>
        <p:spPr/>
        <p:txBody>
          <a:bodyPr/>
          <a:lstStyle/>
          <a:p>
            <a:fld id="{3A3973AD-D76A-4FB7-A8DE-DB11D9C25194}" type="slidenum">
              <a:rPr lang="en-US" smtClean="0">
                <a:solidFill>
                  <a:schemeClr val="tx1">
                    <a:lumMod val="95000"/>
                  </a:schemeClr>
                </a:solidFill>
              </a:rPr>
              <a:t>10</a:t>
            </a:fld>
            <a:endParaRPr lang="en-US" dirty="0">
              <a:solidFill>
                <a:schemeClr val="tx1">
                  <a:lumMod val="95000"/>
                </a:schemeClr>
              </a:solidFill>
            </a:endParaRPr>
          </a:p>
        </p:txBody>
      </p:sp>
    </p:spTree>
    <p:extLst>
      <p:ext uri="{BB962C8B-B14F-4D97-AF65-F5344CB8AC3E}">
        <p14:creationId xmlns:p14="http://schemas.microsoft.com/office/powerpoint/2010/main" val="40536341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p:cNvSpPr>
            <a:spLocks noGrp="1"/>
          </p:cNvSpPr>
          <p:nvPr>
            <p:ph type="title"/>
          </p:nvPr>
        </p:nvSpPr>
        <p:spPr>
          <a:xfrm>
            <a:off x="1154955" y="973667"/>
            <a:ext cx="2942210" cy="4833745"/>
          </a:xfrm>
        </p:spPr>
        <p:txBody>
          <a:bodyPr>
            <a:normAutofit/>
          </a:bodyPr>
          <a:lstStyle/>
          <a:p>
            <a:r>
              <a:rPr lang="en-US">
                <a:solidFill>
                  <a:srgbClr val="EBEBEB"/>
                </a:solidFill>
              </a:rPr>
              <a:t>Potential Challenges</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5CF80AC0-1D5E-040D-3412-862F2BF8DAF3}"/>
              </a:ext>
            </a:extLst>
          </p:cNvPr>
          <p:cNvGraphicFramePr>
            <a:graphicFrameLocks noGrp="1"/>
          </p:cNvGraphicFramePr>
          <p:nvPr>
            <p:ph idx="1"/>
            <p:extLst>
              <p:ext uri="{D42A27DB-BD31-4B8C-83A1-F6EECF244321}">
                <p14:modId xmlns:p14="http://schemas.microsoft.com/office/powerpoint/2010/main" val="6578258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0F0D27A3-84AB-1AED-489A-CDC5A34FA458}"/>
              </a:ext>
            </a:extLst>
          </p:cNvPr>
          <p:cNvSpPr>
            <a:spLocks noGrp="1"/>
          </p:cNvSpPr>
          <p:nvPr>
            <p:ph type="sldNum" sz="quarter" idx="12"/>
          </p:nvPr>
        </p:nvSpPr>
        <p:spPr/>
        <p:txBody>
          <a:bodyPr/>
          <a:lstStyle/>
          <a:p>
            <a:fld id="{3A3973AD-D76A-4FB7-A8DE-DB11D9C2519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5B66E-38A1-49DB-AB50-63246F3971C0}"/>
              </a:ext>
            </a:extLst>
          </p:cNvPr>
          <p:cNvSpPr>
            <a:spLocks noGrp="1"/>
          </p:cNvSpPr>
          <p:nvPr>
            <p:ph type="title"/>
          </p:nvPr>
        </p:nvSpPr>
        <p:spPr/>
        <p:txBody>
          <a:bodyPr/>
          <a:lstStyle/>
          <a:p>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Tailored Approach for AWS IoT</a:t>
            </a:r>
            <a:endParaRPr lang="en-US"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F197F00C-50AE-7625-A5EE-32FD0F0E09E9}"/>
              </a:ext>
            </a:extLst>
          </p:cNvPr>
          <p:cNvGraphicFramePr>
            <a:graphicFrameLocks noGrp="1"/>
          </p:cNvGraphicFramePr>
          <p:nvPr>
            <p:ph idx="1"/>
            <p:extLst>
              <p:ext uri="{D42A27DB-BD31-4B8C-83A1-F6EECF244321}">
                <p14:modId xmlns:p14="http://schemas.microsoft.com/office/powerpoint/2010/main" val="2885639435"/>
              </p:ext>
            </p:extLst>
          </p:nvPr>
        </p:nvGraphicFramePr>
        <p:xfrm>
          <a:off x="507973" y="2284322"/>
          <a:ext cx="11180819" cy="41078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C0FF4E9B-EE62-C86A-842B-99C4CE53F968}"/>
              </a:ext>
            </a:extLst>
          </p:cNvPr>
          <p:cNvSpPr>
            <a:spLocks noGrp="1"/>
          </p:cNvSpPr>
          <p:nvPr>
            <p:ph type="sldNum" sz="quarter" idx="12"/>
          </p:nvPr>
        </p:nvSpPr>
        <p:spPr/>
        <p:txBody>
          <a:bodyPr/>
          <a:lstStyle/>
          <a:p>
            <a:fld id="{3A3973AD-D76A-4FB7-A8DE-DB11D9C25194}" type="slidenum">
              <a:rPr lang="en-US" smtClean="0"/>
              <a:t>12</a:t>
            </a:fld>
            <a:endParaRPr lang="en-US"/>
          </a:p>
        </p:txBody>
      </p:sp>
    </p:spTree>
    <p:extLst>
      <p:ext uri="{BB962C8B-B14F-4D97-AF65-F5344CB8AC3E}">
        <p14:creationId xmlns:p14="http://schemas.microsoft.com/office/powerpoint/2010/main" val="116723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Risk Factors</a:t>
            </a:r>
          </a:p>
        </p:txBody>
      </p:sp>
      <p:graphicFrame>
        <p:nvGraphicFramePr>
          <p:cNvPr id="7" name="Content Placeholder 2">
            <a:extLst>
              <a:ext uri="{FF2B5EF4-FFF2-40B4-BE49-F238E27FC236}">
                <a16:creationId xmlns:a16="http://schemas.microsoft.com/office/drawing/2014/main" id="{A02C317F-485C-C6DE-AFEF-5F7411038970}"/>
              </a:ext>
            </a:extLst>
          </p:cNvPr>
          <p:cNvGraphicFramePr>
            <a:graphicFrameLocks noGrp="1"/>
          </p:cNvGraphicFramePr>
          <p:nvPr>
            <p:ph idx="1"/>
          </p:nvPr>
        </p:nvGraphicFramePr>
        <p:xfrm>
          <a:off x="1154954"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6F8E2593-B695-173F-46D4-1F97FFBAA3BC}"/>
              </a:ext>
            </a:extLst>
          </p:cNvPr>
          <p:cNvSpPr>
            <a:spLocks noGrp="1"/>
          </p:cNvSpPr>
          <p:nvPr>
            <p:ph type="sldNum" sz="quarter" idx="12"/>
          </p:nvPr>
        </p:nvSpPr>
        <p:spPr/>
        <p:txBody>
          <a:bodyPr/>
          <a:lstStyle/>
          <a:p>
            <a:fld id="{3A3973AD-D76A-4FB7-A8DE-DB11D9C2519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FB3EF4D6-026A-4D52-B916-967329EE3F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5">
            <a:extLst>
              <a:ext uri="{FF2B5EF4-FFF2-40B4-BE49-F238E27FC236}">
                <a16:creationId xmlns:a16="http://schemas.microsoft.com/office/drawing/2014/main" id="{4DB4846F-6AA5-4DB3-9581-D95F22BD5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dirty="0"/>
          </a:p>
        </p:txBody>
      </p:sp>
      <p:sp>
        <p:nvSpPr>
          <p:cNvPr id="24" name="Freeform: Shape 23">
            <a:extLst>
              <a:ext uri="{FF2B5EF4-FFF2-40B4-BE49-F238E27FC236}">
                <a16:creationId xmlns:a16="http://schemas.microsoft.com/office/drawing/2014/main" id="{D54EC22E-2292-4292-A80B-E81DF64BFB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80041"/>
            <a:ext cx="12192000" cy="5077959"/>
          </a:xfrm>
          <a:custGeom>
            <a:avLst/>
            <a:gdLst>
              <a:gd name="connsiteX0" fmla="*/ 12192000 w 12192000"/>
              <a:gd name="connsiteY0" fmla="*/ 0 h 5077959"/>
              <a:gd name="connsiteX1" fmla="*/ 12192000 w 12192000"/>
              <a:gd name="connsiteY1" fmla="*/ 1972152 h 5077959"/>
              <a:gd name="connsiteX2" fmla="*/ 12192000 w 12192000"/>
              <a:gd name="connsiteY2" fmla="*/ 2361342 h 5077959"/>
              <a:gd name="connsiteX3" fmla="*/ 12192000 w 12192000"/>
              <a:gd name="connsiteY3" fmla="*/ 5077959 h 5077959"/>
              <a:gd name="connsiteX4" fmla="*/ 0 w 12192000"/>
              <a:gd name="connsiteY4" fmla="*/ 5077959 h 5077959"/>
              <a:gd name="connsiteX5" fmla="*/ 0 w 12192000"/>
              <a:gd name="connsiteY5" fmla="*/ 2361342 h 5077959"/>
              <a:gd name="connsiteX6" fmla="*/ 0 w 12192000"/>
              <a:gd name="connsiteY6" fmla="*/ 1972152 h 5077959"/>
              <a:gd name="connsiteX7" fmla="*/ 0 w 12192000"/>
              <a:gd name="connsiteY7" fmla="*/ 12515 h 5077959"/>
              <a:gd name="connsiteX8" fmla="*/ 108623 w 12192000"/>
              <a:gd name="connsiteY8" fmla="*/ 29540 h 5077959"/>
              <a:gd name="connsiteX9" fmla="*/ 300195 w 12192000"/>
              <a:gd name="connsiteY9" fmla="*/ 56163 h 5077959"/>
              <a:gd name="connsiteX10" fmla="*/ 527528 w 12192000"/>
              <a:gd name="connsiteY10" fmla="*/ 88041 h 5077959"/>
              <a:gd name="connsiteX11" fmla="*/ 779127 w 12192000"/>
              <a:gd name="connsiteY11" fmla="*/ 121671 h 5077959"/>
              <a:gd name="connsiteX12" fmla="*/ 1062654 w 12192000"/>
              <a:gd name="connsiteY12" fmla="*/ 157052 h 5077959"/>
              <a:gd name="connsiteX13" fmla="*/ 1371726 w 12192000"/>
              <a:gd name="connsiteY13" fmla="*/ 194535 h 5077959"/>
              <a:gd name="connsiteX14" fmla="*/ 1707616 w 12192000"/>
              <a:gd name="connsiteY14" fmla="*/ 232018 h 5077959"/>
              <a:gd name="connsiteX15" fmla="*/ 2065219 w 12192000"/>
              <a:gd name="connsiteY15" fmla="*/ 270201 h 5077959"/>
              <a:gd name="connsiteX16" fmla="*/ 2450918 w 12192000"/>
              <a:gd name="connsiteY16" fmla="*/ 305583 h 5077959"/>
              <a:gd name="connsiteX17" fmla="*/ 2854496 w 12192000"/>
              <a:gd name="connsiteY17" fmla="*/ 339562 h 5077959"/>
              <a:gd name="connsiteX18" fmla="*/ 3281065 w 12192000"/>
              <a:gd name="connsiteY18" fmla="*/ 370390 h 5077959"/>
              <a:gd name="connsiteX19" fmla="*/ 3725514 w 12192000"/>
              <a:gd name="connsiteY19" fmla="*/ 399815 h 5077959"/>
              <a:gd name="connsiteX20" fmla="*/ 4189119 w 12192000"/>
              <a:gd name="connsiteY20" fmla="*/ 427490 h 5077959"/>
              <a:gd name="connsiteX21" fmla="*/ 4426671 w 12192000"/>
              <a:gd name="connsiteY21" fmla="*/ 437298 h 5077959"/>
              <a:gd name="connsiteX22" fmla="*/ 4669330 w 12192000"/>
              <a:gd name="connsiteY22" fmla="*/ 448158 h 5077959"/>
              <a:gd name="connsiteX23" fmla="*/ 4915819 w 12192000"/>
              <a:gd name="connsiteY23" fmla="*/ 458317 h 5077959"/>
              <a:gd name="connsiteX24" fmla="*/ 5163586 w 12192000"/>
              <a:gd name="connsiteY24" fmla="*/ 464973 h 5077959"/>
              <a:gd name="connsiteX25" fmla="*/ 5416461 w 12192000"/>
              <a:gd name="connsiteY25" fmla="*/ 470928 h 5077959"/>
              <a:gd name="connsiteX26" fmla="*/ 5671892 w 12192000"/>
              <a:gd name="connsiteY26" fmla="*/ 477234 h 5077959"/>
              <a:gd name="connsiteX27" fmla="*/ 5932430 w 12192000"/>
              <a:gd name="connsiteY27" fmla="*/ 481437 h 5077959"/>
              <a:gd name="connsiteX28" fmla="*/ 6195523 w 12192000"/>
              <a:gd name="connsiteY28" fmla="*/ 481437 h 5077959"/>
              <a:gd name="connsiteX29" fmla="*/ 6461170 w 12192000"/>
              <a:gd name="connsiteY29" fmla="*/ 483539 h 5077959"/>
              <a:gd name="connsiteX30" fmla="*/ 6729372 w 12192000"/>
              <a:gd name="connsiteY30" fmla="*/ 481437 h 5077959"/>
              <a:gd name="connsiteX31" fmla="*/ 7001406 w 12192000"/>
              <a:gd name="connsiteY31" fmla="*/ 477234 h 5077959"/>
              <a:gd name="connsiteX32" fmla="*/ 7273439 w 12192000"/>
              <a:gd name="connsiteY32" fmla="*/ 473380 h 5077959"/>
              <a:gd name="connsiteX33" fmla="*/ 7549303 w 12192000"/>
              <a:gd name="connsiteY33" fmla="*/ 464973 h 5077959"/>
              <a:gd name="connsiteX34" fmla="*/ 7827722 w 12192000"/>
              <a:gd name="connsiteY34" fmla="*/ 456215 h 5077959"/>
              <a:gd name="connsiteX35" fmla="*/ 8106140 w 12192000"/>
              <a:gd name="connsiteY35" fmla="*/ 446056 h 5077959"/>
              <a:gd name="connsiteX36" fmla="*/ 8387114 w 12192000"/>
              <a:gd name="connsiteY36" fmla="*/ 431694 h 5077959"/>
              <a:gd name="connsiteX37" fmla="*/ 8670640 w 12192000"/>
              <a:gd name="connsiteY37" fmla="*/ 414528 h 5077959"/>
              <a:gd name="connsiteX38" fmla="*/ 8955446 w 12192000"/>
              <a:gd name="connsiteY38" fmla="*/ 398064 h 5077959"/>
              <a:gd name="connsiteX39" fmla="*/ 9240250 w 12192000"/>
              <a:gd name="connsiteY39" fmla="*/ 377045 h 5077959"/>
              <a:gd name="connsiteX40" fmla="*/ 9528886 w 12192000"/>
              <a:gd name="connsiteY40" fmla="*/ 351823 h 5077959"/>
              <a:gd name="connsiteX41" fmla="*/ 9813691 w 12192000"/>
              <a:gd name="connsiteY41" fmla="*/ 326601 h 5077959"/>
              <a:gd name="connsiteX42" fmla="*/ 10103603 w 12192000"/>
              <a:gd name="connsiteY42" fmla="*/ 297525 h 5077959"/>
              <a:gd name="connsiteX43" fmla="*/ 10394794 w 12192000"/>
              <a:gd name="connsiteY43" fmla="*/ 265647 h 5077959"/>
              <a:gd name="connsiteX44" fmla="*/ 10682153 w 12192000"/>
              <a:gd name="connsiteY44" fmla="*/ 232018 h 5077959"/>
              <a:gd name="connsiteX45" fmla="*/ 10973344 w 12192000"/>
              <a:gd name="connsiteY45" fmla="*/ 192783 h 5077959"/>
              <a:gd name="connsiteX46" fmla="*/ 11263257 w 12192000"/>
              <a:gd name="connsiteY46" fmla="*/ 150746 h 5077959"/>
              <a:gd name="connsiteX47" fmla="*/ 11554448 w 12192000"/>
              <a:gd name="connsiteY47" fmla="*/ 109060 h 5077959"/>
              <a:gd name="connsiteX48" fmla="*/ 11844360 w 12192000"/>
              <a:gd name="connsiteY48" fmla="*/ 60367 h 5077959"/>
              <a:gd name="connsiteX49" fmla="*/ 12132996 w 12192000"/>
              <a:gd name="connsiteY49" fmla="*/ 10623 h 5077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2192000" h="5077959">
                <a:moveTo>
                  <a:pt x="12192000" y="0"/>
                </a:moveTo>
                <a:lnTo>
                  <a:pt x="12192000" y="1972152"/>
                </a:lnTo>
                <a:lnTo>
                  <a:pt x="12192000" y="2361342"/>
                </a:lnTo>
                <a:lnTo>
                  <a:pt x="12192000" y="5077959"/>
                </a:lnTo>
                <a:lnTo>
                  <a:pt x="0" y="5077959"/>
                </a:lnTo>
                <a:lnTo>
                  <a:pt x="0" y="2361342"/>
                </a:lnTo>
                <a:lnTo>
                  <a:pt x="0" y="1972152"/>
                </a:lnTo>
                <a:lnTo>
                  <a:pt x="0" y="12515"/>
                </a:lnTo>
                <a:lnTo>
                  <a:pt x="108623" y="29540"/>
                </a:lnTo>
                <a:lnTo>
                  <a:pt x="300195" y="56163"/>
                </a:lnTo>
                <a:lnTo>
                  <a:pt x="527528" y="88041"/>
                </a:lnTo>
                <a:lnTo>
                  <a:pt x="779127" y="121671"/>
                </a:lnTo>
                <a:lnTo>
                  <a:pt x="1062654" y="157052"/>
                </a:lnTo>
                <a:lnTo>
                  <a:pt x="1371726" y="194535"/>
                </a:lnTo>
                <a:lnTo>
                  <a:pt x="1707616" y="232018"/>
                </a:lnTo>
                <a:lnTo>
                  <a:pt x="2065219" y="270201"/>
                </a:lnTo>
                <a:lnTo>
                  <a:pt x="2450918" y="305583"/>
                </a:lnTo>
                <a:lnTo>
                  <a:pt x="2854496" y="339562"/>
                </a:lnTo>
                <a:lnTo>
                  <a:pt x="3281065" y="370390"/>
                </a:lnTo>
                <a:lnTo>
                  <a:pt x="3725514" y="399815"/>
                </a:lnTo>
                <a:lnTo>
                  <a:pt x="4189119" y="427490"/>
                </a:lnTo>
                <a:lnTo>
                  <a:pt x="4426671" y="437298"/>
                </a:lnTo>
                <a:lnTo>
                  <a:pt x="4669330" y="448158"/>
                </a:lnTo>
                <a:lnTo>
                  <a:pt x="4915819" y="458317"/>
                </a:lnTo>
                <a:lnTo>
                  <a:pt x="5163586" y="464973"/>
                </a:lnTo>
                <a:lnTo>
                  <a:pt x="5416461" y="470928"/>
                </a:lnTo>
                <a:lnTo>
                  <a:pt x="5671892" y="477234"/>
                </a:lnTo>
                <a:lnTo>
                  <a:pt x="5932430" y="481437"/>
                </a:lnTo>
                <a:lnTo>
                  <a:pt x="6195523" y="481437"/>
                </a:lnTo>
                <a:lnTo>
                  <a:pt x="6461170" y="483539"/>
                </a:lnTo>
                <a:lnTo>
                  <a:pt x="6729372" y="481437"/>
                </a:lnTo>
                <a:lnTo>
                  <a:pt x="7001406" y="477234"/>
                </a:lnTo>
                <a:lnTo>
                  <a:pt x="7273439" y="473380"/>
                </a:lnTo>
                <a:lnTo>
                  <a:pt x="7549303" y="464973"/>
                </a:lnTo>
                <a:lnTo>
                  <a:pt x="7827722" y="456215"/>
                </a:lnTo>
                <a:lnTo>
                  <a:pt x="8106140" y="446056"/>
                </a:lnTo>
                <a:lnTo>
                  <a:pt x="8387114" y="431694"/>
                </a:lnTo>
                <a:lnTo>
                  <a:pt x="8670640" y="414528"/>
                </a:lnTo>
                <a:lnTo>
                  <a:pt x="8955446" y="398064"/>
                </a:lnTo>
                <a:lnTo>
                  <a:pt x="9240250" y="377045"/>
                </a:lnTo>
                <a:lnTo>
                  <a:pt x="9528886" y="351823"/>
                </a:lnTo>
                <a:lnTo>
                  <a:pt x="9813691" y="326601"/>
                </a:lnTo>
                <a:lnTo>
                  <a:pt x="10103603" y="297525"/>
                </a:lnTo>
                <a:lnTo>
                  <a:pt x="10394794" y="265647"/>
                </a:lnTo>
                <a:lnTo>
                  <a:pt x="10682153" y="232018"/>
                </a:lnTo>
                <a:lnTo>
                  <a:pt x="10973344" y="192783"/>
                </a:lnTo>
                <a:lnTo>
                  <a:pt x="11263257" y="150746"/>
                </a:lnTo>
                <a:lnTo>
                  <a:pt x="11554448" y="109060"/>
                </a:lnTo>
                <a:lnTo>
                  <a:pt x="11844360" y="60367"/>
                </a:lnTo>
                <a:lnTo>
                  <a:pt x="12132996" y="10623"/>
                </a:lnTo>
                <a:close/>
              </a:path>
            </a:pathLst>
          </a:custGeom>
          <a:solidFill>
            <a:srgbClr val="FFFFFF"/>
          </a:solidFill>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grpSp>
        <p:nvGrpSpPr>
          <p:cNvPr id="14" name="Group 13">
            <a:extLst>
              <a:ext uri="{FF2B5EF4-FFF2-40B4-BE49-F238E27FC236}">
                <a16:creationId xmlns:a16="http://schemas.microsoft.com/office/drawing/2014/main" id="{992A2039-50D4-4D49-A79F-C82A1D9131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5" name="Rectangle 14">
              <a:extLst>
                <a:ext uri="{FF2B5EF4-FFF2-40B4-BE49-F238E27FC236}">
                  <a16:creationId xmlns:a16="http://schemas.microsoft.com/office/drawing/2014/main" id="{CC1C7165-8A3A-44EB-88D0-4EFA36A004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6" name="Freeform 5">
              <a:extLst>
                <a:ext uri="{FF2B5EF4-FFF2-40B4-BE49-F238E27FC236}">
                  <a16:creationId xmlns:a16="http://schemas.microsoft.com/office/drawing/2014/main" id="{A1081473-BB93-49A4-B605-4E20537397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txBody>
            <a:bodyPr/>
            <a:lstStyle/>
            <a:p>
              <a:endParaRPr lang="en-US"/>
            </a:p>
          </p:txBody>
        </p:sp>
      </p:grpSp>
      <p:sp>
        <p:nvSpPr>
          <p:cNvPr id="2" name="Title 1"/>
          <p:cNvSpPr>
            <a:spLocks noGrp="1"/>
          </p:cNvSpPr>
          <p:nvPr>
            <p:ph type="title"/>
          </p:nvPr>
        </p:nvSpPr>
        <p:spPr>
          <a:xfrm>
            <a:off x="1154954" y="838200"/>
            <a:ext cx="8761413" cy="977900"/>
          </a:xfrm>
        </p:spPr>
        <p:txBody>
          <a:bodyPr>
            <a:normAutofit/>
          </a:bodyPr>
          <a:lstStyle/>
          <a:p>
            <a:r>
              <a:rPr lang="en-US">
                <a:solidFill>
                  <a:srgbClr val="FFFFFF"/>
                </a:solidFill>
              </a:rPr>
              <a:t>Identifying Gaps</a:t>
            </a:r>
          </a:p>
        </p:txBody>
      </p:sp>
      <p:sp>
        <p:nvSpPr>
          <p:cNvPr id="3" name="Content Placeholder 2"/>
          <p:cNvSpPr>
            <a:spLocks noGrp="1"/>
          </p:cNvSpPr>
          <p:nvPr>
            <p:ph idx="1"/>
          </p:nvPr>
        </p:nvSpPr>
        <p:spPr>
          <a:xfrm>
            <a:off x="1887233" y="2603500"/>
            <a:ext cx="8417535" cy="3416300"/>
          </a:xfrm>
        </p:spPr>
        <p:txBody>
          <a:bodyPr>
            <a:normAutofit/>
          </a:bodyPr>
          <a:lstStyle/>
          <a:p>
            <a:endParaRPr lang="en-US" dirty="0"/>
          </a:p>
          <a:p>
            <a:pPr>
              <a:defRPr sz="2200">
                <a:solidFill>
                  <a:srgbClr val="800080"/>
                </a:solidFill>
              </a:defRPr>
            </a:pPr>
            <a:r>
              <a:rPr lang="en-US" dirty="0"/>
              <a:t>🔍 Process: unclear workflows for metadata lifecycle</a:t>
            </a:r>
          </a:p>
          <a:p>
            <a:pPr marL="0" indent="0">
              <a:buNone/>
              <a:defRPr sz="2200">
                <a:solidFill>
                  <a:srgbClr val="800080"/>
                </a:solidFill>
              </a:defRPr>
            </a:pPr>
            <a:endParaRPr lang="en-US" dirty="0"/>
          </a:p>
          <a:p>
            <a:pPr>
              <a:defRPr sz="2200">
                <a:solidFill>
                  <a:srgbClr val="800080"/>
                </a:solidFill>
              </a:defRPr>
            </a:pPr>
            <a:r>
              <a:rPr lang="en-US" dirty="0"/>
              <a:t>👥 Personnel: limited expertise in governance</a:t>
            </a:r>
          </a:p>
          <a:p>
            <a:pPr>
              <a:defRPr sz="2200">
                <a:solidFill>
                  <a:srgbClr val="800080"/>
                </a:solidFill>
              </a:defRPr>
            </a:pPr>
            <a:endParaRPr lang="en-US" dirty="0"/>
          </a:p>
          <a:p>
            <a:pPr>
              <a:defRPr sz="2200">
                <a:solidFill>
                  <a:srgbClr val="800080"/>
                </a:solidFill>
              </a:defRPr>
            </a:pPr>
            <a:r>
              <a:rPr lang="en-US" dirty="0"/>
              <a:t>💻 Technology: lack of automation and AI integration</a:t>
            </a:r>
          </a:p>
        </p:txBody>
      </p:sp>
      <p:sp>
        <p:nvSpPr>
          <p:cNvPr id="4" name="Slide Number Placeholder 3">
            <a:extLst>
              <a:ext uri="{FF2B5EF4-FFF2-40B4-BE49-F238E27FC236}">
                <a16:creationId xmlns:a16="http://schemas.microsoft.com/office/drawing/2014/main" id="{66EC8F73-B75D-D74A-C8BD-066200A4BDA8}"/>
              </a:ext>
            </a:extLst>
          </p:cNvPr>
          <p:cNvSpPr>
            <a:spLocks noGrp="1"/>
          </p:cNvSpPr>
          <p:nvPr>
            <p:ph type="sldNum" sz="quarter" idx="12"/>
          </p:nvPr>
        </p:nvSpPr>
        <p:spPr/>
        <p:txBody>
          <a:bodyPr/>
          <a:lstStyle/>
          <a:p>
            <a:r>
              <a:rPr lang="en-US" dirty="0"/>
              <a:t>14</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Bridging the Gaps</a:t>
            </a:r>
          </a:p>
        </p:txBody>
      </p:sp>
      <p:sp>
        <p:nvSpPr>
          <p:cNvPr id="3" name="Content Placeholder 2"/>
          <p:cNvSpPr>
            <a:spLocks noGrp="1"/>
          </p:cNvSpPr>
          <p:nvPr>
            <p:ph idx="1"/>
          </p:nvPr>
        </p:nvSpPr>
        <p:spPr/>
        <p:txBody>
          <a:bodyPr/>
          <a:lstStyle/>
          <a:p>
            <a:endParaRPr dirty="0"/>
          </a:p>
          <a:p>
            <a:pPr>
              <a:defRPr sz="2200">
                <a:solidFill>
                  <a:srgbClr val="228B22"/>
                </a:solidFill>
              </a:defRPr>
            </a:pPr>
            <a:r>
              <a:rPr dirty="0"/>
              <a:t>➡️ Process → SOPs, audits, validation rules</a:t>
            </a:r>
            <a:endParaRPr lang="en-US" dirty="0"/>
          </a:p>
          <a:p>
            <a:pPr marL="0" indent="0">
              <a:buNone/>
              <a:defRPr sz="2200">
                <a:solidFill>
                  <a:srgbClr val="228B22"/>
                </a:solidFill>
              </a:defRPr>
            </a:pPr>
            <a:endParaRPr dirty="0"/>
          </a:p>
          <a:p>
            <a:pPr>
              <a:defRPr sz="2200">
                <a:solidFill>
                  <a:srgbClr val="228B22"/>
                </a:solidFill>
              </a:defRPr>
            </a:pPr>
            <a:r>
              <a:rPr dirty="0"/>
              <a:t>➡️ Personnel → training, certifications, awareness</a:t>
            </a:r>
            <a:endParaRPr lang="en-US" dirty="0"/>
          </a:p>
          <a:p>
            <a:pPr marL="0" indent="0">
              <a:buNone/>
              <a:defRPr sz="2200">
                <a:solidFill>
                  <a:srgbClr val="228B22"/>
                </a:solidFill>
              </a:defRPr>
            </a:pPr>
            <a:endParaRPr dirty="0"/>
          </a:p>
          <a:p>
            <a:pPr>
              <a:defRPr sz="2200">
                <a:solidFill>
                  <a:srgbClr val="228B22"/>
                </a:solidFill>
              </a:defRPr>
            </a:pPr>
            <a:r>
              <a:rPr dirty="0"/>
              <a:t>➡️ Technology → automation tools, AI-driven enrichment</a:t>
            </a:r>
          </a:p>
        </p:txBody>
      </p:sp>
      <p:sp>
        <p:nvSpPr>
          <p:cNvPr id="5" name="Slide Number Placeholder 4">
            <a:extLst>
              <a:ext uri="{FF2B5EF4-FFF2-40B4-BE49-F238E27FC236}">
                <a16:creationId xmlns:a16="http://schemas.microsoft.com/office/drawing/2014/main" id="{E8C884F2-EDB7-2F0B-3675-6CD35087BBEB}"/>
              </a:ext>
            </a:extLst>
          </p:cNvPr>
          <p:cNvSpPr>
            <a:spLocks noGrp="1"/>
          </p:cNvSpPr>
          <p:nvPr>
            <p:ph type="sldNum" sz="quarter" idx="12"/>
          </p:nvPr>
        </p:nvSpPr>
        <p:spPr/>
        <p:txBody>
          <a:bodyPr/>
          <a:lstStyle/>
          <a:p>
            <a:fld id="{3A3973AD-D76A-4FB7-A8DE-DB11D9C2519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3 Pillars: Process, Personnel, Technology</a:t>
            </a:r>
          </a:p>
        </p:txBody>
      </p:sp>
      <p:sp>
        <p:nvSpPr>
          <p:cNvPr id="3" name="Content Placeholder 2"/>
          <p:cNvSpPr>
            <a:spLocks noGrp="1"/>
          </p:cNvSpPr>
          <p:nvPr>
            <p:ph idx="1"/>
          </p:nvPr>
        </p:nvSpPr>
        <p:spPr/>
        <p:txBody>
          <a:bodyPr/>
          <a:lstStyle/>
          <a:p>
            <a:endParaRPr dirty="0"/>
          </a:p>
          <a:p>
            <a:pPr>
              <a:defRPr sz="2200">
                <a:solidFill>
                  <a:srgbClr val="4682B4"/>
                </a:solidFill>
              </a:defRPr>
            </a:pPr>
            <a:r>
              <a:rPr dirty="0"/>
              <a:t>🏛️ Process: governance, audit trails, version control</a:t>
            </a:r>
            <a:endParaRPr lang="en-US" dirty="0"/>
          </a:p>
          <a:p>
            <a:pPr marL="0" indent="0">
              <a:buNone/>
              <a:defRPr sz="2200">
                <a:solidFill>
                  <a:srgbClr val="4682B4"/>
                </a:solidFill>
              </a:defRPr>
            </a:pPr>
            <a:endParaRPr dirty="0"/>
          </a:p>
          <a:p>
            <a:pPr>
              <a:defRPr sz="2200">
                <a:solidFill>
                  <a:srgbClr val="4682B4"/>
                </a:solidFill>
              </a:defRPr>
            </a:pPr>
            <a:r>
              <a:rPr dirty="0"/>
              <a:t>🏛️ Personnel: stewardship roles, collaboration, incentives</a:t>
            </a:r>
            <a:endParaRPr lang="en-US" dirty="0"/>
          </a:p>
          <a:p>
            <a:pPr marL="0" indent="0">
              <a:buNone/>
              <a:defRPr sz="2200">
                <a:solidFill>
                  <a:srgbClr val="4682B4"/>
                </a:solidFill>
              </a:defRPr>
            </a:pPr>
            <a:endParaRPr dirty="0"/>
          </a:p>
          <a:p>
            <a:pPr>
              <a:defRPr sz="2200">
                <a:solidFill>
                  <a:srgbClr val="4682B4"/>
                </a:solidFill>
              </a:defRPr>
            </a:pPr>
            <a:r>
              <a:rPr dirty="0"/>
              <a:t>🏛️ Technology: AWS Glue, repositories, AI tools</a:t>
            </a:r>
          </a:p>
        </p:txBody>
      </p:sp>
      <p:sp>
        <p:nvSpPr>
          <p:cNvPr id="5" name="Slide Number Placeholder 4">
            <a:extLst>
              <a:ext uri="{FF2B5EF4-FFF2-40B4-BE49-F238E27FC236}">
                <a16:creationId xmlns:a16="http://schemas.microsoft.com/office/drawing/2014/main" id="{AECDE48C-CF09-40F4-091A-0019AD9EE02E}"/>
              </a:ext>
            </a:extLst>
          </p:cNvPr>
          <p:cNvSpPr>
            <a:spLocks noGrp="1"/>
          </p:cNvSpPr>
          <p:nvPr>
            <p:ph type="sldNum" sz="quarter" idx="12"/>
          </p:nvPr>
        </p:nvSpPr>
        <p:spPr/>
        <p:txBody>
          <a:bodyPr/>
          <a:lstStyle/>
          <a:p>
            <a:fld id="{3A3973AD-D76A-4FB7-A8DE-DB11D9C2519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454598D1-FA49-5C69-2CF3-1A066F89D4A5}"/>
            </a:ext>
          </a:extLst>
        </p:cNvPr>
        <p:cNvGrpSpPr/>
        <p:nvPr/>
      </p:nvGrpSpPr>
      <p:grpSpPr>
        <a:xfrm>
          <a:off x="0" y="0"/>
          <a:ext cx="0" cy="0"/>
          <a:chOff x="0" y="0"/>
          <a:chExt cx="0" cy="0"/>
        </a:xfrm>
      </p:grpSpPr>
      <p:grpSp>
        <p:nvGrpSpPr>
          <p:cNvPr id="18" name="Group 17">
            <a:extLst>
              <a:ext uri="{FF2B5EF4-FFF2-40B4-BE49-F238E27FC236}">
                <a16:creationId xmlns:a16="http://schemas.microsoft.com/office/drawing/2014/main" id="{1998548F-AA1B-C65B-C0A4-A6F9C6ABD6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9" name="Rectangle 18">
              <a:extLst>
                <a:ext uri="{FF2B5EF4-FFF2-40B4-BE49-F238E27FC236}">
                  <a16:creationId xmlns:a16="http://schemas.microsoft.com/office/drawing/2014/main" id="{A2E60711-3FA9-2CCD-5992-DBF66AF608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Freeform 5">
              <a:extLst>
                <a:ext uri="{FF2B5EF4-FFF2-40B4-BE49-F238E27FC236}">
                  <a16:creationId xmlns:a16="http://schemas.microsoft.com/office/drawing/2014/main" id="{83B40BAE-7FD9-E4ED-601F-0F05C62131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US"/>
            </a:p>
          </p:txBody>
        </p:sp>
      </p:grpSp>
      <p:sp>
        <p:nvSpPr>
          <p:cNvPr id="2" name="Title 1">
            <a:extLst>
              <a:ext uri="{FF2B5EF4-FFF2-40B4-BE49-F238E27FC236}">
                <a16:creationId xmlns:a16="http://schemas.microsoft.com/office/drawing/2014/main" id="{C0D20982-4981-809D-C107-D242CE3E35B8}"/>
              </a:ext>
            </a:extLst>
          </p:cNvPr>
          <p:cNvSpPr>
            <a:spLocks noGrp="1"/>
          </p:cNvSpPr>
          <p:nvPr>
            <p:ph type="title"/>
          </p:nvPr>
        </p:nvSpPr>
        <p:spPr>
          <a:xfrm>
            <a:off x="838200" y="620186"/>
            <a:ext cx="8761413" cy="706964"/>
          </a:xfrm>
        </p:spPr>
        <p:txBody>
          <a:bodyPr>
            <a:normAutofit/>
          </a:bodyPr>
          <a:lstStyle/>
          <a:p>
            <a:r>
              <a:rPr lang="en-US" b="1">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Implementation Roadmap</a:t>
            </a:r>
            <a:endParaRPr lang="en-US" dirty="0">
              <a:solidFill>
                <a:srgbClr val="FFFFFF"/>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8A16832C-8506-FF4B-BC36-557DEA84F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6" name="Table 5">
            <a:extLst>
              <a:ext uri="{FF2B5EF4-FFF2-40B4-BE49-F238E27FC236}">
                <a16:creationId xmlns:a16="http://schemas.microsoft.com/office/drawing/2014/main" id="{0E343920-4EAE-2E39-6F8C-7210EC763EF6}"/>
              </a:ext>
            </a:extLst>
          </p:cNvPr>
          <p:cNvGraphicFramePr>
            <a:graphicFrameLocks noGrp="1"/>
          </p:cNvGraphicFramePr>
          <p:nvPr>
            <p:extLst>
              <p:ext uri="{D42A27DB-BD31-4B8C-83A1-F6EECF244321}">
                <p14:modId xmlns:p14="http://schemas.microsoft.com/office/powerpoint/2010/main" val="2454380152"/>
              </p:ext>
            </p:extLst>
          </p:nvPr>
        </p:nvGraphicFramePr>
        <p:xfrm>
          <a:off x="761188" y="1358056"/>
          <a:ext cx="10669624" cy="4882486"/>
        </p:xfrm>
        <a:graphic>
          <a:graphicData uri="http://schemas.openxmlformats.org/drawingml/2006/table">
            <a:tbl>
              <a:tblPr firstRow="1" firstCol="1" bandRow="1">
                <a:tableStyleId>{5C22544A-7EE6-4342-B048-85BDC9FD1C3A}</a:tableStyleId>
              </a:tblPr>
              <a:tblGrid>
                <a:gridCol w="2667406">
                  <a:extLst>
                    <a:ext uri="{9D8B030D-6E8A-4147-A177-3AD203B41FA5}">
                      <a16:colId xmlns:a16="http://schemas.microsoft.com/office/drawing/2014/main" val="122955935"/>
                    </a:ext>
                  </a:extLst>
                </a:gridCol>
                <a:gridCol w="2667406">
                  <a:extLst>
                    <a:ext uri="{9D8B030D-6E8A-4147-A177-3AD203B41FA5}">
                      <a16:colId xmlns:a16="http://schemas.microsoft.com/office/drawing/2014/main" val="1687530784"/>
                    </a:ext>
                  </a:extLst>
                </a:gridCol>
                <a:gridCol w="2667406">
                  <a:extLst>
                    <a:ext uri="{9D8B030D-6E8A-4147-A177-3AD203B41FA5}">
                      <a16:colId xmlns:a16="http://schemas.microsoft.com/office/drawing/2014/main" val="1925037473"/>
                    </a:ext>
                  </a:extLst>
                </a:gridCol>
                <a:gridCol w="2667406">
                  <a:extLst>
                    <a:ext uri="{9D8B030D-6E8A-4147-A177-3AD203B41FA5}">
                      <a16:colId xmlns:a16="http://schemas.microsoft.com/office/drawing/2014/main" val="2100214317"/>
                    </a:ext>
                  </a:extLst>
                </a:gridCol>
              </a:tblGrid>
              <a:tr h="306275">
                <a:tc>
                  <a:txBody>
                    <a:bodyPr/>
                    <a:lstStyle/>
                    <a:p>
                      <a:pPr marL="0" marR="0">
                        <a:lnSpc>
                          <a:spcPct val="115000"/>
                        </a:lnSpc>
                        <a:spcBef>
                          <a:spcPts val="0"/>
                        </a:spcBef>
                        <a:spcAft>
                          <a:spcPts val="800"/>
                        </a:spcAft>
                      </a:pPr>
                      <a:r>
                        <a:rPr lang="en-US" sz="1800" kern="100">
                          <a:effectLst/>
                        </a:rPr>
                        <a:t>Steps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dirty="0">
                          <a:effectLst/>
                        </a:rPr>
                        <a:t>Activity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800" kern="100" dirty="0">
                          <a:effectLst/>
                        </a:rPr>
                        <a:t>Estimated Duration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800" kern="100">
                          <a:effectLst/>
                        </a:rPr>
                        <a:t>Notes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96942532"/>
                  </a:ext>
                </a:extLst>
              </a:tr>
              <a:tr h="960227">
                <a:tc>
                  <a:txBody>
                    <a:bodyPr/>
                    <a:lstStyle/>
                    <a:p>
                      <a:pPr marL="0" marR="0">
                        <a:lnSpc>
                          <a:spcPct val="115000"/>
                        </a:lnSpc>
                        <a:spcBef>
                          <a:spcPts val="0"/>
                        </a:spcBef>
                        <a:spcAft>
                          <a:spcPts val="800"/>
                        </a:spcAft>
                      </a:pPr>
                      <a:r>
                        <a:rPr lang="en-US" sz="1200" kern="100">
                          <a:effectLst/>
                        </a:rPr>
                        <a:t>1. Assessment and Planning</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Evaluate current metadata management practices, identify gaps, and define objectives.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dirty="0">
                          <a:effectLst/>
                        </a:rPr>
                        <a:t>3–4 weeks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stakeholder interviews, requirement gathering, and initial documentation.</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81112809"/>
                  </a:ext>
                </a:extLst>
              </a:tr>
              <a:tr h="721701">
                <a:tc>
                  <a:txBody>
                    <a:bodyPr/>
                    <a:lstStyle/>
                    <a:p>
                      <a:pPr marL="0" marR="0">
                        <a:lnSpc>
                          <a:spcPct val="115000"/>
                        </a:lnSpc>
                        <a:spcBef>
                          <a:spcPts val="0"/>
                        </a:spcBef>
                        <a:spcAft>
                          <a:spcPts val="800"/>
                        </a:spcAft>
                      </a:pPr>
                      <a:r>
                        <a:rPr lang="en-US" sz="1200" kern="100">
                          <a:effectLst/>
                        </a:rPr>
                        <a:t>2. Metadata Framework Development</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Design a metadata framework tailored to AWS IoT’s needs.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Covers data models, metadata standards, governance policies.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46338578"/>
                  </a:ext>
                </a:extLst>
              </a:tr>
              <a:tr h="721701">
                <a:tc>
                  <a:txBody>
                    <a:bodyPr/>
                    <a:lstStyle/>
                    <a:p>
                      <a:pPr marL="0" marR="0">
                        <a:lnSpc>
                          <a:spcPct val="115000"/>
                        </a:lnSpc>
                        <a:spcBef>
                          <a:spcPts val="0"/>
                        </a:spcBef>
                        <a:spcAft>
                          <a:spcPts val="800"/>
                        </a:spcAft>
                      </a:pPr>
                      <a:r>
                        <a:rPr lang="en-US" sz="1200" kern="100">
                          <a:effectLst/>
                        </a:rPr>
                        <a:t>3. Automated Metadata Collection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Configure and implement automated collection tools.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3–5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Includes AWS IoT Core, AWS IoT Analytics setup, and integration testing.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93788767"/>
                  </a:ext>
                </a:extLst>
              </a:tr>
              <a:tr h="960227">
                <a:tc>
                  <a:txBody>
                    <a:bodyPr/>
                    <a:lstStyle/>
                    <a:p>
                      <a:pPr marL="0" marR="0">
                        <a:lnSpc>
                          <a:spcPct val="115000"/>
                        </a:lnSpc>
                        <a:spcBef>
                          <a:spcPts val="0"/>
                        </a:spcBef>
                        <a:spcAft>
                          <a:spcPts val="800"/>
                        </a:spcAft>
                      </a:pPr>
                      <a:r>
                        <a:rPr lang="en-US" sz="1200" kern="100">
                          <a:effectLst/>
                        </a:rPr>
                        <a:t>4. Metadata Storage and Visualization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Deploy storage solutions and set up dashboards.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4–6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Depends on whether using Amazon Timestream, DynamoDB, </a:t>
                      </a:r>
                      <a:r>
                        <a:rPr lang="en-US" sz="1300" kern="100" dirty="0" err="1">
                          <a:effectLst/>
                        </a:rPr>
                        <a:t>QuickSight</a:t>
                      </a:r>
                      <a:r>
                        <a:rPr lang="en-US" sz="1300" kern="100" dirty="0">
                          <a:effectLst/>
                        </a:rPr>
                        <a:t>, or Grafana.</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6080130"/>
                  </a:ext>
                </a:extLst>
              </a:tr>
              <a:tr h="721701">
                <a:tc>
                  <a:txBody>
                    <a:bodyPr/>
                    <a:lstStyle/>
                    <a:p>
                      <a:pPr marL="0" marR="0">
                        <a:lnSpc>
                          <a:spcPct val="115000"/>
                        </a:lnSpc>
                        <a:spcBef>
                          <a:spcPts val="0"/>
                        </a:spcBef>
                        <a:spcAft>
                          <a:spcPts val="800"/>
                        </a:spcAft>
                      </a:pPr>
                      <a:r>
                        <a:rPr lang="en-US" sz="1200" kern="100">
                          <a:effectLst/>
                        </a:rPr>
                        <a:t>5. Testing and Validation</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Perform system testing, validation, and fine-tuning.</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2–3 weeks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Involves QA testing, bug fixes, and performance checks.</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69775862"/>
                  </a:ext>
                </a:extLst>
              </a:tr>
              <a:tr h="483175">
                <a:tc>
                  <a:txBody>
                    <a:bodyPr/>
                    <a:lstStyle/>
                    <a:p>
                      <a:pPr marL="0" marR="0">
                        <a:lnSpc>
                          <a:spcPct val="115000"/>
                        </a:lnSpc>
                        <a:spcBef>
                          <a:spcPts val="0"/>
                        </a:spcBef>
                        <a:spcAft>
                          <a:spcPts val="800"/>
                        </a:spcAft>
                      </a:pPr>
                      <a:r>
                        <a:rPr lang="en-US" sz="1200" kern="100">
                          <a:effectLst/>
                        </a:rPr>
                        <a:t>6. Monitor &amp; Update Metadata</a:t>
                      </a:r>
                      <a:endParaRPr lang="en-US"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a:effectLst/>
                        </a:rPr>
                        <a:t>Begin continuous monitoring and monthly updates.</a:t>
                      </a:r>
                      <a:endParaRPr lang="en-US" sz="13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gn="ctr">
                        <a:lnSpc>
                          <a:spcPct val="115000"/>
                        </a:lnSpc>
                        <a:spcBef>
                          <a:spcPts val="0"/>
                        </a:spcBef>
                        <a:spcAft>
                          <a:spcPts val="800"/>
                        </a:spcAft>
                      </a:pPr>
                      <a:r>
                        <a:rPr lang="en-US" sz="1300" kern="100">
                          <a:effectLst/>
                        </a:rPr>
                        <a:t>Ongoing</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15000"/>
                        </a:lnSpc>
                        <a:spcBef>
                          <a:spcPts val="0"/>
                        </a:spcBef>
                        <a:spcAft>
                          <a:spcPts val="800"/>
                        </a:spcAft>
                      </a:pPr>
                      <a:r>
                        <a:rPr lang="en-US" sz="1300" kern="100" dirty="0">
                          <a:effectLst/>
                        </a:rPr>
                        <a:t>Schedule reviews every 30 days post-launch.</a:t>
                      </a:r>
                      <a:endParaRPr lang="en-US" sz="13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38822646"/>
                  </a:ext>
                </a:extLst>
              </a:tr>
            </a:tbl>
          </a:graphicData>
        </a:graphic>
      </p:graphicFrame>
      <p:sp>
        <p:nvSpPr>
          <p:cNvPr id="4" name="Slide Number Placeholder 3">
            <a:extLst>
              <a:ext uri="{FF2B5EF4-FFF2-40B4-BE49-F238E27FC236}">
                <a16:creationId xmlns:a16="http://schemas.microsoft.com/office/drawing/2014/main" id="{F7BBE2EE-CD4E-B81C-8A54-68F98DF2CB2C}"/>
              </a:ext>
            </a:extLst>
          </p:cNvPr>
          <p:cNvSpPr>
            <a:spLocks noGrp="1"/>
          </p:cNvSpPr>
          <p:nvPr>
            <p:ph type="sldNum" sz="quarter" idx="12"/>
          </p:nvPr>
        </p:nvSpPr>
        <p:spPr/>
        <p:txBody>
          <a:bodyPr/>
          <a:lstStyle/>
          <a:p>
            <a:r>
              <a:rPr lang="en-US" dirty="0">
                <a:solidFill>
                  <a:schemeClr val="tx1">
                    <a:lumMod val="95000"/>
                  </a:schemeClr>
                </a:solidFill>
              </a:rPr>
              <a:t>17</a:t>
            </a:r>
          </a:p>
        </p:txBody>
      </p:sp>
    </p:spTree>
    <p:extLst>
      <p:ext uri="{BB962C8B-B14F-4D97-AF65-F5344CB8AC3E}">
        <p14:creationId xmlns:p14="http://schemas.microsoft.com/office/powerpoint/2010/main" val="5499831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5E75C-D580-5F57-DFB8-D5C8416C40F5}"/>
              </a:ext>
            </a:extLst>
          </p:cNvPr>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dirty="0">
              <a:solidFill>
                <a:srgbClr val="EBEBEB"/>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3A26EB-92D3-1C18-1DA7-8F6798AC6D31}"/>
              </a:ext>
            </a:extLst>
          </p:cNvPr>
          <p:cNvSpPr>
            <a:spLocks noGrp="1"/>
          </p:cNvSpPr>
          <p:nvPr>
            <p:ph idx="1"/>
          </p:nvPr>
        </p:nvSpPr>
        <p:spPr>
          <a:xfrm>
            <a:off x="559731" y="2327454"/>
            <a:ext cx="7467282" cy="3909443"/>
          </a:xfrm>
        </p:spPr>
        <p:txBody>
          <a:bodyPr anchor="ctr">
            <a:normAutofit/>
          </a:bodyPr>
          <a:lstStyle/>
          <a:p>
            <a:pPr marL="0" marR="0">
              <a:spcBef>
                <a:spcPts val="0"/>
              </a:spcBef>
              <a:spcAft>
                <a:spcPts val="1000"/>
              </a:spcAft>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By implementing a metadata management system tailored to AWS IoT's specific needs, the organization can unlock the full potential of its IoT data, drive business outcomes, and stay ahead in the competitive IoT landscape.</a:t>
            </a:r>
          </a:p>
        </p:txBody>
      </p:sp>
      <p:pic>
        <p:nvPicPr>
          <p:cNvPr id="7" name="Graphic 6" descr="Laptop Secure">
            <a:extLst>
              <a:ext uri="{FF2B5EF4-FFF2-40B4-BE49-F238E27FC236}">
                <a16:creationId xmlns:a16="http://schemas.microsoft.com/office/drawing/2014/main" id="{0A87EA44-05AE-E4C1-827F-0A8D5E7FC0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7013" y="2775951"/>
            <a:ext cx="3067163" cy="3067163"/>
          </a:xfrm>
          <a:prstGeom prst="roundRect">
            <a:avLst>
              <a:gd name="adj" fmla="val 1858"/>
            </a:avLst>
          </a:prstGeom>
          <a:effectLst>
            <a:outerShdw blurRad="50800" dist="50800" dir="5400000" algn="tl" rotWithShape="0">
              <a:srgbClr val="000000">
                <a:alpha val="43000"/>
              </a:srgbClr>
            </a:outerShdw>
          </a:effectLst>
        </p:spPr>
      </p:pic>
      <p:sp>
        <p:nvSpPr>
          <p:cNvPr id="6" name="Slide Number Placeholder 5">
            <a:extLst>
              <a:ext uri="{FF2B5EF4-FFF2-40B4-BE49-F238E27FC236}">
                <a16:creationId xmlns:a16="http://schemas.microsoft.com/office/drawing/2014/main" id="{8B1C2A4A-BEC2-B038-B980-2974A3BC0AD3}"/>
              </a:ext>
            </a:extLst>
          </p:cNvPr>
          <p:cNvSpPr>
            <a:spLocks noGrp="1"/>
          </p:cNvSpPr>
          <p:nvPr>
            <p:ph type="sldNum" sz="quarter" idx="12"/>
          </p:nvPr>
        </p:nvSpPr>
        <p:spPr/>
        <p:txBody>
          <a:bodyPr/>
          <a:lstStyle/>
          <a:p>
            <a:fld id="{3A3973AD-D76A-4FB7-A8DE-DB11D9C25194}" type="slidenum">
              <a:rPr lang="en-US" smtClean="0"/>
              <a:t>18</a:t>
            </a:fld>
            <a:endParaRPr lang="en-US"/>
          </a:p>
        </p:txBody>
      </p:sp>
    </p:spTree>
    <p:extLst>
      <p:ext uri="{BB962C8B-B14F-4D97-AF65-F5344CB8AC3E}">
        <p14:creationId xmlns:p14="http://schemas.microsoft.com/office/powerpoint/2010/main" val="199584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19AE65-9B94-44EA-BEF3-EF4BFA169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0C81A57-9CD5-461B-8FFE-4A8CB6CFBE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17539" y="467397"/>
            <a:ext cx="695829" cy="591911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2" name="Group 11">
            <a:extLst>
              <a:ext uri="{FF2B5EF4-FFF2-40B4-BE49-F238E27FC236}">
                <a16:creationId xmlns:a16="http://schemas.microsoft.com/office/drawing/2014/main" id="{3086C462-37F4-494D-8292-CCB95221CC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a:solidFill>
            <a:srgbClr val="FFFFFF"/>
          </a:solidFill>
        </p:grpSpPr>
        <p:sp>
          <p:nvSpPr>
            <p:cNvPr id="13" name="Rectangle 12">
              <a:extLst>
                <a:ext uri="{FF2B5EF4-FFF2-40B4-BE49-F238E27FC236}">
                  <a16:creationId xmlns:a16="http://schemas.microsoft.com/office/drawing/2014/main" id="{2C7D2D64-353F-4802-AA48-A70CE6020B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 name="Freeform 5">
              <a:extLst>
                <a:ext uri="{FF2B5EF4-FFF2-40B4-BE49-F238E27FC236}">
                  <a16:creationId xmlns:a16="http://schemas.microsoft.com/office/drawing/2014/main" id="{30A6328F-CAA3-4052-BF4C-14BD47706E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ln>
              <a:noFill/>
            </a:ln>
          </p:spPr>
          <p:style>
            <a:lnRef idx="0">
              <a:scrgbClr r="0" g="0" b="0"/>
            </a:lnRef>
            <a:fillRef idx="1002">
              <a:schemeClr val="dk2"/>
            </a:fillRef>
            <a:effectRef idx="0">
              <a:scrgbClr r="0" g="0" b="0"/>
            </a:effectRef>
            <a:fontRef idx="major"/>
          </p:style>
          <p:txBody>
            <a:bodyPr/>
            <a:lstStyle/>
            <a:p>
              <a:endParaRPr lang="en-US"/>
            </a:p>
          </p:txBody>
        </p:sp>
      </p:grpSp>
      <p:sp>
        <p:nvSpPr>
          <p:cNvPr id="2" name="Title 1">
            <a:extLst>
              <a:ext uri="{FF2B5EF4-FFF2-40B4-BE49-F238E27FC236}">
                <a16:creationId xmlns:a16="http://schemas.microsoft.com/office/drawing/2014/main" id="{AD0A7FF2-C295-C83E-6B8A-B94E5D6F837D}"/>
              </a:ext>
            </a:extLst>
          </p:cNvPr>
          <p:cNvSpPr>
            <a:spLocks noGrp="1"/>
          </p:cNvSpPr>
          <p:nvPr>
            <p:ph type="title"/>
          </p:nvPr>
        </p:nvSpPr>
        <p:spPr>
          <a:xfrm>
            <a:off x="1000372" y="1209957"/>
            <a:ext cx="3034580" cy="4438087"/>
          </a:xfrm>
        </p:spPr>
        <p:txBody>
          <a:bodyPr anchor="ctr">
            <a:normAutofit/>
          </a:bodyPr>
          <a:lstStyle/>
          <a:p>
            <a:pPr algn="r"/>
            <a:r>
              <a:rPr lang="en-US" sz="3200" dirty="0">
                <a:solidFill>
                  <a:schemeClr val="tx1"/>
                </a:solidFill>
              </a:rPr>
              <a:t>Members in The Group</a:t>
            </a:r>
          </a:p>
        </p:txBody>
      </p:sp>
      <p:cxnSp>
        <p:nvCxnSpPr>
          <p:cNvPr id="16" name="Straight Connector 15">
            <a:extLst>
              <a:ext uri="{FF2B5EF4-FFF2-40B4-BE49-F238E27FC236}">
                <a16:creationId xmlns:a16="http://schemas.microsoft.com/office/drawing/2014/main" id="{AD23B2CD-009B-425A-9616-1E1AD1D5AB4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5EAB605-E97B-6798-BBA4-EE6B012DFA04}"/>
              </a:ext>
            </a:extLst>
          </p:cNvPr>
          <p:cNvSpPr>
            <a:spLocks noGrp="1"/>
          </p:cNvSpPr>
          <p:nvPr>
            <p:ph idx="1"/>
          </p:nvPr>
        </p:nvSpPr>
        <p:spPr>
          <a:xfrm>
            <a:off x="4678424" y="1059025"/>
            <a:ext cx="6173077" cy="4739950"/>
          </a:xfrm>
        </p:spPr>
        <p:txBody>
          <a:bodyPr anchor="ctr">
            <a:normAutofit/>
          </a:bodyPr>
          <a:lstStyle/>
          <a:p>
            <a:r>
              <a:rPr lang="en-US" b="1" dirty="0">
                <a:solidFill>
                  <a:schemeClr val="tx1"/>
                </a:solidFill>
              </a:rPr>
              <a:t>JACOB KWEKU HADA</a:t>
            </a:r>
            <a:r>
              <a:rPr lang="en-US" dirty="0">
                <a:solidFill>
                  <a:schemeClr val="tx1"/>
                </a:solidFill>
              </a:rPr>
              <a:t> – SE/DMD/24/0012</a:t>
            </a:r>
          </a:p>
          <a:p>
            <a:r>
              <a:rPr lang="en-US" b="1" dirty="0">
                <a:solidFill>
                  <a:schemeClr val="tx1"/>
                </a:solidFill>
              </a:rPr>
              <a:t>EMMANUEL OWUSU BOATENG</a:t>
            </a:r>
            <a:r>
              <a:rPr lang="en-US" dirty="0">
                <a:solidFill>
                  <a:schemeClr val="tx1"/>
                </a:solidFill>
              </a:rPr>
              <a:t> – SE/DMD/24/0017</a:t>
            </a:r>
          </a:p>
          <a:p>
            <a:r>
              <a:rPr lang="en-US" b="1" dirty="0">
                <a:solidFill>
                  <a:schemeClr val="tx1"/>
                </a:solidFill>
              </a:rPr>
              <a:t>GEORGE OFORI</a:t>
            </a:r>
            <a:r>
              <a:rPr lang="en-US" dirty="0">
                <a:solidFill>
                  <a:schemeClr val="tx1"/>
                </a:solidFill>
              </a:rPr>
              <a:t> – SE/DMD/24/0015</a:t>
            </a:r>
          </a:p>
          <a:p>
            <a:r>
              <a:rPr lang="en-US" b="1" dirty="0">
                <a:solidFill>
                  <a:schemeClr val="tx1"/>
                </a:solidFill>
              </a:rPr>
              <a:t>VITUS BAWA</a:t>
            </a:r>
            <a:r>
              <a:rPr lang="en-US" dirty="0">
                <a:solidFill>
                  <a:schemeClr val="tx1"/>
                </a:solidFill>
              </a:rPr>
              <a:t> – SE/DMD/24/</a:t>
            </a:r>
          </a:p>
          <a:p>
            <a:r>
              <a:rPr lang="en-US" b="1" dirty="0">
                <a:solidFill>
                  <a:schemeClr val="tx1"/>
                </a:solidFill>
              </a:rPr>
              <a:t>ELIJAH ACQUAH</a:t>
            </a:r>
            <a:r>
              <a:rPr lang="en-US" dirty="0">
                <a:solidFill>
                  <a:schemeClr val="tx1"/>
                </a:solidFill>
              </a:rPr>
              <a:t> – SE/DMD/24/0003</a:t>
            </a:r>
          </a:p>
        </p:txBody>
      </p:sp>
      <p:sp>
        <p:nvSpPr>
          <p:cNvPr id="4" name="Slide Number Placeholder 3">
            <a:extLst>
              <a:ext uri="{FF2B5EF4-FFF2-40B4-BE49-F238E27FC236}">
                <a16:creationId xmlns:a16="http://schemas.microsoft.com/office/drawing/2014/main" id="{38F4E0DE-8500-BD49-F963-5FCA1C2D88A6}"/>
              </a:ext>
            </a:extLst>
          </p:cNvPr>
          <p:cNvSpPr>
            <a:spLocks noGrp="1"/>
          </p:cNvSpPr>
          <p:nvPr>
            <p:ph type="sldNum" sz="quarter" idx="12"/>
          </p:nvPr>
        </p:nvSpPr>
        <p:spPr/>
        <p:txBody>
          <a:bodyPr/>
          <a:lstStyle/>
          <a:p>
            <a:fld id="{3A3973AD-D76A-4FB7-A8DE-DB11D9C25194}" type="slidenum">
              <a:rPr lang="en-US" smtClean="0"/>
              <a:t>2</a:t>
            </a:fld>
            <a:endParaRPr lang="en-US"/>
          </a:p>
        </p:txBody>
      </p:sp>
    </p:spTree>
    <p:extLst>
      <p:ext uri="{BB962C8B-B14F-4D97-AF65-F5344CB8AC3E}">
        <p14:creationId xmlns:p14="http://schemas.microsoft.com/office/powerpoint/2010/main" val="2336817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8" name="Rectangle 37">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9" name="Oval 38">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Oval 39">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40">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43"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US"/>
            </a:p>
          </p:txBody>
        </p:sp>
        <p:sp>
          <p:nvSpPr>
            <p:cNvPr id="44"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 name="Title 1">
            <a:extLst>
              <a:ext uri="{FF2B5EF4-FFF2-40B4-BE49-F238E27FC236}">
                <a16:creationId xmlns:a16="http://schemas.microsoft.com/office/drawing/2014/main" id="{E5740EDE-4F61-4500-4F2F-3817E89A112A}"/>
              </a:ext>
            </a:extLst>
          </p:cNvPr>
          <p:cNvSpPr>
            <a:spLocks noGrp="1"/>
          </p:cNvSpPr>
          <p:nvPr>
            <p:ph type="title"/>
          </p:nvPr>
        </p:nvSpPr>
        <p:spPr>
          <a:xfrm>
            <a:off x="1154955" y="973667"/>
            <a:ext cx="2942210" cy="4833745"/>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Presentation Outline</a:t>
            </a:r>
          </a:p>
        </p:txBody>
      </p:sp>
      <p:sp>
        <p:nvSpPr>
          <p:cNvPr id="46" name="Rectangle 45">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4" name="Content Placeholder 3">
            <a:extLst>
              <a:ext uri="{FF2B5EF4-FFF2-40B4-BE49-F238E27FC236}">
                <a16:creationId xmlns:a16="http://schemas.microsoft.com/office/drawing/2014/main" id="{6FE3AA73-98C2-30BD-E56A-0EB2A561C78A}"/>
              </a:ext>
            </a:extLst>
          </p:cNvPr>
          <p:cNvGraphicFramePr>
            <a:graphicFrameLocks noGrp="1"/>
          </p:cNvGraphicFramePr>
          <p:nvPr>
            <p:ph idx="1"/>
            <p:extLst>
              <p:ext uri="{D42A27DB-BD31-4B8C-83A1-F6EECF244321}">
                <p14:modId xmlns:p14="http://schemas.microsoft.com/office/powerpoint/2010/main" val="89663971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FCC8B8B4-84B0-9CDC-4269-27E4C32212D9}"/>
              </a:ext>
            </a:extLst>
          </p:cNvPr>
          <p:cNvSpPr>
            <a:spLocks noGrp="1"/>
          </p:cNvSpPr>
          <p:nvPr>
            <p:ph type="sldNum" sz="quarter" idx="12"/>
          </p:nvPr>
        </p:nvSpPr>
        <p:spPr/>
        <p:txBody>
          <a:bodyPr/>
          <a:lstStyle/>
          <a:p>
            <a:fld id="{3A3973AD-D76A-4FB7-A8DE-DB11D9C25194}" type="slidenum">
              <a:rPr lang="en-US" smtClean="0"/>
              <a:t>3</a:t>
            </a:fld>
            <a:endParaRPr lang="en-US"/>
          </a:p>
        </p:txBody>
      </p:sp>
    </p:spTree>
    <p:extLst>
      <p:ext uri="{BB962C8B-B14F-4D97-AF65-F5344CB8AC3E}">
        <p14:creationId xmlns:p14="http://schemas.microsoft.com/office/powerpoint/2010/main" val="1715706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44A3-69E0-DAB5-D27E-1E48ACDE67AC}"/>
              </a:ext>
            </a:extLst>
          </p:cNvPr>
          <p:cNvSpPr>
            <a:spLocks noGrp="1"/>
          </p:cNvSpPr>
          <p:nvPr>
            <p:ph type="title"/>
          </p:nvPr>
        </p:nvSpPr>
        <p:spPr>
          <a:xfrm>
            <a:off x="1154954" y="973668"/>
            <a:ext cx="8761413" cy="706964"/>
          </a:xfrm>
        </p:spPr>
        <p:txBody>
          <a:bodyPr>
            <a:normAutofit/>
          </a:bodyPr>
          <a:lstStyle/>
          <a:p>
            <a:r>
              <a:rPr lang="en-US" dirty="0">
                <a:solidFill>
                  <a:srgbClr val="EBEBEB"/>
                </a:solidFill>
                <a:latin typeface="Times New Roman" panose="02020603050405020304" pitchFamily="18" charset="0"/>
                <a:cs typeface="Times New Roman" panose="02020603050405020304" pitchFamily="18" charset="0"/>
              </a:rPr>
              <a:t>Introduction</a:t>
            </a:r>
          </a:p>
        </p:txBody>
      </p:sp>
      <p:pic>
        <p:nvPicPr>
          <p:cNvPr id="7" name="Graphic 6" descr="Syncing Cloud">
            <a:extLst>
              <a:ext uri="{FF2B5EF4-FFF2-40B4-BE49-F238E27FC236}">
                <a16:creationId xmlns:a16="http://schemas.microsoft.com/office/drawing/2014/main" id="{B56D4CF2-FB90-3FF7-76ED-44689711E3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5475" y="2741824"/>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3" name="Content Placeholder 2">
            <a:extLst>
              <a:ext uri="{FF2B5EF4-FFF2-40B4-BE49-F238E27FC236}">
                <a16:creationId xmlns:a16="http://schemas.microsoft.com/office/drawing/2014/main" id="{07D931FA-C46F-0F89-D214-68A3D79E8D6B}"/>
              </a:ext>
            </a:extLst>
          </p:cNvPr>
          <p:cNvSpPr>
            <a:spLocks noGrp="1"/>
          </p:cNvSpPr>
          <p:nvPr>
            <p:ph idx="1"/>
          </p:nvPr>
        </p:nvSpPr>
        <p:spPr>
          <a:xfrm>
            <a:off x="3467376" y="1992086"/>
            <a:ext cx="8600979" cy="4771023"/>
          </a:xfrm>
        </p:spPr>
        <p:txBody>
          <a:bodyPr anchor="ctr">
            <a:normAutofit/>
          </a:bodyPr>
          <a:lstStyle/>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The Amazon Web Services (AWS) IoT Core platform was selected for this proposal because it stands as one of the most advanced, widely adopted, and versatile Internet of Things ecosystems in the world. </a:t>
            </a: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As IoT adoption accelerates, AWS IoT Core is at the forefront of handling massive, heterogeneous datasets generated at unprecedented speed and scale. </a:t>
            </a:r>
          </a:p>
          <a:p>
            <a:pPr marL="0" marR="0" algn="just">
              <a:lnSpc>
                <a:spcPct val="90000"/>
              </a:lnSpc>
              <a:spcBef>
                <a:spcPts val="0"/>
              </a:spcBef>
              <a:spcAft>
                <a:spcPts val="10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This proposal sets out the strategic benefits of such a framework, outlines best practices in metadata management, and presents a customized implementation plan designed specifically for AWS IoT Core’s unique operational ecosystem.</a:t>
            </a:r>
          </a:p>
        </p:txBody>
      </p:sp>
      <p:sp>
        <p:nvSpPr>
          <p:cNvPr id="6" name="Slide Number Placeholder 5">
            <a:extLst>
              <a:ext uri="{FF2B5EF4-FFF2-40B4-BE49-F238E27FC236}">
                <a16:creationId xmlns:a16="http://schemas.microsoft.com/office/drawing/2014/main" id="{DB6C64A5-C6A0-CEE4-85A4-81FF73E329B7}"/>
              </a:ext>
            </a:extLst>
          </p:cNvPr>
          <p:cNvSpPr>
            <a:spLocks noGrp="1"/>
          </p:cNvSpPr>
          <p:nvPr>
            <p:ph type="sldNum" sz="quarter" idx="12"/>
          </p:nvPr>
        </p:nvSpPr>
        <p:spPr/>
        <p:txBody>
          <a:bodyPr/>
          <a:lstStyle/>
          <a:p>
            <a:fld id="{3A3973AD-D76A-4FB7-A8DE-DB11D9C25194}" type="slidenum">
              <a:rPr lang="en-US" smtClean="0"/>
              <a:t>4</a:t>
            </a:fld>
            <a:endParaRPr lang="en-US"/>
          </a:p>
        </p:txBody>
      </p:sp>
    </p:spTree>
    <p:extLst>
      <p:ext uri="{BB962C8B-B14F-4D97-AF65-F5344CB8AC3E}">
        <p14:creationId xmlns:p14="http://schemas.microsoft.com/office/powerpoint/2010/main" val="3769248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63A9-ED8E-C785-C0CA-5A1BD81FB1B1}"/>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D07081D1-D960-2DBB-D09E-C5DB5FFCF46B}"/>
              </a:ext>
            </a:extLst>
          </p:cNvPr>
          <p:cNvGraphicFramePr>
            <a:graphicFrameLocks noGrp="1"/>
          </p:cNvGraphicFramePr>
          <p:nvPr>
            <p:ph idx="1"/>
            <p:extLst>
              <p:ext uri="{D42A27DB-BD31-4B8C-83A1-F6EECF244321}">
                <p14:modId xmlns:p14="http://schemas.microsoft.com/office/powerpoint/2010/main" val="3306425864"/>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a:extLst>
              <a:ext uri="{FF2B5EF4-FFF2-40B4-BE49-F238E27FC236}">
                <a16:creationId xmlns:a16="http://schemas.microsoft.com/office/drawing/2014/main" id="{256E1050-495C-7C33-C8B3-C1A79AF9586D}"/>
              </a:ext>
            </a:extLst>
          </p:cNvPr>
          <p:cNvSpPr>
            <a:spLocks noGrp="1"/>
          </p:cNvSpPr>
          <p:nvPr>
            <p:ph type="sldNum" sz="quarter" idx="12"/>
          </p:nvPr>
        </p:nvSpPr>
        <p:spPr/>
        <p:txBody>
          <a:bodyPr/>
          <a:lstStyle/>
          <a:p>
            <a:fld id="{3A3973AD-D76A-4FB7-A8DE-DB11D9C25194}" type="slidenum">
              <a:rPr lang="en-US" smtClean="0"/>
              <a:t>5</a:t>
            </a:fld>
            <a:endParaRPr lang="en-US"/>
          </a:p>
        </p:txBody>
      </p:sp>
    </p:spTree>
    <p:extLst>
      <p:ext uri="{BB962C8B-B14F-4D97-AF65-F5344CB8AC3E}">
        <p14:creationId xmlns:p14="http://schemas.microsoft.com/office/powerpoint/2010/main" val="1317503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ECE594-7E59-4010-ADBF-2474CBF95D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81DBD-2188-99BF-C84A-9ECE4DD27CDF}"/>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45E3D355-1FF6-560F-E3E2-AA11CEB3E7B5}"/>
              </a:ext>
            </a:extLst>
          </p:cNvPr>
          <p:cNvGraphicFramePr>
            <a:graphicFrameLocks noGrp="1"/>
          </p:cNvGraphicFramePr>
          <p:nvPr>
            <p:ph idx="1"/>
            <p:extLst>
              <p:ext uri="{D42A27DB-BD31-4B8C-83A1-F6EECF244321}">
                <p14:modId xmlns:p14="http://schemas.microsoft.com/office/powerpoint/2010/main" val="1288853656"/>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9CD3DD31-32EC-2D0D-9318-F43754CC08D0}"/>
              </a:ext>
            </a:extLst>
          </p:cNvPr>
          <p:cNvSpPr>
            <a:spLocks noGrp="1"/>
          </p:cNvSpPr>
          <p:nvPr>
            <p:ph type="sldNum" sz="quarter" idx="12"/>
          </p:nvPr>
        </p:nvSpPr>
        <p:spPr/>
        <p:txBody>
          <a:bodyPr/>
          <a:lstStyle/>
          <a:p>
            <a:fld id="{3A3973AD-D76A-4FB7-A8DE-DB11D9C25194}" type="slidenum">
              <a:rPr lang="en-US" smtClean="0"/>
              <a:t>6</a:t>
            </a:fld>
            <a:endParaRPr lang="en-US"/>
          </a:p>
        </p:txBody>
      </p:sp>
    </p:spTree>
    <p:extLst>
      <p:ext uri="{BB962C8B-B14F-4D97-AF65-F5344CB8AC3E}">
        <p14:creationId xmlns:p14="http://schemas.microsoft.com/office/powerpoint/2010/main" val="259453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F9DA-0734-9B5C-3A2A-621769C9B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73064-B6E2-E5C1-75CB-3CB6243C6D3D}"/>
              </a:ext>
            </a:extLst>
          </p:cNvPr>
          <p:cNvSpPr>
            <a:spLocks noGrp="1"/>
          </p:cNvSpPr>
          <p:nvPr>
            <p:ph type="title"/>
          </p:nvPr>
        </p:nvSpPr>
        <p:spPr/>
        <p:txBody>
          <a:bodyPr/>
          <a:lstStyle/>
          <a:p>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Concepts &amp; Definitions</a:t>
            </a:r>
            <a:endParaRPr lang="en-US" dirty="0"/>
          </a:p>
        </p:txBody>
      </p:sp>
      <p:graphicFrame>
        <p:nvGraphicFramePr>
          <p:cNvPr id="4" name="Content Placeholder 3">
            <a:extLst>
              <a:ext uri="{FF2B5EF4-FFF2-40B4-BE49-F238E27FC236}">
                <a16:creationId xmlns:a16="http://schemas.microsoft.com/office/drawing/2014/main" id="{535162B6-CCE2-4442-794B-C50902B6C1C2}"/>
              </a:ext>
            </a:extLst>
          </p:cNvPr>
          <p:cNvGraphicFramePr>
            <a:graphicFrameLocks noGrp="1"/>
          </p:cNvGraphicFramePr>
          <p:nvPr>
            <p:ph idx="1"/>
            <p:extLst>
              <p:ext uri="{D42A27DB-BD31-4B8C-83A1-F6EECF244321}">
                <p14:modId xmlns:p14="http://schemas.microsoft.com/office/powerpoint/2010/main" val="221712466"/>
              </p:ext>
            </p:extLst>
          </p:nvPr>
        </p:nvGraphicFramePr>
        <p:xfrm>
          <a:off x="292312" y="2277372"/>
          <a:ext cx="11353348" cy="429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E4E61DE6-A066-4E63-AB5F-2C2C696D933E}"/>
              </a:ext>
            </a:extLst>
          </p:cNvPr>
          <p:cNvSpPr>
            <a:spLocks noGrp="1"/>
          </p:cNvSpPr>
          <p:nvPr>
            <p:ph type="sldNum" sz="quarter" idx="12"/>
          </p:nvPr>
        </p:nvSpPr>
        <p:spPr/>
        <p:txBody>
          <a:bodyPr/>
          <a:lstStyle/>
          <a:p>
            <a:fld id="{3A3973AD-D76A-4FB7-A8DE-DB11D9C25194}" type="slidenum">
              <a:rPr lang="en-US" smtClean="0"/>
              <a:t>7</a:t>
            </a:fld>
            <a:endParaRPr lang="en-US"/>
          </a:p>
        </p:txBody>
      </p:sp>
    </p:spTree>
    <p:extLst>
      <p:ext uri="{BB962C8B-B14F-4D97-AF65-F5344CB8AC3E}">
        <p14:creationId xmlns:p14="http://schemas.microsoft.com/office/powerpoint/2010/main" val="2770295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8483C-03B3-358F-79ED-70092D11E901}"/>
              </a:ext>
            </a:extLst>
          </p:cNvPr>
          <p:cNvSpPr>
            <a:spLocks noGrp="1"/>
          </p:cNvSpPr>
          <p:nvPr>
            <p:ph type="title"/>
          </p:nvPr>
        </p:nvSpPr>
        <p:spPr/>
        <p:txBody>
          <a:bodyPr/>
          <a:lstStyle/>
          <a:p>
            <a:r>
              <a:rPr lang="en-US" sz="4400" b="1" dirty="0">
                <a:effectLst/>
                <a:latin typeface="Times New Roman" panose="02020603050405020304" pitchFamily="18" charset="0"/>
                <a:ea typeface="Calibri" panose="020F0502020204030204" pitchFamily="34" charset="0"/>
                <a:cs typeface="Times New Roman" panose="02020603050405020304" pitchFamily="18" charset="0"/>
              </a:rPr>
              <a:t>Benefits of Metadata</a:t>
            </a:r>
            <a:endParaRPr lang="en-US" sz="72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D5640BD4-8FB0-2D07-7E58-6E7F3CE25C77}"/>
              </a:ext>
            </a:extLst>
          </p:cNvPr>
          <p:cNvGraphicFramePr>
            <a:graphicFrameLocks noGrp="1"/>
          </p:cNvGraphicFramePr>
          <p:nvPr>
            <p:ph idx="1"/>
            <p:extLst>
              <p:ext uri="{D42A27DB-BD31-4B8C-83A1-F6EECF244321}">
                <p14:modId xmlns:p14="http://schemas.microsoft.com/office/powerpoint/2010/main" val="3371344662"/>
              </p:ext>
            </p:extLst>
          </p:nvPr>
        </p:nvGraphicFramePr>
        <p:xfrm>
          <a:off x="697755" y="2096219"/>
          <a:ext cx="10993502" cy="4580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A4FC37DA-F1C5-D8C2-5643-AA6F35530F37}"/>
              </a:ext>
            </a:extLst>
          </p:cNvPr>
          <p:cNvSpPr>
            <a:spLocks noGrp="1"/>
          </p:cNvSpPr>
          <p:nvPr>
            <p:ph type="sldNum" sz="quarter" idx="12"/>
          </p:nvPr>
        </p:nvSpPr>
        <p:spPr/>
        <p:txBody>
          <a:bodyPr/>
          <a:lstStyle/>
          <a:p>
            <a:fld id="{3A3973AD-D76A-4FB7-A8DE-DB11D9C25194}" type="slidenum">
              <a:rPr lang="en-US" smtClean="0"/>
              <a:t>8</a:t>
            </a:fld>
            <a:endParaRPr lang="en-US"/>
          </a:p>
        </p:txBody>
      </p:sp>
    </p:spTree>
    <p:extLst>
      <p:ext uri="{BB962C8B-B14F-4D97-AF65-F5344CB8AC3E}">
        <p14:creationId xmlns:p14="http://schemas.microsoft.com/office/powerpoint/2010/main" val="3142873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F8A6-392C-31EC-142D-DA23AFDC8FF8}"/>
              </a:ext>
            </a:extLst>
          </p:cNvPr>
          <p:cNvSpPr>
            <a:spLocks noGrp="1"/>
          </p:cNvSpPr>
          <p:nvPr>
            <p:ph type="title"/>
          </p:nvPr>
        </p:nvSpPr>
        <p:spPr>
          <a:xfrm>
            <a:off x="1154954" y="973668"/>
            <a:ext cx="8761413" cy="706964"/>
          </a:xfrm>
        </p:spPr>
        <p:txBody>
          <a:bodyPr>
            <a:normAutofit/>
          </a:bodyPr>
          <a:lstStyle/>
          <a:p>
            <a:r>
              <a:rPr lang="en-US" b="1" dirty="0">
                <a:solidFill>
                  <a:srgbClr val="EBEBEB"/>
                </a:solidFill>
                <a:effectLst/>
                <a:latin typeface="Times New Roman" panose="02020603050405020304" pitchFamily="18" charset="0"/>
                <a:ea typeface="Calibri" panose="020F0502020204030204" pitchFamily="34" charset="0"/>
                <a:cs typeface="Times New Roman" panose="02020603050405020304" pitchFamily="18" charset="0"/>
              </a:rPr>
              <a:t>Types of Metadata for AWS IoT Core</a:t>
            </a:r>
            <a:endParaRPr lang="en-US" dirty="0">
              <a:solidFill>
                <a:srgbClr val="EBEBEB"/>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6790E6C1-1811-4B51-42CA-EA371B4FE720}"/>
              </a:ext>
            </a:extLst>
          </p:cNvPr>
          <p:cNvGraphicFramePr>
            <a:graphicFrameLocks noGrp="1"/>
          </p:cNvGraphicFramePr>
          <p:nvPr>
            <p:ph idx="1"/>
            <p:extLst>
              <p:ext uri="{D42A27DB-BD31-4B8C-83A1-F6EECF244321}">
                <p14:modId xmlns:p14="http://schemas.microsoft.com/office/powerpoint/2010/main" val="2656334647"/>
              </p:ext>
            </p:extLst>
          </p:nvPr>
        </p:nvGraphicFramePr>
        <p:xfrm>
          <a:off x="255013" y="2197445"/>
          <a:ext cx="11594865" cy="44086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a:extLst>
              <a:ext uri="{FF2B5EF4-FFF2-40B4-BE49-F238E27FC236}">
                <a16:creationId xmlns:a16="http://schemas.microsoft.com/office/drawing/2014/main" id="{8EA04BA3-A557-ADD2-EE84-4EF5C18EC2EA}"/>
              </a:ext>
            </a:extLst>
          </p:cNvPr>
          <p:cNvSpPr>
            <a:spLocks noGrp="1"/>
          </p:cNvSpPr>
          <p:nvPr>
            <p:ph type="sldNum" sz="quarter" idx="12"/>
          </p:nvPr>
        </p:nvSpPr>
        <p:spPr/>
        <p:txBody>
          <a:bodyPr/>
          <a:lstStyle/>
          <a:p>
            <a:fld id="{3A3973AD-D76A-4FB7-A8DE-DB11D9C25194}" type="slidenum">
              <a:rPr lang="en-US" smtClean="0"/>
              <a:t>9</a:t>
            </a:fld>
            <a:endParaRPr lang="en-US"/>
          </a:p>
        </p:txBody>
      </p:sp>
    </p:spTree>
    <p:extLst>
      <p:ext uri="{BB962C8B-B14F-4D97-AF65-F5344CB8AC3E}">
        <p14:creationId xmlns:p14="http://schemas.microsoft.com/office/powerpoint/2010/main" val="4284486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416</TotalTime>
  <Words>1989</Words>
  <Application>Microsoft Office PowerPoint</Application>
  <PresentationFormat>Widescreen</PresentationFormat>
  <Paragraphs>176</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Calibri</vt:lpstr>
      <vt:lpstr>Century Gothic</vt:lpstr>
      <vt:lpstr>Times New Roman</vt:lpstr>
      <vt:lpstr>Wingdings 3</vt:lpstr>
      <vt:lpstr>Ion Boardroom</vt:lpstr>
      <vt:lpstr>Proposal to Amazon Web Services Internet of things  (IoT)  to Adopt a Metadata Strategy</vt:lpstr>
      <vt:lpstr>Members in The Group</vt:lpstr>
      <vt:lpstr>Presentation Outline</vt:lpstr>
      <vt:lpstr>Introduction</vt:lpstr>
      <vt:lpstr>Concepts &amp; Definitions</vt:lpstr>
      <vt:lpstr>Concepts &amp; Definitions</vt:lpstr>
      <vt:lpstr>Concepts &amp; Definitions</vt:lpstr>
      <vt:lpstr>Benefits of Metadata</vt:lpstr>
      <vt:lpstr>Types of Metadata for AWS IoT Core</vt:lpstr>
      <vt:lpstr>Best Practices for Metadata Management</vt:lpstr>
      <vt:lpstr>Potential Challenges</vt:lpstr>
      <vt:lpstr>Tailored Approach for AWS IoT</vt:lpstr>
      <vt:lpstr>Risk Factors</vt:lpstr>
      <vt:lpstr>Identifying Gaps</vt:lpstr>
      <vt:lpstr>Bridging the Gaps</vt:lpstr>
      <vt:lpstr>The 3 Pillars: Process, Personnel, Technology</vt:lpstr>
      <vt:lpstr>Implementation Roadmap</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Elijah ACQUAH</dc:creator>
  <cp:lastModifiedBy>Emmanuel Owusu-Boateng</cp:lastModifiedBy>
  <cp:revision>7</cp:revision>
  <dcterms:created xsi:type="dcterms:W3CDTF">2025-08-10T19:11:37Z</dcterms:created>
  <dcterms:modified xsi:type="dcterms:W3CDTF">2025-08-16T23:51:34Z</dcterms:modified>
</cp:coreProperties>
</file>