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DBCA73-B693-495C-A19D-D79EB7243706}" v="14" dt="2022-01-28T18:08:30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ra, Emmanuel da Nobrega" userId="1618b0e2-61a1-4e19-9283-2cd38e3611a9" providerId="ADAL" clId="{F0DBCA73-B693-495C-A19D-D79EB7243706}"/>
    <pc:docChg chg="undo custSel addSld modSld">
      <pc:chgData name="Lira, Emmanuel da Nobrega" userId="1618b0e2-61a1-4e19-9283-2cd38e3611a9" providerId="ADAL" clId="{F0DBCA73-B693-495C-A19D-D79EB7243706}" dt="2022-01-28T18:11:20.189" v="213" actId="1076"/>
      <pc:docMkLst>
        <pc:docMk/>
      </pc:docMkLst>
      <pc:sldChg chg="addSp delSp modSp new mod">
        <pc:chgData name="Lira, Emmanuel da Nobrega" userId="1618b0e2-61a1-4e19-9283-2cd38e3611a9" providerId="ADAL" clId="{F0DBCA73-B693-495C-A19D-D79EB7243706}" dt="2022-01-28T18:11:20.189" v="213" actId="1076"/>
        <pc:sldMkLst>
          <pc:docMk/>
          <pc:sldMk cId="950113457" sldId="256"/>
        </pc:sldMkLst>
        <pc:spChg chg="del">
          <ac:chgData name="Lira, Emmanuel da Nobrega" userId="1618b0e2-61a1-4e19-9283-2cd38e3611a9" providerId="ADAL" clId="{F0DBCA73-B693-495C-A19D-D79EB7243706}" dt="2022-01-28T17:59:00.258" v="1" actId="478"/>
          <ac:spMkLst>
            <pc:docMk/>
            <pc:sldMk cId="950113457" sldId="256"/>
            <ac:spMk id="2" creationId="{DB85C632-1884-42B5-AAB6-21EDF16C45D0}"/>
          </ac:spMkLst>
        </pc:spChg>
        <pc:spChg chg="del">
          <ac:chgData name="Lira, Emmanuel da Nobrega" userId="1618b0e2-61a1-4e19-9283-2cd38e3611a9" providerId="ADAL" clId="{F0DBCA73-B693-495C-A19D-D79EB7243706}" dt="2022-01-28T17:59:01.416" v="2" actId="478"/>
          <ac:spMkLst>
            <pc:docMk/>
            <pc:sldMk cId="950113457" sldId="256"/>
            <ac:spMk id="3" creationId="{AB25FCA5-5FFA-4E2E-B1E0-D71DF5AF6EB9}"/>
          </ac:spMkLst>
        </pc:spChg>
        <pc:spChg chg="add del mod">
          <ac:chgData name="Lira, Emmanuel da Nobrega" userId="1618b0e2-61a1-4e19-9283-2cd38e3611a9" providerId="ADAL" clId="{F0DBCA73-B693-495C-A19D-D79EB7243706}" dt="2022-01-28T18:06:21.557" v="57" actId="478"/>
          <ac:spMkLst>
            <pc:docMk/>
            <pc:sldMk cId="950113457" sldId="256"/>
            <ac:spMk id="4" creationId="{777544BF-2FB7-496F-B323-59CC67CBC7D9}"/>
          </ac:spMkLst>
        </pc:spChg>
        <pc:spChg chg="add del mod">
          <ac:chgData name="Lira, Emmanuel da Nobrega" userId="1618b0e2-61a1-4e19-9283-2cd38e3611a9" providerId="ADAL" clId="{F0DBCA73-B693-495C-A19D-D79EB7243706}" dt="2022-01-28T18:08:09.573" v="84" actId="1076"/>
          <ac:spMkLst>
            <pc:docMk/>
            <pc:sldMk cId="950113457" sldId="256"/>
            <ac:spMk id="5" creationId="{2C37AACC-A00B-4CFC-9F4A-C72E5B7FBAAD}"/>
          </ac:spMkLst>
        </pc:spChg>
        <pc:spChg chg="add mod">
          <ac:chgData name="Lira, Emmanuel da Nobrega" userId="1618b0e2-61a1-4e19-9283-2cd38e3611a9" providerId="ADAL" clId="{F0DBCA73-B693-495C-A19D-D79EB7243706}" dt="2022-01-28T18:08:21.255" v="89" actId="1076"/>
          <ac:spMkLst>
            <pc:docMk/>
            <pc:sldMk cId="950113457" sldId="256"/>
            <ac:spMk id="6" creationId="{64F1C795-808D-424F-AD00-5586AB527A02}"/>
          </ac:spMkLst>
        </pc:spChg>
        <pc:spChg chg="add mod">
          <ac:chgData name="Lira, Emmanuel da Nobrega" userId="1618b0e2-61a1-4e19-9283-2cd38e3611a9" providerId="ADAL" clId="{F0DBCA73-B693-495C-A19D-D79EB7243706}" dt="2022-01-28T18:11:20.189" v="213" actId="1076"/>
          <ac:spMkLst>
            <pc:docMk/>
            <pc:sldMk cId="950113457" sldId="256"/>
            <ac:spMk id="7" creationId="{048FA523-9F4C-437F-8AB5-170BCE24A17A}"/>
          </ac:spMkLst>
        </pc:spChg>
        <pc:picChg chg="add mod">
          <ac:chgData name="Lira, Emmanuel da Nobrega" userId="1618b0e2-61a1-4e19-9283-2cd38e3611a9" providerId="ADAL" clId="{F0DBCA73-B693-495C-A19D-D79EB7243706}" dt="2022-01-28T18:06:54.590" v="67"/>
          <ac:picMkLst>
            <pc:docMk/>
            <pc:sldMk cId="950113457" sldId="256"/>
            <ac:picMk id="1026" creationId="{2DA1215C-A5DF-4708-9AF4-3DCE848D69B9}"/>
          </ac:picMkLst>
        </pc:picChg>
      </pc:sldChg>
      <pc:sldMasterChg chg="addSldLayout">
        <pc:chgData name="Lira, Emmanuel da Nobrega" userId="1618b0e2-61a1-4e19-9283-2cd38e3611a9" providerId="ADAL" clId="{F0DBCA73-B693-495C-A19D-D79EB7243706}" dt="2022-01-28T17:58:57.591" v="0" actId="680"/>
        <pc:sldMasterMkLst>
          <pc:docMk/>
          <pc:sldMasterMk cId="2186287876" sldId="2147483648"/>
        </pc:sldMasterMkLst>
        <pc:sldLayoutChg chg="add">
          <pc:chgData name="Lira, Emmanuel da Nobrega" userId="1618b0e2-61a1-4e19-9283-2cd38e3611a9" providerId="ADAL" clId="{F0DBCA73-B693-495C-A19D-D79EB7243706}" dt="2022-01-28T17:58:57.591" v="0" actId="680"/>
          <pc:sldLayoutMkLst>
            <pc:docMk/>
            <pc:sldMasterMk cId="2186287876" sldId="2147483648"/>
            <pc:sldLayoutMk cId="1254762658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7996-C5FE-4DD4-A64A-EB37FCDD4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B1C90-3B70-4835-A26D-D12186FE6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76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28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pel de Parede Adesivo Music no Elo7 | Colou Adesivos (A2D344)">
            <a:extLst>
              <a:ext uri="{FF2B5EF4-FFF2-40B4-BE49-F238E27FC236}">
                <a16:creationId xmlns:a16="http://schemas.microsoft.com/office/drawing/2014/main" id="{2DA1215C-A5DF-4708-9AF4-3DCE848D6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811" y="-1"/>
            <a:ext cx="68292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37AACC-A00B-4CFC-9F4A-C72E5B7FBAAD}"/>
              </a:ext>
            </a:extLst>
          </p:cNvPr>
          <p:cNvSpPr/>
          <p:nvPr/>
        </p:nvSpPr>
        <p:spPr>
          <a:xfrm>
            <a:off x="3721963" y="2065406"/>
            <a:ext cx="4748074" cy="2727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1C795-808D-424F-AD00-5586AB527A02}"/>
              </a:ext>
            </a:extLst>
          </p:cNvPr>
          <p:cNvSpPr txBox="1"/>
          <p:nvPr/>
        </p:nvSpPr>
        <p:spPr>
          <a:xfrm>
            <a:off x="4496539" y="2248769"/>
            <a:ext cx="3198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haroni" panose="02010803020104030203" pitchFamily="2" charset="-79"/>
                <a:cs typeface="Aharoni" panose="02010803020104030203" pitchFamily="2" charset="-79"/>
              </a:rPr>
              <a:t>easyMusic</a:t>
            </a:r>
            <a:endParaRPr lang="pt-BR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8FA523-9F4C-437F-8AB5-170BCE24A17A}"/>
              </a:ext>
            </a:extLst>
          </p:cNvPr>
          <p:cNvSpPr txBox="1"/>
          <p:nvPr/>
        </p:nvSpPr>
        <p:spPr>
          <a:xfrm>
            <a:off x="3816368" y="3034592"/>
            <a:ext cx="455926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0" dirty="0">
                <a:solidFill>
                  <a:srgbClr val="161922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Encontre o artista perfeito para o seu evento!</a:t>
            </a:r>
            <a:endParaRPr lang="pt-BR" sz="1600" b="0" i="0" dirty="0">
              <a:solidFill>
                <a:srgbClr val="161922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0113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Lira, Emmanuel da Nobrega</dc:creator>
  <cp:lastModifiedBy>Lira, Emmanuel da Nobrega</cp:lastModifiedBy>
  <cp:revision>1</cp:revision>
  <dcterms:created xsi:type="dcterms:W3CDTF">2022-01-28T17:58:53Z</dcterms:created>
  <dcterms:modified xsi:type="dcterms:W3CDTF">2022-01-28T18:11:30Z</dcterms:modified>
</cp:coreProperties>
</file>