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4" r:id="rId4"/>
    <p:sldMasterId id="2147483796" r:id="rId5"/>
  </p:sldMasterIdLst>
  <p:notesMasterIdLst>
    <p:notesMasterId r:id="rId23"/>
  </p:notesMasterIdLst>
  <p:sldIdLst>
    <p:sldId id="290" r:id="rId6"/>
    <p:sldId id="315" r:id="rId7"/>
    <p:sldId id="324" r:id="rId8"/>
    <p:sldId id="326" r:id="rId9"/>
    <p:sldId id="327" r:id="rId10"/>
    <p:sldId id="328" r:id="rId11"/>
    <p:sldId id="332" r:id="rId12"/>
    <p:sldId id="323" r:id="rId13"/>
    <p:sldId id="318" r:id="rId14"/>
    <p:sldId id="317" r:id="rId15"/>
    <p:sldId id="319" r:id="rId16"/>
    <p:sldId id="329" r:id="rId17"/>
    <p:sldId id="320" r:id="rId18"/>
    <p:sldId id="321" r:id="rId19"/>
    <p:sldId id="330" r:id="rId20"/>
    <p:sldId id="331" r:id="rId21"/>
    <p:sldId id="322"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E24"/>
    <a:srgbClr val="D6D8D8"/>
    <a:srgbClr val="B7B9B9"/>
    <a:srgbClr val="888C8C"/>
    <a:srgbClr val="3C3E3E"/>
    <a:srgbClr val="E61E25"/>
    <a:srgbClr val="8F0F57"/>
    <a:srgbClr val="ADAFAF"/>
    <a:srgbClr val="00B5D5"/>
    <a:srgbClr val="01A9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49" autoAdjust="0"/>
  </p:normalViewPr>
  <p:slideViewPr>
    <p:cSldViewPr snapToGrid="0" snapToObjects="1">
      <p:cViewPr varScale="1">
        <p:scale>
          <a:sx n="112" d="100"/>
          <a:sy n="112" d="100"/>
        </p:scale>
        <p:origin x="1620" y="114"/>
      </p:cViewPr>
      <p:guideLst/>
    </p:cSldViewPr>
  </p:slideViewPr>
  <p:outlineViewPr>
    <p:cViewPr>
      <p:scale>
        <a:sx n="33" d="100"/>
        <a:sy n="33" d="100"/>
      </p:scale>
      <p:origin x="0" y="-7344"/>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140" d="100"/>
          <a:sy n="140" d="100"/>
        </p:scale>
        <p:origin x="5360"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75986FF-2566-9E4A-A155-42D2A07E52CD}" type="datetimeFigureOut">
              <a:rPr lang="en-US" smtClean="0"/>
              <a:t>7/22/2021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C762053-5FE8-7A43-85ED-ABC6A7DE6486}" type="slidenum">
              <a:rPr lang="en-US" smtClean="0"/>
              <a:t>‹#›</a:t>
            </a:fld>
            <a:endParaRPr lang="en-US"/>
          </a:p>
        </p:txBody>
      </p:sp>
    </p:spTree>
    <p:extLst>
      <p:ext uri="{BB962C8B-B14F-4D97-AF65-F5344CB8AC3E}">
        <p14:creationId xmlns:p14="http://schemas.microsoft.com/office/powerpoint/2010/main" val="51985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all different types of questions recruiters and interviewers can ask.  Online you find categories of each kind – credential, experience, opinion, behavioral, brainteaser, nonsense or stupid questions</a:t>
            </a:r>
          </a:p>
          <a:p>
            <a:endParaRPr lang="en-US" dirty="0"/>
          </a:p>
          <a:p>
            <a:r>
              <a:rPr lang="en-US" dirty="0"/>
              <a:t>Good interviews will ask questions to discover certain characteristics about you.  Mainly, they will stick to three topics, skills-based, behavioral and situational.  </a:t>
            </a:r>
          </a:p>
          <a:p>
            <a:endParaRPr lang="en-US" dirty="0"/>
          </a:p>
          <a:p>
            <a:r>
              <a:rPr lang="en-US" dirty="0"/>
              <a:t>Skills based focuses on your technical skills and what you have learned in the class room vs in a real world work place environment.</a:t>
            </a:r>
          </a:p>
          <a:p>
            <a:r>
              <a:rPr lang="en-US" dirty="0"/>
              <a:t>Behavioral focuses on your strengths, weaknesses and other soft skills</a:t>
            </a:r>
          </a:p>
          <a:p>
            <a:r>
              <a:rPr lang="en-US" dirty="0"/>
              <a:t>Situational questions are looking for examples of how you handled certain situations, for instance in for a sales role, a question could be along the lines of give me an example of a time when you had to deal with a difficult customer, how did you handle it and what was the outcome.</a:t>
            </a:r>
          </a:p>
          <a:p>
            <a:endParaRPr lang="en-US" dirty="0"/>
          </a:p>
        </p:txBody>
      </p:sp>
      <p:sp>
        <p:nvSpPr>
          <p:cNvPr id="4" name="Slide Number Placeholder 3"/>
          <p:cNvSpPr>
            <a:spLocks noGrp="1"/>
          </p:cNvSpPr>
          <p:nvPr>
            <p:ph type="sldNum" sz="quarter" idx="5"/>
          </p:nvPr>
        </p:nvSpPr>
        <p:spPr/>
        <p:txBody>
          <a:bodyPr/>
          <a:lstStyle/>
          <a:p>
            <a:fld id="{AC762053-5FE8-7A43-85ED-ABC6A7DE6486}" type="slidenum">
              <a:rPr lang="en-US" smtClean="0"/>
              <a:t>9</a:t>
            </a:fld>
            <a:endParaRPr lang="en-US"/>
          </a:p>
        </p:txBody>
      </p:sp>
    </p:spTree>
    <p:extLst>
      <p:ext uri="{BB962C8B-B14F-4D97-AF65-F5344CB8AC3E}">
        <p14:creationId xmlns:p14="http://schemas.microsoft.com/office/powerpoint/2010/main" val="2167245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way to answer most questions, especially situational questions is using the STAR technique.  It is okay to take a minute to think of the best response or event to explain.  </a:t>
            </a:r>
          </a:p>
        </p:txBody>
      </p:sp>
      <p:sp>
        <p:nvSpPr>
          <p:cNvPr id="4" name="Slide Number Placeholder 3"/>
          <p:cNvSpPr>
            <a:spLocks noGrp="1"/>
          </p:cNvSpPr>
          <p:nvPr>
            <p:ph type="sldNum" sz="quarter" idx="5"/>
          </p:nvPr>
        </p:nvSpPr>
        <p:spPr/>
        <p:txBody>
          <a:bodyPr/>
          <a:lstStyle/>
          <a:p>
            <a:fld id="{AC762053-5FE8-7A43-85ED-ABC6A7DE6486}" type="slidenum">
              <a:rPr lang="en-US" smtClean="0"/>
              <a:t>10</a:t>
            </a:fld>
            <a:endParaRPr lang="en-US"/>
          </a:p>
        </p:txBody>
      </p:sp>
    </p:spTree>
    <p:extLst>
      <p:ext uri="{BB962C8B-B14F-4D97-AF65-F5344CB8AC3E}">
        <p14:creationId xmlns:p14="http://schemas.microsoft.com/office/powerpoint/2010/main" val="136631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no one will ever tell you not that you cannot take notes during an interview.  So it is fine for you have some notes jotted down in the event your questions are not answered.  Most of the time, any questions you have about the job should be covered in the 1</a:t>
            </a:r>
            <a:r>
              <a:rPr lang="en-US" baseline="30000" dirty="0"/>
              <a:t>st</a:t>
            </a:r>
            <a:r>
              <a:rPr lang="en-US" dirty="0"/>
              <a:t> or 2</a:t>
            </a:r>
            <a:r>
              <a:rPr lang="en-US" baseline="30000" dirty="0"/>
              <a:t>nd</a:t>
            </a:r>
            <a:r>
              <a:rPr lang="en-US" dirty="0"/>
              <a:t> interview.  But you always want to review the JD before you walk into the interview, just in case they ask you something specific about it.  </a:t>
            </a:r>
          </a:p>
        </p:txBody>
      </p:sp>
      <p:sp>
        <p:nvSpPr>
          <p:cNvPr id="4" name="Slide Number Placeholder 3"/>
          <p:cNvSpPr>
            <a:spLocks noGrp="1"/>
          </p:cNvSpPr>
          <p:nvPr>
            <p:ph type="sldNum" sz="quarter" idx="5"/>
          </p:nvPr>
        </p:nvSpPr>
        <p:spPr/>
        <p:txBody>
          <a:bodyPr/>
          <a:lstStyle/>
          <a:p>
            <a:fld id="{AC762053-5FE8-7A43-85ED-ABC6A7DE6486}" type="slidenum">
              <a:rPr lang="en-US" smtClean="0"/>
              <a:t>11</a:t>
            </a:fld>
            <a:endParaRPr lang="en-US"/>
          </a:p>
        </p:txBody>
      </p:sp>
    </p:spTree>
    <p:extLst>
      <p:ext uri="{BB962C8B-B14F-4D97-AF65-F5344CB8AC3E}">
        <p14:creationId xmlns:p14="http://schemas.microsoft.com/office/powerpoint/2010/main" val="295702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no one will ever tell you not that you cannot take notes during an interview.  So it is fine for you have some notes jotted down in the event your questions are not answered.  Most of the time, any questions you have about the job should be covered in the 1</a:t>
            </a:r>
            <a:r>
              <a:rPr lang="en-US" baseline="30000" dirty="0"/>
              <a:t>st</a:t>
            </a:r>
            <a:r>
              <a:rPr lang="en-US" dirty="0"/>
              <a:t> or 2</a:t>
            </a:r>
            <a:r>
              <a:rPr lang="en-US" baseline="30000" dirty="0"/>
              <a:t>nd</a:t>
            </a:r>
            <a:r>
              <a:rPr lang="en-US" dirty="0"/>
              <a:t> interview.  But you always want to review the JD before you walk into the interview, just in case they ask you something specific about it.  </a:t>
            </a:r>
          </a:p>
        </p:txBody>
      </p:sp>
      <p:sp>
        <p:nvSpPr>
          <p:cNvPr id="4" name="Slide Number Placeholder 3"/>
          <p:cNvSpPr>
            <a:spLocks noGrp="1"/>
          </p:cNvSpPr>
          <p:nvPr>
            <p:ph type="sldNum" sz="quarter" idx="5"/>
          </p:nvPr>
        </p:nvSpPr>
        <p:spPr/>
        <p:txBody>
          <a:bodyPr/>
          <a:lstStyle/>
          <a:p>
            <a:fld id="{AC762053-5FE8-7A43-85ED-ABC6A7DE6486}" type="slidenum">
              <a:rPr lang="en-US" smtClean="0"/>
              <a:t>12</a:t>
            </a:fld>
            <a:endParaRPr lang="en-US"/>
          </a:p>
        </p:txBody>
      </p:sp>
    </p:spTree>
    <p:extLst>
      <p:ext uri="{BB962C8B-B14F-4D97-AF65-F5344CB8AC3E}">
        <p14:creationId xmlns:p14="http://schemas.microsoft.com/office/powerpoint/2010/main" val="1890922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a good elevator pitch?</a:t>
            </a:r>
          </a:p>
          <a:p>
            <a:endParaRPr lang="en-US" dirty="0"/>
          </a:p>
          <a:p>
            <a:r>
              <a:rPr lang="en-US" dirty="0"/>
              <a:t>Understand your strengths and weaknesses again – as you talk through the interview, utilize your strengths to the fullest.</a:t>
            </a:r>
          </a:p>
          <a:p>
            <a:endParaRPr lang="en-US" dirty="0"/>
          </a:p>
          <a:p>
            <a:r>
              <a:rPr lang="en-US" dirty="0"/>
              <a:t>Practice what you want to say about yourself, talk to yourself in the mirror, in the car.  </a:t>
            </a:r>
          </a:p>
        </p:txBody>
      </p:sp>
      <p:sp>
        <p:nvSpPr>
          <p:cNvPr id="4" name="Slide Number Placeholder 3"/>
          <p:cNvSpPr>
            <a:spLocks noGrp="1"/>
          </p:cNvSpPr>
          <p:nvPr>
            <p:ph type="sldNum" sz="quarter" idx="5"/>
          </p:nvPr>
        </p:nvSpPr>
        <p:spPr/>
        <p:txBody>
          <a:bodyPr/>
          <a:lstStyle/>
          <a:p>
            <a:fld id="{AC762053-5FE8-7A43-85ED-ABC6A7DE6486}" type="slidenum">
              <a:rPr lang="en-US" smtClean="0"/>
              <a:t>13</a:t>
            </a:fld>
            <a:endParaRPr lang="en-US"/>
          </a:p>
        </p:txBody>
      </p:sp>
    </p:spTree>
    <p:extLst>
      <p:ext uri="{BB962C8B-B14F-4D97-AF65-F5344CB8AC3E}">
        <p14:creationId xmlns:p14="http://schemas.microsoft.com/office/powerpoint/2010/main" val="304870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your interviewer is finished assessing you, he/she will ask if you have any questions.  This is a great way to showcase some of your knowledge of the company and/or position in an intelligent way.  I caution you </a:t>
            </a:r>
            <a:r>
              <a:rPr lang="en-US" dirty="0" err="1"/>
              <a:t>tho</a:t>
            </a:r>
            <a:r>
              <a:rPr lang="en-US" dirty="0"/>
              <a:t>, don’t ask stupid questions or questions that will make the interviewer feel dumb.  I can’t put it more bluntly than that.</a:t>
            </a:r>
          </a:p>
          <a:p>
            <a:r>
              <a:rPr lang="en-US" dirty="0"/>
              <a:t>Ex: timeline question – dumb; decision date question – fine</a:t>
            </a:r>
          </a:p>
          <a:p>
            <a:endParaRPr lang="en-US" dirty="0"/>
          </a:p>
          <a:p>
            <a:r>
              <a:rPr lang="en-US" dirty="0"/>
              <a:t>Don’t forget to thank them!</a:t>
            </a:r>
          </a:p>
          <a:p>
            <a:r>
              <a:rPr lang="en-US" dirty="0"/>
              <a:t>Ask for a card so you can send a follow-up thank you email or hand written note</a:t>
            </a:r>
          </a:p>
          <a:p>
            <a:r>
              <a:rPr lang="en-US" dirty="0"/>
              <a:t>Thank reception! – very important, they may be asked how you </a:t>
            </a:r>
            <a:r>
              <a:rPr lang="en-US"/>
              <a:t>treated them</a:t>
            </a:r>
            <a:endParaRPr lang="en-US" dirty="0"/>
          </a:p>
        </p:txBody>
      </p:sp>
      <p:sp>
        <p:nvSpPr>
          <p:cNvPr id="4" name="Slide Number Placeholder 3"/>
          <p:cNvSpPr>
            <a:spLocks noGrp="1"/>
          </p:cNvSpPr>
          <p:nvPr>
            <p:ph type="sldNum" sz="quarter" idx="5"/>
          </p:nvPr>
        </p:nvSpPr>
        <p:spPr/>
        <p:txBody>
          <a:bodyPr/>
          <a:lstStyle/>
          <a:p>
            <a:fld id="{AC762053-5FE8-7A43-85ED-ABC6A7DE6486}" type="slidenum">
              <a:rPr lang="en-US" smtClean="0"/>
              <a:t>14</a:t>
            </a:fld>
            <a:endParaRPr lang="en-US"/>
          </a:p>
        </p:txBody>
      </p:sp>
    </p:spTree>
    <p:extLst>
      <p:ext uri="{BB962C8B-B14F-4D97-AF65-F5344CB8AC3E}">
        <p14:creationId xmlns:p14="http://schemas.microsoft.com/office/powerpoint/2010/main" val="104805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1" name="Rectangle 10"/>
          <p:cNvSpPr/>
          <p:nvPr/>
        </p:nvSpPr>
        <p:spPr>
          <a:xfrm>
            <a:off x="6821427" y="0"/>
            <a:ext cx="23248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hasCustomPrompt="1"/>
          </p:nvPr>
        </p:nvSpPr>
        <p:spPr>
          <a:xfrm>
            <a:off x="685800" y="2343357"/>
            <a:ext cx="5712048" cy="1145779"/>
          </a:xfrm>
        </p:spPr>
        <p:txBody>
          <a:bodyPr anchor="b">
            <a:noAutofit/>
          </a:bodyPr>
          <a:lstStyle>
            <a:lvl1pPr algn="l">
              <a:lnSpc>
                <a:spcPct val="80000"/>
              </a:lnSpc>
              <a:defRPr sz="4000">
                <a:solidFill>
                  <a:schemeClr val="tx1">
                    <a:lumMod val="85000"/>
                    <a:lumOff val="15000"/>
                  </a:schemeClr>
                </a:solidFill>
              </a:defRPr>
            </a:lvl1pPr>
          </a:lstStyle>
          <a:p>
            <a:r>
              <a:rPr lang="en-US" dirty="0"/>
              <a:t>Click to enter Presentation title</a:t>
            </a:r>
          </a:p>
        </p:txBody>
      </p:sp>
      <p:sp>
        <p:nvSpPr>
          <p:cNvPr id="3" name="Subtitle 2"/>
          <p:cNvSpPr>
            <a:spLocks noGrp="1"/>
          </p:cNvSpPr>
          <p:nvPr>
            <p:ph type="subTitle" idx="1" hasCustomPrompt="1"/>
          </p:nvPr>
        </p:nvSpPr>
        <p:spPr>
          <a:xfrm>
            <a:off x="685801" y="3657601"/>
            <a:ext cx="5712049" cy="389467"/>
          </a:xfrm>
        </p:spPr>
        <p:txBody>
          <a:bodyPr anchor="t"/>
          <a:lstStyle>
            <a:lvl1pPr marL="0" indent="0" algn="l">
              <a:buNone/>
              <a:defRPr>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presentation subtitle</a:t>
            </a:r>
          </a:p>
        </p:txBody>
      </p:sp>
      <p:sp>
        <p:nvSpPr>
          <p:cNvPr id="12" name="Text Placeholder 11"/>
          <p:cNvSpPr>
            <a:spLocks noGrp="1"/>
          </p:cNvSpPr>
          <p:nvPr>
            <p:ph type="body" sz="quarter" idx="14" hasCustomPrompt="1"/>
          </p:nvPr>
        </p:nvSpPr>
        <p:spPr>
          <a:xfrm>
            <a:off x="685800" y="4076980"/>
            <a:ext cx="5712048" cy="821267"/>
          </a:xfrm>
        </p:spPr>
        <p:txBody>
          <a:bodyPr>
            <a:normAutofit/>
          </a:bodyPr>
          <a:lstStyle>
            <a:lvl1pPr marL="0" indent="0" algn="l">
              <a:spcBef>
                <a:spcPts val="0"/>
              </a:spcBef>
              <a:buFontTx/>
              <a:buNone/>
              <a:defRPr sz="1200" baseline="0">
                <a:solidFill>
                  <a:schemeClr val="tx1">
                    <a:lumMod val="75000"/>
                    <a:lumOff val="25000"/>
                  </a:schemeClr>
                </a:solidFill>
              </a:defRPr>
            </a:lvl1pPr>
          </a:lstStyle>
          <a:p>
            <a:pPr lvl="0"/>
            <a:r>
              <a:rPr lang="en-US" dirty="0"/>
              <a:t>Click to add Presenter and/or Date</a:t>
            </a:r>
          </a:p>
        </p:txBody>
      </p:sp>
      <p:sp>
        <p:nvSpPr>
          <p:cNvPr id="9" name="Rectangle 8"/>
          <p:cNvSpPr/>
          <p:nvPr/>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grpSp>
        <p:nvGrpSpPr>
          <p:cNvPr id="10" name="Group 9"/>
          <p:cNvGrpSpPr/>
          <p:nvPr/>
        </p:nvGrpSpPr>
        <p:grpSpPr>
          <a:xfrm>
            <a:off x="7179439" y="253915"/>
            <a:ext cx="1149351" cy="209550"/>
            <a:chOff x="6887494" y="1377450"/>
            <a:chExt cx="1149351" cy="209550"/>
          </a:xfrm>
          <a:solidFill>
            <a:schemeClr val="bg1"/>
          </a:solidFill>
        </p:grpSpPr>
        <p:sp>
          <p:nvSpPr>
            <p:cNvPr id="13" name="Freeform 10"/>
            <p:cNvSpPr>
              <a:spLocks noEditPoints="1"/>
            </p:cNvSpPr>
            <p:nvPr/>
          </p:nvSpPr>
          <p:spPr bwMode="auto">
            <a:xfrm>
              <a:off x="6887494" y="1377450"/>
              <a:ext cx="1111250" cy="209550"/>
            </a:xfrm>
            <a:custGeom>
              <a:avLst/>
              <a:gdLst>
                <a:gd name="T0" fmla="*/ 1643 w 1718"/>
                <a:gd name="T1" fmla="*/ 167 h 319"/>
                <a:gd name="T2" fmla="*/ 1687 w 1718"/>
                <a:gd name="T3" fmla="*/ 127 h 319"/>
                <a:gd name="T4" fmla="*/ 1631 w 1718"/>
                <a:gd name="T5" fmla="*/ 60 h 319"/>
                <a:gd name="T6" fmla="*/ 1679 w 1718"/>
                <a:gd name="T7" fmla="*/ 255 h 319"/>
                <a:gd name="T8" fmla="*/ 1544 w 1718"/>
                <a:gd name="T9" fmla="*/ 244 h 319"/>
                <a:gd name="T10" fmla="*/ 1227 w 1718"/>
                <a:gd name="T11" fmla="*/ 123 h 319"/>
                <a:gd name="T12" fmla="*/ 1289 w 1718"/>
                <a:gd name="T13" fmla="*/ 108 h 319"/>
                <a:gd name="T14" fmla="*/ 1502 w 1718"/>
                <a:gd name="T15" fmla="*/ 223 h 319"/>
                <a:gd name="T16" fmla="*/ 1535 w 1718"/>
                <a:gd name="T17" fmla="*/ 85 h 319"/>
                <a:gd name="T18" fmla="*/ 1442 w 1718"/>
                <a:gd name="T19" fmla="*/ 85 h 319"/>
                <a:gd name="T20" fmla="*/ 1474 w 1718"/>
                <a:gd name="T21" fmla="*/ 223 h 319"/>
                <a:gd name="T22" fmla="*/ 1338 w 1718"/>
                <a:gd name="T23" fmla="*/ 108 h 319"/>
                <a:gd name="T24" fmla="*/ 1367 w 1718"/>
                <a:gd name="T25" fmla="*/ 67 h 319"/>
                <a:gd name="T26" fmla="*/ 1181 w 1718"/>
                <a:gd name="T27" fmla="*/ 85 h 319"/>
                <a:gd name="T28" fmla="*/ 1077 w 1718"/>
                <a:gd name="T29" fmla="*/ 110 h 319"/>
                <a:gd name="T30" fmla="*/ 1106 w 1718"/>
                <a:gd name="T31" fmla="*/ 67 h 319"/>
                <a:gd name="T32" fmla="*/ 994 w 1718"/>
                <a:gd name="T33" fmla="*/ 85 h 319"/>
                <a:gd name="T34" fmla="*/ 1142 w 1718"/>
                <a:gd name="T35" fmla="*/ 314 h 319"/>
                <a:gd name="T36" fmla="*/ 869 w 1718"/>
                <a:gd name="T37" fmla="*/ 83 h 319"/>
                <a:gd name="T38" fmla="*/ 787 w 1718"/>
                <a:gd name="T39" fmla="*/ 189 h 319"/>
                <a:gd name="T40" fmla="*/ 1003 w 1718"/>
                <a:gd name="T41" fmla="*/ 189 h 319"/>
                <a:gd name="T42" fmla="*/ 419 w 1718"/>
                <a:gd name="T43" fmla="*/ 121 h 319"/>
                <a:gd name="T44" fmla="*/ 494 w 1718"/>
                <a:gd name="T45" fmla="*/ 108 h 319"/>
                <a:gd name="T46" fmla="*/ 461 w 1718"/>
                <a:gd name="T47" fmla="*/ 295 h 319"/>
                <a:gd name="T48" fmla="*/ 554 w 1718"/>
                <a:gd name="T49" fmla="*/ 295 h 319"/>
                <a:gd name="T50" fmla="*/ 521 w 1718"/>
                <a:gd name="T51" fmla="*/ 128 h 319"/>
                <a:gd name="T52" fmla="*/ 706 w 1718"/>
                <a:gd name="T53" fmla="*/ 116 h 319"/>
                <a:gd name="T54" fmla="*/ 739 w 1718"/>
                <a:gd name="T55" fmla="*/ 67 h 319"/>
                <a:gd name="T56" fmla="*/ 653 w 1718"/>
                <a:gd name="T57" fmla="*/ 86 h 319"/>
                <a:gd name="T58" fmla="*/ 537 w 1718"/>
                <a:gd name="T59" fmla="*/ 67 h 319"/>
                <a:gd name="T60" fmla="*/ 377 w 1718"/>
                <a:gd name="T61" fmla="*/ 85 h 319"/>
                <a:gd name="T62" fmla="*/ 299 w 1718"/>
                <a:gd name="T63" fmla="*/ 109 h 319"/>
                <a:gd name="T64" fmla="*/ 324 w 1718"/>
                <a:gd name="T65" fmla="*/ 67 h 319"/>
                <a:gd name="T66" fmla="*/ 213 w 1718"/>
                <a:gd name="T67" fmla="*/ 85 h 319"/>
                <a:gd name="T68" fmla="*/ 310 w 1718"/>
                <a:gd name="T69" fmla="*/ 270 h 319"/>
                <a:gd name="T70" fmla="*/ 278 w 1718"/>
                <a:gd name="T71" fmla="*/ 312 h 319"/>
                <a:gd name="T72" fmla="*/ 378 w 1718"/>
                <a:gd name="T73" fmla="*/ 293 h 319"/>
                <a:gd name="T74" fmla="*/ 419 w 1718"/>
                <a:gd name="T75" fmla="*/ 121 h 319"/>
                <a:gd name="T76" fmla="*/ 121 w 1718"/>
                <a:gd name="T77" fmla="*/ 136 h 319"/>
                <a:gd name="T78" fmla="*/ 172 w 1718"/>
                <a:gd name="T79" fmla="*/ 85 h 319"/>
                <a:gd name="T80" fmla="*/ 103 w 1718"/>
                <a:gd name="T81" fmla="*/ 0 h 319"/>
                <a:gd name="T82" fmla="*/ 168 w 1718"/>
                <a:gd name="T83" fmla="*/ 241 h 319"/>
                <a:gd name="T84" fmla="*/ 5 w 1718"/>
                <a:gd name="T85" fmla="*/ 2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8" h="319">
                  <a:moveTo>
                    <a:pt x="1625" y="319"/>
                  </a:moveTo>
                  <a:cubicBezTo>
                    <a:pt x="1680" y="319"/>
                    <a:pt x="1718" y="290"/>
                    <a:pt x="1718" y="240"/>
                  </a:cubicBezTo>
                  <a:cubicBezTo>
                    <a:pt x="1718" y="193"/>
                    <a:pt x="1681" y="178"/>
                    <a:pt x="1643" y="167"/>
                  </a:cubicBezTo>
                  <a:cubicBezTo>
                    <a:pt x="1601" y="155"/>
                    <a:pt x="1582" y="149"/>
                    <a:pt x="1582" y="121"/>
                  </a:cubicBezTo>
                  <a:cubicBezTo>
                    <a:pt x="1582" y="97"/>
                    <a:pt x="1599" y="83"/>
                    <a:pt x="1629" y="83"/>
                  </a:cubicBezTo>
                  <a:cubicBezTo>
                    <a:pt x="1660" y="83"/>
                    <a:pt x="1678" y="97"/>
                    <a:pt x="1687" y="127"/>
                  </a:cubicBezTo>
                  <a:cubicBezTo>
                    <a:pt x="1703" y="127"/>
                    <a:pt x="1703" y="127"/>
                    <a:pt x="1703" y="127"/>
                  </a:cubicBezTo>
                  <a:cubicBezTo>
                    <a:pt x="1703" y="75"/>
                    <a:pt x="1703" y="75"/>
                    <a:pt x="1703" y="75"/>
                  </a:cubicBezTo>
                  <a:cubicBezTo>
                    <a:pt x="1685" y="67"/>
                    <a:pt x="1659" y="60"/>
                    <a:pt x="1631" y="60"/>
                  </a:cubicBezTo>
                  <a:cubicBezTo>
                    <a:pt x="1578" y="60"/>
                    <a:pt x="1542" y="88"/>
                    <a:pt x="1542" y="136"/>
                  </a:cubicBezTo>
                  <a:cubicBezTo>
                    <a:pt x="1542" y="184"/>
                    <a:pt x="1580" y="198"/>
                    <a:pt x="1617" y="209"/>
                  </a:cubicBezTo>
                  <a:cubicBezTo>
                    <a:pt x="1660" y="221"/>
                    <a:pt x="1679" y="228"/>
                    <a:pt x="1679" y="255"/>
                  </a:cubicBezTo>
                  <a:cubicBezTo>
                    <a:pt x="1679" y="281"/>
                    <a:pt x="1659" y="296"/>
                    <a:pt x="1626" y="296"/>
                  </a:cubicBezTo>
                  <a:cubicBezTo>
                    <a:pt x="1592" y="296"/>
                    <a:pt x="1570" y="279"/>
                    <a:pt x="1560" y="244"/>
                  </a:cubicBezTo>
                  <a:cubicBezTo>
                    <a:pt x="1544" y="244"/>
                    <a:pt x="1544" y="244"/>
                    <a:pt x="1544" y="244"/>
                  </a:cubicBezTo>
                  <a:cubicBezTo>
                    <a:pt x="1544" y="300"/>
                    <a:pt x="1544" y="300"/>
                    <a:pt x="1544" y="300"/>
                  </a:cubicBezTo>
                  <a:cubicBezTo>
                    <a:pt x="1562" y="310"/>
                    <a:pt x="1591" y="319"/>
                    <a:pt x="1625" y="319"/>
                  </a:cubicBezTo>
                  <a:moveTo>
                    <a:pt x="1227" y="123"/>
                  </a:moveTo>
                  <a:cubicBezTo>
                    <a:pt x="1240" y="93"/>
                    <a:pt x="1248" y="84"/>
                    <a:pt x="1265" y="84"/>
                  </a:cubicBezTo>
                  <a:cubicBezTo>
                    <a:pt x="1267" y="84"/>
                    <a:pt x="1267" y="84"/>
                    <a:pt x="1267" y="84"/>
                  </a:cubicBezTo>
                  <a:cubicBezTo>
                    <a:pt x="1283" y="84"/>
                    <a:pt x="1289" y="93"/>
                    <a:pt x="1289" y="108"/>
                  </a:cubicBezTo>
                  <a:cubicBezTo>
                    <a:pt x="1289" y="220"/>
                    <a:pt x="1289" y="220"/>
                    <a:pt x="1289" y="220"/>
                  </a:cubicBezTo>
                  <a:cubicBezTo>
                    <a:pt x="1289" y="283"/>
                    <a:pt x="1333" y="319"/>
                    <a:pt x="1404" y="319"/>
                  </a:cubicBezTo>
                  <a:cubicBezTo>
                    <a:pt x="1462" y="319"/>
                    <a:pt x="1502" y="282"/>
                    <a:pt x="1502" y="223"/>
                  </a:cubicBezTo>
                  <a:cubicBezTo>
                    <a:pt x="1502" y="119"/>
                    <a:pt x="1502" y="119"/>
                    <a:pt x="1502" y="119"/>
                  </a:cubicBezTo>
                  <a:cubicBezTo>
                    <a:pt x="1502" y="96"/>
                    <a:pt x="1510" y="88"/>
                    <a:pt x="1527" y="86"/>
                  </a:cubicBezTo>
                  <a:cubicBezTo>
                    <a:pt x="1535" y="85"/>
                    <a:pt x="1535" y="85"/>
                    <a:pt x="1535" y="85"/>
                  </a:cubicBezTo>
                  <a:cubicBezTo>
                    <a:pt x="1535" y="67"/>
                    <a:pt x="1535" y="67"/>
                    <a:pt x="1535" y="67"/>
                  </a:cubicBezTo>
                  <a:cubicBezTo>
                    <a:pt x="1442" y="67"/>
                    <a:pt x="1442" y="67"/>
                    <a:pt x="1442" y="67"/>
                  </a:cubicBezTo>
                  <a:cubicBezTo>
                    <a:pt x="1442" y="85"/>
                    <a:pt x="1442" y="85"/>
                    <a:pt x="1442" y="85"/>
                  </a:cubicBezTo>
                  <a:cubicBezTo>
                    <a:pt x="1449" y="86"/>
                    <a:pt x="1449" y="86"/>
                    <a:pt x="1449" y="86"/>
                  </a:cubicBezTo>
                  <a:cubicBezTo>
                    <a:pt x="1467" y="88"/>
                    <a:pt x="1474" y="96"/>
                    <a:pt x="1474" y="119"/>
                  </a:cubicBezTo>
                  <a:cubicBezTo>
                    <a:pt x="1474" y="223"/>
                    <a:pt x="1474" y="223"/>
                    <a:pt x="1474" y="223"/>
                  </a:cubicBezTo>
                  <a:cubicBezTo>
                    <a:pt x="1474" y="269"/>
                    <a:pt x="1446" y="292"/>
                    <a:pt x="1406" y="292"/>
                  </a:cubicBezTo>
                  <a:cubicBezTo>
                    <a:pt x="1366" y="292"/>
                    <a:pt x="1338" y="269"/>
                    <a:pt x="1338" y="223"/>
                  </a:cubicBezTo>
                  <a:cubicBezTo>
                    <a:pt x="1338" y="108"/>
                    <a:pt x="1338" y="108"/>
                    <a:pt x="1338" y="108"/>
                  </a:cubicBezTo>
                  <a:cubicBezTo>
                    <a:pt x="1338" y="93"/>
                    <a:pt x="1344" y="87"/>
                    <a:pt x="1356" y="86"/>
                  </a:cubicBezTo>
                  <a:cubicBezTo>
                    <a:pt x="1367" y="85"/>
                    <a:pt x="1367" y="85"/>
                    <a:pt x="1367" y="85"/>
                  </a:cubicBezTo>
                  <a:cubicBezTo>
                    <a:pt x="1367" y="67"/>
                    <a:pt x="1367" y="67"/>
                    <a:pt x="1367" y="67"/>
                  </a:cubicBezTo>
                  <a:cubicBezTo>
                    <a:pt x="1173" y="67"/>
                    <a:pt x="1173" y="67"/>
                    <a:pt x="1173" y="67"/>
                  </a:cubicBezTo>
                  <a:cubicBezTo>
                    <a:pt x="1173" y="85"/>
                    <a:pt x="1173" y="85"/>
                    <a:pt x="1173" y="85"/>
                  </a:cubicBezTo>
                  <a:cubicBezTo>
                    <a:pt x="1181" y="85"/>
                    <a:pt x="1181" y="85"/>
                    <a:pt x="1181" y="85"/>
                  </a:cubicBezTo>
                  <a:cubicBezTo>
                    <a:pt x="1201" y="87"/>
                    <a:pt x="1208" y="99"/>
                    <a:pt x="1199" y="119"/>
                  </a:cubicBezTo>
                  <a:cubicBezTo>
                    <a:pt x="1140" y="257"/>
                    <a:pt x="1140" y="257"/>
                    <a:pt x="1140" y="257"/>
                  </a:cubicBezTo>
                  <a:cubicBezTo>
                    <a:pt x="1077" y="110"/>
                    <a:pt x="1077" y="110"/>
                    <a:pt x="1077" y="110"/>
                  </a:cubicBezTo>
                  <a:cubicBezTo>
                    <a:pt x="1071" y="96"/>
                    <a:pt x="1077" y="87"/>
                    <a:pt x="1094" y="86"/>
                  </a:cubicBezTo>
                  <a:cubicBezTo>
                    <a:pt x="1106" y="85"/>
                    <a:pt x="1106" y="85"/>
                    <a:pt x="1106" y="85"/>
                  </a:cubicBezTo>
                  <a:cubicBezTo>
                    <a:pt x="1106" y="67"/>
                    <a:pt x="1106" y="67"/>
                    <a:pt x="1106" y="67"/>
                  </a:cubicBezTo>
                  <a:cubicBezTo>
                    <a:pt x="987" y="67"/>
                    <a:pt x="987" y="67"/>
                    <a:pt x="987" y="67"/>
                  </a:cubicBezTo>
                  <a:cubicBezTo>
                    <a:pt x="987" y="85"/>
                    <a:pt x="987" y="85"/>
                    <a:pt x="987" y="85"/>
                  </a:cubicBezTo>
                  <a:cubicBezTo>
                    <a:pt x="994" y="85"/>
                    <a:pt x="994" y="85"/>
                    <a:pt x="994" y="85"/>
                  </a:cubicBezTo>
                  <a:cubicBezTo>
                    <a:pt x="1009" y="87"/>
                    <a:pt x="1014" y="91"/>
                    <a:pt x="1024" y="113"/>
                  </a:cubicBezTo>
                  <a:cubicBezTo>
                    <a:pt x="1114" y="314"/>
                    <a:pt x="1114" y="314"/>
                    <a:pt x="1114" y="314"/>
                  </a:cubicBezTo>
                  <a:cubicBezTo>
                    <a:pt x="1142" y="314"/>
                    <a:pt x="1142" y="314"/>
                    <a:pt x="1142" y="314"/>
                  </a:cubicBezTo>
                  <a:lnTo>
                    <a:pt x="1227" y="123"/>
                  </a:lnTo>
                  <a:close/>
                  <a:moveTo>
                    <a:pt x="787" y="189"/>
                  </a:moveTo>
                  <a:cubicBezTo>
                    <a:pt x="787" y="130"/>
                    <a:pt x="813" y="83"/>
                    <a:pt x="869" y="83"/>
                  </a:cubicBezTo>
                  <a:cubicBezTo>
                    <a:pt x="924" y="83"/>
                    <a:pt x="950" y="130"/>
                    <a:pt x="950" y="190"/>
                  </a:cubicBezTo>
                  <a:cubicBezTo>
                    <a:pt x="950" y="249"/>
                    <a:pt x="924" y="296"/>
                    <a:pt x="869" y="296"/>
                  </a:cubicBezTo>
                  <a:cubicBezTo>
                    <a:pt x="814" y="296"/>
                    <a:pt x="787" y="249"/>
                    <a:pt x="787" y="189"/>
                  </a:cubicBezTo>
                  <a:moveTo>
                    <a:pt x="735" y="190"/>
                  </a:moveTo>
                  <a:cubicBezTo>
                    <a:pt x="735" y="264"/>
                    <a:pt x="790" y="319"/>
                    <a:pt x="869" y="319"/>
                  </a:cubicBezTo>
                  <a:cubicBezTo>
                    <a:pt x="947" y="319"/>
                    <a:pt x="1003" y="264"/>
                    <a:pt x="1003" y="189"/>
                  </a:cubicBezTo>
                  <a:cubicBezTo>
                    <a:pt x="1003" y="115"/>
                    <a:pt x="947" y="60"/>
                    <a:pt x="869" y="60"/>
                  </a:cubicBezTo>
                  <a:cubicBezTo>
                    <a:pt x="791" y="60"/>
                    <a:pt x="735" y="115"/>
                    <a:pt x="735" y="190"/>
                  </a:cubicBezTo>
                  <a:moveTo>
                    <a:pt x="419" y="121"/>
                  </a:moveTo>
                  <a:cubicBezTo>
                    <a:pt x="436" y="92"/>
                    <a:pt x="446" y="84"/>
                    <a:pt x="465" y="84"/>
                  </a:cubicBezTo>
                  <a:cubicBezTo>
                    <a:pt x="468" y="84"/>
                    <a:pt x="468" y="84"/>
                    <a:pt x="468" y="84"/>
                  </a:cubicBezTo>
                  <a:cubicBezTo>
                    <a:pt x="486" y="84"/>
                    <a:pt x="494" y="93"/>
                    <a:pt x="494" y="108"/>
                  </a:cubicBezTo>
                  <a:cubicBezTo>
                    <a:pt x="494" y="263"/>
                    <a:pt x="494" y="263"/>
                    <a:pt x="494" y="263"/>
                  </a:cubicBezTo>
                  <a:cubicBezTo>
                    <a:pt x="494" y="284"/>
                    <a:pt x="486" y="291"/>
                    <a:pt x="468" y="293"/>
                  </a:cubicBezTo>
                  <a:cubicBezTo>
                    <a:pt x="461" y="295"/>
                    <a:pt x="461" y="295"/>
                    <a:pt x="461" y="295"/>
                  </a:cubicBezTo>
                  <a:cubicBezTo>
                    <a:pt x="461" y="312"/>
                    <a:pt x="461" y="312"/>
                    <a:pt x="461" y="312"/>
                  </a:cubicBezTo>
                  <a:cubicBezTo>
                    <a:pt x="554" y="312"/>
                    <a:pt x="554" y="312"/>
                    <a:pt x="554" y="312"/>
                  </a:cubicBezTo>
                  <a:cubicBezTo>
                    <a:pt x="554" y="295"/>
                    <a:pt x="554" y="295"/>
                    <a:pt x="554" y="295"/>
                  </a:cubicBezTo>
                  <a:cubicBezTo>
                    <a:pt x="547" y="293"/>
                    <a:pt x="547" y="293"/>
                    <a:pt x="547" y="293"/>
                  </a:cubicBezTo>
                  <a:cubicBezTo>
                    <a:pt x="529" y="291"/>
                    <a:pt x="521" y="284"/>
                    <a:pt x="521" y="263"/>
                  </a:cubicBezTo>
                  <a:cubicBezTo>
                    <a:pt x="521" y="128"/>
                    <a:pt x="521" y="128"/>
                    <a:pt x="521" y="128"/>
                  </a:cubicBezTo>
                  <a:cubicBezTo>
                    <a:pt x="678" y="314"/>
                    <a:pt x="678" y="314"/>
                    <a:pt x="678" y="314"/>
                  </a:cubicBezTo>
                  <a:cubicBezTo>
                    <a:pt x="706" y="314"/>
                    <a:pt x="706" y="314"/>
                    <a:pt x="706" y="314"/>
                  </a:cubicBezTo>
                  <a:cubicBezTo>
                    <a:pt x="706" y="116"/>
                    <a:pt x="706" y="116"/>
                    <a:pt x="706" y="116"/>
                  </a:cubicBezTo>
                  <a:cubicBezTo>
                    <a:pt x="706" y="95"/>
                    <a:pt x="714" y="88"/>
                    <a:pt x="731" y="86"/>
                  </a:cubicBezTo>
                  <a:cubicBezTo>
                    <a:pt x="739" y="85"/>
                    <a:pt x="739" y="85"/>
                    <a:pt x="739" y="85"/>
                  </a:cubicBezTo>
                  <a:cubicBezTo>
                    <a:pt x="739" y="67"/>
                    <a:pt x="739" y="67"/>
                    <a:pt x="739" y="67"/>
                  </a:cubicBezTo>
                  <a:cubicBezTo>
                    <a:pt x="646" y="67"/>
                    <a:pt x="646" y="67"/>
                    <a:pt x="646" y="67"/>
                  </a:cubicBezTo>
                  <a:cubicBezTo>
                    <a:pt x="646" y="85"/>
                    <a:pt x="646" y="85"/>
                    <a:pt x="646" y="85"/>
                  </a:cubicBezTo>
                  <a:cubicBezTo>
                    <a:pt x="653" y="86"/>
                    <a:pt x="653" y="86"/>
                    <a:pt x="653" y="86"/>
                  </a:cubicBezTo>
                  <a:cubicBezTo>
                    <a:pt x="670" y="88"/>
                    <a:pt x="678" y="95"/>
                    <a:pt x="678" y="116"/>
                  </a:cubicBezTo>
                  <a:cubicBezTo>
                    <a:pt x="678" y="239"/>
                    <a:pt x="678" y="239"/>
                    <a:pt x="678" y="239"/>
                  </a:cubicBezTo>
                  <a:cubicBezTo>
                    <a:pt x="537" y="67"/>
                    <a:pt x="537" y="67"/>
                    <a:pt x="537" y="67"/>
                  </a:cubicBezTo>
                  <a:cubicBezTo>
                    <a:pt x="369" y="67"/>
                    <a:pt x="369" y="67"/>
                    <a:pt x="369" y="67"/>
                  </a:cubicBezTo>
                  <a:cubicBezTo>
                    <a:pt x="369" y="85"/>
                    <a:pt x="369" y="85"/>
                    <a:pt x="369" y="85"/>
                  </a:cubicBezTo>
                  <a:cubicBezTo>
                    <a:pt x="377" y="85"/>
                    <a:pt x="377" y="85"/>
                    <a:pt x="377" y="85"/>
                  </a:cubicBezTo>
                  <a:cubicBezTo>
                    <a:pt x="397" y="87"/>
                    <a:pt x="403" y="97"/>
                    <a:pt x="390" y="117"/>
                  </a:cubicBezTo>
                  <a:cubicBezTo>
                    <a:pt x="347" y="187"/>
                    <a:pt x="347" y="187"/>
                    <a:pt x="347" y="187"/>
                  </a:cubicBezTo>
                  <a:cubicBezTo>
                    <a:pt x="299" y="109"/>
                    <a:pt x="299" y="109"/>
                    <a:pt x="299" y="109"/>
                  </a:cubicBezTo>
                  <a:cubicBezTo>
                    <a:pt x="291" y="95"/>
                    <a:pt x="296" y="87"/>
                    <a:pt x="312" y="86"/>
                  </a:cubicBezTo>
                  <a:cubicBezTo>
                    <a:pt x="324" y="85"/>
                    <a:pt x="324" y="85"/>
                    <a:pt x="324" y="85"/>
                  </a:cubicBezTo>
                  <a:cubicBezTo>
                    <a:pt x="324" y="67"/>
                    <a:pt x="324" y="67"/>
                    <a:pt x="324" y="67"/>
                  </a:cubicBezTo>
                  <a:cubicBezTo>
                    <a:pt x="205" y="67"/>
                    <a:pt x="205" y="67"/>
                    <a:pt x="205" y="67"/>
                  </a:cubicBezTo>
                  <a:cubicBezTo>
                    <a:pt x="205" y="85"/>
                    <a:pt x="205" y="85"/>
                    <a:pt x="205" y="85"/>
                  </a:cubicBezTo>
                  <a:cubicBezTo>
                    <a:pt x="213" y="85"/>
                    <a:pt x="213" y="85"/>
                    <a:pt x="213" y="85"/>
                  </a:cubicBezTo>
                  <a:cubicBezTo>
                    <a:pt x="228" y="87"/>
                    <a:pt x="231" y="92"/>
                    <a:pt x="245" y="112"/>
                  </a:cubicBezTo>
                  <a:cubicBezTo>
                    <a:pt x="310" y="216"/>
                    <a:pt x="310" y="216"/>
                    <a:pt x="310" y="216"/>
                  </a:cubicBezTo>
                  <a:cubicBezTo>
                    <a:pt x="310" y="270"/>
                    <a:pt x="310" y="270"/>
                    <a:pt x="310" y="270"/>
                  </a:cubicBezTo>
                  <a:cubicBezTo>
                    <a:pt x="310" y="286"/>
                    <a:pt x="303" y="292"/>
                    <a:pt x="290" y="293"/>
                  </a:cubicBezTo>
                  <a:cubicBezTo>
                    <a:pt x="278" y="295"/>
                    <a:pt x="278" y="295"/>
                    <a:pt x="278" y="295"/>
                  </a:cubicBezTo>
                  <a:cubicBezTo>
                    <a:pt x="278" y="312"/>
                    <a:pt x="278" y="312"/>
                    <a:pt x="278" y="312"/>
                  </a:cubicBezTo>
                  <a:cubicBezTo>
                    <a:pt x="389" y="312"/>
                    <a:pt x="389" y="312"/>
                    <a:pt x="389" y="312"/>
                  </a:cubicBezTo>
                  <a:cubicBezTo>
                    <a:pt x="389" y="295"/>
                    <a:pt x="389" y="295"/>
                    <a:pt x="389" y="295"/>
                  </a:cubicBezTo>
                  <a:cubicBezTo>
                    <a:pt x="378" y="293"/>
                    <a:pt x="378" y="293"/>
                    <a:pt x="378" y="293"/>
                  </a:cubicBezTo>
                  <a:cubicBezTo>
                    <a:pt x="365" y="292"/>
                    <a:pt x="359" y="286"/>
                    <a:pt x="359" y="270"/>
                  </a:cubicBezTo>
                  <a:cubicBezTo>
                    <a:pt x="359" y="216"/>
                    <a:pt x="359" y="216"/>
                    <a:pt x="359" y="216"/>
                  </a:cubicBezTo>
                  <a:lnTo>
                    <a:pt x="419" y="121"/>
                  </a:lnTo>
                  <a:close/>
                  <a:moveTo>
                    <a:pt x="102" y="319"/>
                  </a:moveTo>
                  <a:cubicBezTo>
                    <a:pt x="167" y="319"/>
                    <a:pt x="211" y="284"/>
                    <a:pt x="211" y="223"/>
                  </a:cubicBezTo>
                  <a:cubicBezTo>
                    <a:pt x="211" y="167"/>
                    <a:pt x="167" y="150"/>
                    <a:pt x="121" y="136"/>
                  </a:cubicBezTo>
                  <a:cubicBezTo>
                    <a:pt x="72" y="120"/>
                    <a:pt x="43" y="110"/>
                    <a:pt x="43" y="74"/>
                  </a:cubicBezTo>
                  <a:cubicBezTo>
                    <a:pt x="43" y="44"/>
                    <a:pt x="64" y="25"/>
                    <a:pt x="102" y="25"/>
                  </a:cubicBezTo>
                  <a:cubicBezTo>
                    <a:pt x="140" y="25"/>
                    <a:pt x="158" y="41"/>
                    <a:pt x="172" y="85"/>
                  </a:cubicBezTo>
                  <a:cubicBezTo>
                    <a:pt x="189" y="85"/>
                    <a:pt x="189" y="85"/>
                    <a:pt x="189" y="85"/>
                  </a:cubicBezTo>
                  <a:cubicBezTo>
                    <a:pt x="189" y="17"/>
                    <a:pt x="189" y="17"/>
                    <a:pt x="189" y="17"/>
                  </a:cubicBezTo>
                  <a:cubicBezTo>
                    <a:pt x="167" y="7"/>
                    <a:pt x="140" y="0"/>
                    <a:pt x="103" y="0"/>
                  </a:cubicBezTo>
                  <a:cubicBezTo>
                    <a:pt x="41" y="0"/>
                    <a:pt x="0" y="34"/>
                    <a:pt x="0" y="92"/>
                  </a:cubicBezTo>
                  <a:cubicBezTo>
                    <a:pt x="0" y="150"/>
                    <a:pt x="45" y="167"/>
                    <a:pt x="91" y="182"/>
                  </a:cubicBezTo>
                  <a:cubicBezTo>
                    <a:pt x="140" y="197"/>
                    <a:pt x="168" y="206"/>
                    <a:pt x="168" y="241"/>
                  </a:cubicBezTo>
                  <a:cubicBezTo>
                    <a:pt x="168" y="275"/>
                    <a:pt x="146" y="295"/>
                    <a:pt x="104" y="295"/>
                  </a:cubicBezTo>
                  <a:cubicBezTo>
                    <a:pt x="61" y="295"/>
                    <a:pt x="37" y="273"/>
                    <a:pt x="22" y="223"/>
                  </a:cubicBezTo>
                  <a:cubicBezTo>
                    <a:pt x="5" y="223"/>
                    <a:pt x="5" y="223"/>
                    <a:pt x="5" y="223"/>
                  </a:cubicBezTo>
                  <a:cubicBezTo>
                    <a:pt x="5" y="296"/>
                    <a:pt x="5" y="296"/>
                    <a:pt x="5" y="296"/>
                  </a:cubicBezTo>
                  <a:cubicBezTo>
                    <a:pt x="25" y="308"/>
                    <a:pt x="60" y="319"/>
                    <a:pt x="102" y="319"/>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11"/>
            <p:cNvSpPr>
              <a:spLocks noEditPoints="1"/>
            </p:cNvSpPr>
            <p:nvPr/>
          </p:nvSpPr>
          <p:spPr bwMode="auto">
            <a:xfrm>
              <a:off x="8003507" y="1418725"/>
              <a:ext cx="33338" cy="34925"/>
            </a:xfrm>
            <a:custGeom>
              <a:avLst/>
              <a:gdLst>
                <a:gd name="T0" fmla="*/ 45 w 53"/>
                <a:gd name="T1" fmla="*/ 45 h 53"/>
                <a:gd name="T2" fmla="*/ 26 w 53"/>
                <a:gd name="T3" fmla="*/ 53 h 53"/>
                <a:gd name="T4" fmla="*/ 8 w 53"/>
                <a:gd name="T5" fmla="*/ 45 h 53"/>
                <a:gd name="T6" fmla="*/ 0 w 53"/>
                <a:gd name="T7" fmla="*/ 26 h 53"/>
                <a:gd name="T8" fmla="*/ 8 w 53"/>
                <a:gd name="T9" fmla="*/ 7 h 53"/>
                <a:gd name="T10" fmla="*/ 26 w 53"/>
                <a:gd name="T11" fmla="*/ 0 h 53"/>
                <a:gd name="T12" fmla="*/ 45 w 53"/>
                <a:gd name="T13" fmla="*/ 7 h 53"/>
                <a:gd name="T14" fmla="*/ 53 w 53"/>
                <a:gd name="T15" fmla="*/ 26 h 53"/>
                <a:gd name="T16" fmla="*/ 45 w 53"/>
                <a:gd name="T17" fmla="*/ 45 h 53"/>
                <a:gd name="T18" fmla="*/ 10 w 53"/>
                <a:gd name="T19" fmla="*/ 10 h 53"/>
                <a:gd name="T20" fmla="*/ 4 w 53"/>
                <a:gd name="T21" fmla="*/ 26 h 53"/>
                <a:gd name="T22" fmla="*/ 10 w 53"/>
                <a:gd name="T23" fmla="*/ 42 h 53"/>
                <a:gd name="T24" fmla="*/ 26 w 53"/>
                <a:gd name="T25" fmla="*/ 49 h 53"/>
                <a:gd name="T26" fmla="*/ 42 w 53"/>
                <a:gd name="T27" fmla="*/ 42 h 53"/>
                <a:gd name="T28" fmla="*/ 49 w 53"/>
                <a:gd name="T29" fmla="*/ 26 h 53"/>
                <a:gd name="T30" fmla="*/ 42 w 53"/>
                <a:gd name="T31" fmla="*/ 10 h 53"/>
                <a:gd name="T32" fmla="*/ 26 w 53"/>
                <a:gd name="T33" fmla="*/ 3 h 53"/>
                <a:gd name="T34" fmla="*/ 10 w 53"/>
                <a:gd name="T35" fmla="*/ 10 h 53"/>
                <a:gd name="T36" fmla="*/ 26 w 53"/>
                <a:gd name="T37" fmla="*/ 12 h 53"/>
                <a:gd name="T38" fmla="*/ 34 w 53"/>
                <a:gd name="T39" fmla="*/ 13 h 53"/>
                <a:gd name="T40" fmla="*/ 38 w 53"/>
                <a:gd name="T41" fmla="*/ 20 h 53"/>
                <a:gd name="T42" fmla="*/ 35 w 53"/>
                <a:gd name="T43" fmla="*/ 26 h 53"/>
                <a:gd name="T44" fmla="*/ 31 w 53"/>
                <a:gd name="T45" fmla="*/ 27 h 53"/>
                <a:gd name="T46" fmla="*/ 36 w 53"/>
                <a:gd name="T47" fmla="*/ 30 h 53"/>
                <a:gd name="T48" fmla="*/ 38 w 53"/>
                <a:gd name="T49" fmla="*/ 34 h 53"/>
                <a:gd name="T50" fmla="*/ 38 w 53"/>
                <a:gd name="T51" fmla="*/ 36 h 53"/>
                <a:gd name="T52" fmla="*/ 38 w 53"/>
                <a:gd name="T53" fmla="*/ 39 h 53"/>
                <a:gd name="T54" fmla="*/ 38 w 53"/>
                <a:gd name="T55" fmla="*/ 40 h 53"/>
                <a:gd name="T56" fmla="*/ 38 w 53"/>
                <a:gd name="T57" fmla="*/ 40 h 53"/>
                <a:gd name="T58" fmla="*/ 33 w 53"/>
                <a:gd name="T59" fmla="*/ 40 h 53"/>
                <a:gd name="T60" fmla="*/ 33 w 53"/>
                <a:gd name="T61" fmla="*/ 40 h 53"/>
                <a:gd name="T62" fmla="*/ 33 w 53"/>
                <a:gd name="T63" fmla="*/ 40 h 53"/>
                <a:gd name="T64" fmla="*/ 33 w 53"/>
                <a:gd name="T65" fmla="*/ 39 h 53"/>
                <a:gd name="T66" fmla="*/ 33 w 53"/>
                <a:gd name="T67" fmla="*/ 37 h 53"/>
                <a:gd name="T68" fmla="*/ 30 w 53"/>
                <a:gd name="T69" fmla="*/ 30 h 53"/>
                <a:gd name="T70" fmla="*/ 25 w 53"/>
                <a:gd name="T71" fmla="*/ 29 h 53"/>
                <a:gd name="T72" fmla="*/ 21 w 53"/>
                <a:gd name="T73" fmla="*/ 29 h 53"/>
                <a:gd name="T74" fmla="*/ 21 w 53"/>
                <a:gd name="T75" fmla="*/ 40 h 53"/>
                <a:gd name="T76" fmla="*/ 16 w 53"/>
                <a:gd name="T77" fmla="*/ 40 h 53"/>
                <a:gd name="T78" fmla="*/ 16 w 53"/>
                <a:gd name="T79" fmla="*/ 12 h 53"/>
                <a:gd name="T80" fmla="*/ 26 w 53"/>
                <a:gd name="T81" fmla="*/ 12 h 53"/>
                <a:gd name="T82" fmla="*/ 31 w 53"/>
                <a:gd name="T83" fmla="*/ 16 h 53"/>
                <a:gd name="T84" fmla="*/ 25 w 53"/>
                <a:gd name="T85" fmla="*/ 15 h 53"/>
                <a:gd name="T86" fmla="*/ 21 w 53"/>
                <a:gd name="T87" fmla="*/ 15 h 53"/>
                <a:gd name="T88" fmla="*/ 21 w 53"/>
                <a:gd name="T89" fmla="*/ 26 h 53"/>
                <a:gd name="T90" fmla="*/ 25 w 53"/>
                <a:gd name="T91" fmla="*/ 26 h 53"/>
                <a:gd name="T92" fmla="*/ 30 w 53"/>
                <a:gd name="T93" fmla="*/ 25 h 53"/>
                <a:gd name="T94" fmla="*/ 33 w 53"/>
                <a:gd name="T95" fmla="*/ 20 h 53"/>
                <a:gd name="T96" fmla="*/ 31 w 53"/>
                <a:gd name="T97"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 h="53">
                  <a:moveTo>
                    <a:pt x="45" y="45"/>
                  </a:moveTo>
                  <a:cubicBezTo>
                    <a:pt x="40" y="50"/>
                    <a:pt x="34" y="53"/>
                    <a:pt x="26" y="53"/>
                  </a:cubicBezTo>
                  <a:cubicBezTo>
                    <a:pt x="19" y="53"/>
                    <a:pt x="13" y="50"/>
                    <a:pt x="8" y="45"/>
                  </a:cubicBezTo>
                  <a:cubicBezTo>
                    <a:pt x="2" y="40"/>
                    <a:pt x="0" y="33"/>
                    <a:pt x="0" y="26"/>
                  </a:cubicBezTo>
                  <a:cubicBezTo>
                    <a:pt x="0" y="19"/>
                    <a:pt x="3" y="13"/>
                    <a:pt x="8" y="7"/>
                  </a:cubicBezTo>
                  <a:cubicBezTo>
                    <a:pt x="13" y="2"/>
                    <a:pt x="19" y="0"/>
                    <a:pt x="26" y="0"/>
                  </a:cubicBezTo>
                  <a:cubicBezTo>
                    <a:pt x="34" y="0"/>
                    <a:pt x="40" y="2"/>
                    <a:pt x="45" y="7"/>
                  </a:cubicBezTo>
                  <a:cubicBezTo>
                    <a:pt x="50" y="13"/>
                    <a:pt x="53" y="19"/>
                    <a:pt x="53" y="26"/>
                  </a:cubicBezTo>
                  <a:cubicBezTo>
                    <a:pt x="53" y="33"/>
                    <a:pt x="50" y="40"/>
                    <a:pt x="45" y="45"/>
                  </a:cubicBezTo>
                  <a:close/>
                  <a:moveTo>
                    <a:pt x="10" y="10"/>
                  </a:moveTo>
                  <a:cubicBezTo>
                    <a:pt x="6" y="14"/>
                    <a:pt x="4" y="20"/>
                    <a:pt x="4" y="26"/>
                  </a:cubicBezTo>
                  <a:cubicBezTo>
                    <a:pt x="4" y="32"/>
                    <a:pt x="6" y="38"/>
                    <a:pt x="10" y="42"/>
                  </a:cubicBezTo>
                  <a:cubicBezTo>
                    <a:pt x="15" y="47"/>
                    <a:pt x="20" y="49"/>
                    <a:pt x="26" y="49"/>
                  </a:cubicBezTo>
                  <a:cubicBezTo>
                    <a:pt x="33" y="49"/>
                    <a:pt x="38" y="47"/>
                    <a:pt x="42" y="42"/>
                  </a:cubicBezTo>
                  <a:cubicBezTo>
                    <a:pt x="47" y="38"/>
                    <a:pt x="49" y="32"/>
                    <a:pt x="49" y="26"/>
                  </a:cubicBezTo>
                  <a:cubicBezTo>
                    <a:pt x="49" y="20"/>
                    <a:pt x="47" y="14"/>
                    <a:pt x="42" y="10"/>
                  </a:cubicBezTo>
                  <a:cubicBezTo>
                    <a:pt x="38" y="6"/>
                    <a:pt x="33" y="3"/>
                    <a:pt x="26" y="3"/>
                  </a:cubicBezTo>
                  <a:cubicBezTo>
                    <a:pt x="20" y="3"/>
                    <a:pt x="15" y="6"/>
                    <a:pt x="10" y="10"/>
                  </a:cubicBezTo>
                  <a:close/>
                  <a:moveTo>
                    <a:pt x="26" y="12"/>
                  </a:moveTo>
                  <a:cubicBezTo>
                    <a:pt x="29" y="12"/>
                    <a:pt x="32" y="12"/>
                    <a:pt x="34" y="13"/>
                  </a:cubicBezTo>
                  <a:cubicBezTo>
                    <a:pt x="37" y="14"/>
                    <a:pt x="38" y="16"/>
                    <a:pt x="38" y="20"/>
                  </a:cubicBezTo>
                  <a:cubicBezTo>
                    <a:pt x="38" y="22"/>
                    <a:pt x="37" y="24"/>
                    <a:pt x="35" y="26"/>
                  </a:cubicBezTo>
                  <a:cubicBezTo>
                    <a:pt x="34" y="26"/>
                    <a:pt x="33" y="27"/>
                    <a:pt x="31" y="27"/>
                  </a:cubicBezTo>
                  <a:cubicBezTo>
                    <a:pt x="33" y="27"/>
                    <a:pt x="35" y="28"/>
                    <a:pt x="36" y="30"/>
                  </a:cubicBezTo>
                  <a:cubicBezTo>
                    <a:pt x="37" y="31"/>
                    <a:pt x="38" y="33"/>
                    <a:pt x="38" y="34"/>
                  </a:cubicBezTo>
                  <a:cubicBezTo>
                    <a:pt x="38" y="36"/>
                    <a:pt x="38" y="36"/>
                    <a:pt x="38" y="36"/>
                  </a:cubicBezTo>
                  <a:cubicBezTo>
                    <a:pt x="38" y="37"/>
                    <a:pt x="38" y="38"/>
                    <a:pt x="38" y="39"/>
                  </a:cubicBezTo>
                  <a:cubicBezTo>
                    <a:pt x="38" y="39"/>
                    <a:pt x="38" y="40"/>
                    <a:pt x="38" y="40"/>
                  </a:cubicBezTo>
                  <a:cubicBezTo>
                    <a:pt x="38" y="40"/>
                    <a:pt x="38" y="40"/>
                    <a:pt x="38" y="40"/>
                  </a:cubicBezTo>
                  <a:cubicBezTo>
                    <a:pt x="33" y="40"/>
                    <a:pt x="33" y="40"/>
                    <a:pt x="33" y="40"/>
                  </a:cubicBezTo>
                  <a:cubicBezTo>
                    <a:pt x="33" y="40"/>
                    <a:pt x="33" y="40"/>
                    <a:pt x="33" y="40"/>
                  </a:cubicBezTo>
                  <a:cubicBezTo>
                    <a:pt x="33" y="40"/>
                    <a:pt x="33" y="40"/>
                    <a:pt x="33" y="40"/>
                  </a:cubicBezTo>
                  <a:cubicBezTo>
                    <a:pt x="33" y="39"/>
                    <a:pt x="33" y="39"/>
                    <a:pt x="33" y="39"/>
                  </a:cubicBezTo>
                  <a:cubicBezTo>
                    <a:pt x="33" y="37"/>
                    <a:pt x="33" y="37"/>
                    <a:pt x="33" y="37"/>
                  </a:cubicBezTo>
                  <a:cubicBezTo>
                    <a:pt x="33" y="33"/>
                    <a:pt x="32" y="31"/>
                    <a:pt x="30" y="30"/>
                  </a:cubicBezTo>
                  <a:cubicBezTo>
                    <a:pt x="29" y="29"/>
                    <a:pt x="27" y="29"/>
                    <a:pt x="25" y="29"/>
                  </a:cubicBezTo>
                  <a:cubicBezTo>
                    <a:pt x="21" y="29"/>
                    <a:pt x="21" y="29"/>
                    <a:pt x="21" y="29"/>
                  </a:cubicBezTo>
                  <a:cubicBezTo>
                    <a:pt x="21" y="40"/>
                    <a:pt x="21" y="40"/>
                    <a:pt x="21" y="40"/>
                  </a:cubicBezTo>
                  <a:cubicBezTo>
                    <a:pt x="16" y="40"/>
                    <a:pt x="16" y="40"/>
                    <a:pt x="16" y="40"/>
                  </a:cubicBezTo>
                  <a:cubicBezTo>
                    <a:pt x="16" y="12"/>
                    <a:pt x="16" y="12"/>
                    <a:pt x="16" y="12"/>
                  </a:cubicBezTo>
                  <a:lnTo>
                    <a:pt x="26" y="12"/>
                  </a:lnTo>
                  <a:close/>
                  <a:moveTo>
                    <a:pt x="31" y="16"/>
                  </a:moveTo>
                  <a:cubicBezTo>
                    <a:pt x="30" y="15"/>
                    <a:pt x="28" y="15"/>
                    <a:pt x="25" y="15"/>
                  </a:cubicBezTo>
                  <a:cubicBezTo>
                    <a:pt x="21" y="15"/>
                    <a:pt x="21" y="15"/>
                    <a:pt x="21" y="15"/>
                  </a:cubicBezTo>
                  <a:cubicBezTo>
                    <a:pt x="21" y="26"/>
                    <a:pt x="21" y="26"/>
                    <a:pt x="21" y="26"/>
                  </a:cubicBezTo>
                  <a:cubicBezTo>
                    <a:pt x="25" y="26"/>
                    <a:pt x="25" y="26"/>
                    <a:pt x="25" y="26"/>
                  </a:cubicBezTo>
                  <a:cubicBezTo>
                    <a:pt x="27" y="26"/>
                    <a:pt x="29" y="25"/>
                    <a:pt x="30" y="25"/>
                  </a:cubicBezTo>
                  <a:cubicBezTo>
                    <a:pt x="32" y="24"/>
                    <a:pt x="33" y="23"/>
                    <a:pt x="33" y="20"/>
                  </a:cubicBezTo>
                  <a:cubicBezTo>
                    <a:pt x="33" y="18"/>
                    <a:pt x="33" y="17"/>
                    <a:pt x="31" y="1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15" name="Rectangle 14"/>
          <p:cNvSpPr/>
          <p:nvPr/>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sp>
        <p:nvSpPr>
          <p:cNvPr id="19" name="Rectangle 18"/>
          <p:cNvSpPr/>
          <p:nvPr/>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sp>
        <p:nvSpPr>
          <p:cNvPr id="16" name="Rectangle 15"/>
          <p:cNvSpPr/>
          <p:nvPr/>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sp>
        <p:nvSpPr>
          <p:cNvPr id="17" name="Rectangle 16"/>
          <p:cNvSpPr/>
          <p:nvPr userDrawn="1"/>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spTree>
    <p:extLst>
      <p:ext uri="{BB962C8B-B14F-4D97-AF65-F5344CB8AC3E}">
        <p14:creationId xmlns:p14="http://schemas.microsoft.com/office/powerpoint/2010/main" val="4945093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Graphic/Caption Arr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0" name="Text Placeholder 8"/>
          <p:cNvSpPr>
            <a:spLocks noGrp="1"/>
          </p:cNvSpPr>
          <p:nvPr>
            <p:ph type="body" sz="quarter" idx="14" hasCustomPrompt="1"/>
          </p:nvPr>
        </p:nvSpPr>
        <p:spPr>
          <a:xfrm>
            <a:off x="685803" y="6292886"/>
            <a:ext cx="7673975" cy="110800"/>
          </a:xfrm>
        </p:spPr>
        <p:txBody>
          <a:bodyPr anchor="b">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800" baseline="0"/>
            </a:lvl1pPr>
          </a:lstStyle>
          <a:p>
            <a:pPr marL="168275" marR="0" lvl="0" indent="-168275"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data source. Format “Source:  Your source” (without quotation marks). Box will expand automatically for multiple lines. Won’t show if blank.</a:t>
            </a:r>
          </a:p>
        </p:txBody>
      </p:sp>
      <p:sp>
        <p:nvSpPr>
          <p:cNvPr id="8" name="Date Placeholder 7"/>
          <p:cNvSpPr>
            <a:spLocks noGrp="1"/>
          </p:cNvSpPr>
          <p:nvPr>
            <p:ph type="dt" sz="half" idx="15"/>
          </p:nvPr>
        </p:nvSpPr>
        <p:spPr/>
        <p:txBody>
          <a:bodyPr/>
          <a:lstStyle/>
          <a:p>
            <a:fld id="{1359656D-BE40-43FF-A8A3-0FABAAB14A26}" type="datetime1">
              <a:rPr lang="en-US" smtClean="0"/>
              <a:t>7/22/2021</a:t>
            </a:fld>
            <a:endParaRPr lang="en-US" dirty="0"/>
          </a:p>
        </p:txBody>
      </p:sp>
      <p:sp>
        <p:nvSpPr>
          <p:cNvPr id="11" name="Footer Placeholder 10"/>
          <p:cNvSpPr>
            <a:spLocks noGrp="1"/>
          </p:cNvSpPr>
          <p:nvPr>
            <p:ph type="ftr" sz="quarter" idx="16"/>
          </p:nvPr>
        </p:nvSpPr>
        <p:spPr/>
        <p:txBody>
          <a:bodyPr/>
          <a:lstStyle/>
          <a:p>
            <a:r>
              <a:rPr lang="en-US"/>
              <a:t>Synovus</a:t>
            </a:r>
            <a:endParaRPr lang="en-US" dirty="0"/>
          </a:p>
        </p:txBody>
      </p:sp>
      <p:sp>
        <p:nvSpPr>
          <p:cNvPr id="12" name="Slide Number Placeholder 11"/>
          <p:cNvSpPr>
            <a:spLocks noGrp="1"/>
          </p:cNvSpPr>
          <p:nvPr>
            <p:ph type="sldNum" sz="quarter" idx="17"/>
          </p:nvPr>
        </p:nvSpPr>
        <p:spPr/>
        <p:txBody>
          <a:bodyPr/>
          <a:lstStyle/>
          <a:p>
            <a:fld id="{EA6A5D38-418B-4A48-B32F-0231458F41CC}" type="slidenum">
              <a:rPr lang="en-US" smtClean="0"/>
              <a:pPr/>
              <a:t>‹#›</a:t>
            </a:fld>
            <a:endParaRPr lang="en-US" dirty="0"/>
          </a:p>
        </p:txBody>
      </p:sp>
      <p:sp>
        <p:nvSpPr>
          <p:cNvPr id="5" name="Picture Placeholder 4"/>
          <p:cNvSpPr>
            <a:spLocks noGrp="1"/>
          </p:cNvSpPr>
          <p:nvPr>
            <p:ph type="pic" sz="quarter" idx="18" hasCustomPrompt="1"/>
          </p:nvPr>
        </p:nvSpPr>
        <p:spPr>
          <a:xfrm>
            <a:off x="685802" y="1302920"/>
            <a:ext cx="1600200" cy="1537555"/>
          </a:xfrm>
        </p:spPr>
        <p:txBody>
          <a:bodyPr>
            <a:normAutofit/>
          </a:bodyPr>
          <a:lstStyle>
            <a:lvl1pPr marL="0" indent="0">
              <a:buFontTx/>
              <a:buNone/>
              <a:defRPr sz="1300"/>
            </a:lvl1pPr>
          </a:lstStyle>
          <a:p>
            <a:r>
              <a:rPr lang="en-US" dirty="0"/>
              <a:t>Click to add photo or graphic</a:t>
            </a:r>
          </a:p>
        </p:txBody>
      </p:sp>
      <p:sp>
        <p:nvSpPr>
          <p:cNvPr id="7" name="Text Placeholder 6"/>
          <p:cNvSpPr>
            <a:spLocks noGrp="1"/>
          </p:cNvSpPr>
          <p:nvPr>
            <p:ph type="body" sz="quarter" idx="19" hasCustomPrompt="1"/>
          </p:nvPr>
        </p:nvSpPr>
        <p:spPr>
          <a:xfrm>
            <a:off x="2370140" y="1302920"/>
            <a:ext cx="1935162" cy="1537555"/>
          </a:xfrm>
        </p:spPr>
        <p:txBody>
          <a:bodyPr>
            <a:normAutofit/>
          </a:bodyPr>
          <a:lstStyle>
            <a:lvl1pPr marL="0" indent="0">
              <a:buFontTx/>
              <a:buNone/>
              <a:defRPr sz="1300"/>
            </a:lvl1pPr>
          </a:lstStyle>
          <a:p>
            <a:pPr lvl="0"/>
            <a:r>
              <a:rPr lang="en-US" dirty="0"/>
              <a:t>Click to add photo caption</a:t>
            </a:r>
          </a:p>
        </p:txBody>
      </p:sp>
      <p:sp>
        <p:nvSpPr>
          <p:cNvPr id="17" name="Picture Placeholder 4"/>
          <p:cNvSpPr>
            <a:spLocks noGrp="1"/>
          </p:cNvSpPr>
          <p:nvPr>
            <p:ph type="pic" sz="quarter" idx="24" hasCustomPrompt="1"/>
          </p:nvPr>
        </p:nvSpPr>
        <p:spPr>
          <a:xfrm>
            <a:off x="4610102" y="1302920"/>
            <a:ext cx="1600200" cy="1537555"/>
          </a:xfrm>
        </p:spPr>
        <p:txBody>
          <a:bodyPr>
            <a:normAutofit/>
          </a:bodyPr>
          <a:lstStyle>
            <a:lvl1pPr marL="0" indent="0">
              <a:buFontTx/>
              <a:buNone/>
              <a:defRPr sz="1300"/>
            </a:lvl1pPr>
          </a:lstStyle>
          <a:p>
            <a:r>
              <a:rPr lang="en-US" dirty="0"/>
              <a:t>Click to add photo or graphic</a:t>
            </a:r>
          </a:p>
        </p:txBody>
      </p:sp>
      <p:sp>
        <p:nvSpPr>
          <p:cNvPr id="18" name="Text Placeholder 6"/>
          <p:cNvSpPr>
            <a:spLocks noGrp="1"/>
          </p:cNvSpPr>
          <p:nvPr>
            <p:ph type="body" sz="quarter" idx="25" hasCustomPrompt="1"/>
          </p:nvPr>
        </p:nvSpPr>
        <p:spPr>
          <a:xfrm>
            <a:off x="6294440" y="1302920"/>
            <a:ext cx="1935162" cy="1537555"/>
          </a:xfrm>
        </p:spPr>
        <p:txBody>
          <a:bodyPr>
            <a:normAutofit/>
          </a:bodyPr>
          <a:lstStyle>
            <a:lvl1pPr marL="0" indent="0">
              <a:buFontTx/>
              <a:buNone/>
              <a:defRPr sz="1300"/>
            </a:lvl1pPr>
          </a:lstStyle>
          <a:p>
            <a:pPr lvl="0"/>
            <a:r>
              <a:rPr lang="en-US" dirty="0"/>
              <a:t>Click to add photo caption</a:t>
            </a:r>
          </a:p>
        </p:txBody>
      </p:sp>
      <p:sp>
        <p:nvSpPr>
          <p:cNvPr id="23" name="Picture Placeholder 4"/>
          <p:cNvSpPr>
            <a:spLocks noGrp="1"/>
          </p:cNvSpPr>
          <p:nvPr>
            <p:ph type="pic" sz="quarter" idx="26" hasCustomPrompt="1"/>
          </p:nvPr>
        </p:nvSpPr>
        <p:spPr>
          <a:xfrm>
            <a:off x="685802" y="2916678"/>
            <a:ext cx="1600200" cy="1537557"/>
          </a:xfrm>
        </p:spPr>
        <p:txBody>
          <a:bodyPr>
            <a:normAutofit/>
          </a:bodyPr>
          <a:lstStyle>
            <a:lvl1pPr marL="0" indent="0">
              <a:buFontTx/>
              <a:buNone/>
              <a:defRPr sz="1300"/>
            </a:lvl1pPr>
          </a:lstStyle>
          <a:p>
            <a:r>
              <a:rPr lang="en-US" dirty="0"/>
              <a:t>Click to add photo or graphic</a:t>
            </a:r>
          </a:p>
        </p:txBody>
      </p:sp>
      <p:sp>
        <p:nvSpPr>
          <p:cNvPr id="24" name="Text Placeholder 6"/>
          <p:cNvSpPr>
            <a:spLocks noGrp="1"/>
          </p:cNvSpPr>
          <p:nvPr>
            <p:ph type="body" sz="quarter" idx="27" hasCustomPrompt="1"/>
          </p:nvPr>
        </p:nvSpPr>
        <p:spPr>
          <a:xfrm>
            <a:off x="2370140" y="2916678"/>
            <a:ext cx="1935162" cy="1537557"/>
          </a:xfrm>
        </p:spPr>
        <p:txBody>
          <a:bodyPr>
            <a:normAutofit/>
          </a:bodyPr>
          <a:lstStyle>
            <a:lvl1pPr marL="0" indent="0">
              <a:buFontTx/>
              <a:buNone/>
              <a:defRPr sz="1300"/>
            </a:lvl1pPr>
          </a:lstStyle>
          <a:p>
            <a:pPr lvl="0"/>
            <a:r>
              <a:rPr lang="en-US" dirty="0"/>
              <a:t>Click to add photo caption</a:t>
            </a:r>
          </a:p>
        </p:txBody>
      </p:sp>
      <p:sp>
        <p:nvSpPr>
          <p:cNvPr id="25" name="Picture Placeholder 4"/>
          <p:cNvSpPr>
            <a:spLocks noGrp="1"/>
          </p:cNvSpPr>
          <p:nvPr>
            <p:ph type="pic" sz="quarter" idx="28" hasCustomPrompt="1"/>
          </p:nvPr>
        </p:nvSpPr>
        <p:spPr>
          <a:xfrm>
            <a:off x="4610102" y="2916678"/>
            <a:ext cx="1600200" cy="1537557"/>
          </a:xfrm>
        </p:spPr>
        <p:txBody>
          <a:bodyPr>
            <a:normAutofit/>
          </a:bodyPr>
          <a:lstStyle>
            <a:lvl1pPr marL="0" indent="0">
              <a:buFontTx/>
              <a:buNone/>
              <a:defRPr sz="1300"/>
            </a:lvl1pPr>
          </a:lstStyle>
          <a:p>
            <a:r>
              <a:rPr lang="en-US" dirty="0"/>
              <a:t>Click to add photo or graphic</a:t>
            </a:r>
          </a:p>
        </p:txBody>
      </p:sp>
      <p:sp>
        <p:nvSpPr>
          <p:cNvPr id="26" name="Text Placeholder 6"/>
          <p:cNvSpPr>
            <a:spLocks noGrp="1"/>
          </p:cNvSpPr>
          <p:nvPr>
            <p:ph type="body" sz="quarter" idx="29" hasCustomPrompt="1"/>
          </p:nvPr>
        </p:nvSpPr>
        <p:spPr>
          <a:xfrm>
            <a:off x="6294440" y="2916678"/>
            <a:ext cx="1935162" cy="1537557"/>
          </a:xfrm>
        </p:spPr>
        <p:txBody>
          <a:bodyPr>
            <a:normAutofit/>
          </a:bodyPr>
          <a:lstStyle>
            <a:lvl1pPr marL="0" indent="0">
              <a:buFontTx/>
              <a:buNone/>
              <a:defRPr sz="1300"/>
            </a:lvl1pPr>
          </a:lstStyle>
          <a:p>
            <a:pPr lvl="0"/>
            <a:r>
              <a:rPr lang="en-US" dirty="0"/>
              <a:t>Click to add photo caption</a:t>
            </a:r>
          </a:p>
        </p:txBody>
      </p:sp>
      <p:sp>
        <p:nvSpPr>
          <p:cNvPr id="27" name="Picture Placeholder 4"/>
          <p:cNvSpPr>
            <a:spLocks noGrp="1"/>
          </p:cNvSpPr>
          <p:nvPr>
            <p:ph type="pic" sz="quarter" idx="30" hasCustomPrompt="1"/>
          </p:nvPr>
        </p:nvSpPr>
        <p:spPr>
          <a:xfrm>
            <a:off x="685802" y="4530435"/>
            <a:ext cx="1600200" cy="1602015"/>
          </a:xfrm>
        </p:spPr>
        <p:txBody>
          <a:bodyPr>
            <a:normAutofit/>
          </a:bodyPr>
          <a:lstStyle>
            <a:lvl1pPr marL="0" indent="0">
              <a:buFontTx/>
              <a:buNone/>
              <a:defRPr sz="1300"/>
            </a:lvl1pPr>
          </a:lstStyle>
          <a:p>
            <a:r>
              <a:rPr lang="en-US" dirty="0"/>
              <a:t>Click to add photo or graphic</a:t>
            </a:r>
          </a:p>
        </p:txBody>
      </p:sp>
      <p:sp>
        <p:nvSpPr>
          <p:cNvPr id="28" name="Text Placeholder 6"/>
          <p:cNvSpPr>
            <a:spLocks noGrp="1"/>
          </p:cNvSpPr>
          <p:nvPr>
            <p:ph type="body" sz="quarter" idx="31" hasCustomPrompt="1"/>
          </p:nvPr>
        </p:nvSpPr>
        <p:spPr>
          <a:xfrm>
            <a:off x="2370140" y="4530435"/>
            <a:ext cx="1935162" cy="1602015"/>
          </a:xfrm>
        </p:spPr>
        <p:txBody>
          <a:bodyPr>
            <a:normAutofit/>
          </a:bodyPr>
          <a:lstStyle>
            <a:lvl1pPr marL="0" indent="0">
              <a:buFontTx/>
              <a:buNone/>
              <a:defRPr sz="1300"/>
            </a:lvl1pPr>
          </a:lstStyle>
          <a:p>
            <a:pPr lvl="0"/>
            <a:r>
              <a:rPr lang="en-US" dirty="0"/>
              <a:t>Click to add photo caption</a:t>
            </a:r>
          </a:p>
        </p:txBody>
      </p:sp>
      <p:sp>
        <p:nvSpPr>
          <p:cNvPr id="29" name="Picture Placeholder 4"/>
          <p:cNvSpPr>
            <a:spLocks noGrp="1"/>
          </p:cNvSpPr>
          <p:nvPr>
            <p:ph type="pic" sz="quarter" idx="32" hasCustomPrompt="1"/>
          </p:nvPr>
        </p:nvSpPr>
        <p:spPr>
          <a:xfrm>
            <a:off x="4610102" y="4530435"/>
            <a:ext cx="1600200" cy="1602015"/>
          </a:xfrm>
        </p:spPr>
        <p:txBody>
          <a:bodyPr>
            <a:normAutofit/>
          </a:bodyPr>
          <a:lstStyle>
            <a:lvl1pPr marL="0" indent="0">
              <a:buFontTx/>
              <a:buNone/>
              <a:defRPr sz="1300"/>
            </a:lvl1pPr>
          </a:lstStyle>
          <a:p>
            <a:r>
              <a:rPr lang="en-US" dirty="0"/>
              <a:t>Click to add photo or graphic</a:t>
            </a:r>
          </a:p>
        </p:txBody>
      </p:sp>
      <p:sp>
        <p:nvSpPr>
          <p:cNvPr id="30" name="Text Placeholder 6"/>
          <p:cNvSpPr>
            <a:spLocks noGrp="1"/>
          </p:cNvSpPr>
          <p:nvPr>
            <p:ph type="body" sz="quarter" idx="33" hasCustomPrompt="1"/>
          </p:nvPr>
        </p:nvSpPr>
        <p:spPr>
          <a:xfrm>
            <a:off x="6294440" y="4530435"/>
            <a:ext cx="1935162" cy="1602015"/>
          </a:xfrm>
        </p:spPr>
        <p:txBody>
          <a:bodyPr>
            <a:normAutofit/>
          </a:bodyPr>
          <a:lstStyle>
            <a:lvl1pPr marL="0" indent="0">
              <a:buFontTx/>
              <a:buNone/>
              <a:defRPr sz="1300"/>
            </a:lvl1pPr>
          </a:lstStyle>
          <a:p>
            <a:pPr lvl="0"/>
            <a:r>
              <a:rPr lang="en-US" dirty="0"/>
              <a:t>Click to add photo caption</a:t>
            </a:r>
          </a:p>
        </p:txBody>
      </p:sp>
    </p:spTree>
    <p:extLst>
      <p:ext uri="{BB962C8B-B14F-4D97-AF65-F5344CB8AC3E}">
        <p14:creationId xmlns:p14="http://schemas.microsoft.com/office/powerpoint/2010/main" val="191841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85800" y="685801"/>
            <a:ext cx="7543800" cy="572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4"/>
          </p:nvPr>
        </p:nvSpPr>
        <p:spPr/>
        <p:txBody>
          <a:bodyPr/>
          <a:lstStyle/>
          <a:p>
            <a:fld id="{6778C73C-68EA-4533-8572-59032BA67020}" type="datetime1">
              <a:rPr lang="en-US" smtClean="0"/>
              <a:t>7/22/2021</a:t>
            </a:fld>
            <a:endParaRPr lang="en-US" dirty="0"/>
          </a:p>
        </p:txBody>
      </p:sp>
      <p:sp>
        <p:nvSpPr>
          <p:cNvPr id="10" name="Footer Placeholder 9"/>
          <p:cNvSpPr>
            <a:spLocks noGrp="1"/>
          </p:cNvSpPr>
          <p:nvPr>
            <p:ph type="ftr" sz="quarter" idx="15"/>
          </p:nvPr>
        </p:nvSpPr>
        <p:spPr/>
        <p:txBody>
          <a:bodyPr/>
          <a:lstStyle/>
          <a:p>
            <a:r>
              <a:rPr lang="en-US"/>
              <a:t>Synovus</a:t>
            </a:r>
            <a:endParaRPr lang="en-US" dirty="0"/>
          </a:p>
        </p:txBody>
      </p:sp>
      <p:sp>
        <p:nvSpPr>
          <p:cNvPr id="11" name="Slide Number Placeholder 10"/>
          <p:cNvSpPr>
            <a:spLocks noGrp="1"/>
          </p:cNvSpPr>
          <p:nvPr>
            <p:ph type="sldNum" sz="quarter" idx="16"/>
          </p:nvPr>
        </p:nvSpPr>
        <p:spPr/>
        <p:txBody>
          <a:bodyPr/>
          <a:lstStyle/>
          <a:p>
            <a:fld id="{EA6A5D38-418B-4A48-B32F-0231458F41CC}" type="slidenum">
              <a:rPr lang="en-US" smtClean="0"/>
              <a:pPr/>
              <a:t>‹#›</a:t>
            </a:fld>
            <a:endParaRPr lang="en-US" dirty="0"/>
          </a:p>
        </p:txBody>
      </p:sp>
    </p:spTree>
    <p:extLst>
      <p:ext uri="{BB962C8B-B14F-4D97-AF65-F5344CB8AC3E}">
        <p14:creationId xmlns:p14="http://schemas.microsoft.com/office/powerpoint/2010/main" val="3639397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ppendix Title Slide">
    <p:spTree>
      <p:nvGrpSpPr>
        <p:cNvPr id="1" name=""/>
        <p:cNvGrpSpPr/>
        <p:nvPr/>
      </p:nvGrpSpPr>
      <p:grpSpPr>
        <a:xfrm>
          <a:off x="0" y="0"/>
          <a:ext cx="0" cy="0"/>
          <a:chOff x="0" y="0"/>
          <a:chExt cx="0" cy="0"/>
        </a:xfrm>
      </p:grpSpPr>
      <p:sp>
        <p:nvSpPr>
          <p:cNvPr id="10" name="Rectangle 9"/>
          <p:cNvSpPr/>
          <p:nvPr/>
        </p:nvSpPr>
        <p:spPr>
          <a:xfrm>
            <a:off x="6761529" y="0"/>
            <a:ext cx="2382473"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Box 3"/>
          <p:cNvSpPr txBox="1"/>
          <p:nvPr/>
        </p:nvSpPr>
        <p:spPr>
          <a:xfrm>
            <a:off x="685800" y="2936879"/>
            <a:ext cx="5746458" cy="486287"/>
          </a:xfrm>
          <a:prstGeom prst="rect">
            <a:avLst/>
          </a:prstGeom>
        </p:spPr>
        <p:txBody>
          <a:bodyPr vert="horz" lIns="0" tIns="0" rIns="0" bIns="0" rtlCol="0" anchor="t" anchorCtr="0">
            <a:noAutofit/>
          </a:bodyPr>
          <a:lstStyle>
            <a:lvl1pPr>
              <a:lnSpc>
                <a:spcPct val="80000"/>
              </a:lnSpc>
              <a:spcBef>
                <a:spcPct val="0"/>
              </a:spcBef>
              <a:buNone/>
              <a:defRPr sz="3200">
                <a:solidFill>
                  <a:schemeClr val="bg2"/>
                </a:solidFill>
                <a:latin typeface="Franklin Gothic Medium" panose="020B0603020102020204" pitchFamily="34" charset="0"/>
                <a:ea typeface="+mj-ea"/>
                <a:cs typeface="+mj-cs"/>
              </a:defRPr>
            </a:lvl1pPr>
          </a:lstStyle>
          <a:p>
            <a:pPr lvl="0"/>
            <a:r>
              <a:rPr lang="en-US" sz="3200" dirty="0">
                <a:solidFill>
                  <a:schemeClr val="tx1"/>
                </a:solidFill>
              </a:rPr>
              <a:t>Appendix</a:t>
            </a:r>
          </a:p>
        </p:txBody>
      </p:sp>
      <p:sp>
        <p:nvSpPr>
          <p:cNvPr id="12" name="Rectangle 11"/>
          <p:cNvSpPr/>
          <p:nvPr/>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grpSp>
        <p:nvGrpSpPr>
          <p:cNvPr id="11" name="Group 10"/>
          <p:cNvGrpSpPr/>
          <p:nvPr/>
        </p:nvGrpSpPr>
        <p:grpSpPr>
          <a:xfrm>
            <a:off x="7179439" y="253915"/>
            <a:ext cx="1149351" cy="209550"/>
            <a:chOff x="6887494" y="1377450"/>
            <a:chExt cx="1149351" cy="209550"/>
          </a:xfrm>
          <a:solidFill>
            <a:srgbClr val="E61E24"/>
          </a:solidFill>
        </p:grpSpPr>
        <p:sp>
          <p:nvSpPr>
            <p:cNvPr id="13" name="Freeform 10"/>
            <p:cNvSpPr>
              <a:spLocks noEditPoints="1"/>
            </p:cNvSpPr>
            <p:nvPr/>
          </p:nvSpPr>
          <p:spPr bwMode="auto">
            <a:xfrm>
              <a:off x="6887494" y="1377450"/>
              <a:ext cx="1111250" cy="209550"/>
            </a:xfrm>
            <a:custGeom>
              <a:avLst/>
              <a:gdLst>
                <a:gd name="T0" fmla="*/ 1643 w 1718"/>
                <a:gd name="T1" fmla="*/ 167 h 319"/>
                <a:gd name="T2" fmla="*/ 1687 w 1718"/>
                <a:gd name="T3" fmla="*/ 127 h 319"/>
                <a:gd name="T4" fmla="*/ 1631 w 1718"/>
                <a:gd name="T5" fmla="*/ 60 h 319"/>
                <a:gd name="T6" fmla="*/ 1679 w 1718"/>
                <a:gd name="T7" fmla="*/ 255 h 319"/>
                <a:gd name="T8" fmla="*/ 1544 w 1718"/>
                <a:gd name="T9" fmla="*/ 244 h 319"/>
                <a:gd name="T10" fmla="*/ 1227 w 1718"/>
                <a:gd name="T11" fmla="*/ 123 h 319"/>
                <a:gd name="T12" fmla="*/ 1289 w 1718"/>
                <a:gd name="T13" fmla="*/ 108 h 319"/>
                <a:gd name="T14" fmla="*/ 1502 w 1718"/>
                <a:gd name="T15" fmla="*/ 223 h 319"/>
                <a:gd name="T16" fmla="*/ 1535 w 1718"/>
                <a:gd name="T17" fmla="*/ 85 h 319"/>
                <a:gd name="T18" fmla="*/ 1442 w 1718"/>
                <a:gd name="T19" fmla="*/ 85 h 319"/>
                <a:gd name="T20" fmla="*/ 1474 w 1718"/>
                <a:gd name="T21" fmla="*/ 223 h 319"/>
                <a:gd name="T22" fmla="*/ 1338 w 1718"/>
                <a:gd name="T23" fmla="*/ 108 h 319"/>
                <a:gd name="T24" fmla="*/ 1367 w 1718"/>
                <a:gd name="T25" fmla="*/ 67 h 319"/>
                <a:gd name="T26" fmla="*/ 1181 w 1718"/>
                <a:gd name="T27" fmla="*/ 85 h 319"/>
                <a:gd name="T28" fmla="*/ 1077 w 1718"/>
                <a:gd name="T29" fmla="*/ 110 h 319"/>
                <a:gd name="T30" fmla="*/ 1106 w 1718"/>
                <a:gd name="T31" fmla="*/ 67 h 319"/>
                <a:gd name="T32" fmla="*/ 994 w 1718"/>
                <a:gd name="T33" fmla="*/ 85 h 319"/>
                <a:gd name="T34" fmla="*/ 1142 w 1718"/>
                <a:gd name="T35" fmla="*/ 314 h 319"/>
                <a:gd name="T36" fmla="*/ 869 w 1718"/>
                <a:gd name="T37" fmla="*/ 83 h 319"/>
                <a:gd name="T38" fmla="*/ 787 w 1718"/>
                <a:gd name="T39" fmla="*/ 189 h 319"/>
                <a:gd name="T40" fmla="*/ 1003 w 1718"/>
                <a:gd name="T41" fmla="*/ 189 h 319"/>
                <a:gd name="T42" fmla="*/ 419 w 1718"/>
                <a:gd name="T43" fmla="*/ 121 h 319"/>
                <a:gd name="T44" fmla="*/ 494 w 1718"/>
                <a:gd name="T45" fmla="*/ 108 h 319"/>
                <a:gd name="T46" fmla="*/ 461 w 1718"/>
                <a:gd name="T47" fmla="*/ 295 h 319"/>
                <a:gd name="T48" fmla="*/ 554 w 1718"/>
                <a:gd name="T49" fmla="*/ 295 h 319"/>
                <a:gd name="T50" fmla="*/ 521 w 1718"/>
                <a:gd name="T51" fmla="*/ 128 h 319"/>
                <a:gd name="T52" fmla="*/ 706 w 1718"/>
                <a:gd name="T53" fmla="*/ 116 h 319"/>
                <a:gd name="T54" fmla="*/ 739 w 1718"/>
                <a:gd name="T55" fmla="*/ 67 h 319"/>
                <a:gd name="T56" fmla="*/ 653 w 1718"/>
                <a:gd name="T57" fmla="*/ 86 h 319"/>
                <a:gd name="T58" fmla="*/ 537 w 1718"/>
                <a:gd name="T59" fmla="*/ 67 h 319"/>
                <a:gd name="T60" fmla="*/ 377 w 1718"/>
                <a:gd name="T61" fmla="*/ 85 h 319"/>
                <a:gd name="T62" fmla="*/ 299 w 1718"/>
                <a:gd name="T63" fmla="*/ 109 h 319"/>
                <a:gd name="T64" fmla="*/ 324 w 1718"/>
                <a:gd name="T65" fmla="*/ 67 h 319"/>
                <a:gd name="T66" fmla="*/ 213 w 1718"/>
                <a:gd name="T67" fmla="*/ 85 h 319"/>
                <a:gd name="T68" fmla="*/ 310 w 1718"/>
                <a:gd name="T69" fmla="*/ 270 h 319"/>
                <a:gd name="T70" fmla="*/ 278 w 1718"/>
                <a:gd name="T71" fmla="*/ 312 h 319"/>
                <a:gd name="T72" fmla="*/ 378 w 1718"/>
                <a:gd name="T73" fmla="*/ 293 h 319"/>
                <a:gd name="T74" fmla="*/ 419 w 1718"/>
                <a:gd name="T75" fmla="*/ 121 h 319"/>
                <a:gd name="T76" fmla="*/ 121 w 1718"/>
                <a:gd name="T77" fmla="*/ 136 h 319"/>
                <a:gd name="T78" fmla="*/ 172 w 1718"/>
                <a:gd name="T79" fmla="*/ 85 h 319"/>
                <a:gd name="T80" fmla="*/ 103 w 1718"/>
                <a:gd name="T81" fmla="*/ 0 h 319"/>
                <a:gd name="T82" fmla="*/ 168 w 1718"/>
                <a:gd name="T83" fmla="*/ 241 h 319"/>
                <a:gd name="T84" fmla="*/ 5 w 1718"/>
                <a:gd name="T85" fmla="*/ 2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8" h="319">
                  <a:moveTo>
                    <a:pt x="1625" y="319"/>
                  </a:moveTo>
                  <a:cubicBezTo>
                    <a:pt x="1680" y="319"/>
                    <a:pt x="1718" y="290"/>
                    <a:pt x="1718" y="240"/>
                  </a:cubicBezTo>
                  <a:cubicBezTo>
                    <a:pt x="1718" y="193"/>
                    <a:pt x="1681" y="178"/>
                    <a:pt x="1643" y="167"/>
                  </a:cubicBezTo>
                  <a:cubicBezTo>
                    <a:pt x="1601" y="155"/>
                    <a:pt x="1582" y="149"/>
                    <a:pt x="1582" y="121"/>
                  </a:cubicBezTo>
                  <a:cubicBezTo>
                    <a:pt x="1582" y="97"/>
                    <a:pt x="1599" y="83"/>
                    <a:pt x="1629" y="83"/>
                  </a:cubicBezTo>
                  <a:cubicBezTo>
                    <a:pt x="1660" y="83"/>
                    <a:pt x="1678" y="97"/>
                    <a:pt x="1687" y="127"/>
                  </a:cubicBezTo>
                  <a:cubicBezTo>
                    <a:pt x="1703" y="127"/>
                    <a:pt x="1703" y="127"/>
                    <a:pt x="1703" y="127"/>
                  </a:cubicBezTo>
                  <a:cubicBezTo>
                    <a:pt x="1703" y="75"/>
                    <a:pt x="1703" y="75"/>
                    <a:pt x="1703" y="75"/>
                  </a:cubicBezTo>
                  <a:cubicBezTo>
                    <a:pt x="1685" y="67"/>
                    <a:pt x="1659" y="60"/>
                    <a:pt x="1631" y="60"/>
                  </a:cubicBezTo>
                  <a:cubicBezTo>
                    <a:pt x="1578" y="60"/>
                    <a:pt x="1542" y="88"/>
                    <a:pt x="1542" y="136"/>
                  </a:cubicBezTo>
                  <a:cubicBezTo>
                    <a:pt x="1542" y="184"/>
                    <a:pt x="1580" y="198"/>
                    <a:pt x="1617" y="209"/>
                  </a:cubicBezTo>
                  <a:cubicBezTo>
                    <a:pt x="1660" y="221"/>
                    <a:pt x="1679" y="228"/>
                    <a:pt x="1679" y="255"/>
                  </a:cubicBezTo>
                  <a:cubicBezTo>
                    <a:pt x="1679" y="281"/>
                    <a:pt x="1659" y="296"/>
                    <a:pt x="1626" y="296"/>
                  </a:cubicBezTo>
                  <a:cubicBezTo>
                    <a:pt x="1592" y="296"/>
                    <a:pt x="1570" y="279"/>
                    <a:pt x="1560" y="244"/>
                  </a:cubicBezTo>
                  <a:cubicBezTo>
                    <a:pt x="1544" y="244"/>
                    <a:pt x="1544" y="244"/>
                    <a:pt x="1544" y="244"/>
                  </a:cubicBezTo>
                  <a:cubicBezTo>
                    <a:pt x="1544" y="300"/>
                    <a:pt x="1544" y="300"/>
                    <a:pt x="1544" y="300"/>
                  </a:cubicBezTo>
                  <a:cubicBezTo>
                    <a:pt x="1562" y="310"/>
                    <a:pt x="1591" y="319"/>
                    <a:pt x="1625" y="319"/>
                  </a:cubicBezTo>
                  <a:moveTo>
                    <a:pt x="1227" y="123"/>
                  </a:moveTo>
                  <a:cubicBezTo>
                    <a:pt x="1240" y="93"/>
                    <a:pt x="1248" y="84"/>
                    <a:pt x="1265" y="84"/>
                  </a:cubicBezTo>
                  <a:cubicBezTo>
                    <a:pt x="1267" y="84"/>
                    <a:pt x="1267" y="84"/>
                    <a:pt x="1267" y="84"/>
                  </a:cubicBezTo>
                  <a:cubicBezTo>
                    <a:pt x="1283" y="84"/>
                    <a:pt x="1289" y="93"/>
                    <a:pt x="1289" y="108"/>
                  </a:cubicBezTo>
                  <a:cubicBezTo>
                    <a:pt x="1289" y="220"/>
                    <a:pt x="1289" y="220"/>
                    <a:pt x="1289" y="220"/>
                  </a:cubicBezTo>
                  <a:cubicBezTo>
                    <a:pt x="1289" y="283"/>
                    <a:pt x="1333" y="319"/>
                    <a:pt x="1404" y="319"/>
                  </a:cubicBezTo>
                  <a:cubicBezTo>
                    <a:pt x="1462" y="319"/>
                    <a:pt x="1502" y="282"/>
                    <a:pt x="1502" y="223"/>
                  </a:cubicBezTo>
                  <a:cubicBezTo>
                    <a:pt x="1502" y="119"/>
                    <a:pt x="1502" y="119"/>
                    <a:pt x="1502" y="119"/>
                  </a:cubicBezTo>
                  <a:cubicBezTo>
                    <a:pt x="1502" y="96"/>
                    <a:pt x="1510" y="88"/>
                    <a:pt x="1527" y="86"/>
                  </a:cubicBezTo>
                  <a:cubicBezTo>
                    <a:pt x="1535" y="85"/>
                    <a:pt x="1535" y="85"/>
                    <a:pt x="1535" y="85"/>
                  </a:cubicBezTo>
                  <a:cubicBezTo>
                    <a:pt x="1535" y="67"/>
                    <a:pt x="1535" y="67"/>
                    <a:pt x="1535" y="67"/>
                  </a:cubicBezTo>
                  <a:cubicBezTo>
                    <a:pt x="1442" y="67"/>
                    <a:pt x="1442" y="67"/>
                    <a:pt x="1442" y="67"/>
                  </a:cubicBezTo>
                  <a:cubicBezTo>
                    <a:pt x="1442" y="85"/>
                    <a:pt x="1442" y="85"/>
                    <a:pt x="1442" y="85"/>
                  </a:cubicBezTo>
                  <a:cubicBezTo>
                    <a:pt x="1449" y="86"/>
                    <a:pt x="1449" y="86"/>
                    <a:pt x="1449" y="86"/>
                  </a:cubicBezTo>
                  <a:cubicBezTo>
                    <a:pt x="1467" y="88"/>
                    <a:pt x="1474" y="96"/>
                    <a:pt x="1474" y="119"/>
                  </a:cubicBezTo>
                  <a:cubicBezTo>
                    <a:pt x="1474" y="223"/>
                    <a:pt x="1474" y="223"/>
                    <a:pt x="1474" y="223"/>
                  </a:cubicBezTo>
                  <a:cubicBezTo>
                    <a:pt x="1474" y="269"/>
                    <a:pt x="1446" y="292"/>
                    <a:pt x="1406" y="292"/>
                  </a:cubicBezTo>
                  <a:cubicBezTo>
                    <a:pt x="1366" y="292"/>
                    <a:pt x="1338" y="269"/>
                    <a:pt x="1338" y="223"/>
                  </a:cubicBezTo>
                  <a:cubicBezTo>
                    <a:pt x="1338" y="108"/>
                    <a:pt x="1338" y="108"/>
                    <a:pt x="1338" y="108"/>
                  </a:cubicBezTo>
                  <a:cubicBezTo>
                    <a:pt x="1338" y="93"/>
                    <a:pt x="1344" y="87"/>
                    <a:pt x="1356" y="86"/>
                  </a:cubicBezTo>
                  <a:cubicBezTo>
                    <a:pt x="1367" y="85"/>
                    <a:pt x="1367" y="85"/>
                    <a:pt x="1367" y="85"/>
                  </a:cubicBezTo>
                  <a:cubicBezTo>
                    <a:pt x="1367" y="67"/>
                    <a:pt x="1367" y="67"/>
                    <a:pt x="1367" y="67"/>
                  </a:cubicBezTo>
                  <a:cubicBezTo>
                    <a:pt x="1173" y="67"/>
                    <a:pt x="1173" y="67"/>
                    <a:pt x="1173" y="67"/>
                  </a:cubicBezTo>
                  <a:cubicBezTo>
                    <a:pt x="1173" y="85"/>
                    <a:pt x="1173" y="85"/>
                    <a:pt x="1173" y="85"/>
                  </a:cubicBezTo>
                  <a:cubicBezTo>
                    <a:pt x="1181" y="85"/>
                    <a:pt x="1181" y="85"/>
                    <a:pt x="1181" y="85"/>
                  </a:cubicBezTo>
                  <a:cubicBezTo>
                    <a:pt x="1201" y="87"/>
                    <a:pt x="1208" y="99"/>
                    <a:pt x="1199" y="119"/>
                  </a:cubicBezTo>
                  <a:cubicBezTo>
                    <a:pt x="1140" y="257"/>
                    <a:pt x="1140" y="257"/>
                    <a:pt x="1140" y="257"/>
                  </a:cubicBezTo>
                  <a:cubicBezTo>
                    <a:pt x="1077" y="110"/>
                    <a:pt x="1077" y="110"/>
                    <a:pt x="1077" y="110"/>
                  </a:cubicBezTo>
                  <a:cubicBezTo>
                    <a:pt x="1071" y="96"/>
                    <a:pt x="1077" y="87"/>
                    <a:pt x="1094" y="86"/>
                  </a:cubicBezTo>
                  <a:cubicBezTo>
                    <a:pt x="1106" y="85"/>
                    <a:pt x="1106" y="85"/>
                    <a:pt x="1106" y="85"/>
                  </a:cubicBezTo>
                  <a:cubicBezTo>
                    <a:pt x="1106" y="67"/>
                    <a:pt x="1106" y="67"/>
                    <a:pt x="1106" y="67"/>
                  </a:cubicBezTo>
                  <a:cubicBezTo>
                    <a:pt x="987" y="67"/>
                    <a:pt x="987" y="67"/>
                    <a:pt x="987" y="67"/>
                  </a:cubicBezTo>
                  <a:cubicBezTo>
                    <a:pt x="987" y="85"/>
                    <a:pt x="987" y="85"/>
                    <a:pt x="987" y="85"/>
                  </a:cubicBezTo>
                  <a:cubicBezTo>
                    <a:pt x="994" y="85"/>
                    <a:pt x="994" y="85"/>
                    <a:pt x="994" y="85"/>
                  </a:cubicBezTo>
                  <a:cubicBezTo>
                    <a:pt x="1009" y="87"/>
                    <a:pt x="1014" y="91"/>
                    <a:pt x="1024" y="113"/>
                  </a:cubicBezTo>
                  <a:cubicBezTo>
                    <a:pt x="1114" y="314"/>
                    <a:pt x="1114" y="314"/>
                    <a:pt x="1114" y="314"/>
                  </a:cubicBezTo>
                  <a:cubicBezTo>
                    <a:pt x="1142" y="314"/>
                    <a:pt x="1142" y="314"/>
                    <a:pt x="1142" y="314"/>
                  </a:cubicBezTo>
                  <a:lnTo>
                    <a:pt x="1227" y="123"/>
                  </a:lnTo>
                  <a:close/>
                  <a:moveTo>
                    <a:pt x="787" y="189"/>
                  </a:moveTo>
                  <a:cubicBezTo>
                    <a:pt x="787" y="130"/>
                    <a:pt x="813" y="83"/>
                    <a:pt x="869" y="83"/>
                  </a:cubicBezTo>
                  <a:cubicBezTo>
                    <a:pt x="924" y="83"/>
                    <a:pt x="950" y="130"/>
                    <a:pt x="950" y="190"/>
                  </a:cubicBezTo>
                  <a:cubicBezTo>
                    <a:pt x="950" y="249"/>
                    <a:pt x="924" y="296"/>
                    <a:pt x="869" y="296"/>
                  </a:cubicBezTo>
                  <a:cubicBezTo>
                    <a:pt x="814" y="296"/>
                    <a:pt x="787" y="249"/>
                    <a:pt x="787" y="189"/>
                  </a:cubicBezTo>
                  <a:moveTo>
                    <a:pt x="735" y="190"/>
                  </a:moveTo>
                  <a:cubicBezTo>
                    <a:pt x="735" y="264"/>
                    <a:pt x="790" y="319"/>
                    <a:pt x="869" y="319"/>
                  </a:cubicBezTo>
                  <a:cubicBezTo>
                    <a:pt x="947" y="319"/>
                    <a:pt x="1003" y="264"/>
                    <a:pt x="1003" y="189"/>
                  </a:cubicBezTo>
                  <a:cubicBezTo>
                    <a:pt x="1003" y="115"/>
                    <a:pt x="947" y="60"/>
                    <a:pt x="869" y="60"/>
                  </a:cubicBezTo>
                  <a:cubicBezTo>
                    <a:pt x="791" y="60"/>
                    <a:pt x="735" y="115"/>
                    <a:pt x="735" y="190"/>
                  </a:cubicBezTo>
                  <a:moveTo>
                    <a:pt x="419" y="121"/>
                  </a:moveTo>
                  <a:cubicBezTo>
                    <a:pt x="436" y="92"/>
                    <a:pt x="446" y="84"/>
                    <a:pt x="465" y="84"/>
                  </a:cubicBezTo>
                  <a:cubicBezTo>
                    <a:pt x="468" y="84"/>
                    <a:pt x="468" y="84"/>
                    <a:pt x="468" y="84"/>
                  </a:cubicBezTo>
                  <a:cubicBezTo>
                    <a:pt x="486" y="84"/>
                    <a:pt x="494" y="93"/>
                    <a:pt x="494" y="108"/>
                  </a:cubicBezTo>
                  <a:cubicBezTo>
                    <a:pt x="494" y="263"/>
                    <a:pt x="494" y="263"/>
                    <a:pt x="494" y="263"/>
                  </a:cubicBezTo>
                  <a:cubicBezTo>
                    <a:pt x="494" y="284"/>
                    <a:pt x="486" y="291"/>
                    <a:pt x="468" y="293"/>
                  </a:cubicBezTo>
                  <a:cubicBezTo>
                    <a:pt x="461" y="295"/>
                    <a:pt x="461" y="295"/>
                    <a:pt x="461" y="295"/>
                  </a:cubicBezTo>
                  <a:cubicBezTo>
                    <a:pt x="461" y="312"/>
                    <a:pt x="461" y="312"/>
                    <a:pt x="461" y="312"/>
                  </a:cubicBezTo>
                  <a:cubicBezTo>
                    <a:pt x="554" y="312"/>
                    <a:pt x="554" y="312"/>
                    <a:pt x="554" y="312"/>
                  </a:cubicBezTo>
                  <a:cubicBezTo>
                    <a:pt x="554" y="295"/>
                    <a:pt x="554" y="295"/>
                    <a:pt x="554" y="295"/>
                  </a:cubicBezTo>
                  <a:cubicBezTo>
                    <a:pt x="547" y="293"/>
                    <a:pt x="547" y="293"/>
                    <a:pt x="547" y="293"/>
                  </a:cubicBezTo>
                  <a:cubicBezTo>
                    <a:pt x="529" y="291"/>
                    <a:pt x="521" y="284"/>
                    <a:pt x="521" y="263"/>
                  </a:cubicBezTo>
                  <a:cubicBezTo>
                    <a:pt x="521" y="128"/>
                    <a:pt x="521" y="128"/>
                    <a:pt x="521" y="128"/>
                  </a:cubicBezTo>
                  <a:cubicBezTo>
                    <a:pt x="678" y="314"/>
                    <a:pt x="678" y="314"/>
                    <a:pt x="678" y="314"/>
                  </a:cubicBezTo>
                  <a:cubicBezTo>
                    <a:pt x="706" y="314"/>
                    <a:pt x="706" y="314"/>
                    <a:pt x="706" y="314"/>
                  </a:cubicBezTo>
                  <a:cubicBezTo>
                    <a:pt x="706" y="116"/>
                    <a:pt x="706" y="116"/>
                    <a:pt x="706" y="116"/>
                  </a:cubicBezTo>
                  <a:cubicBezTo>
                    <a:pt x="706" y="95"/>
                    <a:pt x="714" y="88"/>
                    <a:pt x="731" y="86"/>
                  </a:cubicBezTo>
                  <a:cubicBezTo>
                    <a:pt x="739" y="85"/>
                    <a:pt x="739" y="85"/>
                    <a:pt x="739" y="85"/>
                  </a:cubicBezTo>
                  <a:cubicBezTo>
                    <a:pt x="739" y="67"/>
                    <a:pt x="739" y="67"/>
                    <a:pt x="739" y="67"/>
                  </a:cubicBezTo>
                  <a:cubicBezTo>
                    <a:pt x="646" y="67"/>
                    <a:pt x="646" y="67"/>
                    <a:pt x="646" y="67"/>
                  </a:cubicBezTo>
                  <a:cubicBezTo>
                    <a:pt x="646" y="85"/>
                    <a:pt x="646" y="85"/>
                    <a:pt x="646" y="85"/>
                  </a:cubicBezTo>
                  <a:cubicBezTo>
                    <a:pt x="653" y="86"/>
                    <a:pt x="653" y="86"/>
                    <a:pt x="653" y="86"/>
                  </a:cubicBezTo>
                  <a:cubicBezTo>
                    <a:pt x="670" y="88"/>
                    <a:pt x="678" y="95"/>
                    <a:pt x="678" y="116"/>
                  </a:cubicBezTo>
                  <a:cubicBezTo>
                    <a:pt x="678" y="239"/>
                    <a:pt x="678" y="239"/>
                    <a:pt x="678" y="239"/>
                  </a:cubicBezTo>
                  <a:cubicBezTo>
                    <a:pt x="537" y="67"/>
                    <a:pt x="537" y="67"/>
                    <a:pt x="537" y="67"/>
                  </a:cubicBezTo>
                  <a:cubicBezTo>
                    <a:pt x="369" y="67"/>
                    <a:pt x="369" y="67"/>
                    <a:pt x="369" y="67"/>
                  </a:cubicBezTo>
                  <a:cubicBezTo>
                    <a:pt x="369" y="85"/>
                    <a:pt x="369" y="85"/>
                    <a:pt x="369" y="85"/>
                  </a:cubicBezTo>
                  <a:cubicBezTo>
                    <a:pt x="377" y="85"/>
                    <a:pt x="377" y="85"/>
                    <a:pt x="377" y="85"/>
                  </a:cubicBezTo>
                  <a:cubicBezTo>
                    <a:pt x="397" y="87"/>
                    <a:pt x="403" y="97"/>
                    <a:pt x="390" y="117"/>
                  </a:cubicBezTo>
                  <a:cubicBezTo>
                    <a:pt x="347" y="187"/>
                    <a:pt x="347" y="187"/>
                    <a:pt x="347" y="187"/>
                  </a:cubicBezTo>
                  <a:cubicBezTo>
                    <a:pt x="299" y="109"/>
                    <a:pt x="299" y="109"/>
                    <a:pt x="299" y="109"/>
                  </a:cubicBezTo>
                  <a:cubicBezTo>
                    <a:pt x="291" y="95"/>
                    <a:pt x="296" y="87"/>
                    <a:pt x="312" y="86"/>
                  </a:cubicBezTo>
                  <a:cubicBezTo>
                    <a:pt x="324" y="85"/>
                    <a:pt x="324" y="85"/>
                    <a:pt x="324" y="85"/>
                  </a:cubicBezTo>
                  <a:cubicBezTo>
                    <a:pt x="324" y="67"/>
                    <a:pt x="324" y="67"/>
                    <a:pt x="324" y="67"/>
                  </a:cubicBezTo>
                  <a:cubicBezTo>
                    <a:pt x="205" y="67"/>
                    <a:pt x="205" y="67"/>
                    <a:pt x="205" y="67"/>
                  </a:cubicBezTo>
                  <a:cubicBezTo>
                    <a:pt x="205" y="85"/>
                    <a:pt x="205" y="85"/>
                    <a:pt x="205" y="85"/>
                  </a:cubicBezTo>
                  <a:cubicBezTo>
                    <a:pt x="213" y="85"/>
                    <a:pt x="213" y="85"/>
                    <a:pt x="213" y="85"/>
                  </a:cubicBezTo>
                  <a:cubicBezTo>
                    <a:pt x="228" y="87"/>
                    <a:pt x="231" y="92"/>
                    <a:pt x="245" y="112"/>
                  </a:cubicBezTo>
                  <a:cubicBezTo>
                    <a:pt x="310" y="216"/>
                    <a:pt x="310" y="216"/>
                    <a:pt x="310" y="216"/>
                  </a:cubicBezTo>
                  <a:cubicBezTo>
                    <a:pt x="310" y="270"/>
                    <a:pt x="310" y="270"/>
                    <a:pt x="310" y="270"/>
                  </a:cubicBezTo>
                  <a:cubicBezTo>
                    <a:pt x="310" y="286"/>
                    <a:pt x="303" y="292"/>
                    <a:pt x="290" y="293"/>
                  </a:cubicBezTo>
                  <a:cubicBezTo>
                    <a:pt x="278" y="295"/>
                    <a:pt x="278" y="295"/>
                    <a:pt x="278" y="295"/>
                  </a:cubicBezTo>
                  <a:cubicBezTo>
                    <a:pt x="278" y="312"/>
                    <a:pt x="278" y="312"/>
                    <a:pt x="278" y="312"/>
                  </a:cubicBezTo>
                  <a:cubicBezTo>
                    <a:pt x="389" y="312"/>
                    <a:pt x="389" y="312"/>
                    <a:pt x="389" y="312"/>
                  </a:cubicBezTo>
                  <a:cubicBezTo>
                    <a:pt x="389" y="295"/>
                    <a:pt x="389" y="295"/>
                    <a:pt x="389" y="295"/>
                  </a:cubicBezTo>
                  <a:cubicBezTo>
                    <a:pt x="378" y="293"/>
                    <a:pt x="378" y="293"/>
                    <a:pt x="378" y="293"/>
                  </a:cubicBezTo>
                  <a:cubicBezTo>
                    <a:pt x="365" y="292"/>
                    <a:pt x="359" y="286"/>
                    <a:pt x="359" y="270"/>
                  </a:cubicBezTo>
                  <a:cubicBezTo>
                    <a:pt x="359" y="216"/>
                    <a:pt x="359" y="216"/>
                    <a:pt x="359" y="216"/>
                  </a:cubicBezTo>
                  <a:lnTo>
                    <a:pt x="419" y="121"/>
                  </a:lnTo>
                  <a:close/>
                  <a:moveTo>
                    <a:pt x="102" y="319"/>
                  </a:moveTo>
                  <a:cubicBezTo>
                    <a:pt x="167" y="319"/>
                    <a:pt x="211" y="284"/>
                    <a:pt x="211" y="223"/>
                  </a:cubicBezTo>
                  <a:cubicBezTo>
                    <a:pt x="211" y="167"/>
                    <a:pt x="167" y="150"/>
                    <a:pt x="121" y="136"/>
                  </a:cubicBezTo>
                  <a:cubicBezTo>
                    <a:pt x="72" y="120"/>
                    <a:pt x="43" y="110"/>
                    <a:pt x="43" y="74"/>
                  </a:cubicBezTo>
                  <a:cubicBezTo>
                    <a:pt x="43" y="44"/>
                    <a:pt x="64" y="25"/>
                    <a:pt x="102" y="25"/>
                  </a:cubicBezTo>
                  <a:cubicBezTo>
                    <a:pt x="140" y="25"/>
                    <a:pt x="158" y="41"/>
                    <a:pt x="172" y="85"/>
                  </a:cubicBezTo>
                  <a:cubicBezTo>
                    <a:pt x="189" y="85"/>
                    <a:pt x="189" y="85"/>
                    <a:pt x="189" y="85"/>
                  </a:cubicBezTo>
                  <a:cubicBezTo>
                    <a:pt x="189" y="17"/>
                    <a:pt x="189" y="17"/>
                    <a:pt x="189" y="17"/>
                  </a:cubicBezTo>
                  <a:cubicBezTo>
                    <a:pt x="167" y="7"/>
                    <a:pt x="140" y="0"/>
                    <a:pt x="103" y="0"/>
                  </a:cubicBezTo>
                  <a:cubicBezTo>
                    <a:pt x="41" y="0"/>
                    <a:pt x="0" y="34"/>
                    <a:pt x="0" y="92"/>
                  </a:cubicBezTo>
                  <a:cubicBezTo>
                    <a:pt x="0" y="150"/>
                    <a:pt x="45" y="167"/>
                    <a:pt x="91" y="182"/>
                  </a:cubicBezTo>
                  <a:cubicBezTo>
                    <a:pt x="140" y="197"/>
                    <a:pt x="168" y="206"/>
                    <a:pt x="168" y="241"/>
                  </a:cubicBezTo>
                  <a:cubicBezTo>
                    <a:pt x="168" y="275"/>
                    <a:pt x="146" y="295"/>
                    <a:pt x="104" y="295"/>
                  </a:cubicBezTo>
                  <a:cubicBezTo>
                    <a:pt x="61" y="295"/>
                    <a:pt x="37" y="273"/>
                    <a:pt x="22" y="223"/>
                  </a:cubicBezTo>
                  <a:cubicBezTo>
                    <a:pt x="5" y="223"/>
                    <a:pt x="5" y="223"/>
                    <a:pt x="5" y="223"/>
                  </a:cubicBezTo>
                  <a:cubicBezTo>
                    <a:pt x="5" y="296"/>
                    <a:pt x="5" y="296"/>
                    <a:pt x="5" y="296"/>
                  </a:cubicBezTo>
                  <a:cubicBezTo>
                    <a:pt x="25" y="308"/>
                    <a:pt x="60" y="319"/>
                    <a:pt x="102" y="319"/>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1"/>
            <p:cNvSpPr>
              <a:spLocks noEditPoints="1"/>
            </p:cNvSpPr>
            <p:nvPr/>
          </p:nvSpPr>
          <p:spPr bwMode="auto">
            <a:xfrm>
              <a:off x="8003507" y="1418725"/>
              <a:ext cx="33338" cy="34925"/>
            </a:xfrm>
            <a:custGeom>
              <a:avLst/>
              <a:gdLst>
                <a:gd name="T0" fmla="*/ 45 w 53"/>
                <a:gd name="T1" fmla="*/ 45 h 53"/>
                <a:gd name="T2" fmla="*/ 26 w 53"/>
                <a:gd name="T3" fmla="*/ 53 h 53"/>
                <a:gd name="T4" fmla="*/ 8 w 53"/>
                <a:gd name="T5" fmla="*/ 45 h 53"/>
                <a:gd name="T6" fmla="*/ 0 w 53"/>
                <a:gd name="T7" fmla="*/ 26 h 53"/>
                <a:gd name="T8" fmla="*/ 8 w 53"/>
                <a:gd name="T9" fmla="*/ 7 h 53"/>
                <a:gd name="T10" fmla="*/ 26 w 53"/>
                <a:gd name="T11" fmla="*/ 0 h 53"/>
                <a:gd name="T12" fmla="*/ 45 w 53"/>
                <a:gd name="T13" fmla="*/ 7 h 53"/>
                <a:gd name="T14" fmla="*/ 53 w 53"/>
                <a:gd name="T15" fmla="*/ 26 h 53"/>
                <a:gd name="T16" fmla="*/ 45 w 53"/>
                <a:gd name="T17" fmla="*/ 45 h 53"/>
                <a:gd name="T18" fmla="*/ 10 w 53"/>
                <a:gd name="T19" fmla="*/ 10 h 53"/>
                <a:gd name="T20" fmla="*/ 4 w 53"/>
                <a:gd name="T21" fmla="*/ 26 h 53"/>
                <a:gd name="T22" fmla="*/ 10 w 53"/>
                <a:gd name="T23" fmla="*/ 42 h 53"/>
                <a:gd name="T24" fmla="*/ 26 w 53"/>
                <a:gd name="T25" fmla="*/ 49 h 53"/>
                <a:gd name="T26" fmla="*/ 42 w 53"/>
                <a:gd name="T27" fmla="*/ 42 h 53"/>
                <a:gd name="T28" fmla="*/ 49 w 53"/>
                <a:gd name="T29" fmla="*/ 26 h 53"/>
                <a:gd name="T30" fmla="*/ 42 w 53"/>
                <a:gd name="T31" fmla="*/ 10 h 53"/>
                <a:gd name="T32" fmla="*/ 26 w 53"/>
                <a:gd name="T33" fmla="*/ 3 h 53"/>
                <a:gd name="T34" fmla="*/ 10 w 53"/>
                <a:gd name="T35" fmla="*/ 10 h 53"/>
                <a:gd name="T36" fmla="*/ 26 w 53"/>
                <a:gd name="T37" fmla="*/ 12 h 53"/>
                <a:gd name="T38" fmla="*/ 34 w 53"/>
                <a:gd name="T39" fmla="*/ 13 h 53"/>
                <a:gd name="T40" fmla="*/ 38 w 53"/>
                <a:gd name="T41" fmla="*/ 20 h 53"/>
                <a:gd name="T42" fmla="*/ 35 w 53"/>
                <a:gd name="T43" fmla="*/ 26 h 53"/>
                <a:gd name="T44" fmla="*/ 31 w 53"/>
                <a:gd name="T45" fmla="*/ 27 h 53"/>
                <a:gd name="T46" fmla="*/ 36 w 53"/>
                <a:gd name="T47" fmla="*/ 30 h 53"/>
                <a:gd name="T48" fmla="*/ 38 w 53"/>
                <a:gd name="T49" fmla="*/ 34 h 53"/>
                <a:gd name="T50" fmla="*/ 38 w 53"/>
                <a:gd name="T51" fmla="*/ 36 h 53"/>
                <a:gd name="T52" fmla="*/ 38 w 53"/>
                <a:gd name="T53" fmla="*/ 39 h 53"/>
                <a:gd name="T54" fmla="*/ 38 w 53"/>
                <a:gd name="T55" fmla="*/ 40 h 53"/>
                <a:gd name="T56" fmla="*/ 38 w 53"/>
                <a:gd name="T57" fmla="*/ 40 h 53"/>
                <a:gd name="T58" fmla="*/ 33 w 53"/>
                <a:gd name="T59" fmla="*/ 40 h 53"/>
                <a:gd name="T60" fmla="*/ 33 w 53"/>
                <a:gd name="T61" fmla="*/ 40 h 53"/>
                <a:gd name="T62" fmla="*/ 33 w 53"/>
                <a:gd name="T63" fmla="*/ 40 h 53"/>
                <a:gd name="T64" fmla="*/ 33 w 53"/>
                <a:gd name="T65" fmla="*/ 39 h 53"/>
                <a:gd name="T66" fmla="*/ 33 w 53"/>
                <a:gd name="T67" fmla="*/ 37 h 53"/>
                <a:gd name="T68" fmla="*/ 30 w 53"/>
                <a:gd name="T69" fmla="*/ 30 h 53"/>
                <a:gd name="T70" fmla="*/ 25 w 53"/>
                <a:gd name="T71" fmla="*/ 29 h 53"/>
                <a:gd name="T72" fmla="*/ 21 w 53"/>
                <a:gd name="T73" fmla="*/ 29 h 53"/>
                <a:gd name="T74" fmla="*/ 21 w 53"/>
                <a:gd name="T75" fmla="*/ 40 h 53"/>
                <a:gd name="T76" fmla="*/ 16 w 53"/>
                <a:gd name="T77" fmla="*/ 40 h 53"/>
                <a:gd name="T78" fmla="*/ 16 w 53"/>
                <a:gd name="T79" fmla="*/ 12 h 53"/>
                <a:gd name="T80" fmla="*/ 26 w 53"/>
                <a:gd name="T81" fmla="*/ 12 h 53"/>
                <a:gd name="T82" fmla="*/ 31 w 53"/>
                <a:gd name="T83" fmla="*/ 16 h 53"/>
                <a:gd name="T84" fmla="*/ 25 w 53"/>
                <a:gd name="T85" fmla="*/ 15 h 53"/>
                <a:gd name="T86" fmla="*/ 21 w 53"/>
                <a:gd name="T87" fmla="*/ 15 h 53"/>
                <a:gd name="T88" fmla="*/ 21 w 53"/>
                <a:gd name="T89" fmla="*/ 26 h 53"/>
                <a:gd name="T90" fmla="*/ 25 w 53"/>
                <a:gd name="T91" fmla="*/ 26 h 53"/>
                <a:gd name="T92" fmla="*/ 30 w 53"/>
                <a:gd name="T93" fmla="*/ 25 h 53"/>
                <a:gd name="T94" fmla="*/ 33 w 53"/>
                <a:gd name="T95" fmla="*/ 20 h 53"/>
                <a:gd name="T96" fmla="*/ 31 w 53"/>
                <a:gd name="T97"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 h="53">
                  <a:moveTo>
                    <a:pt x="45" y="45"/>
                  </a:moveTo>
                  <a:cubicBezTo>
                    <a:pt x="40" y="50"/>
                    <a:pt x="34" y="53"/>
                    <a:pt x="26" y="53"/>
                  </a:cubicBezTo>
                  <a:cubicBezTo>
                    <a:pt x="19" y="53"/>
                    <a:pt x="13" y="50"/>
                    <a:pt x="8" y="45"/>
                  </a:cubicBezTo>
                  <a:cubicBezTo>
                    <a:pt x="2" y="40"/>
                    <a:pt x="0" y="33"/>
                    <a:pt x="0" y="26"/>
                  </a:cubicBezTo>
                  <a:cubicBezTo>
                    <a:pt x="0" y="19"/>
                    <a:pt x="3" y="13"/>
                    <a:pt x="8" y="7"/>
                  </a:cubicBezTo>
                  <a:cubicBezTo>
                    <a:pt x="13" y="2"/>
                    <a:pt x="19" y="0"/>
                    <a:pt x="26" y="0"/>
                  </a:cubicBezTo>
                  <a:cubicBezTo>
                    <a:pt x="34" y="0"/>
                    <a:pt x="40" y="2"/>
                    <a:pt x="45" y="7"/>
                  </a:cubicBezTo>
                  <a:cubicBezTo>
                    <a:pt x="50" y="13"/>
                    <a:pt x="53" y="19"/>
                    <a:pt x="53" y="26"/>
                  </a:cubicBezTo>
                  <a:cubicBezTo>
                    <a:pt x="53" y="33"/>
                    <a:pt x="50" y="40"/>
                    <a:pt x="45" y="45"/>
                  </a:cubicBezTo>
                  <a:close/>
                  <a:moveTo>
                    <a:pt x="10" y="10"/>
                  </a:moveTo>
                  <a:cubicBezTo>
                    <a:pt x="6" y="14"/>
                    <a:pt x="4" y="20"/>
                    <a:pt x="4" y="26"/>
                  </a:cubicBezTo>
                  <a:cubicBezTo>
                    <a:pt x="4" y="32"/>
                    <a:pt x="6" y="38"/>
                    <a:pt x="10" y="42"/>
                  </a:cubicBezTo>
                  <a:cubicBezTo>
                    <a:pt x="15" y="47"/>
                    <a:pt x="20" y="49"/>
                    <a:pt x="26" y="49"/>
                  </a:cubicBezTo>
                  <a:cubicBezTo>
                    <a:pt x="33" y="49"/>
                    <a:pt x="38" y="47"/>
                    <a:pt x="42" y="42"/>
                  </a:cubicBezTo>
                  <a:cubicBezTo>
                    <a:pt x="47" y="38"/>
                    <a:pt x="49" y="32"/>
                    <a:pt x="49" y="26"/>
                  </a:cubicBezTo>
                  <a:cubicBezTo>
                    <a:pt x="49" y="20"/>
                    <a:pt x="47" y="14"/>
                    <a:pt x="42" y="10"/>
                  </a:cubicBezTo>
                  <a:cubicBezTo>
                    <a:pt x="38" y="6"/>
                    <a:pt x="33" y="3"/>
                    <a:pt x="26" y="3"/>
                  </a:cubicBezTo>
                  <a:cubicBezTo>
                    <a:pt x="20" y="3"/>
                    <a:pt x="15" y="6"/>
                    <a:pt x="10" y="10"/>
                  </a:cubicBezTo>
                  <a:close/>
                  <a:moveTo>
                    <a:pt x="26" y="12"/>
                  </a:moveTo>
                  <a:cubicBezTo>
                    <a:pt x="29" y="12"/>
                    <a:pt x="32" y="12"/>
                    <a:pt x="34" y="13"/>
                  </a:cubicBezTo>
                  <a:cubicBezTo>
                    <a:pt x="37" y="14"/>
                    <a:pt x="38" y="16"/>
                    <a:pt x="38" y="20"/>
                  </a:cubicBezTo>
                  <a:cubicBezTo>
                    <a:pt x="38" y="22"/>
                    <a:pt x="37" y="24"/>
                    <a:pt x="35" y="26"/>
                  </a:cubicBezTo>
                  <a:cubicBezTo>
                    <a:pt x="34" y="26"/>
                    <a:pt x="33" y="27"/>
                    <a:pt x="31" y="27"/>
                  </a:cubicBezTo>
                  <a:cubicBezTo>
                    <a:pt x="33" y="27"/>
                    <a:pt x="35" y="28"/>
                    <a:pt x="36" y="30"/>
                  </a:cubicBezTo>
                  <a:cubicBezTo>
                    <a:pt x="37" y="31"/>
                    <a:pt x="38" y="33"/>
                    <a:pt x="38" y="34"/>
                  </a:cubicBezTo>
                  <a:cubicBezTo>
                    <a:pt x="38" y="36"/>
                    <a:pt x="38" y="36"/>
                    <a:pt x="38" y="36"/>
                  </a:cubicBezTo>
                  <a:cubicBezTo>
                    <a:pt x="38" y="37"/>
                    <a:pt x="38" y="38"/>
                    <a:pt x="38" y="39"/>
                  </a:cubicBezTo>
                  <a:cubicBezTo>
                    <a:pt x="38" y="39"/>
                    <a:pt x="38" y="40"/>
                    <a:pt x="38" y="40"/>
                  </a:cubicBezTo>
                  <a:cubicBezTo>
                    <a:pt x="38" y="40"/>
                    <a:pt x="38" y="40"/>
                    <a:pt x="38" y="40"/>
                  </a:cubicBezTo>
                  <a:cubicBezTo>
                    <a:pt x="33" y="40"/>
                    <a:pt x="33" y="40"/>
                    <a:pt x="33" y="40"/>
                  </a:cubicBezTo>
                  <a:cubicBezTo>
                    <a:pt x="33" y="40"/>
                    <a:pt x="33" y="40"/>
                    <a:pt x="33" y="40"/>
                  </a:cubicBezTo>
                  <a:cubicBezTo>
                    <a:pt x="33" y="40"/>
                    <a:pt x="33" y="40"/>
                    <a:pt x="33" y="40"/>
                  </a:cubicBezTo>
                  <a:cubicBezTo>
                    <a:pt x="33" y="39"/>
                    <a:pt x="33" y="39"/>
                    <a:pt x="33" y="39"/>
                  </a:cubicBezTo>
                  <a:cubicBezTo>
                    <a:pt x="33" y="37"/>
                    <a:pt x="33" y="37"/>
                    <a:pt x="33" y="37"/>
                  </a:cubicBezTo>
                  <a:cubicBezTo>
                    <a:pt x="33" y="33"/>
                    <a:pt x="32" y="31"/>
                    <a:pt x="30" y="30"/>
                  </a:cubicBezTo>
                  <a:cubicBezTo>
                    <a:pt x="29" y="29"/>
                    <a:pt x="27" y="29"/>
                    <a:pt x="25" y="29"/>
                  </a:cubicBezTo>
                  <a:cubicBezTo>
                    <a:pt x="21" y="29"/>
                    <a:pt x="21" y="29"/>
                    <a:pt x="21" y="29"/>
                  </a:cubicBezTo>
                  <a:cubicBezTo>
                    <a:pt x="21" y="40"/>
                    <a:pt x="21" y="40"/>
                    <a:pt x="21" y="40"/>
                  </a:cubicBezTo>
                  <a:cubicBezTo>
                    <a:pt x="16" y="40"/>
                    <a:pt x="16" y="40"/>
                    <a:pt x="16" y="40"/>
                  </a:cubicBezTo>
                  <a:cubicBezTo>
                    <a:pt x="16" y="12"/>
                    <a:pt x="16" y="12"/>
                    <a:pt x="16" y="12"/>
                  </a:cubicBezTo>
                  <a:lnTo>
                    <a:pt x="26" y="12"/>
                  </a:lnTo>
                  <a:close/>
                  <a:moveTo>
                    <a:pt x="31" y="16"/>
                  </a:moveTo>
                  <a:cubicBezTo>
                    <a:pt x="30" y="15"/>
                    <a:pt x="28" y="15"/>
                    <a:pt x="25" y="15"/>
                  </a:cubicBezTo>
                  <a:cubicBezTo>
                    <a:pt x="21" y="15"/>
                    <a:pt x="21" y="15"/>
                    <a:pt x="21" y="15"/>
                  </a:cubicBezTo>
                  <a:cubicBezTo>
                    <a:pt x="21" y="26"/>
                    <a:pt x="21" y="26"/>
                    <a:pt x="21" y="26"/>
                  </a:cubicBezTo>
                  <a:cubicBezTo>
                    <a:pt x="25" y="26"/>
                    <a:pt x="25" y="26"/>
                    <a:pt x="25" y="26"/>
                  </a:cubicBezTo>
                  <a:cubicBezTo>
                    <a:pt x="27" y="26"/>
                    <a:pt x="29" y="25"/>
                    <a:pt x="30" y="25"/>
                  </a:cubicBezTo>
                  <a:cubicBezTo>
                    <a:pt x="32" y="24"/>
                    <a:pt x="33" y="23"/>
                    <a:pt x="33" y="20"/>
                  </a:cubicBezTo>
                  <a:cubicBezTo>
                    <a:pt x="33" y="18"/>
                    <a:pt x="33" y="17"/>
                    <a:pt x="31" y="1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00531644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ppendix Titl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685800" y="952504"/>
            <a:ext cx="7543800" cy="5288909"/>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5"/>
          </p:nvPr>
        </p:nvSpPr>
        <p:spPr/>
        <p:txBody>
          <a:bodyPr/>
          <a:lstStyle/>
          <a:p>
            <a:fld id="{72A37493-773F-438F-B7E0-B7D425A341D6}" type="datetime1">
              <a:rPr lang="en-US" smtClean="0"/>
              <a:t>7/22/2021</a:t>
            </a:fld>
            <a:endParaRPr lang="en-US" dirty="0"/>
          </a:p>
        </p:txBody>
      </p:sp>
      <p:sp>
        <p:nvSpPr>
          <p:cNvPr id="11" name="Footer Placeholder 10"/>
          <p:cNvSpPr>
            <a:spLocks noGrp="1"/>
          </p:cNvSpPr>
          <p:nvPr>
            <p:ph type="ftr" sz="quarter" idx="16"/>
          </p:nvPr>
        </p:nvSpPr>
        <p:spPr/>
        <p:txBody>
          <a:bodyPr/>
          <a:lstStyle/>
          <a:p>
            <a:r>
              <a:rPr lang="en-US"/>
              <a:t>Synovus</a:t>
            </a:r>
            <a:endParaRPr lang="en-US" dirty="0"/>
          </a:p>
        </p:txBody>
      </p:sp>
      <p:sp>
        <p:nvSpPr>
          <p:cNvPr id="12" name="Slide Number Placeholder 11"/>
          <p:cNvSpPr>
            <a:spLocks noGrp="1"/>
          </p:cNvSpPr>
          <p:nvPr>
            <p:ph type="sldNum" sz="quarter" idx="17"/>
          </p:nvPr>
        </p:nvSpPr>
        <p:spPr/>
        <p:txBody>
          <a:bodyPr/>
          <a:lstStyle/>
          <a:p>
            <a:fld id="{EA6A5D38-418B-4A48-B32F-0231458F41CC}" type="slidenum">
              <a:rPr lang="en-US" smtClean="0"/>
              <a:pPr/>
              <a:t>‹#›</a:t>
            </a:fld>
            <a:endParaRPr lang="en-US" dirty="0"/>
          </a:p>
        </p:txBody>
      </p:sp>
      <p:sp>
        <p:nvSpPr>
          <p:cNvPr id="10" name="Text Placeholder 8"/>
          <p:cNvSpPr>
            <a:spLocks noGrp="1"/>
          </p:cNvSpPr>
          <p:nvPr>
            <p:ph type="body" sz="quarter" idx="14" hasCustomPrompt="1"/>
          </p:nvPr>
        </p:nvSpPr>
        <p:spPr>
          <a:xfrm>
            <a:off x="685803" y="6296350"/>
            <a:ext cx="7673975" cy="110800"/>
          </a:xfrm>
        </p:spPr>
        <p:txBody>
          <a:bodyPr anchor="b">
            <a:spAutoFit/>
          </a:bodyPr>
          <a:lstStyle>
            <a:lvl1pPr marL="0" marR="0" indent="0" algn="l" defTabSz="914400" rtl="0" eaLnBrk="1" fontAlgn="auto" latinLnBrk="0" hangingPunct="1">
              <a:lnSpc>
                <a:spcPct val="100000"/>
              </a:lnSpc>
              <a:spcBef>
                <a:spcPts val="0"/>
              </a:spcBef>
              <a:spcAft>
                <a:spcPts val="0"/>
              </a:spcAft>
              <a:buClrTx/>
              <a:buSzTx/>
              <a:buFontTx/>
              <a:buNone/>
              <a:tabLst/>
              <a:defRPr sz="800" baseline="0"/>
            </a:lvl1pPr>
          </a:lstStyle>
          <a:p>
            <a:pPr marL="168275" marR="0" lvl="0" indent="-168275"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data source. Format “Source:  Your source” (without quotation marks). Box will expand automatically for multiple lines. Won’t show if blank.</a:t>
            </a:r>
          </a:p>
        </p:txBody>
      </p:sp>
    </p:spTree>
    <p:extLst>
      <p:ext uri="{BB962C8B-B14F-4D97-AF65-F5344CB8AC3E}">
        <p14:creationId xmlns:p14="http://schemas.microsoft.com/office/powerpoint/2010/main" val="1436277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ppendix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8" name="Date Placeholder 7"/>
          <p:cNvSpPr>
            <a:spLocks noGrp="1"/>
          </p:cNvSpPr>
          <p:nvPr>
            <p:ph type="dt" sz="half" idx="15"/>
          </p:nvPr>
        </p:nvSpPr>
        <p:spPr/>
        <p:txBody>
          <a:bodyPr/>
          <a:lstStyle/>
          <a:p>
            <a:fld id="{B2824416-194C-47E5-86CA-CA03EEE0EB55}" type="datetime1">
              <a:rPr lang="en-US" smtClean="0"/>
              <a:t>7/22/2021</a:t>
            </a:fld>
            <a:endParaRPr lang="en-US" dirty="0"/>
          </a:p>
        </p:txBody>
      </p:sp>
      <p:sp>
        <p:nvSpPr>
          <p:cNvPr id="11" name="Footer Placeholder 10"/>
          <p:cNvSpPr>
            <a:spLocks noGrp="1"/>
          </p:cNvSpPr>
          <p:nvPr>
            <p:ph type="ftr" sz="quarter" idx="16"/>
          </p:nvPr>
        </p:nvSpPr>
        <p:spPr/>
        <p:txBody>
          <a:bodyPr/>
          <a:lstStyle/>
          <a:p>
            <a:r>
              <a:rPr lang="en-US"/>
              <a:t>Synovus</a:t>
            </a:r>
            <a:endParaRPr lang="en-US" dirty="0"/>
          </a:p>
        </p:txBody>
      </p:sp>
      <p:sp>
        <p:nvSpPr>
          <p:cNvPr id="12" name="Slide Number Placeholder 11"/>
          <p:cNvSpPr>
            <a:spLocks noGrp="1"/>
          </p:cNvSpPr>
          <p:nvPr>
            <p:ph type="sldNum" sz="quarter" idx="17"/>
          </p:nvPr>
        </p:nvSpPr>
        <p:spPr/>
        <p:txBody>
          <a:bodyPr/>
          <a:lstStyle/>
          <a:p>
            <a:fld id="{EA6A5D38-418B-4A48-B32F-0231458F41CC}" type="slidenum">
              <a:rPr lang="en-US" smtClean="0"/>
              <a:pPr/>
              <a:t>‹#›</a:t>
            </a:fld>
            <a:endParaRPr lang="en-US" dirty="0"/>
          </a:p>
        </p:txBody>
      </p:sp>
      <p:sp>
        <p:nvSpPr>
          <p:cNvPr id="9" name="Text Placeholder 8"/>
          <p:cNvSpPr>
            <a:spLocks noGrp="1"/>
          </p:cNvSpPr>
          <p:nvPr>
            <p:ph type="body" sz="quarter" idx="14" hasCustomPrompt="1"/>
          </p:nvPr>
        </p:nvSpPr>
        <p:spPr>
          <a:xfrm>
            <a:off x="685802" y="6296350"/>
            <a:ext cx="7673975" cy="110800"/>
          </a:xfrm>
        </p:spPr>
        <p:txBody>
          <a:bodyPr anchor="b">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800" baseline="0"/>
            </a:lvl1pPr>
          </a:lstStyle>
          <a:p>
            <a:pPr marL="168275" marR="0" lvl="0" indent="-168275"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data source. Format “Source:  Your source” (without quotation marks). Box will expand automatically for multiple lines. Won’t show if blank.</a:t>
            </a:r>
          </a:p>
        </p:txBody>
      </p:sp>
    </p:spTree>
    <p:extLst>
      <p:ext uri="{BB962C8B-B14F-4D97-AF65-F5344CB8AC3E}">
        <p14:creationId xmlns:p14="http://schemas.microsoft.com/office/powerpoint/2010/main" val="276935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10" name="Rectangle 9"/>
          <p:cNvSpPr/>
          <p:nvPr/>
        </p:nvSpPr>
        <p:spPr>
          <a:xfrm>
            <a:off x="6821425" y="0"/>
            <a:ext cx="232257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hasCustomPrompt="1"/>
          </p:nvPr>
        </p:nvSpPr>
        <p:spPr>
          <a:xfrm>
            <a:off x="685800" y="2938972"/>
            <a:ext cx="5712048" cy="1145779"/>
          </a:xfrm>
        </p:spPr>
        <p:txBody>
          <a:bodyPr anchor="t">
            <a:noAutofit/>
          </a:bodyPr>
          <a:lstStyle>
            <a:lvl1pPr algn="l">
              <a:lnSpc>
                <a:spcPct val="80000"/>
              </a:lnSpc>
              <a:defRPr sz="3200">
                <a:solidFill>
                  <a:schemeClr val="tx1"/>
                </a:solidFill>
              </a:defRPr>
            </a:lvl1pPr>
          </a:lstStyle>
          <a:p>
            <a:r>
              <a:rPr lang="en-US" dirty="0"/>
              <a:t>Click to enter Section title</a:t>
            </a:r>
          </a:p>
        </p:txBody>
      </p:sp>
      <p:sp>
        <p:nvSpPr>
          <p:cNvPr id="3" name="Subtitle 2"/>
          <p:cNvSpPr>
            <a:spLocks noGrp="1"/>
          </p:cNvSpPr>
          <p:nvPr>
            <p:ph type="subTitle" idx="1" hasCustomPrompt="1"/>
          </p:nvPr>
        </p:nvSpPr>
        <p:spPr>
          <a:xfrm>
            <a:off x="685801" y="2488795"/>
            <a:ext cx="5712049" cy="389467"/>
          </a:xfrm>
        </p:spPr>
        <p:txBody>
          <a:bodyPr anchor="t"/>
          <a:lstStyle>
            <a:lvl1pPr marL="0" indent="0" algn="l">
              <a:buNone/>
              <a:defRPr>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Section number or reference</a:t>
            </a:r>
          </a:p>
        </p:txBody>
      </p:sp>
      <p:sp>
        <p:nvSpPr>
          <p:cNvPr id="12" name="Rectangle 11"/>
          <p:cNvSpPr/>
          <p:nvPr/>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grpSp>
        <p:nvGrpSpPr>
          <p:cNvPr id="11" name="Group 10"/>
          <p:cNvGrpSpPr/>
          <p:nvPr/>
        </p:nvGrpSpPr>
        <p:grpSpPr>
          <a:xfrm>
            <a:off x="7179439" y="253915"/>
            <a:ext cx="1149351" cy="209550"/>
            <a:chOff x="6887494" y="1377450"/>
            <a:chExt cx="1149351" cy="209550"/>
          </a:xfrm>
          <a:solidFill>
            <a:srgbClr val="E61E24"/>
          </a:solidFill>
        </p:grpSpPr>
        <p:sp>
          <p:nvSpPr>
            <p:cNvPr id="15" name="Freeform 10"/>
            <p:cNvSpPr>
              <a:spLocks noEditPoints="1"/>
            </p:cNvSpPr>
            <p:nvPr/>
          </p:nvSpPr>
          <p:spPr bwMode="auto">
            <a:xfrm>
              <a:off x="6887494" y="1377450"/>
              <a:ext cx="1111250" cy="209550"/>
            </a:xfrm>
            <a:custGeom>
              <a:avLst/>
              <a:gdLst>
                <a:gd name="T0" fmla="*/ 1643 w 1718"/>
                <a:gd name="T1" fmla="*/ 167 h 319"/>
                <a:gd name="T2" fmla="*/ 1687 w 1718"/>
                <a:gd name="T3" fmla="*/ 127 h 319"/>
                <a:gd name="T4" fmla="*/ 1631 w 1718"/>
                <a:gd name="T5" fmla="*/ 60 h 319"/>
                <a:gd name="T6" fmla="*/ 1679 w 1718"/>
                <a:gd name="T7" fmla="*/ 255 h 319"/>
                <a:gd name="T8" fmla="*/ 1544 w 1718"/>
                <a:gd name="T9" fmla="*/ 244 h 319"/>
                <a:gd name="T10" fmla="*/ 1227 w 1718"/>
                <a:gd name="T11" fmla="*/ 123 h 319"/>
                <a:gd name="T12" fmla="*/ 1289 w 1718"/>
                <a:gd name="T13" fmla="*/ 108 h 319"/>
                <a:gd name="T14" fmla="*/ 1502 w 1718"/>
                <a:gd name="T15" fmla="*/ 223 h 319"/>
                <a:gd name="T16" fmla="*/ 1535 w 1718"/>
                <a:gd name="T17" fmla="*/ 85 h 319"/>
                <a:gd name="T18" fmla="*/ 1442 w 1718"/>
                <a:gd name="T19" fmla="*/ 85 h 319"/>
                <a:gd name="T20" fmla="*/ 1474 w 1718"/>
                <a:gd name="T21" fmla="*/ 223 h 319"/>
                <a:gd name="T22" fmla="*/ 1338 w 1718"/>
                <a:gd name="T23" fmla="*/ 108 h 319"/>
                <a:gd name="T24" fmla="*/ 1367 w 1718"/>
                <a:gd name="T25" fmla="*/ 67 h 319"/>
                <a:gd name="T26" fmla="*/ 1181 w 1718"/>
                <a:gd name="T27" fmla="*/ 85 h 319"/>
                <a:gd name="T28" fmla="*/ 1077 w 1718"/>
                <a:gd name="T29" fmla="*/ 110 h 319"/>
                <a:gd name="T30" fmla="*/ 1106 w 1718"/>
                <a:gd name="T31" fmla="*/ 67 h 319"/>
                <a:gd name="T32" fmla="*/ 994 w 1718"/>
                <a:gd name="T33" fmla="*/ 85 h 319"/>
                <a:gd name="T34" fmla="*/ 1142 w 1718"/>
                <a:gd name="T35" fmla="*/ 314 h 319"/>
                <a:gd name="T36" fmla="*/ 869 w 1718"/>
                <a:gd name="T37" fmla="*/ 83 h 319"/>
                <a:gd name="T38" fmla="*/ 787 w 1718"/>
                <a:gd name="T39" fmla="*/ 189 h 319"/>
                <a:gd name="T40" fmla="*/ 1003 w 1718"/>
                <a:gd name="T41" fmla="*/ 189 h 319"/>
                <a:gd name="T42" fmla="*/ 419 w 1718"/>
                <a:gd name="T43" fmla="*/ 121 h 319"/>
                <a:gd name="T44" fmla="*/ 494 w 1718"/>
                <a:gd name="T45" fmla="*/ 108 h 319"/>
                <a:gd name="T46" fmla="*/ 461 w 1718"/>
                <a:gd name="T47" fmla="*/ 295 h 319"/>
                <a:gd name="T48" fmla="*/ 554 w 1718"/>
                <a:gd name="T49" fmla="*/ 295 h 319"/>
                <a:gd name="T50" fmla="*/ 521 w 1718"/>
                <a:gd name="T51" fmla="*/ 128 h 319"/>
                <a:gd name="T52" fmla="*/ 706 w 1718"/>
                <a:gd name="T53" fmla="*/ 116 h 319"/>
                <a:gd name="T54" fmla="*/ 739 w 1718"/>
                <a:gd name="T55" fmla="*/ 67 h 319"/>
                <a:gd name="T56" fmla="*/ 653 w 1718"/>
                <a:gd name="T57" fmla="*/ 86 h 319"/>
                <a:gd name="T58" fmla="*/ 537 w 1718"/>
                <a:gd name="T59" fmla="*/ 67 h 319"/>
                <a:gd name="T60" fmla="*/ 377 w 1718"/>
                <a:gd name="T61" fmla="*/ 85 h 319"/>
                <a:gd name="T62" fmla="*/ 299 w 1718"/>
                <a:gd name="T63" fmla="*/ 109 h 319"/>
                <a:gd name="T64" fmla="*/ 324 w 1718"/>
                <a:gd name="T65" fmla="*/ 67 h 319"/>
                <a:gd name="T66" fmla="*/ 213 w 1718"/>
                <a:gd name="T67" fmla="*/ 85 h 319"/>
                <a:gd name="T68" fmla="*/ 310 w 1718"/>
                <a:gd name="T69" fmla="*/ 270 h 319"/>
                <a:gd name="T70" fmla="*/ 278 w 1718"/>
                <a:gd name="T71" fmla="*/ 312 h 319"/>
                <a:gd name="T72" fmla="*/ 378 w 1718"/>
                <a:gd name="T73" fmla="*/ 293 h 319"/>
                <a:gd name="T74" fmla="*/ 419 w 1718"/>
                <a:gd name="T75" fmla="*/ 121 h 319"/>
                <a:gd name="T76" fmla="*/ 121 w 1718"/>
                <a:gd name="T77" fmla="*/ 136 h 319"/>
                <a:gd name="T78" fmla="*/ 172 w 1718"/>
                <a:gd name="T79" fmla="*/ 85 h 319"/>
                <a:gd name="T80" fmla="*/ 103 w 1718"/>
                <a:gd name="T81" fmla="*/ 0 h 319"/>
                <a:gd name="T82" fmla="*/ 168 w 1718"/>
                <a:gd name="T83" fmla="*/ 241 h 319"/>
                <a:gd name="T84" fmla="*/ 5 w 1718"/>
                <a:gd name="T85" fmla="*/ 2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8" h="319">
                  <a:moveTo>
                    <a:pt x="1625" y="319"/>
                  </a:moveTo>
                  <a:cubicBezTo>
                    <a:pt x="1680" y="319"/>
                    <a:pt x="1718" y="290"/>
                    <a:pt x="1718" y="240"/>
                  </a:cubicBezTo>
                  <a:cubicBezTo>
                    <a:pt x="1718" y="193"/>
                    <a:pt x="1681" y="178"/>
                    <a:pt x="1643" y="167"/>
                  </a:cubicBezTo>
                  <a:cubicBezTo>
                    <a:pt x="1601" y="155"/>
                    <a:pt x="1582" y="149"/>
                    <a:pt x="1582" y="121"/>
                  </a:cubicBezTo>
                  <a:cubicBezTo>
                    <a:pt x="1582" y="97"/>
                    <a:pt x="1599" y="83"/>
                    <a:pt x="1629" y="83"/>
                  </a:cubicBezTo>
                  <a:cubicBezTo>
                    <a:pt x="1660" y="83"/>
                    <a:pt x="1678" y="97"/>
                    <a:pt x="1687" y="127"/>
                  </a:cubicBezTo>
                  <a:cubicBezTo>
                    <a:pt x="1703" y="127"/>
                    <a:pt x="1703" y="127"/>
                    <a:pt x="1703" y="127"/>
                  </a:cubicBezTo>
                  <a:cubicBezTo>
                    <a:pt x="1703" y="75"/>
                    <a:pt x="1703" y="75"/>
                    <a:pt x="1703" y="75"/>
                  </a:cubicBezTo>
                  <a:cubicBezTo>
                    <a:pt x="1685" y="67"/>
                    <a:pt x="1659" y="60"/>
                    <a:pt x="1631" y="60"/>
                  </a:cubicBezTo>
                  <a:cubicBezTo>
                    <a:pt x="1578" y="60"/>
                    <a:pt x="1542" y="88"/>
                    <a:pt x="1542" y="136"/>
                  </a:cubicBezTo>
                  <a:cubicBezTo>
                    <a:pt x="1542" y="184"/>
                    <a:pt x="1580" y="198"/>
                    <a:pt x="1617" y="209"/>
                  </a:cubicBezTo>
                  <a:cubicBezTo>
                    <a:pt x="1660" y="221"/>
                    <a:pt x="1679" y="228"/>
                    <a:pt x="1679" y="255"/>
                  </a:cubicBezTo>
                  <a:cubicBezTo>
                    <a:pt x="1679" y="281"/>
                    <a:pt x="1659" y="296"/>
                    <a:pt x="1626" y="296"/>
                  </a:cubicBezTo>
                  <a:cubicBezTo>
                    <a:pt x="1592" y="296"/>
                    <a:pt x="1570" y="279"/>
                    <a:pt x="1560" y="244"/>
                  </a:cubicBezTo>
                  <a:cubicBezTo>
                    <a:pt x="1544" y="244"/>
                    <a:pt x="1544" y="244"/>
                    <a:pt x="1544" y="244"/>
                  </a:cubicBezTo>
                  <a:cubicBezTo>
                    <a:pt x="1544" y="300"/>
                    <a:pt x="1544" y="300"/>
                    <a:pt x="1544" y="300"/>
                  </a:cubicBezTo>
                  <a:cubicBezTo>
                    <a:pt x="1562" y="310"/>
                    <a:pt x="1591" y="319"/>
                    <a:pt x="1625" y="319"/>
                  </a:cubicBezTo>
                  <a:moveTo>
                    <a:pt x="1227" y="123"/>
                  </a:moveTo>
                  <a:cubicBezTo>
                    <a:pt x="1240" y="93"/>
                    <a:pt x="1248" y="84"/>
                    <a:pt x="1265" y="84"/>
                  </a:cubicBezTo>
                  <a:cubicBezTo>
                    <a:pt x="1267" y="84"/>
                    <a:pt x="1267" y="84"/>
                    <a:pt x="1267" y="84"/>
                  </a:cubicBezTo>
                  <a:cubicBezTo>
                    <a:pt x="1283" y="84"/>
                    <a:pt x="1289" y="93"/>
                    <a:pt x="1289" y="108"/>
                  </a:cubicBezTo>
                  <a:cubicBezTo>
                    <a:pt x="1289" y="220"/>
                    <a:pt x="1289" y="220"/>
                    <a:pt x="1289" y="220"/>
                  </a:cubicBezTo>
                  <a:cubicBezTo>
                    <a:pt x="1289" y="283"/>
                    <a:pt x="1333" y="319"/>
                    <a:pt x="1404" y="319"/>
                  </a:cubicBezTo>
                  <a:cubicBezTo>
                    <a:pt x="1462" y="319"/>
                    <a:pt x="1502" y="282"/>
                    <a:pt x="1502" y="223"/>
                  </a:cubicBezTo>
                  <a:cubicBezTo>
                    <a:pt x="1502" y="119"/>
                    <a:pt x="1502" y="119"/>
                    <a:pt x="1502" y="119"/>
                  </a:cubicBezTo>
                  <a:cubicBezTo>
                    <a:pt x="1502" y="96"/>
                    <a:pt x="1510" y="88"/>
                    <a:pt x="1527" y="86"/>
                  </a:cubicBezTo>
                  <a:cubicBezTo>
                    <a:pt x="1535" y="85"/>
                    <a:pt x="1535" y="85"/>
                    <a:pt x="1535" y="85"/>
                  </a:cubicBezTo>
                  <a:cubicBezTo>
                    <a:pt x="1535" y="67"/>
                    <a:pt x="1535" y="67"/>
                    <a:pt x="1535" y="67"/>
                  </a:cubicBezTo>
                  <a:cubicBezTo>
                    <a:pt x="1442" y="67"/>
                    <a:pt x="1442" y="67"/>
                    <a:pt x="1442" y="67"/>
                  </a:cubicBezTo>
                  <a:cubicBezTo>
                    <a:pt x="1442" y="85"/>
                    <a:pt x="1442" y="85"/>
                    <a:pt x="1442" y="85"/>
                  </a:cubicBezTo>
                  <a:cubicBezTo>
                    <a:pt x="1449" y="86"/>
                    <a:pt x="1449" y="86"/>
                    <a:pt x="1449" y="86"/>
                  </a:cubicBezTo>
                  <a:cubicBezTo>
                    <a:pt x="1467" y="88"/>
                    <a:pt x="1474" y="96"/>
                    <a:pt x="1474" y="119"/>
                  </a:cubicBezTo>
                  <a:cubicBezTo>
                    <a:pt x="1474" y="223"/>
                    <a:pt x="1474" y="223"/>
                    <a:pt x="1474" y="223"/>
                  </a:cubicBezTo>
                  <a:cubicBezTo>
                    <a:pt x="1474" y="269"/>
                    <a:pt x="1446" y="292"/>
                    <a:pt x="1406" y="292"/>
                  </a:cubicBezTo>
                  <a:cubicBezTo>
                    <a:pt x="1366" y="292"/>
                    <a:pt x="1338" y="269"/>
                    <a:pt x="1338" y="223"/>
                  </a:cubicBezTo>
                  <a:cubicBezTo>
                    <a:pt x="1338" y="108"/>
                    <a:pt x="1338" y="108"/>
                    <a:pt x="1338" y="108"/>
                  </a:cubicBezTo>
                  <a:cubicBezTo>
                    <a:pt x="1338" y="93"/>
                    <a:pt x="1344" y="87"/>
                    <a:pt x="1356" y="86"/>
                  </a:cubicBezTo>
                  <a:cubicBezTo>
                    <a:pt x="1367" y="85"/>
                    <a:pt x="1367" y="85"/>
                    <a:pt x="1367" y="85"/>
                  </a:cubicBezTo>
                  <a:cubicBezTo>
                    <a:pt x="1367" y="67"/>
                    <a:pt x="1367" y="67"/>
                    <a:pt x="1367" y="67"/>
                  </a:cubicBezTo>
                  <a:cubicBezTo>
                    <a:pt x="1173" y="67"/>
                    <a:pt x="1173" y="67"/>
                    <a:pt x="1173" y="67"/>
                  </a:cubicBezTo>
                  <a:cubicBezTo>
                    <a:pt x="1173" y="85"/>
                    <a:pt x="1173" y="85"/>
                    <a:pt x="1173" y="85"/>
                  </a:cubicBezTo>
                  <a:cubicBezTo>
                    <a:pt x="1181" y="85"/>
                    <a:pt x="1181" y="85"/>
                    <a:pt x="1181" y="85"/>
                  </a:cubicBezTo>
                  <a:cubicBezTo>
                    <a:pt x="1201" y="87"/>
                    <a:pt x="1208" y="99"/>
                    <a:pt x="1199" y="119"/>
                  </a:cubicBezTo>
                  <a:cubicBezTo>
                    <a:pt x="1140" y="257"/>
                    <a:pt x="1140" y="257"/>
                    <a:pt x="1140" y="257"/>
                  </a:cubicBezTo>
                  <a:cubicBezTo>
                    <a:pt x="1077" y="110"/>
                    <a:pt x="1077" y="110"/>
                    <a:pt x="1077" y="110"/>
                  </a:cubicBezTo>
                  <a:cubicBezTo>
                    <a:pt x="1071" y="96"/>
                    <a:pt x="1077" y="87"/>
                    <a:pt x="1094" y="86"/>
                  </a:cubicBezTo>
                  <a:cubicBezTo>
                    <a:pt x="1106" y="85"/>
                    <a:pt x="1106" y="85"/>
                    <a:pt x="1106" y="85"/>
                  </a:cubicBezTo>
                  <a:cubicBezTo>
                    <a:pt x="1106" y="67"/>
                    <a:pt x="1106" y="67"/>
                    <a:pt x="1106" y="67"/>
                  </a:cubicBezTo>
                  <a:cubicBezTo>
                    <a:pt x="987" y="67"/>
                    <a:pt x="987" y="67"/>
                    <a:pt x="987" y="67"/>
                  </a:cubicBezTo>
                  <a:cubicBezTo>
                    <a:pt x="987" y="85"/>
                    <a:pt x="987" y="85"/>
                    <a:pt x="987" y="85"/>
                  </a:cubicBezTo>
                  <a:cubicBezTo>
                    <a:pt x="994" y="85"/>
                    <a:pt x="994" y="85"/>
                    <a:pt x="994" y="85"/>
                  </a:cubicBezTo>
                  <a:cubicBezTo>
                    <a:pt x="1009" y="87"/>
                    <a:pt x="1014" y="91"/>
                    <a:pt x="1024" y="113"/>
                  </a:cubicBezTo>
                  <a:cubicBezTo>
                    <a:pt x="1114" y="314"/>
                    <a:pt x="1114" y="314"/>
                    <a:pt x="1114" y="314"/>
                  </a:cubicBezTo>
                  <a:cubicBezTo>
                    <a:pt x="1142" y="314"/>
                    <a:pt x="1142" y="314"/>
                    <a:pt x="1142" y="314"/>
                  </a:cubicBezTo>
                  <a:lnTo>
                    <a:pt x="1227" y="123"/>
                  </a:lnTo>
                  <a:close/>
                  <a:moveTo>
                    <a:pt x="787" y="189"/>
                  </a:moveTo>
                  <a:cubicBezTo>
                    <a:pt x="787" y="130"/>
                    <a:pt x="813" y="83"/>
                    <a:pt x="869" y="83"/>
                  </a:cubicBezTo>
                  <a:cubicBezTo>
                    <a:pt x="924" y="83"/>
                    <a:pt x="950" y="130"/>
                    <a:pt x="950" y="190"/>
                  </a:cubicBezTo>
                  <a:cubicBezTo>
                    <a:pt x="950" y="249"/>
                    <a:pt x="924" y="296"/>
                    <a:pt x="869" y="296"/>
                  </a:cubicBezTo>
                  <a:cubicBezTo>
                    <a:pt x="814" y="296"/>
                    <a:pt x="787" y="249"/>
                    <a:pt x="787" y="189"/>
                  </a:cubicBezTo>
                  <a:moveTo>
                    <a:pt x="735" y="190"/>
                  </a:moveTo>
                  <a:cubicBezTo>
                    <a:pt x="735" y="264"/>
                    <a:pt x="790" y="319"/>
                    <a:pt x="869" y="319"/>
                  </a:cubicBezTo>
                  <a:cubicBezTo>
                    <a:pt x="947" y="319"/>
                    <a:pt x="1003" y="264"/>
                    <a:pt x="1003" y="189"/>
                  </a:cubicBezTo>
                  <a:cubicBezTo>
                    <a:pt x="1003" y="115"/>
                    <a:pt x="947" y="60"/>
                    <a:pt x="869" y="60"/>
                  </a:cubicBezTo>
                  <a:cubicBezTo>
                    <a:pt x="791" y="60"/>
                    <a:pt x="735" y="115"/>
                    <a:pt x="735" y="190"/>
                  </a:cubicBezTo>
                  <a:moveTo>
                    <a:pt x="419" y="121"/>
                  </a:moveTo>
                  <a:cubicBezTo>
                    <a:pt x="436" y="92"/>
                    <a:pt x="446" y="84"/>
                    <a:pt x="465" y="84"/>
                  </a:cubicBezTo>
                  <a:cubicBezTo>
                    <a:pt x="468" y="84"/>
                    <a:pt x="468" y="84"/>
                    <a:pt x="468" y="84"/>
                  </a:cubicBezTo>
                  <a:cubicBezTo>
                    <a:pt x="486" y="84"/>
                    <a:pt x="494" y="93"/>
                    <a:pt x="494" y="108"/>
                  </a:cubicBezTo>
                  <a:cubicBezTo>
                    <a:pt x="494" y="263"/>
                    <a:pt x="494" y="263"/>
                    <a:pt x="494" y="263"/>
                  </a:cubicBezTo>
                  <a:cubicBezTo>
                    <a:pt x="494" y="284"/>
                    <a:pt x="486" y="291"/>
                    <a:pt x="468" y="293"/>
                  </a:cubicBezTo>
                  <a:cubicBezTo>
                    <a:pt x="461" y="295"/>
                    <a:pt x="461" y="295"/>
                    <a:pt x="461" y="295"/>
                  </a:cubicBezTo>
                  <a:cubicBezTo>
                    <a:pt x="461" y="312"/>
                    <a:pt x="461" y="312"/>
                    <a:pt x="461" y="312"/>
                  </a:cubicBezTo>
                  <a:cubicBezTo>
                    <a:pt x="554" y="312"/>
                    <a:pt x="554" y="312"/>
                    <a:pt x="554" y="312"/>
                  </a:cubicBezTo>
                  <a:cubicBezTo>
                    <a:pt x="554" y="295"/>
                    <a:pt x="554" y="295"/>
                    <a:pt x="554" y="295"/>
                  </a:cubicBezTo>
                  <a:cubicBezTo>
                    <a:pt x="547" y="293"/>
                    <a:pt x="547" y="293"/>
                    <a:pt x="547" y="293"/>
                  </a:cubicBezTo>
                  <a:cubicBezTo>
                    <a:pt x="529" y="291"/>
                    <a:pt x="521" y="284"/>
                    <a:pt x="521" y="263"/>
                  </a:cubicBezTo>
                  <a:cubicBezTo>
                    <a:pt x="521" y="128"/>
                    <a:pt x="521" y="128"/>
                    <a:pt x="521" y="128"/>
                  </a:cubicBezTo>
                  <a:cubicBezTo>
                    <a:pt x="678" y="314"/>
                    <a:pt x="678" y="314"/>
                    <a:pt x="678" y="314"/>
                  </a:cubicBezTo>
                  <a:cubicBezTo>
                    <a:pt x="706" y="314"/>
                    <a:pt x="706" y="314"/>
                    <a:pt x="706" y="314"/>
                  </a:cubicBezTo>
                  <a:cubicBezTo>
                    <a:pt x="706" y="116"/>
                    <a:pt x="706" y="116"/>
                    <a:pt x="706" y="116"/>
                  </a:cubicBezTo>
                  <a:cubicBezTo>
                    <a:pt x="706" y="95"/>
                    <a:pt x="714" y="88"/>
                    <a:pt x="731" y="86"/>
                  </a:cubicBezTo>
                  <a:cubicBezTo>
                    <a:pt x="739" y="85"/>
                    <a:pt x="739" y="85"/>
                    <a:pt x="739" y="85"/>
                  </a:cubicBezTo>
                  <a:cubicBezTo>
                    <a:pt x="739" y="67"/>
                    <a:pt x="739" y="67"/>
                    <a:pt x="739" y="67"/>
                  </a:cubicBezTo>
                  <a:cubicBezTo>
                    <a:pt x="646" y="67"/>
                    <a:pt x="646" y="67"/>
                    <a:pt x="646" y="67"/>
                  </a:cubicBezTo>
                  <a:cubicBezTo>
                    <a:pt x="646" y="85"/>
                    <a:pt x="646" y="85"/>
                    <a:pt x="646" y="85"/>
                  </a:cubicBezTo>
                  <a:cubicBezTo>
                    <a:pt x="653" y="86"/>
                    <a:pt x="653" y="86"/>
                    <a:pt x="653" y="86"/>
                  </a:cubicBezTo>
                  <a:cubicBezTo>
                    <a:pt x="670" y="88"/>
                    <a:pt x="678" y="95"/>
                    <a:pt x="678" y="116"/>
                  </a:cubicBezTo>
                  <a:cubicBezTo>
                    <a:pt x="678" y="239"/>
                    <a:pt x="678" y="239"/>
                    <a:pt x="678" y="239"/>
                  </a:cubicBezTo>
                  <a:cubicBezTo>
                    <a:pt x="537" y="67"/>
                    <a:pt x="537" y="67"/>
                    <a:pt x="537" y="67"/>
                  </a:cubicBezTo>
                  <a:cubicBezTo>
                    <a:pt x="369" y="67"/>
                    <a:pt x="369" y="67"/>
                    <a:pt x="369" y="67"/>
                  </a:cubicBezTo>
                  <a:cubicBezTo>
                    <a:pt x="369" y="85"/>
                    <a:pt x="369" y="85"/>
                    <a:pt x="369" y="85"/>
                  </a:cubicBezTo>
                  <a:cubicBezTo>
                    <a:pt x="377" y="85"/>
                    <a:pt x="377" y="85"/>
                    <a:pt x="377" y="85"/>
                  </a:cubicBezTo>
                  <a:cubicBezTo>
                    <a:pt x="397" y="87"/>
                    <a:pt x="403" y="97"/>
                    <a:pt x="390" y="117"/>
                  </a:cubicBezTo>
                  <a:cubicBezTo>
                    <a:pt x="347" y="187"/>
                    <a:pt x="347" y="187"/>
                    <a:pt x="347" y="187"/>
                  </a:cubicBezTo>
                  <a:cubicBezTo>
                    <a:pt x="299" y="109"/>
                    <a:pt x="299" y="109"/>
                    <a:pt x="299" y="109"/>
                  </a:cubicBezTo>
                  <a:cubicBezTo>
                    <a:pt x="291" y="95"/>
                    <a:pt x="296" y="87"/>
                    <a:pt x="312" y="86"/>
                  </a:cubicBezTo>
                  <a:cubicBezTo>
                    <a:pt x="324" y="85"/>
                    <a:pt x="324" y="85"/>
                    <a:pt x="324" y="85"/>
                  </a:cubicBezTo>
                  <a:cubicBezTo>
                    <a:pt x="324" y="67"/>
                    <a:pt x="324" y="67"/>
                    <a:pt x="324" y="67"/>
                  </a:cubicBezTo>
                  <a:cubicBezTo>
                    <a:pt x="205" y="67"/>
                    <a:pt x="205" y="67"/>
                    <a:pt x="205" y="67"/>
                  </a:cubicBezTo>
                  <a:cubicBezTo>
                    <a:pt x="205" y="85"/>
                    <a:pt x="205" y="85"/>
                    <a:pt x="205" y="85"/>
                  </a:cubicBezTo>
                  <a:cubicBezTo>
                    <a:pt x="213" y="85"/>
                    <a:pt x="213" y="85"/>
                    <a:pt x="213" y="85"/>
                  </a:cubicBezTo>
                  <a:cubicBezTo>
                    <a:pt x="228" y="87"/>
                    <a:pt x="231" y="92"/>
                    <a:pt x="245" y="112"/>
                  </a:cubicBezTo>
                  <a:cubicBezTo>
                    <a:pt x="310" y="216"/>
                    <a:pt x="310" y="216"/>
                    <a:pt x="310" y="216"/>
                  </a:cubicBezTo>
                  <a:cubicBezTo>
                    <a:pt x="310" y="270"/>
                    <a:pt x="310" y="270"/>
                    <a:pt x="310" y="270"/>
                  </a:cubicBezTo>
                  <a:cubicBezTo>
                    <a:pt x="310" y="286"/>
                    <a:pt x="303" y="292"/>
                    <a:pt x="290" y="293"/>
                  </a:cubicBezTo>
                  <a:cubicBezTo>
                    <a:pt x="278" y="295"/>
                    <a:pt x="278" y="295"/>
                    <a:pt x="278" y="295"/>
                  </a:cubicBezTo>
                  <a:cubicBezTo>
                    <a:pt x="278" y="312"/>
                    <a:pt x="278" y="312"/>
                    <a:pt x="278" y="312"/>
                  </a:cubicBezTo>
                  <a:cubicBezTo>
                    <a:pt x="389" y="312"/>
                    <a:pt x="389" y="312"/>
                    <a:pt x="389" y="312"/>
                  </a:cubicBezTo>
                  <a:cubicBezTo>
                    <a:pt x="389" y="295"/>
                    <a:pt x="389" y="295"/>
                    <a:pt x="389" y="295"/>
                  </a:cubicBezTo>
                  <a:cubicBezTo>
                    <a:pt x="378" y="293"/>
                    <a:pt x="378" y="293"/>
                    <a:pt x="378" y="293"/>
                  </a:cubicBezTo>
                  <a:cubicBezTo>
                    <a:pt x="365" y="292"/>
                    <a:pt x="359" y="286"/>
                    <a:pt x="359" y="270"/>
                  </a:cubicBezTo>
                  <a:cubicBezTo>
                    <a:pt x="359" y="216"/>
                    <a:pt x="359" y="216"/>
                    <a:pt x="359" y="216"/>
                  </a:cubicBezTo>
                  <a:lnTo>
                    <a:pt x="419" y="121"/>
                  </a:lnTo>
                  <a:close/>
                  <a:moveTo>
                    <a:pt x="102" y="319"/>
                  </a:moveTo>
                  <a:cubicBezTo>
                    <a:pt x="167" y="319"/>
                    <a:pt x="211" y="284"/>
                    <a:pt x="211" y="223"/>
                  </a:cubicBezTo>
                  <a:cubicBezTo>
                    <a:pt x="211" y="167"/>
                    <a:pt x="167" y="150"/>
                    <a:pt x="121" y="136"/>
                  </a:cubicBezTo>
                  <a:cubicBezTo>
                    <a:pt x="72" y="120"/>
                    <a:pt x="43" y="110"/>
                    <a:pt x="43" y="74"/>
                  </a:cubicBezTo>
                  <a:cubicBezTo>
                    <a:pt x="43" y="44"/>
                    <a:pt x="64" y="25"/>
                    <a:pt x="102" y="25"/>
                  </a:cubicBezTo>
                  <a:cubicBezTo>
                    <a:pt x="140" y="25"/>
                    <a:pt x="158" y="41"/>
                    <a:pt x="172" y="85"/>
                  </a:cubicBezTo>
                  <a:cubicBezTo>
                    <a:pt x="189" y="85"/>
                    <a:pt x="189" y="85"/>
                    <a:pt x="189" y="85"/>
                  </a:cubicBezTo>
                  <a:cubicBezTo>
                    <a:pt x="189" y="17"/>
                    <a:pt x="189" y="17"/>
                    <a:pt x="189" y="17"/>
                  </a:cubicBezTo>
                  <a:cubicBezTo>
                    <a:pt x="167" y="7"/>
                    <a:pt x="140" y="0"/>
                    <a:pt x="103" y="0"/>
                  </a:cubicBezTo>
                  <a:cubicBezTo>
                    <a:pt x="41" y="0"/>
                    <a:pt x="0" y="34"/>
                    <a:pt x="0" y="92"/>
                  </a:cubicBezTo>
                  <a:cubicBezTo>
                    <a:pt x="0" y="150"/>
                    <a:pt x="45" y="167"/>
                    <a:pt x="91" y="182"/>
                  </a:cubicBezTo>
                  <a:cubicBezTo>
                    <a:pt x="140" y="197"/>
                    <a:pt x="168" y="206"/>
                    <a:pt x="168" y="241"/>
                  </a:cubicBezTo>
                  <a:cubicBezTo>
                    <a:pt x="168" y="275"/>
                    <a:pt x="146" y="295"/>
                    <a:pt x="104" y="295"/>
                  </a:cubicBezTo>
                  <a:cubicBezTo>
                    <a:pt x="61" y="295"/>
                    <a:pt x="37" y="273"/>
                    <a:pt x="22" y="223"/>
                  </a:cubicBezTo>
                  <a:cubicBezTo>
                    <a:pt x="5" y="223"/>
                    <a:pt x="5" y="223"/>
                    <a:pt x="5" y="223"/>
                  </a:cubicBezTo>
                  <a:cubicBezTo>
                    <a:pt x="5" y="296"/>
                    <a:pt x="5" y="296"/>
                    <a:pt x="5" y="296"/>
                  </a:cubicBezTo>
                  <a:cubicBezTo>
                    <a:pt x="25" y="308"/>
                    <a:pt x="60" y="319"/>
                    <a:pt x="102" y="319"/>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1"/>
            <p:cNvSpPr>
              <a:spLocks noEditPoints="1"/>
            </p:cNvSpPr>
            <p:nvPr/>
          </p:nvSpPr>
          <p:spPr bwMode="auto">
            <a:xfrm>
              <a:off x="8003507" y="1418725"/>
              <a:ext cx="33338" cy="34925"/>
            </a:xfrm>
            <a:custGeom>
              <a:avLst/>
              <a:gdLst>
                <a:gd name="T0" fmla="*/ 45 w 53"/>
                <a:gd name="T1" fmla="*/ 45 h 53"/>
                <a:gd name="T2" fmla="*/ 26 w 53"/>
                <a:gd name="T3" fmla="*/ 53 h 53"/>
                <a:gd name="T4" fmla="*/ 8 w 53"/>
                <a:gd name="T5" fmla="*/ 45 h 53"/>
                <a:gd name="T6" fmla="*/ 0 w 53"/>
                <a:gd name="T7" fmla="*/ 26 h 53"/>
                <a:gd name="T8" fmla="*/ 8 w 53"/>
                <a:gd name="T9" fmla="*/ 7 h 53"/>
                <a:gd name="T10" fmla="*/ 26 w 53"/>
                <a:gd name="T11" fmla="*/ 0 h 53"/>
                <a:gd name="T12" fmla="*/ 45 w 53"/>
                <a:gd name="T13" fmla="*/ 7 h 53"/>
                <a:gd name="T14" fmla="*/ 53 w 53"/>
                <a:gd name="T15" fmla="*/ 26 h 53"/>
                <a:gd name="T16" fmla="*/ 45 w 53"/>
                <a:gd name="T17" fmla="*/ 45 h 53"/>
                <a:gd name="T18" fmla="*/ 10 w 53"/>
                <a:gd name="T19" fmla="*/ 10 h 53"/>
                <a:gd name="T20" fmla="*/ 4 w 53"/>
                <a:gd name="T21" fmla="*/ 26 h 53"/>
                <a:gd name="T22" fmla="*/ 10 w 53"/>
                <a:gd name="T23" fmla="*/ 42 h 53"/>
                <a:gd name="T24" fmla="*/ 26 w 53"/>
                <a:gd name="T25" fmla="*/ 49 h 53"/>
                <a:gd name="T26" fmla="*/ 42 w 53"/>
                <a:gd name="T27" fmla="*/ 42 h 53"/>
                <a:gd name="T28" fmla="*/ 49 w 53"/>
                <a:gd name="T29" fmla="*/ 26 h 53"/>
                <a:gd name="T30" fmla="*/ 42 w 53"/>
                <a:gd name="T31" fmla="*/ 10 h 53"/>
                <a:gd name="T32" fmla="*/ 26 w 53"/>
                <a:gd name="T33" fmla="*/ 3 h 53"/>
                <a:gd name="T34" fmla="*/ 10 w 53"/>
                <a:gd name="T35" fmla="*/ 10 h 53"/>
                <a:gd name="T36" fmla="*/ 26 w 53"/>
                <a:gd name="T37" fmla="*/ 12 h 53"/>
                <a:gd name="T38" fmla="*/ 34 w 53"/>
                <a:gd name="T39" fmla="*/ 13 h 53"/>
                <a:gd name="T40" fmla="*/ 38 w 53"/>
                <a:gd name="T41" fmla="*/ 20 h 53"/>
                <a:gd name="T42" fmla="*/ 35 w 53"/>
                <a:gd name="T43" fmla="*/ 26 h 53"/>
                <a:gd name="T44" fmla="*/ 31 w 53"/>
                <a:gd name="T45" fmla="*/ 27 h 53"/>
                <a:gd name="T46" fmla="*/ 36 w 53"/>
                <a:gd name="T47" fmla="*/ 30 h 53"/>
                <a:gd name="T48" fmla="*/ 38 w 53"/>
                <a:gd name="T49" fmla="*/ 34 h 53"/>
                <a:gd name="T50" fmla="*/ 38 w 53"/>
                <a:gd name="T51" fmla="*/ 36 h 53"/>
                <a:gd name="T52" fmla="*/ 38 w 53"/>
                <a:gd name="T53" fmla="*/ 39 h 53"/>
                <a:gd name="T54" fmla="*/ 38 w 53"/>
                <a:gd name="T55" fmla="*/ 40 h 53"/>
                <a:gd name="T56" fmla="*/ 38 w 53"/>
                <a:gd name="T57" fmla="*/ 40 h 53"/>
                <a:gd name="T58" fmla="*/ 33 w 53"/>
                <a:gd name="T59" fmla="*/ 40 h 53"/>
                <a:gd name="T60" fmla="*/ 33 w 53"/>
                <a:gd name="T61" fmla="*/ 40 h 53"/>
                <a:gd name="T62" fmla="*/ 33 w 53"/>
                <a:gd name="T63" fmla="*/ 40 h 53"/>
                <a:gd name="T64" fmla="*/ 33 w 53"/>
                <a:gd name="T65" fmla="*/ 39 h 53"/>
                <a:gd name="T66" fmla="*/ 33 w 53"/>
                <a:gd name="T67" fmla="*/ 37 h 53"/>
                <a:gd name="T68" fmla="*/ 30 w 53"/>
                <a:gd name="T69" fmla="*/ 30 h 53"/>
                <a:gd name="T70" fmla="*/ 25 w 53"/>
                <a:gd name="T71" fmla="*/ 29 h 53"/>
                <a:gd name="T72" fmla="*/ 21 w 53"/>
                <a:gd name="T73" fmla="*/ 29 h 53"/>
                <a:gd name="T74" fmla="*/ 21 w 53"/>
                <a:gd name="T75" fmla="*/ 40 h 53"/>
                <a:gd name="T76" fmla="*/ 16 w 53"/>
                <a:gd name="T77" fmla="*/ 40 h 53"/>
                <a:gd name="T78" fmla="*/ 16 w 53"/>
                <a:gd name="T79" fmla="*/ 12 h 53"/>
                <a:gd name="T80" fmla="*/ 26 w 53"/>
                <a:gd name="T81" fmla="*/ 12 h 53"/>
                <a:gd name="T82" fmla="*/ 31 w 53"/>
                <a:gd name="T83" fmla="*/ 16 h 53"/>
                <a:gd name="T84" fmla="*/ 25 w 53"/>
                <a:gd name="T85" fmla="*/ 15 h 53"/>
                <a:gd name="T86" fmla="*/ 21 w 53"/>
                <a:gd name="T87" fmla="*/ 15 h 53"/>
                <a:gd name="T88" fmla="*/ 21 w 53"/>
                <a:gd name="T89" fmla="*/ 26 h 53"/>
                <a:gd name="T90" fmla="*/ 25 w 53"/>
                <a:gd name="T91" fmla="*/ 26 h 53"/>
                <a:gd name="T92" fmla="*/ 30 w 53"/>
                <a:gd name="T93" fmla="*/ 25 h 53"/>
                <a:gd name="T94" fmla="*/ 33 w 53"/>
                <a:gd name="T95" fmla="*/ 20 h 53"/>
                <a:gd name="T96" fmla="*/ 31 w 53"/>
                <a:gd name="T97"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 h="53">
                  <a:moveTo>
                    <a:pt x="45" y="45"/>
                  </a:moveTo>
                  <a:cubicBezTo>
                    <a:pt x="40" y="50"/>
                    <a:pt x="34" y="53"/>
                    <a:pt x="26" y="53"/>
                  </a:cubicBezTo>
                  <a:cubicBezTo>
                    <a:pt x="19" y="53"/>
                    <a:pt x="13" y="50"/>
                    <a:pt x="8" y="45"/>
                  </a:cubicBezTo>
                  <a:cubicBezTo>
                    <a:pt x="2" y="40"/>
                    <a:pt x="0" y="33"/>
                    <a:pt x="0" y="26"/>
                  </a:cubicBezTo>
                  <a:cubicBezTo>
                    <a:pt x="0" y="19"/>
                    <a:pt x="3" y="13"/>
                    <a:pt x="8" y="7"/>
                  </a:cubicBezTo>
                  <a:cubicBezTo>
                    <a:pt x="13" y="2"/>
                    <a:pt x="19" y="0"/>
                    <a:pt x="26" y="0"/>
                  </a:cubicBezTo>
                  <a:cubicBezTo>
                    <a:pt x="34" y="0"/>
                    <a:pt x="40" y="2"/>
                    <a:pt x="45" y="7"/>
                  </a:cubicBezTo>
                  <a:cubicBezTo>
                    <a:pt x="50" y="13"/>
                    <a:pt x="53" y="19"/>
                    <a:pt x="53" y="26"/>
                  </a:cubicBezTo>
                  <a:cubicBezTo>
                    <a:pt x="53" y="33"/>
                    <a:pt x="50" y="40"/>
                    <a:pt x="45" y="45"/>
                  </a:cubicBezTo>
                  <a:close/>
                  <a:moveTo>
                    <a:pt x="10" y="10"/>
                  </a:moveTo>
                  <a:cubicBezTo>
                    <a:pt x="6" y="14"/>
                    <a:pt x="4" y="20"/>
                    <a:pt x="4" y="26"/>
                  </a:cubicBezTo>
                  <a:cubicBezTo>
                    <a:pt x="4" y="32"/>
                    <a:pt x="6" y="38"/>
                    <a:pt x="10" y="42"/>
                  </a:cubicBezTo>
                  <a:cubicBezTo>
                    <a:pt x="15" y="47"/>
                    <a:pt x="20" y="49"/>
                    <a:pt x="26" y="49"/>
                  </a:cubicBezTo>
                  <a:cubicBezTo>
                    <a:pt x="33" y="49"/>
                    <a:pt x="38" y="47"/>
                    <a:pt x="42" y="42"/>
                  </a:cubicBezTo>
                  <a:cubicBezTo>
                    <a:pt x="47" y="38"/>
                    <a:pt x="49" y="32"/>
                    <a:pt x="49" y="26"/>
                  </a:cubicBezTo>
                  <a:cubicBezTo>
                    <a:pt x="49" y="20"/>
                    <a:pt x="47" y="14"/>
                    <a:pt x="42" y="10"/>
                  </a:cubicBezTo>
                  <a:cubicBezTo>
                    <a:pt x="38" y="6"/>
                    <a:pt x="33" y="3"/>
                    <a:pt x="26" y="3"/>
                  </a:cubicBezTo>
                  <a:cubicBezTo>
                    <a:pt x="20" y="3"/>
                    <a:pt x="15" y="6"/>
                    <a:pt x="10" y="10"/>
                  </a:cubicBezTo>
                  <a:close/>
                  <a:moveTo>
                    <a:pt x="26" y="12"/>
                  </a:moveTo>
                  <a:cubicBezTo>
                    <a:pt x="29" y="12"/>
                    <a:pt x="32" y="12"/>
                    <a:pt x="34" y="13"/>
                  </a:cubicBezTo>
                  <a:cubicBezTo>
                    <a:pt x="37" y="14"/>
                    <a:pt x="38" y="16"/>
                    <a:pt x="38" y="20"/>
                  </a:cubicBezTo>
                  <a:cubicBezTo>
                    <a:pt x="38" y="22"/>
                    <a:pt x="37" y="24"/>
                    <a:pt x="35" y="26"/>
                  </a:cubicBezTo>
                  <a:cubicBezTo>
                    <a:pt x="34" y="26"/>
                    <a:pt x="33" y="27"/>
                    <a:pt x="31" y="27"/>
                  </a:cubicBezTo>
                  <a:cubicBezTo>
                    <a:pt x="33" y="27"/>
                    <a:pt x="35" y="28"/>
                    <a:pt x="36" y="30"/>
                  </a:cubicBezTo>
                  <a:cubicBezTo>
                    <a:pt x="37" y="31"/>
                    <a:pt x="38" y="33"/>
                    <a:pt x="38" y="34"/>
                  </a:cubicBezTo>
                  <a:cubicBezTo>
                    <a:pt x="38" y="36"/>
                    <a:pt x="38" y="36"/>
                    <a:pt x="38" y="36"/>
                  </a:cubicBezTo>
                  <a:cubicBezTo>
                    <a:pt x="38" y="37"/>
                    <a:pt x="38" y="38"/>
                    <a:pt x="38" y="39"/>
                  </a:cubicBezTo>
                  <a:cubicBezTo>
                    <a:pt x="38" y="39"/>
                    <a:pt x="38" y="40"/>
                    <a:pt x="38" y="40"/>
                  </a:cubicBezTo>
                  <a:cubicBezTo>
                    <a:pt x="38" y="40"/>
                    <a:pt x="38" y="40"/>
                    <a:pt x="38" y="40"/>
                  </a:cubicBezTo>
                  <a:cubicBezTo>
                    <a:pt x="33" y="40"/>
                    <a:pt x="33" y="40"/>
                    <a:pt x="33" y="40"/>
                  </a:cubicBezTo>
                  <a:cubicBezTo>
                    <a:pt x="33" y="40"/>
                    <a:pt x="33" y="40"/>
                    <a:pt x="33" y="40"/>
                  </a:cubicBezTo>
                  <a:cubicBezTo>
                    <a:pt x="33" y="40"/>
                    <a:pt x="33" y="40"/>
                    <a:pt x="33" y="40"/>
                  </a:cubicBezTo>
                  <a:cubicBezTo>
                    <a:pt x="33" y="39"/>
                    <a:pt x="33" y="39"/>
                    <a:pt x="33" y="39"/>
                  </a:cubicBezTo>
                  <a:cubicBezTo>
                    <a:pt x="33" y="37"/>
                    <a:pt x="33" y="37"/>
                    <a:pt x="33" y="37"/>
                  </a:cubicBezTo>
                  <a:cubicBezTo>
                    <a:pt x="33" y="33"/>
                    <a:pt x="32" y="31"/>
                    <a:pt x="30" y="30"/>
                  </a:cubicBezTo>
                  <a:cubicBezTo>
                    <a:pt x="29" y="29"/>
                    <a:pt x="27" y="29"/>
                    <a:pt x="25" y="29"/>
                  </a:cubicBezTo>
                  <a:cubicBezTo>
                    <a:pt x="21" y="29"/>
                    <a:pt x="21" y="29"/>
                    <a:pt x="21" y="29"/>
                  </a:cubicBezTo>
                  <a:cubicBezTo>
                    <a:pt x="21" y="40"/>
                    <a:pt x="21" y="40"/>
                    <a:pt x="21" y="40"/>
                  </a:cubicBezTo>
                  <a:cubicBezTo>
                    <a:pt x="16" y="40"/>
                    <a:pt x="16" y="40"/>
                    <a:pt x="16" y="40"/>
                  </a:cubicBezTo>
                  <a:cubicBezTo>
                    <a:pt x="16" y="12"/>
                    <a:pt x="16" y="12"/>
                    <a:pt x="16" y="12"/>
                  </a:cubicBezTo>
                  <a:lnTo>
                    <a:pt x="26" y="12"/>
                  </a:lnTo>
                  <a:close/>
                  <a:moveTo>
                    <a:pt x="31" y="16"/>
                  </a:moveTo>
                  <a:cubicBezTo>
                    <a:pt x="30" y="15"/>
                    <a:pt x="28" y="15"/>
                    <a:pt x="25" y="15"/>
                  </a:cubicBezTo>
                  <a:cubicBezTo>
                    <a:pt x="21" y="15"/>
                    <a:pt x="21" y="15"/>
                    <a:pt x="21" y="15"/>
                  </a:cubicBezTo>
                  <a:cubicBezTo>
                    <a:pt x="21" y="26"/>
                    <a:pt x="21" y="26"/>
                    <a:pt x="21" y="26"/>
                  </a:cubicBezTo>
                  <a:cubicBezTo>
                    <a:pt x="25" y="26"/>
                    <a:pt x="25" y="26"/>
                    <a:pt x="25" y="26"/>
                  </a:cubicBezTo>
                  <a:cubicBezTo>
                    <a:pt x="27" y="26"/>
                    <a:pt x="29" y="25"/>
                    <a:pt x="30" y="25"/>
                  </a:cubicBezTo>
                  <a:cubicBezTo>
                    <a:pt x="32" y="24"/>
                    <a:pt x="33" y="23"/>
                    <a:pt x="33" y="20"/>
                  </a:cubicBezTo>
                  <a:cubicBezTo>
                    <a:pt x="33" y="18"/>
                    <a:pt x="33" y="17"/>
                    <a:pt x="31" y="1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9" name="Rectangle 8"/>
          <p:cNvSpPr/>
          <p:nvPr/>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sp>
        <p:nvSpPr>
          <p:cNvPr id="18" name="Rectangle 17"/>
          <p:cNvSpPr/>
          <p:nvPr/>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sp>
        <p:nvSpPr>
          <p:cNvPr id="13" name="Rectangle 12"/>
          <p:cNvSpPr/>
          <p:nvPr/>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sp>
        <p:nvSpPr>
          <p:cNvPr id="14" name="Rectangle 13"/>
          <p:cNvSpPr/>
          <p:nvPr userDrawn="1"/>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spTree>
    <p:extLst>
      <p:ext uri="{BB962C8B-B14F-4D97-AF65-F5344CB8AC3E}">
        <p14:creationId xmlns:p14="http://schemas.microsoft.com/office/powerpoint/2010/main" val="35954800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85800" y="1295400"/>
            <a:ext cx="7543800" cy="4946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a:lstStyle/>
          <a:p>
            <a:fld id="{579BEEDE-8C7B-40EA-BAF7-1128C0AB2645}" type="datetime1">
              <a:rPr lang="en-US" smtClean="0"/>
              <a:t>7/22/2021</a:t>
            </a:fld>
            <a:endParaRPr lang="en-US" dirty="0"/>
          </a:p>
        </p:txBody>
      </p:sp>
      <p:sp>
        <p:nvSpPr>
          <p:cNvPr id="11" name="Footer Placeholder 10"/>
          <p:cNvSpPr>
            <a:spLocks noGrp="1"/>
          </p:cNvSpPr>
          <p:nvPr>
            <p:ph type="ftr" sz="quarter" idx="16"/>
          </p:nvPr>
        </p:nvSpPr>
        <p:spPr/>
        <p:txBody>
          <a:bodyPr/>
          <a:lstStyle/>
          <a:p>
            <a:r>
              <a:rPr lang="en-US"/>
              <a:t>Synovus</a:t>
            </a:r>
            <a:endParaRPr lang="en-US" dirty="0"/>
          </a:p>
        </p:txBody>
      </p:sp>
      <p:sp>
        <p:nvSpPr>
          <p:cNvPr id="12" name="Slide Number Placeholder 11"/>
          <p:cNvSpPr>
            <a:spLocks noGrp="1"/>
          </p:cNvSpPr>
          <p:nvPr>
            <p:ph type="sldNum" sz="quarter" idx="17"/>
          </p:nvPr>
        </p:nvSpPr>
        <p:spPr/>
        <p:txBody>
          <a:bodyPr/>
          <a:lstStyle/>
          <a:p>
            <a:fld id="{EA6A5D38-418B-4A48-B32F-0231458F41CC}" type="slidenum">
              <a:rPr lang="en-US" smtClean="0"/>
              <a:pPr/>
              <a:t>‹#›</a:t>
            </a:fld>
            <a:endParaRPr lang="en-US" dirty="0"/>
          </a:p>
        </p:txBody>
      </p:sp>
      <p:sp>
        <p:nvSpPr>
          <p:cNvPr id="10" name="Text Placeholder 8"/>
          <p:cNvSpPr>
            <a:spLocks noGrp="1"/>
          </p:cNvSpPr>
          <p:nvPr>
            <p:ph type="body" sz="quarter" idx="14" hasCustomPrompt="1"/>
          </p:nvPr>
        </p:nvSpPr>
        <p:spPr>
          <a:xfrm>
            <a:off x="685803" y="6296350"/>
            <a:ext cx="7673975" cy="110800"/>
          </a:xfrm>
        </p:spPr>
        <p:txBody>
          <a:bodyPr anchor="b">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800" baseline="0"/>
            </a:lvl1pPr>
          </a:lstStyle>
          <a:p>
            <a:pPr marL="168275" marR="0" lvl="0" indent="-168275"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data source. Format “Source:  Your source” (without quotation marks). Box will expand automatically for multiple lines. Won’t show if blank.</a:t>
            </a:r>
          </a:p>
        </p:txBody>
      </p:sp>
    </p:spTree>
    <p:extLst>
      <p:ext uri="{BB962C8B-B14F-4D97-AF65-F5344CB8AC3E}">
        <p14:creationId xmlns:p14="http://schemas.microsoft.com/office/powerpoint/2010/main" val="7500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7"/>
          <p:cNvSpPr>
            <a:spLocks noGrp="1"/>
          </p:cNvSpPr>
          <p:nvPr>
            <p:ph type="dt" sz="half" idx="15"/>
          </p:nvPr>
        </p:nvSpPr>
        <p:spPr/>
        <p:txBody>
          <a:bodyPr/>
          <a:lstStyle/>
          <a:p>
            <a:fld id="{3693DDEF-CD3D-4DA6-8FE2-176931BCD276}" type="datetime1">
              <a:rPr lang="en-US" smtClean="0"/>
              <a:t>7/22/2021</a:t>
            </a:fld>
            <a:endParaRPr lang="en-US" dirty="0"/>
          </a:p>
        </p:txBody>
      </p:sp>
      <p:sp>
        <p:nvSpPr>
          <p:cNvPr id="11" name="Footer Placeholder 10"/>
          <p:cNvSpPr>
            <a:spLocks noGrp="1"/>
          </p:cNvSpPr>
          <p:nvPr>
            <p:ph type="ftr" sz="quarter" idx="16"/>
          </p:nvPr>
        </p:nvSpPr>
        <p:spPr/>
        <p:txBody>
          <a:bodyPr/>
          <a:lstStyle/>
          <a:p>
            <a:r>
              <a:rPr lang="en-US"/>
              <a:t>Synovus</a:t>
            </a:r>
            <a:endParaRPr lang="en-US" dirty="0"/>
          </a:p>
        </p:txBody>
      </p:sp>
      <p:sp>
        <p:nvSpPr>
          <p:cNvPr id="12" name="Slide Number Placeholder 11"/>
          <p:cNvSpPr>
            <a:spLocks noGrp="1"/>
          </p:cNvSpPr>
          <p:nvPr>
            <p:ph type="sldNum" sz="quarter" idx="17"/>
          </p:nvPr>
        </p:nvSpPr>
        <p:spPr/>
        <p:txBody>
          <a:bodyPr/>
          <a:lstStyle/>
          <a:p>
            <a:fld id="{EA6A5D38-418B-4A48-B32F-0231458F41CC}" type="slidenum">
              <a:rPr lang="en-US" smtClean="0"/>
              <a:pPr/>
              <a:t>‹#›</a:t>
            </a:fld>
            <a:endParaRPr lang="en-US" dirty="0"/>
          </a:p>
        </p:txBody>
      </p:sp>
      <p:sp>
        <p:nvSpPr>
          <p:cNvPr id="9" name="Text Placeholder 8"/>
          <p:cNvSpPr>
            <a:spLocks noGrp="1"/>
          </p:cNvSpPr>
          <p:nvPr>
            <p:ph type="body" sz="quarter" idx="14" hasCustomPrompt="1"/>
          </p:nvPr>
        </p:nvSpPr>
        <p:spPr>
          <a:xfrm>
            <a:off x="685803" y="6296350"/>
            <a:ext cx="7673975" cy="110800"/>
          </a:xfrm>
        </p:spPr>
        <p:txBody>
          <a:bodyPr anchor="b">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800" baseline="0"/>
            </a:lvl1pPr>
          </a:lstStyle>
          <a:p>
            <a:pPr marL="168275" marR="0" lvl="0" indent="-168275"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data source. Format “Source:  Your source” (without quotation marks). Box will expand automatically for multiple lines. Won’t show if blank.</a:t>
            </a:r>
          </a:p>
        </p:txBody>
      </p:sp>
    </p:spTree>
    <p:extLst>
      <p:ext uri="{BB962C8B-B14F-4D97-AF65-F5344CB8AC3E}">
        <p14:creationId xmlns:p14="http://schemas.microsoft.com/office/powerpoint/2010/main" val="287435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 Stack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85800" y="1295403"/>
            <a:ext cx="7543800" cy="2429313"/>
          </a:xfrm>
        </p:spPr>
        <p:txBody>
          <a:bodyPr/>
          <a:lstStyle/>
          <a:p>
            <a:pPr lvl="0"/>
            <a:r>
              <a:rPr lang="en-US"/>
              <a:t>Click to edit Master text styles</a:t>
            </a:r>
          </a:p>
        </p:txBody>
      </p:sp>
      <p:sp>
        <p:nvSpPr>
          <p:cNvPr id="8" name="Date Placeholder 7"/>
          <p:cNvSpPr>
            <a:spLocks noGrp="1"/>
          </p:cNvSpPr>
          <p:nvPr>
            <p:ph type="dt" sz="half" idx="15"/>
          </p:nvPr>
        </p:nvSpPr>
        <p:spPr/>
        <p:txBody>
          <a:bodyPr/>
          <a:lstStyle/>
          <a:p>
            <a:fld id="{1B256448-F013-44A7-A253-EA7E1991D604}" type="datetime1">
              <a:rPr lang="en-US" smtClean="0"/>
              <a:t>7/22/2021</a:t>
            </a:fld>
            <a:endParaRPr lang="en-US" dirty="0"/>
          </a:p>
        </p:txBody>
      </p:sp>
      <p:sp>
        <p:nvSpPr>
          <p:cNvPr id="11" name="Footer Placeholder 10"/>
          <p:cNvSpPr>
            <a:spLocks noGrp="1"/>
          </p:cNvSpPr>
          <p:nvPr>
            <p:ph type="ftr" sz="quarter" idx="16"/>
          </p:nvPr>
        </p:nvSpPr>
        <p:spPr/>
        <p:txBody>
          <a:bodyPr/>
          <a:lstStyle/>
          <a:p>
            <a:r>
              <a:rPr lang="en-US"/>
              <a:t>Synovus</a:t>
            </a:r>
            <a:endParaRPr lang="en-US" dirty="0"/>
          </a:p>
        </p:txBody>
      </p:sp>
      <p:sp>
        <p:nvSpPr>
          <p:cNvPr id="12" name="Slide Number Placeholder 11"/>
          <p:cNvSpPr>
            <a:spLocks noGrp="1"/>
          </p:cNvSpPr>
          <p:nvPr>
            <p:ph type="sldNum" sz="quarter" idx="17"/>
          </p:nvPr>
        </p:nvSpPr>
        <p:spPr/>
        <p:txBody>
          <a:bodyPr/>
          <a:lstStyle/>
          <a:p>
            <a:fld id="{EA6A5D38-418B-4A48-B32F-0231458F41CC}" type="slidenum">
              <a:rPr lang="en-US" smtClean="0"/>
              <a:pPr/>
              <a:t>‹#›</a:t>
            </a:fld>
            <a:endParaRPr lang="en-US" dirty="0"/>
          </a:p>
        </p:txBody>
      </p:sp>
      <p:sp>
        <p:nvSpPr>
          <p:cNvPr id="9" name="Text Placeholder 8"/>
          <p:cNvSpPr>
            <a:spLocks noGrp="1"/>
          </p:cNvSpPr>
          <p:nvPr>
            <p:ph type="body" sz="quarter" idx="14" hasCustomPrompt="1"/>
          </p:nvPr>
        </p:nvSpPr>
        <p:spPr>
          <a:xfrm>
            <a:off x="685803" y="6296350"/>
            <a:ext cx="7673975" cy="110800"/>
          </a:xfrm>
        </p:spPr>
        <p:txBody>
          <a:bodyPr anchor="b">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800" baseline="0"/>
            </a:lvl1pPr>
          </a:lstStyle>
          <a:p>
            <a:pPr marL="168275" marR="0" lvl="0" indent="-168275"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data source. Format “Source:  Your source” (without quotation marks). Box will expand automatically for multiple lines. Won’t show if blank.</a:t>
            </a:r>
          </a:p>
        </p:txBody>
      </p:sp>
      <p:sp>
        <p:nvSpPr>
          <p:cNvPr id="4" name="Content Placeholder 3"/>
          <p:cNvSpPr>
            <a:spLocks noGrp="1"/>
          </p:cNvSpPr>
          <p:nvPr>
            <p:ph sz="quarter" idx="18"/>
          </p:nvPr>
        </p:nvSpPr>
        <p:spPr>
          <a:xfrm>
            <a:off x="685800" y="3915211"/>
            <a:ext cx="7543800" cy="23010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245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Photo/Caption">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1105254" y="5308092"/>
            <a:ext cx="6704896" cy="823764"/>
          </a:xfrm>
        </p:spPr>
        <p:txBody>
          <a:bodyPr>
            <a:normAutofit/>
          </a:bodyPr>
          <a:lstStyle>
            <a:lvl1pPr marL="0" indent="0">
              <a:buNone/>
              <a:defRPr sz="1300"/>
            </a:lvl1pPr>
          </a:lstStyle>
          <a:p>
            <a:pPr lvl="0"/>
            <a:r>
              <a:rPr lang="en-US" dirty="0"/>
              <a:t>Click to add a photo caption</a:t>
            </a:r>
          </a:p>
        </p:txBody>
      </p:sp>
      <p:sp>
        <p:nvSpPr>
          <p:cNvPr id="8" name="Date Placeholder 7"/>
          <p:cNvSpPr>
            <a:spLocks noGrp="1"/>
          </p:cNvSpPr>
          <p:nvPr>
            <p:ph type="dt" sz="half" idx="15"/>
          </p:nvPr>
        </p:nvSpPr>
        <p:spPr/>
        <p:txBody>
          <a:bodyPr/>
          <a:lstStyle/>
          <a:p>
            <a:fld id="{1DAA6B9F-C9B5-42F7-8A2E-60CCD5E35545}" type="datetime1">
              <a:rPr lang="en-US" smtClean="0"/>
              <a:t>7/22/2021</a:t>
            </a:fld>
            <a:endParaRPr lang="en-US" dirty="0"/>
          </a:p>
        </p:txBody>
      </p:sp>
      <p:sp>
        <p:nvSpPr>
          <p:cNvPr id="11" name="Footer Placeholder 10"/>
          <p:cNvSpPr>
            <a:spLocks noGrp="1"/>
          </p:cNvSpPr>
          <p:nvPr>
            <p:ph type="ftr" sz="quarter" idx="16"/>
          </p:nvPr>
        </p:nvSpPr>
        <p:spPr/>
        <p:txBody>
          <a:bodyPr/>
          <a:lstStyle/>
          <a:p>
            <a:r>
              <a:rPr lang="en-US"/>
              <a:t>Synovus</a:t>
            </a:r>
            <a:endParaRPr lang="en-US" dirty="0"/>
          </a:p>
        </p:txBody>
      </p:sp>
      <p:sp>
        <p:nvSpPr>
          <p:cNvPr id="12" name="Slide Number Placeholder 11"/>
          <p:cNvSpPr>
            <a:spLocks noGrp="1"/>
          </p:cNvSpPr>
          <p:nvPr>
            <p:ph type="sldNum" sz="quarter" idx="17"/>
          </p:nvPr>
        </p:nvSpPr>
        <p:spPr/>
        <p:txBody>
          <a:bodyPr/>
          <a:lstStyle/>
          <a:p>
            <a:fld id="{EA6A5D38-418B-4A48-B32F-0231458F41CC}" type="slidenum">
              <a:rPr lang="en-US" smtClean="0"/>
              <a:pPr/>
              <a:t>‹#›</a:t>
            </a:fld>
            <a:endParaRPr lang="en-US" dirty="0"/>
          </a:p>
        </p:txBody>
      </p:sp>
      <p:sp>
        <p:nvSpPr>
          <p:cNvPr id="10" name="Text Placeholder 8"/>
          <p:cNvSpPr>
            <a:spLocks noGrp="1"/>
          </p:cNvSpPr>
          <p:nvPr>
            <p:ph type="body" sz="quarter" idx="14" hasCustomPrompt="1"/>
          </p:nvPr>
        </p:nvSpPr>
        <p:spPr>
          <a:xfrm>
            <a:off x="685803" y="6296350"/>
            <a:ext cx="7673975" cy="110800"/>
          </a:xfrm>
        </p:spPr>
        <p:txBody>
          <a:bodyPr anchor="b">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800" baseline="0"/>
            </a:lvl1pPr>
          </a:lstStyle>
          <a:p>
            <a:pPr marL="168275" marR="0" lvl="0" indent="-168275"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data source. Format “Source:  Your source” (without quotation marks). Box will expand automatically for multiple lines. Won’t show if blank.</a:t>
            </a:r>
          </a:p>
        </p:txBody>
      </p:sp>
      <p:sp>
        <p:nvSpPr>
          <p:cNvPr id="4" name="Picture Placeholder 3"/>
          <p:cNvSpPr>
            <a:spLocks noGrp="1"/>
          </p:cNvSpPr>
          <p:nvPr>
            <p:ph type="pic" sz="quarter" idx="18" hasCustomPrompt="1"/>
          </p:nvPr>
        </p:nvSpPr>
        <p:spPr>
          <a:xfrm>
            <a:off x="1105254" y="855680"/>
            <a:ext cx="6704896" cy="3988055"/>
          </a:xfrm>
        </p:spPr>
        <p:txBody>
          <a:bodyPr/>
          <a:lstStyle>
            <a:lvl1pPr marL="0" indent="0">
              <a:buNone/>
              <a:defRPr/>
            </a:lvl1pPr>
          </a:lstStyle>
          <a:p>
            <a:r>
              <a:rPr lang="en-US" dirty="0"/>
              <a:t>Click to insert photo</a:t>
            </a:r>
          </a:p>
        </p:txBody>
      </p:sp>
      <p:sp>
        <p:nvSpPr>
          <p:cNvPr id="5" name="Title 4"/>
          <p:cNvSpPr>
            <a:spLocks noGrp="1"/>
          </p:cNvSpPr>
          <p:nvPr>
            <p:ph type="title"/>
          </p:nvPr>
        </p:nvSpPr>
        <p:spPr>
          <a:xfrm>
            <a:off x="1105254" y="5016617"/>
            <a:ext cx="6704896" cy="291479"/>
          </a:xfrm>
        </p:spPr>
        <p:txBody>
          <a:bodyPr>
            <a:normAutofit/>
          </a:bodyPr>
          <a:lstStyle>
            <a:lvl1pPr>
              <a:defRPr sz="1400"/>
            </a:lvl1pPr>
          </a:lstStyle>
          <a:p>
            <a:r>
              <a:rPr lang="en-US"/>
              <a:t>Click to edit Master title style</a:t>
            </a:r>
            <a:endParaRPr lang="en-US" dirty="0"/>
          </a:p>
        </p:txBody>
      </p:sp>
    </p:spTree>
    <p:extLst>
      <p:ext uri="{BB962C8B-B14F-4D97-AF65-F5344CB8AC3E}">
        <p14:creationId xmlns:p14="http://schemas.microsoft.com/office/powerpoint/2010/main" val="97043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0" name="Date Placeholder 9"/>
          <p:cNvSpPr>
            <a:spLocks noGrp="1"/>
          </p:cNvSpPr>
          <p:nvPr>
            <p:ph type="dt" sz="half" idx="15"/>
          </p:nvPr>
        </p:nvSpPr>
        <p:spPr/>
        <p:txBody>
          <a:bodyPr/>
          <a:lstStyle/>
          <a:p>
            <a:fld id="{139C33B9-42D9-4BCC-B8FC-5EE8869992B9}" type="datetime1">
              <a:rPr lang="en-US" smtClean="0"/>
              <a:t>7/22/2021</a:t>
            </a:fld>
            <a:endParaRPr lang="en-US" dirty="0"/>
          </a:p>
        </p:txBody>
      </p:sp>
      <p:sp>
        <p:nvSpPr>
          <p:cNvPr id="11" name="Footer Placeholder 10"/>
          <p:cNvSpPr>
            <a:spLocks noGrp="1"/>
          </p:cNvSpPr>
          <p:nvPr>
            <p:ph type="ftr" sz="quarter" idx="16"/>
          </p:nvPr>
        </p:nvSpPr>
        <p:spPr/>
        <p:txBody>
          <a:bodyPr/>
          <a:lstStyle/>
          <a:p>
            <a:r>
              <a:rPr lang="en-US"/>
              <a:t>Synovus</a:t>
            </a:r>
            <a:endParaRPr lang="en-US" dirty="0"/>
          </a:p>
        </p:txBody>
      </p:sp>
      <p:sp>
        <p:nvSpPr>
          <p:cNvPr id="12" name="Slide Number Placeholder 11"/>
          <p:cNvSpPr>
            <a:spLocks noGrp="1"/>
          </p:cNvSpPr>
          <p:nvPr>
            <p:ph type="sldNum" sz="quarter" idx="17"/>
          </p:nvPr>
        </p:nvSpPr>
        <p:spPr/>
        <p:txBody>
          <a:bodyPr/>
          <a:lstStyle/>
          <a:p>
            <a:fld id="{EA6A5D38-418B-4A48-B32F-0231458F41CC}" type="slidenum">
              <a:rPr lang="en-US" smtClean="0"/>
              <a:pPr/>
              <a:t>‹#›</a:t>
            </a:fld>
            <a:endParaRPr lang="en-US" dirty="0"/>
          </a:p>
        </p:txBody>
      </p:sp>
      <p:sp>
        <p:nvSpPr>
          <p:cNvPr id="14" name="Text Placeholder 8"/>
          <p:cNvSpPr>
            <a:spLocks noGrp="1"/>
          </p:cNvSpPr>
          <p:nvPr>
            <p:ph type="body" sz="quarter" idx="14" hasCustomPrompt="1"/>
          </p:nvPr>
        </p:nvSpPr>
        <p:spPr>
          <a:xfrm>
            <a:off x="685801" y="6296350"/>
            <a:ext cx="7673975" cy="110800"/>
          </a:xfrm>
        </p:spPr>
        <p:txBody>
          <a:bodyPr anchor="b">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800" baseline="0"/>
            </a:lvl1pPr>
          </a:lstStyle>
          <a:p>
            <a:pPr marL="168275" marR="0" lvl="0" indent="-168275"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data source. Format “Source:  Your source” (without quotation marks). Box will expand automatically for multiple lines. Won’t show if blank.</a:t>
            </a:r>
          </a:p>
        </p:txBody>
      </p:sp>
      <p:sp>
        <p:nvSpPr>
          <p:cNvPr id="5" name="Content Placeholder 4"/>
          <p:cNvSpPr>
            <a:spLocks noGrp="1"/>
          </p:cNvSpPr>
          <p:nvPr>
            <p:ph sz="quarter" idx="20"/>
          </p:nvPr>
        </p:nvSpPr>
        <p:spPr>
          <a:xfrm>
            <a:off x="685802" y="1300294"/>
            <a:ext cx="3619500" cy="4890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21"/>
          </p:nvPr>
        </p:nvSpPr>
        <p:spPr>
          <a:xfrm>
            <a:off x="4610102" y="1300294"/>
            <a:ext cx="3619500" cy="4890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326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 Content/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Date Placeholder 9"/>
          <p:cNvSpPr>
            <a:spLocks noGrp="1"/>
          </p:cNvSpPr>
          <p:nvPr>
            <p:ph type="dt" sz="half" idx="15"/>
          </p:nvPr>
        </p:nvSpPr>
        <p:spPr/>
        <p:txBody>
          <a:bodyPr/>
          <a:lstStyle/>
          <a:p>
            <a:fld id="{1B44703D-F67D-4BE1-866A-319393DDDDA6}" type="datetime1">
              <a:rPr lang="en-US" smtClean="0"/>
              <a:t>7/22/2021</a:t>
            </a:fld>
            <a:endParaRPr lang="en-US" dirty="0"/>
          </a:p>
        </p:txBody>
      </p:sp>
      <p:sp>
        <p:nvSpPr>
          <p:cNvPr id="11" name="Footer Placeholder 10"/>
          <p:cNvSpPr>
            <a:spLocks noGrp="1"/>
          </p:cNvSpPr>
          <p:nvPr>
            <p:ph type="ftr" sz="quarter" idx="16"/>
          </p:nvPr>
        </p:nvSpPr>
        <p:spPr/>
        <p:txBody>
          <a:bodyPr/>
          <a:lstStyle/>
          <a:p>
            <a:r>
              <a:rPr lang="en-US"/>
              <a:t>Synovus</a:t>
            </a:r>
            <a:endParaRPr lang="en-US" dirty="0"/>
          </a:p>
        </p:txBody>
      </p:sp>
      <p:sp>
        <p:nvSpPr>
          <p:cNvPr id="12" name="Slide Number Placeholder 11"/>
          <p:cNvSpPr>
            <a:spLocks noGrp="1"/>
          </p:cNvSpPr>
          <p:nvPr>
            <p:ph type="sldNum" sz="quarter" idx="17"/>
          </p:nvPr>
        </p:nvSpPr>
        <p:spPr/>
        <p:txBody>
          <a:bodyPr/>
          <a:lstStyle/>
          <a:p>
            <a:fld id="{EA6A5D38-418B-4A48-B32F-0231458F41CC}" type="slidenum">
              <a:rPr lang="en-US" smtClean="0"/>
              <a:pPr/>
              <a:t>‹#›</a:t>
            </a:fld>
            <a:endParaRPr lang="en-US" dirty="0"/>
          </a:p>
        </p:txBody>
      </p:sp>
      <p:sp>
        <p:nvSpPr>
          <p:cNvPr id="14" name="Text Placeholder 8"/>
          <p:cNvSpPr>
            <a:spLocks noGrp="1"/>
          </p:cNvSpPr>
          <p:nvPr>
            <p:ph type="body" sz="quarter" idx="14" hasCustomPrompt="1"/>
          </p:nvPr>
        </p:nvSpPr>
        <p:spPr>
          <a:xfrm>
            <a:off x="685801" y="6296350"/>
            <a:ext cx="7673975" cy="110800"/>
          </a:xfrm>
        </p:spPr>
        <p:txBody>
          <a:bodyPr anchor="b">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800" baseline="0"/>
            </a:lvl1pPr>
          </a:lstStyle>
          <a:p>
            <a:pPr marL="168275" marR="0" lvl="0" indent="-168275"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data source. Format “Source:  Your source” (without quotation marks). Box will expand automatically for multiple lines. Won’t show if blank.</a:t>
            </a:r>
          </a:p>
        </p:txBody>
      </p:sp>
      <p:sp>
        <p:nvSpPr>
          <p:cNvPr id="5" name="Content Placeholder 4"/>
          <p:cNvSpPr>
            <a:spLocks noGrp="1"/>
          </p:cNvSpPr>
          <p:nvPr>
            <p:ph sz="quarter" idx="20"/>
          </p:nvPr>
        </p:nvSpPr>
        <p:spPr>
          <a:xfrm>
            <a:off x="685802" y="2657455"/>
            <a:ext cx="3619500" cy="35336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21"/>
          </p:nvPr>
        </p:nvSpPr>
        <p:spPr>
          <a:xfrm>
            <a:off x="4610102" y="2657455"/>
            <a:ext cx="3619500" cy="35336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22"/>
          </p:nvPr>
        </p:nvSpPr>
        <p:spPr>
          <a:xfrm>
            <a:off x="685802" y="1295400"/>
            <a:ext cx="7451521" cy="902516"/>
          </a:xfrm>
        </p:spPr>
        <p:txBody>
          <a:bodyPr/>
          <a:lstStyle>
            <a:lvl1pPr marL="0" indent="0">
              <a:buNone/>
              <a:defRPr>
                <a:solidFill>
                  <a:schemeClr val="tx1">
                    <a:lumMod val="65000"/>
                    <a:lumOff val="35000"/>
                  </a:schemeClr>
                </a:solidFill>
              </a:defRPr>
            </a:lvl1pPr>
          </a:lstStyle>
          <a:p>
            <a:pPr lvl="0"/>
            <a:r>
              <a:rPr lang="en-US"/>
              <a:t>Click to edit Master text styles</a:t>
            </a:r>
          </a:p>
        </p:txBody>
      </p:sp>
      <p:sp>
        <p:nvSpPr>
          <p:cNvPr id="8" name="Text Placeholder 7"/>
          <p:cNvSpPr>
            <a:spLocks noGrp="1"/>
          </p:cNvSpPr>
          <p:nvPr>
            <p:ph type="body" sz="quarter" idx="23" hasCustomPrompt="1"/>
          </p:nvPr>
        </p:nvSpPr>
        <p:spPr>
          <a:xfrm>
            <a:off x="685802" y="2271692"/>
            <a:ext cx="3619500" cy="385763"/>
          </a:xfrm>
        </p:spPr>
        <p:txBody>
          <a:bodyPr>
            <a:normAutofit/>
          </a:bodyPr>
          <a:lstStyle>
            <a:lvl1pPr marL="0" indent="0">
              <a:buNone/>
              <a:defRPr sz="1600">
                <a:latin typeface="+mj-lt"/>
              </a:defRPr>
            </a:lvl1pPr>
          </a:lstStyle>
          <a:p>
            <a:pPr lvl="0"/>
            <a:r>
              <a:rPr lang="en-US" dirty="0"/>
              <a:t>Click to add a Subheading</a:t>
            </a:r>
          </a:p>
        </p:txBody>
      </p:sp>
      <p:sp>
        <p:nvSpPr>
          <p:cNvPr id="13" name="Text Placeholder 7"/>
          <p:cNvSpPr>
            <a:spLocks noGrp="1"/>
          </p:cNvSpPr>
          <p:nvPr>
            <p:ph type="body" sz="quarter" idx="24" hasCustomPrompt="1"/>
          </p:nvPr>
        </p:nvSpPr>
        <p:spPr>
          <a:xfrm>
            <a:off x="4610102" y="2271692"/>
            <a:ext cx="3619500" cy="385763"/>
          </a:xfrm>
        </p:spPr>
        <p:txBody>
          <a:bodyPr>
            <a:normAutofit/>
          </a:bodyPr>
          <a:lstStyle>
            <a:lvl1pPr marL="0" indent="0">
              <a:buNone/>
              <a:defRPr sz="1600">
                <a:latin typeface="+mj-lt"/>
              </a:defRPr>
            </a:lvl1pPr>
          </a:lstStyle>
          <a:p>
            <a:pPr lvl="0"/>
            <a:r>
              <a:rPr lang="en-US" dirty="0"/>
              <a:t>Click to add a Subheading</a:t>
            </a:r>
          </a:p>
        </p:txBody>
      </p:sp>
    </p:spTree>
    <p:extLst>
      <p:ext uri="{BB962C8B-B14F-4D97-AF65-F5344CB8AC3E}">
        <p14:creationId xmlns:p14="http://schemas.microsoft.com/office/powerpoint/2010/main" val="128625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Multiple Headings/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Date Placeholder 9"/>
          <p:cNvSpPr>
            <a:spLocks noGrp="1"/>
          </p:cNvSpPr>
          <p:nvPr>
            <p:ph type="dt" sz="half" idx="15"/>
          </p:nvPr>
        </p:nvSpPr>
        <p:spPr/>
        <p:txBody>
          <a:bodyPr/>
          <a:lstStyle/>
          <a:p>
            <a:fld id="{CB416A1A-98F9-4B47-9EEE-D7F6BD16D83D}" type="datetime1">
              <a:rPr lang="en-US" smtClean="0"/>
              <a:t>7/22/2021</a:t>
            </a:fld>
            <a:endParaRPr lang="en-US" dirty="0"/>
          </a:p>
        </p:txBody>
      </p:sp>
      <p:sp>
        <p:nvSpPr>
          <p:cNvPr id="11" name="Footer Placeholder 10"/>
          <p:cNvSpPr>
            <a:spLocks noGrp="1"/>
          </p:cNvSpPr>
          <p:nvPr>
            <p:ph type="ftr" sz="quarter" idx="16"/>
          </p:nvPr>
        </p:nvSpPr>
        <p:spPr/>
        <p:txBody>
          <a:bodyPr/>
          <a:lstStyle/>
          <a:p>
            <a:r>
              <a:rPr lang="en-US"/>
              <a:t>Synovus</a:t>
            </a:r>
            <a:endParaRPr lang="en-US" dirty="0"/>
          </a:p>
        </p:txBody>
      </p:sp>
      <p:sp>
        <p:nvSpPr>
          <p:cNvPr id="12" name="Slide Number Placeholder 11"/>
          <p:cNvSpPr>
            <a:spLocks noGrp="1"/>
          </p:cNvSpPr>
          <p:nvPr>
            <p:ph type="sldNum" sz="quarter" idx="17"/>
          </p:nvPr>
        </p:nvSpPr>
        <p:spPr/>
        <p:txBody>
          <a:bodyPr/>
          <a:lstStyle/>
          <a:p>
            <a:fld id="{EA6A5D38-418B-4A48-B32F-0231458F41CC}" type="slidenum">
              <a:rPr lang="en-US" smtClean="0"/>
              <a:pPr/>
              <a:t>‹#›</a:t>
            </a:fld>
            <a:endParaRPr lang="en-US" dirty="0"/>
          </a:p>
        </p:txBody>
      </p:sp>
      <p:sp>
        <p:nvSpPr>
          <p:cNvPr id="16" name="Content Placeholder 2"/>
          <p:cNvSpPr>
            <a:spLocks noGrp="1"/>
          </p:cNvSpPr>
          <p:nvPr>
            <p:ph idx="21"/>
          </p:nvPr>
        </p:nvSpPr>
        <p:spPr>
          <a:xfrm>
            <a:off x="690034" y="1295400"/>
            <a:ext cx="3623732" cy="308998"/>
          </a:xfrm>
        </p:spPr>
        <p:txBody>
          <a:bodyPr>
            <a:normAutofit/>
          </a:bodyPr>
          <a:lstStyle>
            <a:lvl1pPr marL="0" indent="0" defTabSz="457200">
              <a:buFontTx/>
              <a:buNone/>
              <a:defRPr sz="1400" b="0" i="0">
                <a:solidFill>
                  <a:srgbClr val="3C3E3E"/>
                </a:solidFill>
                <a:latin typeface="+mj-lt"/>
                <a:ea typeface="Calibri" charset="0"/>
                <a:cs typeface="Calibri" charset="0"/>
              </a:defRPr>
            </a:lvl1pPr>
            <a:lvl2pPr defTabSz="457200">
              <a:defRPr sz="1600" b="0" i="0">
                <a:solidFill>
                  <a:srgbClr val="3C3E3E"/>
                </a:solidFill>
                <a:latin typeface="+mn-lt"/>
                <a:ea typeface="Calibri" charset="0"/>
                <a:cs typeface="Calibri" charset="0"/>
              </a:defRPr>
            </a:lvl2pPr>
            <a:lvl3pPr defTabSz="457200">
              <a:defRPr sz="1600" b="0" i="0">
                <a:solidFill>
                  <a:srgbClr val="3C3E3E"/>
                </a:solidFill>
                <a:latin typeface="+mn-lt"/>
                <a:ea typeface="Calibri" charset="0"/>
                <a:cs typeface="Calibri" charset="0"/>
              </a:defRPr>
            </a:lvl3pPr>
            <a:lvl4pPr>
              <a:defRPr>
                <a:latin typeface="+mn-lt"/>
              </a:defRPr>
            </a:lvl4pPr>
          </a:lstStyle>
          <a:p>
            <a:pPr lvl="0"/>
            <a:r>
              <a:rPr lang="en-US"/>
              <a:t>Click to edit Master text styles</a:t>
            </a:r>
          </a:p>
        </p:txBody>
      </p:sp>
      <p:sp>
        <p:nvSpPr>
          <p:cNvPr id="17" name="Content Placeholder 2"/>
          <p:cNvSpPr>
            <a:spLocks noGrp="1"/>
          </p:cNvSpPr>
          <p:nvPr>
            <p:ph idx="22"/>
          </p:nvPr>
        </p:nvSpPr>
        <p:spPr>
          <a:xfrm>
            <a:off x="690034" y="1608745"/>
            <a:ext cx="3623732" cy="1891145"/>
          </a:xfrm>
        </p:spPr>
        <p:txBody>
          <a:bodyPr>
            <a:normAutofit/>
          </a:bodyPr>
          <a:lstStyle>
            <a:lvl1pPr defTabSz="457200">
              <a:defRPr sz="1400" b="0" i="0">
                <a:solidFill>
                  <a:srgbClr val="3C3E3E"/>
                </a:solidFill>
                <a:latin typeface="+mn-lt"/>
                <a:ea typeface="Calibri" charset="0"/>
                <a:cs typeface="Calibri" charset="0"/>
              </a:defRPr>
            </a:lvl1pPr>
            <a:lvl2pPr defTabSz="457200">
              <a:defRPr sz="1600" b="0" i="0">
                <a:solidFill>
                  <a:srgbClr val="3C3E3E"/>
                </a:solidFill>
                <a:latin typeface="+mn-lt"/>
                <a:ea typeface="Calibri" charset="0"/>
                <a:cs typeface="Calibri" charset="0"/>
              </a:defRPr>
            </a:lvl2pPr>
            <a:lvl3pPr defTabSz="457200">
              <a:defRPr sz="1600" b="0" i="0">
                <a:solidFill>
                  <a:srgbClr val="3C3E3E"/>
                </a:solidFill>
                <a:latin typeface="+mn-lt"/>
                <a:ea typeface="Calibri" charset="0"/>
                <a:cs typeface="Calibri" charset="0"/>
              </a:defRPr>
            </a:lvl3pPr>
            <a:lvl4pPr>
              <a:defRPr>
                <a:latin typeface="+mn-lt"/>
              </a:defRPr>
            </a:lvl4pPr>
          </a:lstStyle>
          <a:p>
            <a:pPr lvl="0"/>
            <a:r>
              <a:rPr lang="en-US"/>
              <a:t>Click to edit Master text styles</a:t>
            </a:r>
          </a:p>
        </p:txBody>
      </p:sp>
      <p:sp>
        <p:nvSpPr>
          <p:cNvPr id="18" name="Content Placeholder 2"/>
          <p:cNvSpPr>
            <a:spLocks noGrp="1"/>
          </p:cNvSpPr>
          <p:nvPr>
            <p:ph idx="23"/>
          </p:nvPr>
        </p:nvSpPr>
        <p:spPr>
          <a:xfrm>
            <a:off x="685801" y="3723082"/>
            <a:ext cx="3623732" cy="308998"/>
          </a:xfrm>
        </p:spPr>
        <p:txBody>
          <a:bodyPr>
            <a:normAutofit/>
          </a:bodyPr>
          <a:lstStyle>
            <a:lvl1pPr marL="0" indent="0" defTabSz="457200">
              <a:buFontTx/>
              <a:buNone/>
              <a:defRPr sz="1400" b="0" i="0">
                <a:solidFill>
                  <a:srgbClr val="3C3E3E"/>
                </a:solidFill>
                <a:latin typeface="+mj-lt"/>
                <a:ea typeface="Calibri" charset="0"/>
                <a:cs typeface="Calibri" charset="0"/>
              </a:defRPr>
            </a:lvl1pPr>
            <a:lvl2pPr defTabSz="457200">
              <a:defRPr sz="1600" b="0" i="0">
                <a:solidFill>
                  <a:srgbClr val="3C3E3E"/>
                </a:solidFill>
                <a:latin typeface="+mn-lt"/>
                <a:ea typeface="Calibri" charset="0"/>
                <a:cs typeface="Calibri" charset="0"/>
              </a:defRPr>
            </a:lvl2pPr>
            <a:lvl3pPr defTabSz="457200">
              <a:defRPr sz="1600" b="0" i="0">
                <a:solidFill>
                  <a:srgbClr val="3C3E3E"/>
                </a:solidFill>
                <a:latin typeface="+mn-lt"/>
                <a:ea typeface="Calibri" charset="0"/>
                <a:cs typeface="Calibri" charset="0"/>
              </a:defRPr>
            </a:lvl3pPr>
            <a:lvl4pPr>
              <a:defRPr>
                <a:latin typeface="+mn-lt"/>
              </a:defRPr>
            </a:lvl4pPr>
          </a:lstStyle>
          <a:p>
            <a:pPr lvl="0"/>
            <a:r>
              <a:rPr lang="en-US"/>
              <a:t>Click to edit Master text styles</a:t>
            </a:r>
          </a:p>
        </p:txBody>
      </p:sp>
      <p:sp>
        <p:nvSpPr>
          <p:cNvPr id="19" name="Content Placeholder 2"/>
          <p:cNvSpPr>
            <a:spLocks noGrp="1"/>
          </p:cNvSpPr>
          <p:nvPr>
            <p:ph idx="24"/>
          </p:nvPr>
        </p:nvSpPr>
        <p:spPr>
          <a:xfrm>
            <a:off x="685801" y="4036427"/>
            <a:ext cx="3623732" cy="1891145"/>
          </a:xfrm>
        </p:spPr>
        <p:txBody>
          <a:bodyPr>
            <a:normAutofit/>
          </a:bodyPr>
          <a:lstStyle>
            <a:lvl1pPr defTabSz="457200">
              <a:defRPr sz="1400" b="0" i="0">
                <a:solidFill>
                  <a:srgbClr val="3C3E3E"/>
                </a:solidFill>
                <a:latin typeface="+mn-lt"/>
                <a:ea typeface="Calibri" charset="0"/>
                <a:cs typeface="Calibri" charset="0"/>
              </a:defRPr>
            </a:lvl1pPr>
            <a:lvl2pPr defTabSz="457200">
              <a:defRPr sz="1600" b="0" i="0">
                <a:solidFill>
                  <a:srgbClr val="3C3E3E"/>
                </a:solidFill>
                <a:latin typeface="+mn-lt"/>
                <a:ea typeface="Calibri" charset="0"/>
                <a:cs typeface="Calibri" charset="0"/>
              </a:defRPr>
            </a:lvl2pPr>
            <a:lvl3pPr defTabSz="457200">
              <a:defRPr sz="1600" b="0" i="0">
                <a:solidFill>
                  <a:srgbClr val="3C3E3E"/>
                </a:solidFill>
                <a:latin typeface="+mn-lt"/>
                <a:ea typeface="Calibri" charset="0"/>
                <a:cs typeface="Calibri" charset="0"/>
              </a:defRPr>
            </a:lvl3pPr>
            <a:lvl4pPr>
              <a:defRPr>
                <a:latin typeface="+mn-lt"/>
              </a:defRPr>
            </a:lvl4pPr>
          </a:lstStyle>
          <a:p>
            <a:pPr lvl="0"/>
            <a:r>
              <a:rPr lang="en-US"/>
              <a:t>Click to edit Master text styles</a:t>
            </a:r>
          </a:p>
        </p:txBody>
      </p:sp>
      <p:sp>
        <p:nvSpPr>
          <p:cNvPr id="20" name="Content Placeholder 2"/>
          <p:cNvSpPr>
            <a:spLocks noGrp="1"/>
          </p:cNvSpPr>
          <p:nvPr>
            <p:ph idx="25"/>
          </p:nvPr>
        </p:nvSpPr>
        <p:spPr>
          <a:xfrm>
            <a:off x="4614334" y="3723082"/>
            <a:ext cx="3623732" cy="308998"/>
          </a:xfrm>
        </p:spPr>
        <p:txBody>
          <a:bodyPr>
            <a:normAutofit/>
          </a:bodyPr>
          <a:lstStyle>
            <a:lvl1pPr marL="0" indent="0" defTabSz="457200">
              <a:buFontTx/>
              <a:buNone/>
              <a:defRPr sz="1400" b="0" i="0">
                <a:solidFill>
                  <a:srgbClr val="3C3E3E"/>
                </a:solidFill>
                <a:latin typeface="+mj-lt"/>
                <a:ea typeface="Calibri" charset="0"/>
                <a:cs typeface="Calibri" charset="0"/>
              </a:defRPr>
            </a:lvl1pPr>
            <a:lvl2pPr defTabSz="457200">
              <a:defRPr sz="1600" b="0" i="0">
                <a:solidFill>
                  <a:srgbClr val="3C3E3E"/>
                </a:solidFill>
                <a:latin typeface="+mn-lt"/>
                <a:ea typeface="Calibri" charset="0"/>
                <a:cs typeface="Calibri" charset="0"/>
              </a:defRPr>
            </a:lvl2pPr>
            <a:lvl3pPr defTabSz="457200">
              <a:defRPr sz="1600" b="0" i="0">
                <a:solidFill>
                  <a:srgbClr val="3C3E3E"/>
                </a:solidFill>
                <a:latin typeface="+mn-lt"/>
                <a:ea typeface="Calibri" charset="0"/>
                <a:cs typeface="Calibri" charset="0"/>
              </a:defRPr>
            </a:lvl3pPr>
            <a:lvl4pPr>
              <a:defRPr>
                <a:latin typeface="+mn-lt"/>
              </a:defRPr>
            </a:lvl4pPr>
          </a:lstStyle>
          <a:p>
            <a:pPr lvl="0"/>
            <a:r>
              <a:rPr lang="en-US"/>
              <a:t>Click to edit Master text styles</a:t>
            </a:r>
          </a:p>
        </p:txBody>
      </p:sp>
      <p:sp>
        <p:nvSpPr>
          <p:cNvPr id="21" name="Content Placeholder 2"/>
          <p:cNvSpPr>
            <a:spLocks noGrp="1"/>
          </p:cNvSpPr>
          <p:nvPr>
            <p:ph idx="26"/>
          </p:nvPr>
        </p:nvSpPr>
        <p:spPr>
          <a:xfrm>
            <a:off x="4614334" y="4036427"/>
            <a:ext cx="3623732" cy="1891145"/>
          </a:xfrm>
        </p:spPr>
        <p:txBody>
          <a:bodyPr>
            <a:normAutofit/>
          </a:bodyPr>
          <a:lstStyle>
            <a:lvl1pPr defTabSz="457200">
              <a:defRPr sz="1400" b="0" i="0">
                <a:solidFill>
                  <a:srgbClr val="3C3E3E"/>
                </a:solidFill>
                <a:latin typeface="+mn-lt"/>
                <a:ea typeface="Calibri" charset="0"/>
                <a:cs typeface="Calibri" charset="0"/>
              </a:defRPr>
            </a:lvl1pPr>
            <a:lvl2pPr defTabSz="457200">
              <a:defRPr sz="1600" b="0" i="0">
                <a:solidFill>
                  <a:srgbClr val="3C3E3E"/>
                </a:solidFill>
                <a:latin typeface="+mn-lt"/>
                <a:ea typeface="Calibri" charset="0"/>
                <a:cs typeface="Calibri" charset="0"/>
              </a:defRPr>
            </a:lvl2pPr>
            <a:lvl3pPr defTabSz="457200">
              <a:defRPr sz="1600" b="0" i="0">
                <a:solidFill>
                  <a:srgbClr val="3C3E3E"/>
                </a:solidFill>
                <a:latin typeface="+mn-lt"/>
                <a:ea typeface="Calibri" charset="0"/>
                <a:cs typeface="Calibri" charset="0"/>
              </a:defRPr>
            </a:lvl3pPr>
            <a:lvl4pPr>
              <a:defRPr>
                <a:latin typeface="+mn-lt"/>
              </a:defRPr>
            </a:lvl4pPr>
          </a:lstStyle>
          <a:p>
            <a:pPr lvl="0"/>
            <a:r>
              <a:rPr lang="en-US"/>
              <a:t>Click to edit Master text styles</a:t>
            </a:r>
          </a:p>
        </p:txBody>
      </p:sp>
      <p:sp>
        <p:nvSpPr>
          <p:cNvPr id="22" name="Content Placeholder 2"/>
          <p:cNvSpPr>
            <a:spLocks noGrp="1"/>
          </p:cNvSpPr>
          <p:nvPr>
            <p:ph idx="27"/>
          </p:nvPr>
        </p:nvSpPr>
        <p:spPr>
          <a:xfrm>
            <a:off x="4614334" y="1295400"/>
            <a:ext cx="3623732" cy="308998"/>
          </a:xfrm>
        </p:spPr>
        <p:txBody>
          <a:bodyPr>
            <a:normAutofit/>
          </a:bodyPr>
          <a:lstStyle>
            <a:lvl1pPr marL="0" indent="0" defTabSz="457200">
              <a:buFontTx/>
              <a:buNone/>
              <a:defRPr sz="1400" b="0" i="0">
                <a:solidFill>
                  <a:srgbClr val="3C3E3E"/>
                </a:solidFill>
                <a:latin typeface="+mj-lt"/>
                <a:ea typeface="Calibri" charset="0"/>
                <a:cs typeface="Calibri" charset="0"/>
              </a:defRPr>
            </a:lvl1pPr>
            <a:lvl2pPr defTabSz="457200">
              <a:defRPr sz="1600" b="0" i="0">
                <a:solidFill>
                  <a:srgbClr val="3C3E3E"/>
                </a:solidFill>
                <a:latin typeface="+mn-lt"/>
                <a:ea typeface="Calibri" charset="0"/>
                <a:cs typeface="Calibri" charset="0"/>
              </a:defRPr>
            </a:lvl2pPr>
            <a:lvl3pPr defTabSz="457200">
              <a:defRPr sz="1600" b="0" i="0">
                <a:solidFill>
                  <a:srgbClr val="3C3E3E"/>
                </a:solidFill>
                <a:latin typeface="+mn-lt"/>
                <a:ea typeface="Calibri" charset="0"/>
                <a:cs typeface="Calibri" charset="0"/>
              </a:defRPr>
            </a:lvl3pPr>
            <a:lvl4pPr>
              <a:defRPr>
                <a:latin typeface="+mn-lt"/>
              </a:defRPr>
            </a:lvl4pPr>
          </a:lstStyle>
          <a:p>
            <a:pPr lvl="0"/>
            <a:r>
              <a:rPr lang="en-US"/>
              <a:t>Click to edit Master text styles</a:t>
            </a:r>
          </a:p>
        </p:txBody>
      </p:sp>
      <p:sp>
        <p:nvSpPr>
          <p:cNvPr id="23" name="Content Placeholder 2"/>
          <p:cNvSpPr>
            <a:spLocks noGrp="1"/>
          </p:cNvSpPr>
          <p:nvPr>
            <p:ph idx="28"/>
          </p:nvPr>
        </p:nvSpPr>
        <p:spPr>
          <a:xfrm>
            <a:off x="4614334" y="1608745"/>
            <a:ext cx="3623732" cy="1891145"/>
          </a:xfrm>
        </p:spPr>
        <p:txBody>
          <a:bodyPr>
            <a:normAutofit/>
          </a:bodyPr>
          <a:lstStyle>
            <a:lvl1pPr defTabSz="457200">
              <a:defRPr sz="1400" b="0" i="0">
                <a:solidFill>
                  <a:srgbClr val="3C3E3E"/>
                </a:solidFill>
                <a:latin typeface="+mn-lt"/>
                <a:ea typeface="Calibri" charset="0"/>
                <a:cs typeface="Calibri" charset="0"/>
              </a:defRPr>
            </a:lvl1pPr>
            <a:lvl2pPr defTabSz="457200">
              <a:defRPr sz="1600" b="0" i="0">
                <a:solidFill>
                  <a:srgbClr val="3C3E3E"/>
                </a:solidFill>
                <a:latin typeface="+mn-lt"/>
                <a:ea typeface="Calibri" charset="0"/>
                <a:cs typeface="Calibri" charset="0"/>
              </a:defRPr>
            </a:lvl2pPr>
            <a:lvl3pPr defTabSz="457200">
              <a:defRPr sz="1600" b="0" i="0">
                <a:solidFill>
                  <a:srgbClr val="3C3E3E"/>
                </a:solidFill>
                <a:latin typeface="+mn-lt"/>
                <a:ea typeface="Calibri" charset="0"/>
                <a:cs typeface="Calibri" charset="0"/>
              </a:defRPr>
            </a:lvl3pPr>
            <a:lvl4pPr>
              <a:defRPr>
                <a:latin typeface="+mn-lt"/>
              </a:defRPr>
            </a:lvl4pPr>
          </a:lstStyle>
          <a:p>
            <a:pPr lvl="0"/>
            <a:r>
              <a:rPr lang="en-US"/>
              <a:t>Click to edit Master text styles</a:t>
            </a:r>
          </a:p>
        </p:txBody>
      </p:sp>
      <p:sp>
        <p:nvSpPr>
          <p:cNvPr id="15" name="Text Placeholder 8"/>
          <p:cNvSpPr>
            <a:spLocks noGrp="1"/>
          </p:cNvSpPr>
          <p:nvPr>
            <p:ph type="body" sz="quarter" idx="14" hasCustomPrompt="1"/>
          </p:nvPr>
        </p:nvSpPr>
        <p:spPr>
          <a:xfrm>
            <a:off x="685803" y="6296350"/>
            <a:ext cx="7673975" cy="110800"/>
          </a:xfrm>
        </p:spPr>
        <p:txBody>
          <a:bodyPr anchor="b">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800" baseline="0"/>
            </a:lvl1pPr>
          </a:lstStyle>
          <a:p>
            <a:pPr marL="168275" marR="0" lvl="0" indent="-168275"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data source. Format “Source:  Your source” (without quotation marks). Box will expand automatically for multiple lines. Won’t show if blank.</a:t>
            </a:r>
          </a:p>
        </p:txBody>
      </p:sp>
    </p:spTree>
    <p:extLst>
      <p:ext uri="{BB962C8B-B14F-4D97-AF65-F5344CB8AC3E}">
        <p14:creationId xmlns:p14="http://schemas.microsoft.com/office/powerpoint/2010/main" val="13513764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694906"/>
            <a:ext cx="7619301" cy="409994"/>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85801" y="1295404"/>
            <a:ext cx="7543802" cy="511403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cxnSp>
        <p:nvCxnSpPr>
          <p:cNvPr id="9" name="Straight Connector 8"/>
          <p:cNvCxnSpPr/>
          <p:nvPr/>
        </p:nvCxnSpPr>
        <p:spPr>
          <a:xfrm>
            <a:off x="685803" y="6490538"/>
            <a:ext cx="754380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2"/>
          </p:nvPr>
        </p:nvSpPr>
        <p:spPr>
          <a:xfrm>
            <a:off x="7290649" y="6571644"/>
            <a:ext cx="601556" cy="133956"/>
          </a:xfrm>
          <a:prstGeom prst="rect">
            <a:avLst/>
          </a:prstGeom>
        </p:spPr>
        <p:txBody>
          <a:bodyPr vert="horz" lIns="0" tIns="0" rIns="0" bIns="0" rtlCol="0" anchor="t"/>
          <a:lstStyle>
            <a:lvl1pPr algn="r">
              <a:defRPr sz="800">
                <a:solidFill>
                  <a:schemeClr val="tx1">
                    <a:lumMod val="75000"/>
                    <a:lumOff val="25000"/>
                  </a:schemeClr>
                </a:solidFill>
              </a:defRPr>
            </a:lvl1pPr>
          </a:lstStyle>
          <a:p>
            <a:fld id="{9642FDC4-481D-4623-AE3A-2148C3CC1D00}" type="datetime1">
              <a:rPr lang="en-US" smtClean="0"/>
              <a:t>7/22/2021</a:t>
            </a:fld>
            <a:endParaRPr lang="en-US" dirty="0"/>
          </a:p>
        </p:txBody>
      </p:sp>
      <p:sp>
        <p:nvSpPr>
          <p:cNvPr id="12" name="Footer Placeholder 11"/>
          <p:cNvSpPr>
            <a:spLocks noGrp="1"/>
          </p:cNvSpPr>
          <p:nvPr>
            <p:ph type="ftr" sz="quarter" idx="3"/>
          </p:nvPr>
        </p:nvSpPr>
        <p:spPr>
          <a:xfrm>
            <a:off x="685801" y="6571644"/>
            <a:ext cx="6604848" cy="133956"/>
          </a:xfrm>
          <a:prstGeom prst="rect">
            <a:avLst/>
          </a:prstGeom>
        </p:spPr>
        <p:txBody>
          <a:bodyPr vert="horz" lIns="0" tIns="0" rIns="0" bIns="0" rtlCol="0" anchor="t"/>
          <a:lstStyle>
            <a:lvl1pPr algn="r">
              <a:defRPr sz="800">
                <a:solidFill>
                  <a:schemeClr val="tx1">
                    <a:lumMod val="75000"/>
                    <a:lumOff val="25000"/>
                  </a:schemeClr>
                </a:solidFill>
              </a:defRPr>
            </a:lvl1pPr>
          </a:lstStyle>
          <a:p>
            <a:r>
              <a:rPr lang="en-US"/>
              <a:t>Synovus</a:t>
            </a:r>
            <a:endParaRPr lang="en-US" dirty="0"/>
          </a:p>
        </p:txBody>
      </p:sp>
      <p:sp>
        <p:nvSpPr>
          <p:cNvPr id="13" name="Slide Number Placeholder 12"/>
          <p:cNvSpPr>
            <a:spLocks noGrp="1"/>
          </p:cNvSpPr>
          <p:nvPr>
            <p:ph type="sldNum" sz="quarter" idx="4"/>
          </p:nvPr>
        </p:nvSpPr>
        <p:spPr>
          <a:xfrm>
            <a:off x="7892204" y="6571647"/>
            <a:ext cx="337398" cy="133957"/>
          </a:xfrm>
          <a:prstGeom prst="rect">
            <a:avLst/>
          </a:prstGeom>
        </p:spPr>
        <p:txBody>
          <a:bodyPr vert="horz" lIns="0" tIns="0" rIns="0" bIns="0" rtlCol="0" anchor="t"/>
          <a:lstStyle>
            <a:lvl1pPr algn="r">
              <a:defRPr sz="800">
                <a:solidFill>
                  <a:schemeClr val="tx1">
                    <a:lumMod val="75000"/>
                    <a:lumOff val="25000"/>
                  </a:schemeClr>
                </a:solidFill>
                <a:latin typeface="Franklin Gothic Demi" panose="020B0703020102020204" pitchFamily="34" charset="0"/>
              </a:defRPr>
            </a:lvl1pPr>
          </a:lstStyle>
          <a:p>
            <a:fld id="{EA6A5D38-418B-4A48-B32F-0231458F41CC}" type="slidenum">
              <a:rPr lang="en-US" smtClean="0"/>
              <a:pPr/>
              <a:t>‹#›</a:t>
            </a:fld>
            <a:endParaRPr lang="en-US" dirty="0"/>
          </a:p>
        </p:txBody>
      </p:sp>
      <p:cxnSp>
        <p:nvCxnSpPr>
          <p:cNvPr id="14" name="Straight Connector 13"/>
          <p:cNvCxnSpPr/>
          <p:nvPr/>
        </p:nvCxnSpPr>
        <p:spPr>
          <a:xfrm>
            <a:off x="685803" y="6490538"/>
            <a:ext cx="754380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7179439" y="253915"/>
            <a:ext cx="1149351" cy="209550"/>
            <a:chOff x="6887494" y="1377450"/>
            <a:chExt cx="1149351" cy="209550"/>
          </a:xfrm>
          <a:solidFill>
            <a:srgbClr val="E61E24"/>
          </a:solidFill>
        </p:grpSpPr>
        <p:sp>
          <p:nvSpPr>
            <p:cNvPr id="16" name="Freeform 10"/>
            <p:cNvSpPr>
              <a:spLocks noEditPoints="1"/>
            </p:cNvSpPr>
            <p:nvPr/>
          </p:nvSpPr>
          <p:spPr bwMode="auto">
            <a:xfrm>
              <a:off x="6887494" y="1377450"/>
              <a:ext cx="1111250" cy="209550"/>
            </a:xfrm>
            <a:custGeom>
              <a:avLst/>
              <a:gdLst>
                <a:gd name="T0" fmla="*/ 1643 w 1718"/>
                <a:gd name="T1" fmla="*/ 167 h 319"/>
                <a:gd name="T2" fmla="*/ 1687 w 1718"/>
                <a:gd name="T3" fmla="*/ 127 h 319"/>
                <a:gd name="T4" fmla="*/ 1631 w 1718"/>
                <a:gd name="T5" fmla="*/ 60 h 319"/>
                <a:gd name="T6" fmla="*/ 1679 w 1718"/>
                <a:gd name="T7" fmla="*/ 255 h 319"/>
                <a:gd name="T8" fmla="*/ 1544 w 1718"/>
                <a:gd name="T9" fmla="*/ 244 h 319"/>
                <a:gd name="T10" fmla="*/ 1227 w 1718"/>
                <a:gd name="T11" fmla="*/ 123 h 319"/>
                <a:gd name="T12" fmla="*/ 1289 w 1718"/>
                <a:gd name="T13" fmla="*/ 108 h 319"/>
                <a:gd name="T14" fmla="*/ 1502 w 1718"/>
                <a:gd name="T15" fmla="*/ 223 h 319"/>
                <a:gd name="T16" fmla="*/ 1535 w 1718"/>
                <a:gd name="T17" fmla="*/ 85 h 319"/>
                <a:gd name="T18" fmla="*/ 1442 w 1718"/>
                <a:gd name="T19" fmla="*/ 85 h 319"/>
                <a:gd name="T20" fmla="*/ 1474 w 1718"/>
                <a:gd name="T21" fmla="*/ 223 h 319"/>
                <a:gd name="T22" fmla="*/ 1338 w 1718"/>
                <a:gd name="T23" fmla="*/ 108 h 319"/>
                <a:gd name="T24" fmla="*/ 1367 w 1718"/>
                <a:gd name="T25" fmla="*/ 67 h 319"/>
                <a:gd name="T26" fmla="*/ 1181 w 1718"/>
                <a:gd name="T27" fmla="*/ 85 h 319"/>
                <a:gd name="T28" fmla="*/ 1077 w 1718"/>
                <a:gd name="T29" fmla="*/ 110 h 319"/>
                <a:gd name="T30" fmla="*/ 1106 w 1718"/>
                <a:gd name="T31" fmla="*/ 67 h 319"/>
                <a:gd name="T32" fmla="*/ 994 w 1718"/>
                <a:gd name="T33" fmla="*/ 85 h 319"/>
                <a:gd name="T34" fmla="*/ 1142 w 1718"/>
                <a:gd name="T35" fmla="*/ 314 h 319"/>
                <a:gd name="T36" fmla="*/ 869 w 1718"/>
                <a:gd name="T37" fmla="*/ 83 h 319"/>
                <a:gd name="T38" fmla="*/ 787 w 1718"/>
                <a:gd name="T39" fmla="*/ 189 h 319"/>
                <a:gd name="T40" fmla="*/ 1003 w 1718"/>
                <a:gd name="T41" fmla="*/ 189 h 319"/>
                <a:gd name="T42" fmla="*/ 419 w 1718"/>
                <a:gd name="T43" fmla="*/ 121 h 319"/>
                <a:gd name="T44" fmla="*/ 494 w 1718"/>
                <a:gd name="T45" fmla="*/ 108 h 319"/>
                <a:gd name="T46" fmla="*/ 461 w 1718"/>
                <a:gd name="T47" fmla="*/ 295 h 319"/>
                <a:gd name="T48" fmla="*/ 554 w 1718"/>
                <a:gd name="T49" fmla="*/ 295 h 319"/>
                <a:gd name="T50" fmla="*/ 521 w 1718"/>
                <a:gd name="T51" fmla="*/ 128 h 319"/>
                <a:gd name="T52" fmla="*/ 706 w 1718"/>
                <a:gd name="T53" fmla="*/ 116 h 319"/>
                <a:gd name="T54" fmla="*/ 739 w 1718"/>
                <a:gd name="T55" fmla="*/ 67 h 319"/>
                <a:gd name="T56" fmla="*/ 653 w 1718"/>
                <a:gd name="T57" fmla="*/ 86 h 319"/>
                <a:gd name="T58" fmla="*/ 537 w 1718"/>
                <a:gd name="T59" fmla="*/ 67 h 319"/>
                <a:gd name="T60" fmla="*/ 377 w 1718"/>
                <a:gd name="T61" fmla="*/ 85 h 319"/>
                <a:gd name="T62" fmla="*/ 299 w 1718"/>
                <a:gd name="T63" fmla="*/ 109 h 319"/>
                <a:gd name="T64" fmla="*/ 324 w 1718"/>
                <a:gd name="T65" fmla="*/ 67 h 319"/>
                <a:gd name="T66" fmla="*/ 213 w 1718"/>
                <a:gd name="T67" fmla="*/ 85 h 319"/>
                <a:gd name="T68" fmla="*/ 310 w 1718"/>
                <a:gd name="T69" fmla="*/ 270 h 319"/>
                <a:gd name="T70" fmla="*/ 278 w 1718"/>
                <a:gd name="T71" fmla="*/ 312 h 319"/>
                <a:gd name="T72" fmla="*/ 378 w 1718"/>
                <a:gd name="T73" fmla="*/ 293 h 319"/>
                <a:gd name="T74" fmla="*/ 419 w 1718"/>
                <a:gd name="T75" fmla="*/ 121 h 319"/>
                <a:gd name="T76" fmla="*/ 121 w 1718"/>
                <a:gd name="T77" fmla="*/ 136 h 319"/>
                <a:gd name="T78" fmla="*/ 172 w 1718"/>
                <a:gd name="T79" fmla="*/ 85 h 319"/>
                <a:gd name="T80" fmla="*/ 103 w 1718"/>
                <a:gd name="T81" fmla="*/ 0 h 319"/>
                <a:gd name="T82" fmla="*/ 168 w 1718"/>
                <a:gd name="T83" fmla="*/ 241 h 319"/>
                <a:gd name="T84" fmla="*/ 5 w 1718"/>
                <a:gd name="T85" fmla="*/ 2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8" h="319">
                  <a:moveTo>
                    <a:pt x="1625" y="319"/>
                  </a:moveTo>
                  <a:cubicBezTo>
                    <a:pt x="1680" y="319"/>
                    <a:pt x="1718" y="290"/>
                    <a:pt x="1718" y="240"/>
                  </a:cubicBezTo>
                  <a:cubicBezTo>
                    <a:pt x="1718" y="193"/>
                    <a:pt x="1681" y="178"/>
                    <a:pt x="1643" y="167"/>
                  </a:cubicBezTo>
                  <a:cubicBezTo>
                    <a:pt x="1601" y="155"/>
                    <a:pt x="1582" y="149"/>
                    <a:pt x="1582" y="121"/>
                  </a:cubicBezTo>
                  <a:cubicBezTo>
                    <a:pt x="1582" y="97"/>
                    <a:pt x="1599" y="83"/>
                    <a:pt x="1629" y="83"/>
                  </a:cubicBezTo>
                  <a:cubicBezTo>
                    <a:pt x="1660" y="83"/>
                    <a:pt x="1678" y="97"/>
                    <a:pt x="1687" y="127"/>
                  </a:cubicBezTo>
                  <a:cubicBezTo>
                    <a:pt x="1703" y="127"/>
                    <a:pt x="1703" y="127"/>
                    <a:pt x="1703" y="127"/>
                  </a:cubicBezTo>
                  <a:cubicBezTo>
                    <a:pt x="1703" y="75"/>
                    <a:pt x="1703" y="75"/>
                    <a:pt x="1703" y="75"/>
                  </a:cubicBezTo>
                  <a:cubicBezTo>
                    <a:pt x="1685" y="67"/>
                    <a:pt x="1659" y="60"/>
                    <a:pt x="1631" y="60"/>
                  </a:cubicBezTo>
                  <a:cubicBezTo>
                    <a:pt x="1578" y="60"/>
                    <a:pt x="1542" y="88"/>
                    <a:pt x="1542" y="136"/>
                  </a:cubicBezTo>
                  <a:cubicBezTo>
                    <a:pt x="1542" y="184"/>
                    <a:pt x="1580" y="198"/>
                    <a:pt x="1617" y="209"/>
                  </a:cubicBezTo>
                  <a:cubicBezTo>
                    <a:pt x="1660" y="221"/>
                    <a:pt x="1679" y="228"/>
                    <a:pt x="1679" y="255"/>
                  </a:cubicBezTo>
                  <a:cubicBezTo>
                    <a:pt x="1679" y="281"/>
                    <a:pt x="1659" y="296"/>
                    <a:pt x="1626" y="296"/>
                  </a:cubicBezTo>
                  <a:cubicBezTo>
                    <a:pt x="1592" y="296"/>
                    <a:pt x="1570" y="279"/>
                    <a:pt x="1560" y="244"/>
                  </a:cubicBezTo>
                  <a:cubicBezTo>
                    <a:pt x="1544" y="244"/>
                    <a:pt x="1544" y="244"/>
                    <a:pt x="1544" y="244"/>
                  </a:cubicBezTo>
                  <a:cubicBezTo>
                    <a:pt x="1544" y="300"/>
                    <a:pt x="1544" y="300"/>
                    <a:pt x="1544" y="300"/>
                  </a:cubicBezTo>
                  <a:cubicBezTo>
                    <a:pt x="1562" y="310"/>
                    <a:pt x="1591" y="319"/>
                    <a:pt x="1625" y="319"/>
                  </a:cubicBezTo>
                  <a:moveTo>
                    <a:pt x="1227" y="123"/>
                  </a:moveTo>
                  <a:cubicBezTo>
                    <a:pt x="1240" y="93"/>
                    <a:pt x="1248" y="84"/>
                    <a:pt x="1265" y="84"/>
                  </a:cubicBezTo>
                  <a:cubicBezTo>
                    <a:pt x="1267" y="84"/>
                    <a:pt x="1267" y="84"/>
                    <a:pt x="1267" y="84"/>
                  </a:cubicBezTo>
                  <a:cubicBezTo>
                    <a:pt x="1283" y="84"/>
                    <a:pt x="1289" y="93"/>
                    <a:pt x="1289" y="108"/>
                  </a:cubicBezTo>
                  <a:cubicBezTo>
                    <a:pt x="1289" y="220"/>
                    <a:pt x="1289" y="220"/>
                    <a:pt x="1289" y="220"/>
                  </a:cubicBezTo>
                  <a:cubicBezTo>
                    <a:pt x="1289" y="283"/>
                    <a:pt x="1333" y="319"/>
                    <a:pt x="1404" y="319"/>
                  </a:cubicBezTo>
                  <a:cubicBezTo>
                    <a:pt x="1462" y="319"/>
                    <a:pt x="1502" y="282"/>
                    <a:pt x="1502" y="223"/>
                  </a:cubicBezTo>
                  <a:cubicBezTo>
                    <a:pt x="1502" y="119"/>
                    <a:pt x="1502" y="119"/>
                    <a:pt x="1502" y="119"/>
                  </a:cubicBezTo>
                  <a:cubicBezTo>
                    <a:pt x="1502" y="96"/>
                    <a:pt x="1510" y="88"/>
                    <a:pt x="1527" y="86"/>
                  </a:cubicBezTo>
                  <a:cubicBezTo>
                    <a:pt x="1535" y="85"/>
                    <a:pt x="1535" y="85"/>
                    <a:pt x="1535" y="85"/>
                  </a:cubicBezTo>
                  <a:cubicBezTo>
                    <a:pt x="1535" y="67"/>
                    <a:pt x="1535" y="67"/>
                    <a:pt x="1535" y="67"/>
                  </a:cubicBezTo>
                  <a:cubicBezTo>
                    <a:pt x="1442" y="67"/>
                    <a:pt x="1442" y="67"/>
                    <a:pt x="1442" y="67"/>
                  </a:cubicBezTo>
                  <a:cubicBezTo>
                    <a:pt x="1442" y="85"/>
                    <a:pt x="1442" y="85"/>
                    <a:pt x="1442" y="85"/>
                  </a:cubicBezTo>
                  <a:cubicBezTo>
                    <a:pt x="1449" y="86"/>
                    <a:pt x="1449" y="86"/>
                    <a:pt x="1449" y="86"/>
                  </a:cubicBezTo>
                  <a:cubicBezTo>
                    <a:pt x="1467" y="88"/>
                    <a:pt x="1474" y="96"/>
                    <a:pt x="1474" y="119"/>
                  </a:cubicBezTo>
                  <a:cubicBezTo>
                    <a:pt x="1474" y="223"/>
                    <a:pt x="1474" y="223"/>
                    <a:pt x="1474" y="223"/>
                  </a:cubicBezTo>
                  <a:cubicBezTo>
                    <a:pt x="1474" y="269"/>
                    <a:pt x="1446" y="292"/>
                    <a:pt x="1406" y="292"/>
                  </a:cubicBezTo>
                  <a:cubicBezTo>
                    <a:pt x="1366" y="292"/>
                    <a:pt x="1338" y="269"/>
                    <a:pt x="1338" y="223"/>
                  </a:cubicBezTo>
                  <a:cubicBezTo>
                    <a:pt x="1338" y="108"/>
                    <a:pt x="1338" y="108"/>
                    <a:pt x="1338" y="108"/>
                  </a:cubicBezTo>
                  <a:cubicBezTo>
                    <a:pt x="1338" y="93"/>
                    <a:pt x="1344" y="87"/>
                    <a:pt x="1356" y="86"/>
                  </a:cubicBezTo>
                  <a:cubicBezTo>
                    <a:pt x="1367" y="85"/>
                    <a:pt x="1367" y="85"/>
                    <a:pt x="1367" y="85"/>
                  </a:cubicBezTo>
                  <a:cubicBezTo>
                    <a:pt x="1367" y="67"/>
                    <a:pt x="1367" y="67"/>
                    <a:pt x="1367" y="67"/>
                  </a:cubicBezTo>
                  <a:cubicBezTo>
                    <a:pt x="1173" y="67"/>
                    <a:pt x="1173" y="67"/>
                    <a:pt x="1173" y="67"/>
                  </a:cubicBezTo>
                  <a:cubicBezTo>
                    <a:pt x="1173" y="85"/>
                    <a:pt x="1173" y="85"/>
                    <a:pt x="1173" y="85"/>
                  </a:cubicBezTo>
                  <a:cubicBezTo>
                    <a:pt x="1181" y="85"/>
                    <a:pt x="1181" y="85"/>
                    <a:pt x="1181" y="85"/>
                  </a:cubicBezTo>
                  <a:cubicBezTo>
                    <a:pt x="1201" y="87"/>
                    <a:pt x="1208" y="99"/>
                    <a:pt x="1199" y="119"/>
                  </a:cubicBezTo>
                  <a:cubicBezTo>
                    <a:pt x="1140" y="257"/>
                    <a:pt x="1140" y="257"/>
                    <a:pt x="1140" y="257"/>
                  </a:cubicBezTo>
                  <a:cubicBezTo>
                    <a:pt x="1077" y="110"/>
                    <a:pt x="1077" y="110"/>
                    <a:pt x="1077" y="110"/>
                  </a:cubicBezTo>
                  <a:cubicBezTo>
                    <a:pt x="1071" y="96"/>
                    <a:pt x="1077" y="87"/>
                    <a:pt x="1094" y="86"/>
                  </a:cubicBezTo>
                  <a:cubicBezTo>
                    <a:pt x="1106" y="85"/>
                    <a:pt x="1106" y="85"/>
                    <a:pt x="1106" y="85"/>
                  </a:cubicBezTo>
                  <a:cubicBezTo>
                    <a:pt x="1106" y="67"/>
                    <a:pt x="1106" y="67"/>
                    <a:pt x="1106" y="67"/>
                  </a:cubicBezTo>
                  <a:cubicBezTo>
                    <a:pt x="987" y="67"/>
                    <a:pt x="987" y="67"/>
                    <a:pt x="987" y="67"/>
                  </a:cubicBezTo>
                  <a:cubicBezTo>
                    <a:pt x="987" y="85"/>
                    <a:pt x="987" y="85"/>
                    <a:pt x="987" y="85"/>
                  </a:cubicBezTo>
                  <a:cubicBezTo>
                    <a:pt x="994" y="85"/>
                    <a:pt x="994" y="85"/>
                    <a:pt x="994" y="85"/>
                  </a:cubicBezTo>
                  <a:cubicBezTo>
                    <a:pt x="1009" y="87"/>
                    <a:pt x="1014" y="91"/>
                    <a:pt x="1024" y="113"/>
                  </a:cubicBezTo>
                  <a:cubicBezTo>
                    <a:pt x="1114" y="314"/>
                    <a:pt x="1114" y="314"/>
                    <a:pt x="1114" y="314"/>
                  </a:cubicBezTo>
                  <a:cubicBezTo>
                    <a:pt x="1142" y="314"/>
                    <a:pt x="1142" y="314"/>
                    <a:pt x="1142" y="314"/>
                  </a:cubicBezTo>
                  <a:lnTo>
                    <a:pt x="1227" y="123"/>
                  </a:lnTo>
                  <a:close/>
                  <a:moveTo>
                    <a:pt x="787" y="189"/>
                  </a:moveTo>
                  <a:cubicBezTo>
                    <a:pt x="787" y="130"/>
                    <a:pt x="813" y="83"/>
                    <a:pt x="869" y="83"/>
                  </a:cubicBezTo>
                  <a:cubicBezTo>
                    <a:pt x="924" y="83"/>
                    <a:pt x="950" y="130"/>
                    <a:pt x="950" y="190"/>
                  </a:cubicBezTo>
                  <a:cubicBezTo>
                    <a:pt x="950" y="249"/>
                    <a:pt x="924" y="296"/>
                    <a:pt x="869" y="296"/>
                  </a:cubicBezTo>
                  <a:cubicBezTo>
                    <a:pt x="814" y="296"/>
                    <a:pt x="787" y="249"/>
                    <a:pt x="787" y="189"/>
                  </a:cubicBezTo>
                  <a:moveTo>
                    <a:pt x="735" y="190"/>
                  </a:moveTo>
                  <a:cubicBezTo>
                    <a:pt x="735" y="264"/>
                    <a:pt x="790" y="319"/>
                    <a:pt x="869" y="319"/>
                  </a:cubicBezTo>
                  <a:cubicBezTo>
                    <a:pt x="947" y="319"/>
                    <a:pt x="1003" y="264"/>
                    <a:pt x="1003" y="189"/>
                  </a:cubicBezTo>
                  <a:cubicBezTo>
                    <a:pt x="1003" y="115"/>
                    <a:pt x="947" y="60"/>
                    <a:pt x="869" y="60"/>
                  </a:cubicBezTo>
                  <a:cubicBezTo>
                    <a:pt x="791" y="60"/>
                    <a:pt x="735" y="115"/>
                    <a:pt x="735" y="190"/>
                  </a:cubicBezTo>
                  <a:moveTo>
                    <a:pt x="419" y="121"/>
                  </a:moveTo>
                  <a:cubicBezTo>
                    <a:pt x="436" y="92"/>
                    <a:pt x="446" y="84"/>
                    <a:pt x="465" y="84"/>
                  </a:cubicBezTo>
                  <a:cubicBezTo>
                    <a:pt x="468" y="84"/>
                    <a:pt x="468" y="84"/>
                    <a:pt x="468" y="84"/>
                  </a:cubicBezTo>
                  <a:cubicBezTo>
                    <a:pt x="486" y="84"/>
                    <a:pt x="494" y="93"/>
                    <a:pt x="494" y="108"/>
                  </a:cubicBezTo>
                  <a:cubicBezTo>
                    <a:pt x="494" y="263"/>
                    <a:pt x="494" y="263"/>
                    <a:pt x="494" y="263"/>
                  </a:cubicBezTo>
                  <a:cubicBezTo>
                    <a:pt x="494" y="284"/>
                    <a:pt x="486" y="291"/>
                    <a:pt x="468" y="293"/>
                  </a:cubicBezTo>
                  <a:cubicBezTo>
                    <a:pt x="461" y="295"/>
                    <a:pt x="461" y="295"/>
                    <a:pt x="461" y="295"/>
                  </a:cubicBezTo>
                  <a:cubicBezTo>
                    <a:pt x="461" y="312"/>
                    <a:pt x="461" y="312"/>
                    <a:pt x="461" y="312"/>
                  </a:cubicBezTo>
                  <a:cubicBezTo>
                    <a:pt x="554" y="312"/>
                    <a:pt x="554" y="312"/>
                    <a:pt x="554" y="312"/>
                  </a:cubicBezTo>
                  <a:cubicBezTo>
                    <a:pt x="554" y="295"/>
                    <a:pt x="554" y="295"/>
                    <a:pt x="554" y="295"/>
                  </a:cubicBezTo>
                  <a:cubicBezTo>
                    <a:pt x="547" y="293"/>
                    <a:pt x="547" y="293"/>
                    <a:pt x="547" y="293"/>
                  </a:cubicBezTo>
                  <a:cubicBezTo>
                    <a:pt x="529" y="291"/>
                    <a:pt x="521" y="284"/>
                    <a:pt x="521" y="263"/>
                  </a:cubicBezTo>
                  <a:cubicBezTo>
                    <a:pt x="521" y="128"/>
                    <a:pt x="521" y="128"/>
                    <a:pt x="521" y="128"/>
                  </a:cubicBezTo>
                  <a:cubicBezTo>
                    <a:pt x="678" y="314"/>
                    <a:pt x="678" y="314"/>
                    <a:pt x="678" y="314"/>
                  </a:cubicBezTo>
                  <a:cubicBezTo>
                    <a:pt x="706" y="314"/>
                    <a:pt x="706" y="314"/>
                    <a:pt x="706" y="314"/>
                  </a:cubicBezTo>
                  <a:cubicBezTo>
                    <a:pt x="706" y="116"/>
                    <a:pt x="706" y="116"/>
                    <a:pt x="706" y="116"/>
                  </a:cubicBezTo>
                  <a:cubicBezTo>
                    <a:pt x="706" y="95"/>
                    <a:pt x="714" y="88"/>
                    <a:pt x="731" y="86"/>
                  </a:cubicBezTo>
                  <a:cubicBezTo>
                    <a:pt x="739" y="85"/>
                    <a:pt x="739" y="85"/>
                    <a:pt x="739" y="85"/>
                  </a:cubicBezTo>
                  <a:cubicBezTo>
                    <a:pt x="739" y="67"/>
                    <a:pt x="739" y="67"/>
                    <a:pt x="739" y="67"/>
                  </a:cubicBezTo>
                  <a:cubicBezTo>
                    <a:pt x="646" y="67"/>
                    <a:pt x="646" y="67"/>
                    <a:pt x="646" y="67"/>
                  </a:cubicBezTo>
                  <a:cubicBezTo>
                    <a:pt x="646" y="85"/>
                    <a:pt x="646" y="85"/>
                    <a:pt x="646" y="85"/>
                  </a:cubicBezTo>
                  <a:cubicBezTo>
                    <a:pt x="653" y="86"/>
                    <a:pt x="653" y="86"/>
                    <a:pt x="653" y="86"/>
                  </a:cubicBezTo>
                  <a:cubicBezTo>
                    <a:pt x="670" y="88"/>
                    <a:pt x="678" y="95"/>
                    <a:pt x="678" y="116"/>
                  </a:cubicBezTo>
                  <a:cubicBezTo>
                    <a:pt x="678" y="239"/>
                    <a:pt x="678" y="239"/>
                    <a:pt x="678" y="239"/>
                  </a:cubicBezTo>
                  <a:cubicBezTo>
                    <a:pt x="537" y="67"/>
                    <a:pt x="537" y="67"/>
                    <a:pt x="537" y="67"/>
                  </a:cubicBezTo>
                  <a:cubicBezTo>
                    <a:pt x="369" y="67"/>
                    <a:pt x="369" y="67"/>
                    <a:pt x="369" y="67"/>
                  </a:cubicBezTo>
                  <a:cubicBezTo>
                    <a:pt x="369" y="85"/>
                    <a:pt x="369" y="85"/>
                    <a:pt x="369" y="85"/>
                  </a:cubicBezTo>
                  <a:cubicBezTo>
                    <a:pt x="377" y="85"/>
                    <a:pt x="377" y="85"/>
                    <a:pt x="377" y="85"/>
                  </a:cubicBezTo>
                  <a:cubicBezTo>
                    <a:pt x="397" y="87"/>
                    <a:pt x="403" y="97"/>
                    <a:pt x="390" y="117"/>
                  </a:cubicBezTo>
                  <a:cubicBezTo>
                    <a:pt x="347" y="187"/>
                    <a:pt x="347" y="187"/>
                    <a:pt x="347" y="187"/>
                  </a:cubicBezTo>
                  <a:cubicBezTo>
                    <a:pt x="299" y="109"/>
                    <a:pt x="299" y="109"/>
                    <a:pt x="299" y="109"/>
                  </a:cubicBezTo>
                  <a:cubicBezTo>
                    <a:pt x="291" y="95"/>
                    <a:pt x="296" y="87"/>
                    <a:pt x="312" y="86"/>
                  </a:cubicBezTo>
                  <a:cubicBezTo>
                    <a:pt x="324" y="85"/>
                    <a:pt x="324" y="85"/>
                    <a:pt x="324" y="85"/>
                  </a:cubicBezTo>
                  <a:cubicBezTo>
                    <a:pt x="324" y="67"/>
                    <a:pt x="324" y="67"/>
                    <a:pt x="324" y="67"/>
                  </a:cubicBezTo>
                  <a:cubicBezTo>
                    <a:pt x="205" y="67"/>
                    <a:pt x="205" y="67"/>
                    <a:pt x="205" y="67"/>
                  </a:cubicBezTo>
                  <a:cubicBezTo>
                    <a:pt x="205" y="85"/>
                    <a:pt x="205" y="85"/>
                    <a:pt x="205" y="85"/>
                  </a:cubicBezTo>
                  <a:cubicBezTo>
                    <a:pt x="213" y="85"/>
                    <a:pt x="213" y="85"/>
                    <a:pt x="213" y="85"/>
                  </a:cubicBezTo>
                  <a:cubicBezTo>
                    <a:pt x="228" y="87"/>
                    <a:pt x="231" y="92"/>
                    <a:pt x="245" y="112"/>
                  </a:cubicBezTo>
                  <a:cubicBezTo>
                    <a:pt x="310" y="216"/>
                    <a:pt x="310" y="216"/>
                    <a:pt x="310" y="216"/>
                  </a:cubicBezTo>
                  <a:cubicBezTo>
                    <a:pt x="310" y="270"/>
                    <a:pt x="310" y="270"/>
                    <a:pt x="310" y="270"/>
                  </a:cubicBezTo>
                  <a:cubicBezTo>
                    <a:pt x="310" y="286"/>
                    <a:pt x="303" y="292"/>
                    <a:pt x="290" y="293"/>
                  </a:cubicBezTo>
                  <a:cubicBezTo>
                    <a:pt x="278" y="295"/>
                    <a:pt x="278" y="295"/>
                    <a:pt x="278" y="295"/>
                  </a:cubicBezTo>
                  <a:cubicBezTo>
                    <a:pt x="278" y="312"/>
                    <a:pt x="278" y="312"/>
                    <a:pt x="278" y="312"/>
                  </a:cubicBezTo>
                  <a:cubicBezTo>
                    <a:pt x="389" y="312"/>
                    <a:pt x="389" y="312"/>
                    <a:pt x="389" y="312"/>
                  </a:cubicBezTo>
                  <a:cubicBezTo>
                    <a:pt x="389" y="295"/>
                    <a:pt x="389" y="295"/>
                    <a:pt x="389" y="295"/>
                  </a:cubicBezTo>
                  <a:cubicBezTo>
                    <a:pt x="378" y="293"/>
                    <a:pt x="378" y="293"/>
                    <a:pt x="378" y="293"/>
                  </a:cubicBezTo>
                  <a:cubicBezTo>
                    <a:pt x="365" y="292"/>
                    <a:pt x="359" y="286"/>
                    <a:pt x="359" y="270"/>
                  </a:cubicBezTo>
                  <a:cubicBezTo>
                    <a:pt x="359" y="216"/>
                    <a:pt x="359" y="216"/>
                    <a:pt x="359" y="216"/>
                  </a:cubicBezTo>
                  <a:lnTo>
                    <a:pt x="419" y="121"/>
                  </a:lnTo>
                  <a:close/>
                  <a:moveTo>
                    <a:pt x="102" y="319"/>
                  </a:moveTo>
                  <a:cubicBezTo>
                    <a:pt x="167" y="319"/>
                    <a:pt x="211" y="284"/>
                    <a:pt x="211" y="223"/>
                  </a:cubicBezTo>
                  <a:cubicBezTo>
                    <a:pt x="211" y="167"/>
                    <a:pt x="167" y="150"/>
                    <a:pt x="121" y="136"/>
                  </a:cubicBezTo>
                  <a:cubicBezTo>
                    <a:pt x="72" y="120"/>
                    <a:pt x="43" y="110"/>
                    <a:pt x="43" y="74"/>
                  </a:cubicBezTo>
                  <a:cubicBezTo>
                    <a:pt x="43" y="44"/>
                    <a:pt x="64" y="25"/>
                    <a:pt x="102" y="25"/>
                  </a:cubicBezTo>
                  <a:cubicBezTo>
                    <a:pt x="140" y="25"/>
                    <a:pt x="158" y="41"/>
                    <a:pt x="172" y="85"/>
                  </a:cubicBezTo>
                  <a:cubicBezTo>
                    <a:pt x="189" y="85"/>
                    <a:pt x="189" y="85"/>
                    <a:pt x="189" y="85"/>
                  </a:cubicBezTo>
                  <a:cubicBezTo>
                    <a:pt x="189" y="17"/>
                    <a:pt x="189" y="17"/>
                    <a:pt x="189" y="17"/>
                  </a:cubicBezTo>
                  <a:cubicBezTo>
                    <a:pt x="167" y="7"/>
                    <a:pt x="140" y="0"/>
                    <a:pt x="103" y="0"/>
                  </a:cubicBezTo>
                  <a:cubicBezTo>
                    <a:pt x="41" y="0"/>
                    <a:pt x="0" y="34"/>
                    <a:pt x="0" y="92"/>
                  </a:cubicBezTo>
                  <a:cubicBezTo>
                    <a:pt x="0" y="150"/>
                    <a:pt x="45" y="167"/>
                    <a:pt x="91" y="182"/>
                  </a:cubicBezTo>
                  <a:cubicBezTo>
                    <a:pt x="140" y="197"/>
                    <a:pt x="168" y="206"/>
                    <a:pt x="168" y="241"/>
                  </a:cubicBezTo>
                  <a:cubicBezTo>
                    <a:pt x="168" y="275"/>
                    <a:pt x="146" y="295"/>
                    <a:pt x="104" y="295"/>
                  </a:cubicBezTo>
                  <a:cubicBezTo>
                    <a:pt x="61" y="295"/>
                    <a:pt x="37" y="273"/>
                    <a:pt x="22" y="223"/>
                  </a:cubicBezTo>
                  <a:cubicBezTo>
                    <a:pt x="5" y="223"/>
                    <a:pt x="5" y="223"/>
                    <a:pt x="5" y="223"/>
                  </a:cubicBezTo>
                  <a:cubicBezTo>
                    <a:pt x="5" y="296"/>
                    <a:pt x="5" y="296"/>
                    <a:pt x="5" y="296"/>
                  </a:cubicBezTo>
                  <a:cubicBezTo>
                    <a:pt x="25" y="308"/>
                    <a:pt x="60" y="319"/>
                    <a:pt x="102" y="319"/>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noEditPoints="1"/>
            </p:cNvSpPr>
            <p:nvPr/>
          </p:nvSpPr>
          <p:spPr bwMode="auto">
            <a:xfrm>
              <a:off x="8003507" y="1418725"/>
              <a:ext cx="33338" cy="34925"/>
            </a:xfrm>
            <a:custGeom>
              <a:avLst/>
              <a:gdLst>
                <a:gd name="T0" fmla="*/ 45 w 53"/>
                <a:gd name="T1" fmla="*/ 45 h 53"/>
                <a:gd name="T2" fmla="*/ 26 w 53"/>
                <a:gd name="T3" fmla="*/ 53 h 53"/>
                <a:gd name="T4" fmla="*/ 8 w 53"/>
                <a:gd name="T5" fmla="*/ 45 h 53"/>
                <a:gd name="T6" fmla="*/ 0 w 53"/>
                <a:gd name="T7" fmla="*/ 26 h 53"/>
                <a:gd name="T8" fmla="*/ 8 w 53"/>
                <a:gd name="T9" fmla="*/ 7 h 53"/>
                <a:gd name="T10" fmla="*/ 26 w 53"/>
                <a:gd name="T11" fmla="*/ 0 h 53"/>
                <a:gd name="T12" fmla="*/ 45 w 53"/>
                <a:gd name="T13" fmla="*/ 7 h 53"/>
                <a:gd name="T14" fmla="*/ 53 w 53"/>
                <a:gd name="T15" fmla="*/ 26 h 53"/>
                <a:gd name="T16" fmla="*/ 45 w 53"/>
                <a:gd name="T17" fmla="*/ 45 h 53"/>
                <a:gd name="T18" fmla="*/ 10 w 53"/>
                <a:gd name="T19" fmla="*/ 10 h 53"/>
                <a:gd name="T20" fmla="*/ 4 w 53"/>
                <a:gd name="T21" fmla="*/ 26 h 53"/>
                <a:gd name="T22" fmla="*/ 10 w 53"/>
                <a:gd name="T23" fmla="*/ 42 h 53"/>
                <a:gd name="T24" fmla="*/ 26 w 53"/>
                <a:gd name="T25" fmla="*/ 49 h 53"/>
                <a:gd name="T26" fmla="*/ 42 w 53"/>
                <a:gd name="T27" fmla="*/ 42 h 53"/>
                <a:gd name="T28" fmla="*/ 49 w 53"/>
                <a:gd name="T29" fmla="*/ 26 h 53"/>
                <a:gd name="T30" fmla="*/ 42 w 53"/>
                <a:gd name="T31" fmla="*/ 10 h 53"/>
                <a:gd name="T32" fmla="*/ 26 w 53"/>
                <a:gd name="T33" fmla="*/ 3 h 53"/>
                <a:gd name="T34" fmla="*/ 10 w 53"/>
                <a:gd name="T35" fmla="*/ 10 h 53"/>
                <a:gd name="T36" fmla="*/ 26 w 53"/>
                <a:gd name="T37" fmla="*/ 12 h 53"/>
                <a:gd name="T38" fmla="*/ 34 w 53"/>
                <a:gd name="T39" fmla="*/ 13 h 53"/>
                <a:gd name="T40" fmla="*/ 38 w 53"/>
                <a:gd name="T41" fmla="*/ 20 h 53"/>
                <a:gd name="T42" fmla="*/ 35 w 53"/>
                <a:gd name="T43" fmla="*/ 26 h 53"/>
                <a:gd name="T44" fmla="*/ 31 w 53"/>
                <a:gd name="T45" fmla="*/ 27 h 53"/>
                <a:gd name="T46" fmla="*/ 36 w 53"/>
                <a:gd name="T47" fmla="*/ 30 h 53"/>
                <a:gd name="T48" fmla="*/ 38 w 53"/>
                <a:gd name="T49" fmla="*/ 34 h 53"/>
                <a:gd name="T50" fmla="*/ 38 w 53"/>
                <a:gd name="T51" fmla="*/ 36 h 53"/>
                <a:gd name="T52" fmla="*/ 38 w 53"/>
                <a:gd name="T53" fmla="*/ 39 h 53"/>
                <a:gd name="T54" fmla="*/ 38 w 53"/>
                <a:gd name="T55" fmla="*/ 40 h 53"/>
                <a:gd name="T56" fmla="*/ 38 w 53"/>
                <a:gd name="T57" fmla="*/ 40 h 53"/>
                <a:gd name="T58" fmla="*/ 33 w 53"/>
                <a:gd name="T59" fmla="*/ 40 h 53"/>
                <a:gd name="T60" fmla="*/ 33 w 53"/>
                <a:gd name="T61" fmla="*/ 40 h 53"/>
                <a:gd name="T62" fmla="*/ 33 w 53"/>
                <a:gd name="T63" fmla="*/ 40 h 53"/>
                <a:gd name="T64" fmla="*/ 33 w 53"/>
                <a:gd name="T65" fmla="*/ 39 h 53"/>
                <a:gd name="T66" fmla="*/ 33 w 53"/>
                <a:gd name="T67" fmla="*/ 37 h 53"/>
                <a:gd name="T68" fmla="*/ 30 w 53"/>
                <a:gd name="T69" fmla="*/ 30 h 53"/>
                <a:gd name="T70" fmla="*/ 25 w 53"/>
                <a:gd name="T71" fmla="*/ 29 h 53"/>
                <a:gd name="T72" fmla="*/ 21 w 53"/>
                <a:gd name="T73" fmla="*/ 29 h 53"/>
                <a:gd name="T74" fmla="*/ 21 w 53"/>
                <a:gd name="T75" fmla="*/ 40 h 53"/>
                <a:gd name="T76" fmla="*/ 16 w 53"/>
                <a:gd name="T77" fmla="*/ 40 h 53"/>
                <a:gd name="T78" fmla="*/ 16 w 53"/>
                <a:gd name="T79" fmla="*/ 12 h 53"/>
                <a:gd name="T80" fmla="*/ 26 w 53"/>
                <a:gd name="T81" fmla="*/ 12 h 53"/>
                <a:gd name="T82" fmla="*/ 31 w 53"/>
                <a:gd name="T83" fmla="*/ 16 h 53"/>
                <a:gd name="T84" fmla="*/ 25 w 53"/>
                <a:gd name="T85" fmla="*/ 15 h 53"/>
                <a:gd name="T86" fmla="*/ 21 w 53"/>
                <a:gd name="T87" fmla="*/ 15 h 53"/>
                <a:gd name="T88" fmla="*/ 21 w 53"/>
                <a:gd name="T89" fmla="*/ 26 h 53"/>
                <a:gd name="T90" fmla="*/ 25 w 53"/>
                <a:gd name="T91" fmla="*/ 26 h 53"/>
                <a:gd name="T92" fmla="*/ 30 w 53"/>
                <a:gd name="T93" fmla="*/ 25 h 53"/>
                <a:gd name="T94" fmla="*/ 33 w 53"/>
                <a:gd name="T95" fmla="*/ 20 h 53"/>
                <a:gd name="T96" fmla="*/ 31 w 53"/>
                <a:gd name="T97"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 h="53">
                  <a:moveTo>
                    <a:pt x="45" y="45"/>
                  </a:moveTo>
                  <a:cubicBezTo>
                    <a:pt x="40" y="50"/>
                    <a:pt x="34" y="53"/>
                    <a:pt x="26" y="53"/>
                  </a:cubicBezTo>
                  <a:cubicBezTo>
                    <a:pt x="19" y="53"/>
                    <a:pt x="13" y="50"/>
                    <a:pt x="8" y="45"/>
                  </a:cubicBezTo>
                  <a:cubicBezTo>
                    <a:pt x="2" y="40"/>
                    <a:pt x="0" y="33"/>
                    <a:pt x="0" y="26"/>
                  </a:cubicBezTo>
                  <a:cubicBezTo>
                    <a:pt x="0" y="19"/>
                    <a:pt x="3" y="13"/>
                    <a:pt x="8" y="7"/>
                  </a:cubicBezTo>
                  <a:cubicBezTo>
                    <a:pt x="13" y="2"/>
                    <a:pt x="19" y="0"/>
                    <a:pt x="26" y="0"/>
                  </a:cubicBezTo>
                  <a:cubicBezTo>
                    <a:pt x="34" y="0"/>
                    <a:pt x="40" y="2"/>
                    <a:pt x="45" y="7"/>
                  </a:cubicBezTo>
                  <a:cubicBezTo>
                    <a:pt x="50" y="13"/>
                    <a:pt x="53" y="19"/>
                    <a:pt x="53" y="26"/>
                  </a:cubicBezTo>
                  <a:cubicBezTo>
                    <a:pt x="53" y="33"/>
                    <a:pt x="50" y="40"/>
                    <a:pt x="45" y="45"/>
                  </a:cubicBezTo>
                  <a:close/>
                  <a:moveTo>
                    <a:pt x="10" y="10"/>
                  </a:moveTo>
                  <a:cubicBezTo>
                    <a:pt x="6" y="14"/>
                    <a:pt x="4" y="20"/>
                    <a:pt x="4" y="26"/>
                  </a:cubicBezTo>
                  <a:cubicBezTo>
                    <a:pt x="4" y="32"/>
                    <a:pt x="6" y="38"/>
                    <a:pt x="10" y="42"/>
                  </a:cubicBezTo>
                  <a:cubicBezTo>
                    <a:pt x="15" y="47"/>
                    <a:pt x="20" y="49"/>
                    <a:pt x="26" y="49"/>
                  </a:cubicBezTo>
                  <a:cubicBezTo>
                    <a:pt x="33" y="49"/>
                    <a:pt x="38" y="47"/>
                    <a:pt x="42" y="42"/>
                  </a:cubicBezTo>
                  <a:cubicBezTo>
                    <a:pt x="47" y="38"/>
                    <a:pt x="49" y="32"/>
                    <a:pt x="49" y="26"/>
                  </a:cubicBezTo>
                  <a:cubicBezTo>
                    <a:pt x="49" y="20"/>
                    <a:pt x="47" y="14"/>
                    <a:pt x="42" y="10"/>
                  </a:cubicBezTo>
                  <a:cubicBezTo>
                    <a:pt x="38" y="6"/>
                    <a:pt x="33" y="3"/>
                    <a:pt x="26" y="3"/>
                  </a:cubicBezTo>
                  <a:cubicBezTo>
                    <a:pt x="20" y="3"/>
                    <a:pt x="15" y="6"/>
                    <a:pt x="10" y="10"/>
                  </a:cubicBezTo>
                  <a:close/>
                  <a:moveTo>
                    <a:pt x="26" y="12"/>
                  </a:moveTo>
                  <a:cubicBezTo>
                    <a:pt x="29" y="12"/>
                    <a:pt x="32" y="12"/>
                    <a:pt x="34" y="13"/>
                  </a:cubicBezTo>
                  <a:cubicBezTo>
                    <a:pt x="37" y="14"/>
                    <a:pt x="38" y="16"/>
                    <a:pt x="38" y="20"/>
                  </a:cubicBezTo>
                  <a:cubicBezTo>
                    <a:pt x="38" y="22"/>
                    <a:pt x="37" y="24"/>
                    <a:pt x="35" y="26"/>
                  </a:cubicBezTo>
                  <a:cubicBezTo>
                    <a:pt x="34" y="26"/>
                    <a:pt x="33" y="27"/>
                    <a:pt x="31" y="27"/>
                  </a:cubicBezTo>
                  <a:cubicBezTo>
                    <a:pt x="33" y="27"/>
                    <a:pt x="35" y="28"/>
                    <a:pt x="36" y="30"/>
                  </a:cubicBezTo>
                  <a:cubicBezTo>
                    <a:pt x="37" y="31"/>
                    <a:pt x="38" y="33"/>
                    <a:pt x="38" y="34"/>
                  </a:cubicBezTo>
                  <a:cubicBezTo>
                    <a:pt x="38" y="36"/>
                    <a:pt x="38" y="36"/>
                    <a:pt x="38" y="36"/>
                  </a:cubicBezTo>
                  <a:cubicBezTo>
                    <a:pt x="38" y="37"/>
                    <a:pt x="38" y="38"/>
                    <a:pt x="38" y="39"/>
                  </a:cubicBezTo>
                  <a:cubicBezTo>
                    <a:pt x="38" y="39"/>
                    <a:pt x="38" y="40"/>
                    <a:pt x="38" y="40"/>
                  </a:cubicBezTo>
                  <a:cubicBezTo>
                    <a:pt x="38" y="40"/>
                    <a:pt x="38" y="40"/>
                    <a:pt x="38" y="40"/>
                  </a:cubicBezTo>
                  <a:cubicBezTo>
                    <a:pt x="33" y="40"/>
                    <a:pt x="33" y="40"/>
                    <a:pt x="33" y="40"/>
                  </a:cubicBezTo>
                  <a:cubicBezTo>
                    <a:pt x="33" y="40"/>
                    <a:pt x="33" y="40"/>
                    <a:pt x="33" y="40"/>
                  </a:cubicBezTo>
                  <a:cubicBezTo>
                    <a:pt x="33" y="40"/>
                    <a:pt x="33" y="40"/>
                    <a:pt x="33" y="40"/>
                  </a:cubicBezTo>
                  <a:cubicBezTo>
                    <a:pt x="33" y="39"/>
                    <a:pt x="33" y="39"/>
                    <a:pt x="33" y="39"/>
                  </a:cubicBezTo>
                  <a:cubicBezTo>
                    <a:pt x="33" y="37"/>
                    <a:pt x="33" y="37"/>
                    <a:pt x="33" y="37"/>
                  </a:cubicBezTo>
                  <a:cubicBezTo>
                    <a:pt x="33" y="33"/>
                    <a:pt x="32" y="31"/>
                    <a:pt x="30" y="30"/>
                  </a:cubicBezTo>
                  <a:cubicBezTo>
                    <a:pt x="29" y="29"/>
                    <a:pt x="27" y="29"/>
                    <a:pt x="25" y="29"/>
                  </a:cubicBezTo>
                  <a:cubicBezTo>
                    <a:pt x="21" y="29"/>
                    <a:pt x="21" y="29"/>
                    <a:pt x="21" y="29"/>
                  </a:cubicBezTo>
                  <a:cubicBezTo>
                    <a:pt x="21" y="40"/>
                    <a:pt x="21" y="40"/>
                    <a:pt x="21" y="40"/>
                  </a:cubicBezTo>
                  <a:cubicBezTo>
                    <a:pt x="16" y="40"/>
                    <a:pt x="16" y="40"/>
                    <a:pt x="16" y="40"/>
                  </a:cubicBezTo>
                  <a:cubicBezTo>
                    <a:pt x="16" y="12"/>
                    <a:pt x="16" y="12"/>
                    <a:pt x="16" y="12"/>
                  </a:cubicBezTo>
                  <a:lnTo>
                    <a:pt x="26" y="12"/>
                  </a:lnTo>
                  <a:close/>
                  <a:moveTo>
                    <a:pt x="31" y="16"/>
                  </a:moveTo>
                  <a:cubicBezTo>
                    <a:pt x="30" y="15"/>
                    <a:pt x="28" y="15"/>
                    <a:pt x="25" y="15"/>
                  </a:cubicBezTo>
                  <a:cubicBezTo>
                    <a:pt x="21" y="15"/>
                    <a:pt x="21" y="15"/>
                    <a:pt x="21" y="15"/>
                  </a:cubicBezTo>
                  <a:cubicBezTo>
                    <a:pt x="21" y="26"/>
                    <a:pt x="21" y="26"/>
                    <a:pt x="21" y="26"/>
                  </a:cubicBezTo>
                  <a:cubicBezTo>
                    <a:pt x="25" y="26"/>
                    <a:pt x="25" y="26"/>
                    <a:pt x="25" y="26"/>
                  </a:cubicBezTo>
                  <a:cubicBezTo>
                    <a:pt x="27" y="26"/>
                    <a:pt x="29" y="25"/>
                    <a:pt x="30" y="25"/>
                  </a:cubicBezTo>
                  <a:cubicBezTo>
                    <a:pt x="32" y="24"/>
                    <a:pt x="33" y="23"/>
                    <a:pt x="33" y="20"/>
                  </a:cubicBezTo>
                  <a:cubicBezTo>
                    <a:pt x="33" y="18"/>
                    <a:pt x="33" y="17"/>
                    <a:pt x="31" y="1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18" name="Rectangle 17"/>
          <p:cNvSpPr/>
          <p:nvPr/>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cxnSp>
        <p:nvCxnSpPr>
          <p:cNvPr id="19" name="Straight Connector 18"/>
          <p:cNvCxnSpPr/>
          <p:nvPr/>
        </p:nvCxnSpPr>
        <p:spPr>
          <a:xfrm>
            <a:off x="685803" y="6490538"/>
            <a:ext cx="7543801"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cxnSp>
        <p:nvCxnSpPr>
          <p:cNvPr id="24" name="Straight Connector 23"/>
          <p:cNvCxnSpPr/>
          <p:nvPr/>
        </p:nvCxnSpPr>
        <p:spPr>
          <a:xfrm>
            <a:off x="685803" y="6490538"/>
            <a:ext cx="7543801"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cxnSp>
        <p:nvCxnSpPr>
          <p:cNvPr id="21" name="Straight Connector 20"/>
          <p:cNvCxnSpPr/>
          <p:nvPr/>
        </p:nvCxnSpPr>
        <p:spPr>
          <a:xfrm>
            <a:off x="685803" y="6490538"/>
            <a:ext cx="7543801"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8686802" y="0"/>
            <a:ext cx="4572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cxnSp>
        <p:nvCxnSpPr>
          <p:cNvPr id="25" name="Straight Connector 24"/>
          <p:cNvCxnSpPr/>
          <p:nvPr userDrawn="1"/>
        </p:nvCxnSpPr>
        <p:spPr>
          <a:xfrm>
            <a:off x="685803" y="6490538"/>
            <a:ext cx="754380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66332"/>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hdr="0"/>
  <p:txStyles>
    <p:titleStyle>
      <a:lvl1pPr algn="l" defTabSz="914400" rtl="0" eaLnBrk="1" latinLnBrk="0" hangingPunct="1">
        <a:lnSpc>
          <a:spcPct val="90000"/>
        </a:lnSpc>
        <a:spcBef>
          <a:spcPct val="0"/>
        </a:spcBef>
        <a:buNone/>
        <a:defRPr sz="2800" kern="1200">
          <a:solidFill>
            <a:schemeClr val="tx1"/>
          </a:solidFill>
          <a:latin typeface="Franklin Gothic Medium" panose="020B0603020102020204" pitchFamily="34" charset="0"/>
          <a:ea typeface="+mj-ea"/>
          <a:cs typeface="+mj-cs"/>
        </a:defRPr>
      </a:lvl1pPr>
    </p:titleStyle>
    <p:bodyStyle>
      <a:lvl1pPr marL="168275" indent="-168275" algn="l" defTabSz="914400" rtl="0" eaLnBrk="1" latinLnBrk="0" hangingPunct="1">
        <a:lnSpc>
          <a:spcPct val="110000"/>
        </a:lnSpc>
        <a:spcBef>
          <a:spcPts val="800"/>
        </a:spcBef>
        <a:buClr>
          <a:schemeClr val="tx2"/>
        </a:buClr>
        <a:buSzPct val="100000"/>
        <a:buFont typeface="Wingdings 2" panose="05020102010507070707" pitchFamily="18" charset="2"/>
        <a:buChar char="¡"/>
        <a:defRPr sz="1400" kern="1200">
          <a:solidFill>
            <a:schemeClr val="tx1">
              <a:lumMod val="90000"/>
              <a:lumOff val="10000"/>
            </a:schemeClr>
          </a:solidFill>
          <a:latin typeface="+mn-lt"/>
          <a:ea typeface="+mn-ea"/>
          <a:cs typeface="+mn-cs"/>
        </a:defRPr>
      </a:lvl1pPr>
      <a:lvl2pPr marL="514350" indent="-168275" algn="l" defTabSz="914400" rtl="0" eaLnBrk="1" latinLnBrk="0" hangingPunct="1">
        <a:lnSpc>
          <a:spcPct val="110000"/>
        </a:lnSpc>
        <a:spcBef>
          <a:spcPts val="800"/>
        </a:spcBef>
        <a:buClr>
          <a:schemeClr val="bg1">
            <a:lumMod val="65000"/>
          </a:schemeClr>
        </a:buClr>
        <a:buSzPct val="100000"/>
        <a:buFont typeface="Wingdings 2" panose="05020102010507070707" pitchFamily="18" charset="2"/>
        <a:buChar char=""/>
        <a:defRPr sz="1400" kern="1200">
          <a:solidFill>
            <a:schemeClr val="tx1">
              <a:lumMod val="90000"/>
              <a:lumOff val="10000"/>
            </a:schemeClr>
          </a:solidFill>
          <a:latin typeface="+mn-lt"/>
          <a:ea typeface="+mn-ea"/>
          <a:cs typeface="+mn-cs"/>
        </a:defRPr>
      </a:lvl2pPr>
      <a:lvl3pPr marL="860425" indent="-176213" algn="l" defTabSz="914400" rtl="0" eaLnBrk="1" latinLnBrk="0" hangingPunct="1">
        <a:lnSpc>
          <a:spcPct val="110000"/>
        </a:lnSpc>
        <a:spcBef>
          <a:spcPts val="800"/>
        </a:spcBef>
        <a:buClr>
          <a:schemeClr val="bg1">
            <a:lumMod val="65000"/>
          </a:schemeClr>
        </a:buClr>
        <a:buSzPct val="100000"/>
        <a:buFont typeface="Wingdings 2" panose="05020102010507070707" pitchFamily="18" charset="2"/>
        <a:buChar char=""/>
        <a:defRPr sz="1400" kern="1200">
          <a:solidFill>
            <a:schemeClr val="tx1">
              <a:lumMod val="90000"/>
              <a:lumOff val="10000"/>
            </a:schemeClr>
          </a:solidFill>
          <a:latin typeface="+mn-lt"/>
          <a:ea typeface="+mn-ea"/>
          <a:cs typeface="+mn-cs"/>
        </a:defRPr>
      </a:lvl3pPr>
      <a:lvl4pPr marL="1198563" indent="-168275" algn="l" defTabSz="914400" rtl="0" eaLnBrk="1" latinLnBrk="0" hangingPunct="1">
        <a:lnSpc>
          <a:spcPct val="110000"/>
        </a:lnSpc>
        <a:spcBef>
          <a:spcPts val="800"/>
        </a:spcBef>
        <a:buClr>
          <a:schemeClr val="bg1">
            <a:lumMod val="65000"/>
          </a:schemeClr>
        </a:buClr>
        <a:buSzPct val="100000"/>
        <a:buFont typeface="Wingdings 2" panose="05020102010507070707" pitchFamily="18" charset="2"/>
        <a:buChar char=""/>
        <a:defRPr sz="1400" kern="1200">
          <a:solidFill>
            <a:schemeClr val="tx1">
              <a:lumMod val="90000"/>
              <a:lumOff val="10000"/>
            </a:schemeClr>
          </a:solidFill>
          <a:latin typeface="+mn-lt"/>
          <a:ea typeface="+mn-ea"/>
          <a:cs typeface="+mn-cs"/>
        </a:defRPr>
      </a:lvl4pPr>
      <a:lvl5pPr marL="1544638" indent="-168275" algn="l" defTabSz="914400" rtl="0" eaLnBrk="1" latinLnBrk="0" hangingPunct="1">
        <a:lnSpc>
          <a:spcPct val="110000"/>
        </a:lnSpc>
        <a:spcBef>
          <a:spcPts val="800"/>
        </a:spcBef>
        <a:buClr>
          <a:schemeClr val="bg1">
            <a:lumMod val="65000"/>
          </a:schemeClr>
        </a:buClr>
        <a:buSzPct val="100000"/>
        <a:buFont typeface="Wingdings 2" panose="05020102010507070707" pitchFamily="18" charset="2"/>
        <a:buChar char=""/>
        <a:defRPr sz="1400" kern="120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0" pos="432" userDrawn="1">
          <p15:clr>
            <a:srgbClr val="F26B43"/>
          </p15:clr>
        </p15:guide>
        <p15:guide id="41" pos="5184" userDrawn="1">
          <p15:clr>
            <a:srgbClr val="F26B43"/>
          </p15:clr>
        </p15:guide>
        <p15:guide id="42" pos="5472" userDrawn="1">
          <p15:clr>
            <a:srgbClr val="F26B43"/>
          </p15:clr>
        </p15:guide>
        <p15:guide id="43" orient="horz" pos="4224" userDrawn="1">
          <p15:clr>
            <a:srgbClr val="F26B43"/>
          </p15:clr>
        </p15:guide>
        <p15:guide id="44" orient="horz" pos="816" userDrawn="1">
          <p15:clr>
            <a:srgbClr val="F26B43"/>
          </p15:clr>
        </p15:guide>
        <p15:guide id="45" orient="horz" pos="4036" userDrawn="1">
          <p15:clr>
            <a:srgbClr val="F26B43"/>
          </p15:clr>
        </p15:guide>
        <p15:guide id="46" pos="2808" userDrawn="1">
          <p15:clr>
            <a:srgbClr val="F26B43"/>
          </p15:clr>
        </p15:guide>
        <p15:guide id="47" pos="2712" userDrawn="1">
          <p15:clr>
            <a:srgbClr val="F26B43"/>
          </p15:clr>
        </p15:guide>
        <p15:guide id="48" pos="2904" userDrawn="1">
          <p15:clr>
            <a:srgbClr val="F26B43"/>
          </p15:clr>
        </p15:guide>
        <p15:guide id="49" orient="horz" pos="4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329101"/>
            <a:ext cx="7619301" cy="367189"/>
          </a:xfrm>
          <a:prstGeom prst="rect">
            <a:avLst/>
          </a:prstGeom>
        </p:spPr>
        <p:txBody>
          <a:bodyPr vert="horz" lIns="0" tIns="0" rIns="0" bIns="0" rtlCol="0" anchor="t" anchorCtr="0">
            <a:normAutofit/>
          </a:bodyPr>
          <a:lstStyle/>
          <a:p>
            <a:r>
              <a:rPr lang="en-US" dirty="0"/>
              <a:t>Click to edit Appendix title style</a:t>
            </a:r>
          </a:p>
        </p:txBody>
      </p:sp>
      <p:sp>
        <p:nvSpPr>
          <p:cNvPr id="3" name="Text Placeholder 2"/>
          <p:cNvSpPr>
            <a:spLocks noGrp="1"/>
          </p:cNvSpPr>
          <p:nvPr>
            <p:ph type="body" idx="1"/>
          </p:nvPr>
        </p:nvSpPr>
        <p:spPr>
          <a:xfrm>
            <a:off x="685801" y="952503"/>
            <a:ext cx="7543802" cy="5454651"/>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686802" y="0"/>
            <a:ext cx="457201" cy="6858000"/>
          </a:xfrm>
          <a:prstGeom prst="rect">
            <a:avLst/>
          </a:prstGeom>
          <a:solidFill>
            <a:srgbClr val="E61E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3C3E3E"/>
              </a:solidFill>
            </a:endParaRPr>
          </a:p>
        </p:txBody>
      </p:sp>
      <p:cxnSp>
        <p:nvCxnSpPr>
          <p:cNvPr id="9" name="Straight Connector 8"/>
          <p:cNvCxnSpPr/>
          <p:nvPr/>
        </p:nvCxnSpPr>
        <p:spPr>
          <a:xfrm>
            <a:off x="685803" y="6490538"/>
            <a:ext cx="754380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2"/>
          </p:nvPr>
        </p:nvSpPr>
        <p:spPr>
          <a:xfrm>
            <a:off x="7290649" y="6571644"/>
            <a:ext cx="601556" cy="133956"/>
          </a:xfrm>
          <a:prstGeom prst="rect">
            <a:avLst/>
          </a:prstGeom>
        </p:spPr>
        <p:txBody>
          <a:bodyPr vert="horz" lIns="0" tIns="0" rIns="0" bIns="0" rtlCol="0" anchor="t"/>
          <a:lstStyle>
            <a:lvl1pPr algn="r">
              <a:defRPr sz="800">
                <a:solidFill>
                  <a:schemeClr val="tx1">
                    <a:lumMod val="75000"/>
                    <a:lumOff val="25000"/>
                  </a:schemeClr>
                </a:solidFill>
              </a:defRPr>
            </a:lvl1pPr>
          </a:lstStyle>
          <a:p>
            <a:fld id="{E8B5CD52-3D56-47A4-8139-D77184925786}" type="datetime1">
              <a:rPr lang="en-US" smtClean="0"/>
              <a:t>7/22/2021</a:t>
            </a:fld>
            <a:endParaRPr lang="en-US" dirty="0"/>
          </a:p>
        </p:txBody>
      </p:sp>
      <p:sp>
        <p:nvSpPr>
          <p:cNvPr id="12" name="Footer Placeholder 11"/>
          <p:cNvSpPr>
            <a:spLocks noGrp="1"/>
          </p:cNvSpPr>
          <p:nvPr>
            <p:ph type="ftr" sz="quarter" idx="3"/>
          </p:nvPr>
        </p:nvSpPr>
        <p:spPr>
          <a:xfrm>
            <a:off x="685801" y="6571644"/>
            <a:ext cx="6604848" cy="133956"/>
          </a:xfrm>
          <a:prstGeom prst="rect">
            <a:avLst/>
          </a:prstGeom>
        </p:spPr>
        <p:txBody>
          <a:bodyPr vert="horz" lIns="0" tIns="0" rIns="0" bIns="0" rtlCol="0" anchor="t"/>
          <a:lstStyle>
            <a:lvl1pPr algn="r">
              <a:defRPr sz="800">
                <a:solidFill>
                  <a:schemeClr val="tx1">
                    <a:lumMod val="75000"/>
                    <a:lumOff val="25000"/>
                  </a:schemeClr>
                </a:solidFill>
              </a:defRPr>
            </a:lvl1pPr>
          </a:lstStyle>
          <a:p>
            <a:r>
              <a:rPr lang="en-US"/>
              <a:t>Synovus</a:t>
            </a:r>
            <a:endParaRPr lang="en-US" dirty="0"/>
          </a:p>
        </p:txBody>
      </p:sp>
      <p:sp>
        <p:nvSpPr>
          <p:cNvPr id="13" name="Slide Number Placeholder 12"/>
          <p:cNvSpPr>
            <a:spLocks noGrp="1"/>
          </p:cNvSpPr>
          <p:nvPr>
            <p:ph type="sldNum" sz="quarter" idx="4"/>
          </p:nvPr>
        </p:nvSpPr>
        <p:spPr>
          <a:xfrm>
            <a:off x="7892204" y="6571647"/>
            <a:ext cx="337398" cy="133957"/>
          </a:xfrm>
          <a:prstGeom prst="rect">
            <a:avLst/>
          </a:prstGeom>
        </p:spPr>
        <p:txBody>
          <a:bodyPr vert="horz" lIns="0" tIns="0" rIns="0" bIns="0" rtlCol="0" anchor="t"/>
          <a:lstStyle>
            <a:lvl1pPr algn="r">
              <a:defRPr sz="800">
                <a:solidFill>
                  <a:schemeClr val="tx1">
                    <a:lumMod val="75000"/>
                    <a:lumOff val="25000"/>
                  </a:schemeClr>
                </a:solidFill>
                <a:latin typeface="Franklin Gothic Demi" panose="020B0703020102020204" pitchFamily="34" charset="0"/>
              </a:defRPr>
            </a:lvl1pPr>
          </a:lstStyle>
          <a:p>
            <a:fld id="{EA6A5D38-418B-4A48-B32F-0231458F41CC}" type="slidenum">
              <a:rPr lang="en-US" smtClean="0"/>
              <a:pPr/>
              <a:t>‹#›</a:t>
            </a:fld>
            <a:endParaRPr lang="en-US" dirty="0"/>
          </a:p>
        </p:txBody>
      </p:sp>
      <p:grpSp>
        <p:nvGrpSpPr>
          <p:cNvPr id="16" name="Group 15"/>
          <p:cNvGrpSpPr/>
          <p:nvPr/>
        </p:nvGrpSpPr>
        <p:grpSpPr>
          <a:xfrm>
            <a:off x="681310" y="6566163"/>
            <a:ext cx="731405" cy="133350"/>
            <a:chOff x="6887494" y="1377450"/>
            <a:chExt cx="1149351" cy="209550"/>
          </a:xfrm>
          <a:solidFill>
            <a:srgbClr val="E61E24"/>
          </a:solidFill>
        </p:grpSpPr>
        <p:sp>
          <p:nvSpPr>
            <p:cNvPr id="17" name="Freeform 10"/>
            <p:cNvSpPr>
              <a:spLocks noEditPoints="1"/>
            </p:cNvSpPr>
            <p:nvPr/>
          </p:nvSpPr>
          <p:spPr bwMode="auto">
            <a:xfrm>
              <a:off x="6887494" y="1377450"/>
              <a:ext cx="1111250" cy="209550"/>
            </a:xfrm>
            <a:custGeom>
              <a:avLst/>
              <a:gdLst>
                <a:gd name="T0" fmla="*/ 1643 w 1718"/>
                <a:gd name="T1" fmla="*/ 167 h 319"/>
                <a:gd name="T2" fmla="*/ 1687 w 1718"/>
                <a:gd name="T3" fmla="*/ 127 h 319"/>
                <a:gd name="T4" fmla="*/ 1631 w 1718"/>
                <a:gd name="T5" fmla="*/ 60 h 319"/>
                <a:gd name="T6" fmla="*/ 1679 w 1718"/>
                <a:gd name="T7" fmla="*/ 255 h 319"/>
                <a:gd name="T8" fmla="*/ 1544 w 1718"/>
                <a:gd name="T9" fmla="*/ 244 h 319"/>
                <a:gd name="T10" fmla="*/ 1227 w 1718"/>
                <a:gd name="T11" fmla="*/ 123 h 319"/>
                <a:gd name="T12" fmla="*/ 1289 w 1718"/>
                <a:gd name="T13" fmla="*/ 108 h 319"/>
                <a:gd name="T14" fmla="*/ 1502 w 1718"/>
                <a:gd name="T15" fmla="*/ 223 h 319"/>
                <a:gd name="T16" fmla="*/ 1535 w 1718"/>
                <a:gd name="T17" fmla="*/ 85 h 319"/>
                <a:gd name="T18" fmla="*/ 1442 w 1718"/>
                <a:gd name="T19" fmla="*/ 85 h 319"/>
                <a:gd name="T20" fmla="*/ 1474 w 1718"/>
                <a:gd name="T21" fmla="*/ 223 h 319"/>
                <a:gd name="T22" fmla="*/ 1338 w 1718"/>
                <a:gd name="T23" fmla="*/ 108 h 319"/>
                <a:gd name="T24" fmla="*/ 1367 w 1718"/>
                <a:gd name="T25" fmla="*/ 67 h 319"/>
                <a:gd name="T26" fmla="*/ 1181 w 1718"/>
                <a:gd name="T27" fmla="*/ 85 h 319"/>
                <a:gd name="T28" fmla="*/ 1077 w 1718"/>
                <a:gd name="T29" fmla="*/ 110 h 319"/>
                <a:gd name="T30" fmla="*/ 1106 w 1718"/>
                <a:gd name="T31" fmla="*/ 67 h 319"/>
                <a:gd name="T32" fmla="*/ 994 w 1718"/>
                <a:gd name="T33" fmla="*/ 85 h 319"/>
                <a:gd name="T34" fmla="*/ 1142 w 1718"/>
                <a:gd name="T35" fmla="*/ 314 h 319"/>
                <a:gd name="T36" fmla="*/ 869 w 1718"/>
                <a:gd name="T37" fmla="*/ 83 h 319"/>
                <a:gd name="T38" fmla="*/ 787 w 1718"/>
                <a:gd name="T39" fmla="*/ 189 h 319"/>
                <a:gd name="T40" fmla="*/ 1003 w 1718"/>
                <a:gd name="T41" fmla="*/ 189 h 319"/>
                <a:gd name="T42" fmla="*/ 419 w 1718"/>
                <a:gd name="T43" fmla="*/ 121 h 319"/>
                <a:gd name="T44" fmla="*/ 494 w 1718"/>
                <a:gd name="T45" fmla="*/ 108 h 319"/>
                <a:gd name="T46" fmla="*/ 461 w 1718"/>
                <a:gd name="T47" fmla="*/ 295 h 319"/>
                <a:gd name="T48" fmla="*/ 554 w 1718"/>
                <a:gd name="T49" fmla="*/ 295 h 319"/>
                <a:gd name="T50" fmla="*/ 521 w 1718"/>
                <a:gd name="T51" fmla="*/ 128 h 319"/>
                <a:gd name="T52" fmla="*/ 706 w 1718"/>
                <a:gd name="T53" fmla="*/ 116 h 319"/>
                <a:gd name="T54" fmla="*/ 739 w 1718"/>
                <a:gd name="T55" fmla="*/ 67 h 319"/>
                <a:gd name="T56" fmla="*/ 653 w 1718"/>
                <a:gd name="T57" fmla="*/ 86 h 319"/>
                <a:gd name="T58" fmla="*/ 537 w 1718"/>
                <a:gd name="T59" fmla="*/ 67 h 319"/>
                <a:gd name="T60" fmla="*/ 377 w 1718"/>
                <a:gd name="T61" fmla="*/ 85 h 319"/>
                <a:gd name="T62" fmla="*/ 299 w 1718"/>
                <a:gd name="T63" fmla="*/ 109 h 319"/>
                <a:gd name="T64" fmla="*/ 324 w 1718"/>
                <a:gd name="T65" fmla="*/ 67 h 319"/>
                <a:gd name="T66" fmla="*/ 213 w 1718"/>
                <a:gd name="T67" fmla="*/ 85 h 319"/>
                <a:gd name="T68" fmla="*/ 310 w 1718"/>
                <a:gd name="T69" fmla="*/ 270 h 319"/>
                <a:gd name="T70" fmla="*/ 278 w 1718"/>
                <a:gd name="T71" fmla="*/ 312 h 319"/>
                <a:gd name="T72" fmla="*/ 378 w 1718"/>
                <a:gd name="T73" fmla="*/ 293 h 319"/>
                <a:gd name="T74" fmla="*/ 419 w 1718"/>
                <a:gd name="T75" fmla="*/ 121 h 319"/>
                <a:gd name="T76" fmla="*/ 121 w 1718"/>
                <a:gd name="T77" fmla="*/ 136 h 319"/>
                <a:gd name="T78" fmla="*/ 172 w 1718"/>
                <a:gd name="T79" fmla="*/ 85 h 319"/>
                <a:gd name="T80" fmla="*/ 103 w 1718"/>
                <a:gd name="T81" fmla="*/ 0 h 319"/>
                <a:gd name="T82" fmla="*/ 168 w 1718"/>
                <a:gd name="T83" fmla="*/ 241 h 319"/>
                <a:gd name="T84" fmla="*/ 5 w 1718"/>
                <a:gd name="T85" fmla="*/ 2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8" h="319">
                  <a:moveTo>
                    <a:pt x="1625" y="319"/>
                  </a:moveTo>
                  <a:cubicBezTo>
                    <a:pt x="1680" y="319"/>
                    <a:pt x="1718" y="290"/>
                    <a:pt x="1718" y="240"/>
                  </a:cubicBezTo>
                  <a:cubicBezTo>
                    <a:pt x="1718" y="193"/>
                    <a:pt x="1681" y="178"/>
                    <a:pt x="1643" y="167"/>
                  </a:cubicBezTo>
                  <a:cubicBezTo>
                    <a:pt x="1601" y="155"/>
                    <a:pt x="1582" y="149"/>
                    <a:pt x="1582" y="121"/>
                  </a:cubicBezTo>
                  <a:cubicBezTo>
                    <a:pt x="1582" y="97"/>
                    <a:pt x="1599" y="83"/>
                    <a:pt x="1629" y="83"/>
                  </a:cubicBezTo>
                  <a:cubicBezTo>
                    <a:pt x="1660" y="83"/>
                    <a:pt x="1678" y="97"/>
                    <a:pt x="1687" y="127"/>
                  </a:cubicBezTo>
                  <a:cubicBezTo>
                    <a:pt x="1703" y="127"/>
                    <a:pt x="1703" y="127"/>
                    <a:pt x="1703" y="127"/>
                  </a:cubicBezTo>
                  <a:cubicBezTo>
                    <a:pt x="1703" y="75"/>
                    <a:pt x="1703" y="75"/>
                    <a:pt x="1703" y="75"/>
                  </a:cubicBezTo>
                  <a:cubicBezTo>
                    <a:pt x="1685" y="67"/>
                    <a:pt x="1659" y="60"/>
                    <a:pt x="1631" y="60"/>
                  </a:cubicBezTo>
                  <a:cubicBezTo>
                    <a:pt x="1578" y="60"/>
                    <a:pt x="1542" y="88"/>
                    <a:pt x="1542" y="136"/>
                  </a:cubicBezTo>
                  <a:cubicBezTo>
                    <a:pt x="1542" y="184"/>
                    <a:pt x="1580" y="198"/>
                    <a:pt x="1617" y="209"/>
                  </a:cubicBezTo>
                  <a:cubicBezTo>
                    <a:pt x="1660" y="221"/>
                    <a:pt x="1679" y="228"/>
                    <a:pt x="1679" y="255"/>
                  </a:cubicBezTo>
                  <a:cubicBezTo>
                    <a:pt x="1679" y="281"/>
                    <a:pt x="1659" y="296"/>
                    <a:pt x="1626" y="296"/>
                  </a:cubicBezTo>
                  <a:cubicBezTo>
                    <a:pt x="1592" y="296"/>
                    <a:pt x="1570" y="279"/>
                    <a:pt x="1560" y="244"/>
                  </a:cubicBezTo>
                  <a:cubicBezTo>
                    <a:pt x="1544" y="244"/>
                    <a:pt x="1544" y="244"/>
                    <a:pt x="1544" y="244"/>
                  </a:cubicBezTo>
                  <a:cubicBezTo>
                    <a:pt x="1544" y="300"/>
                    <a:pt x="1544" y="300"/>
                    <a:pt x="1544" y="300"/>
                  </a:cubicBezTo>
                  <a:cubicBezTo>
                    <a:pt x="1562" y="310"/>
                    <a:pt x="1591" y="319"/>
                    <a:pt x="1625" y="319"/>
                  </a:cubicBezTo>
                  <a:moveTo>
                    <a:pt x="1227" y="123"/>
                  </a:moveTo>
                  <a:cubicBezTo>
                    <a:pt x="1240" y="93"/>
                    <a:pt x="1248" y="84"/>
                    <a:pt x="1265" y="84"/>
                  </a:cubicBezTo>
                  <a:cubicBezTo>
                    <a:pt x="1267" y="84"/>
                    <a:pt x="1267" y="84"/>
                    <a:pt x="1267" y="84"/>
                  </a:cubicBezTo>
                  <a:cubicBezTo>
                    <a:pt x="1283" y="84"/>
                    <a:pt x="1289" y="93"/>
                    <a:pt x="1289" y="108"/>
                  </a:cubicBezTo>
                  <a:cubicBezTo>
                    <a:pt x="1289" y="220"/>
                    <a:pt x="1289" y="220"/>
                    <a:pt x="1289" y="220"/>
                  </a:cubicBezTo>
                  <a:cubicBezTo>
                    <a:pt x="1289" y="283"/>
                    <a:pt x="1333" y="319"/>
                    <a:pt x="1404" y="319"/>
                  </a:cubicBezTo>
                  <a:cubicBezTo>
                    <a:pt x="1462" y="319"/>
                    <a:pt x="1502" y="282"/>
                    <a:pt x="1502" y="223"/>
                  </a:cubicBezTo>
                  <a:cubicBezTo>
                    <a:pt x="1502" y="119"/>
                    <a:pt x="1502" y="119"/>
                    <a:pt x="1502" y="119"/>
                  </a:cubicBezTo>
                  <a:cubicBezTo>
                    <a:pt x="1502" y="96"/>
                    <a:pt x="1510" y="88"/>
                    <a:pt x="1527" y="86"/>
                  </a:cubicBezTo>
                  <a:cubicBezTo>
                    <a:pt x="1535" y="85"/>
                    <a:pt x="1535" y="85"/>
                    <a:pt x="1535" y="85"/>
                  </a:cubicBezTo>
                  <a:cubicBezTo>
                    <a:pt x="1535" y="67"/>
                    <a:pt x="1535" y="67"/>
                    <a:pt x="1535" y="67"/>
                  </a:cubicBezTo>
                  <a:cubicBezTo>
                    <a:pt x="1442" y="67"/>
                    <a:pt x="1442" y="67"/>
                    <a:pt x="1442" y="67"/>
                  </a:cubicBezTo>
                  <a:cubicBezTo>
                    <a:pt x="1442" y="85"/>
                    <a:pt x="1442" y="85"/>
                    <a:pt x="1442" y="85"/>
                  </a:cubicBezTo>
                  <a:cubicBezTo>
                    <a:pt x="1449" y="86"/>
                    <a:pt x="1449" y="86"/>
                    <a:pt x="1449" y="86"/>
                  </a:cubicBezTo>
                  <a:cubicBezTo>
                    <a:pt x="1467" y="88"/>
                    <a:pt x="1474" y="96"/>
                    <a:pt x="1474" y="119"/>
                  </a:cubicBezTo>
                  <a:cubicBezTo>
                    <a:pt x="1474" y="223"/>
                    <a:pt x="1474" y="223"/>
                    <a:pt x="1474" y="223"/>
                  </a:cubicBezTo>
                  <a:cubicBezTo>
                    <a:pt x="1474" y="269"/>
                    <a:pt x="1446" y="292"/>
                    <a:pt x="1406" y="292"/>
                  </a:cubicBezTo>
                  <a:cubicBezTo>
                    <a:pt x="1366" y="292"/>
                    <a:pt x="1338" y="269"/>
                    <a:pt x="1338" y="223"/>
                  </a:cubicBezTo>
                  <a:cubicBezTo>
                    <a:pt x="1338" y="108"/>
                    <a:pt x="1338" y="108"/>
                    <a:pt x="1338" y="108"/>
                  </a:cubicBezTo>
                  <a:cubicBezTo>
                    <a:pt x="1338" y="93"/>
                    <a:pt x="1344" y="87"/>
                    <a:pt x="1356" y="86"/>
                  </a:cubicBezTo>
                  <a:cubicBezTo>
                    <a:pt x="1367" y="85"/>
                    <a:pt x="1367" y="85"/>
                    <a:pt x="1367" y="85"/>
                  </a:cubicBezTo>
                  <a:cubicBezTo>
                    <a:pt x="1367" y="67"/>
                    <a:pt x="1367" y="67"/>
                    <a:pt x="1367" y="67"/>
                  </a:cubicBezTo>
                  <a:cubicBezTo>
                    <a:pt x="1173" y="67"/>
                    <a:pt x="1173" y="67"/>
                    <a:pt x="1173" y="67"/>
                  </a:cubicBezTo>
                  <a:cubicBezTo>
                    <a:pt x="1173" y="85"/>
                    <a:pt x="1173" y="85"/>
                    <a:pt x="1173" y="85"/>
                  </a:cubicBezTo>
                  <a:cubicBezTo>
                    <a:pt x="1181" y="85"/>
                    <a:pt x="1181" y="85"/>
                    <a:pt x="1181" y="85"/>
                  </a:cubicBezTo>
                  <a:cubicBezTo>
                    <a:pt x="1201" y="87"/>
                    <a:pt x="1208" y="99"/>
                    <a:pt x="1199" y="119"/>
                  </a:cubicBezTo>
                  <a:cubicBezTo>
                    <a:pt x="1140" y="257"/>
                    <a:pt x="1140" y="257"/>
                    <a:pt x="1140" y="257"/>
                  </a:cubicBezTo>
                  <a:cubicBezTo>
                    <a:pt x="1077" y="110"/>
                    <a:pt x="1077" y="110"/>
                    <a:pt x="1077" y="110"/>
                  </a:cubicBezTo>
                  <a:cubicBezTo>
                    <a:pt x="1071" y="96"/>
                    <a:pt x="1077" y="87"/>
                    <a:pt x="1094" y="86"/>
                  </a:cubicBezTo>
                  <a:cubicBezTo>
                    <a:pt x="1106" y="85"/>
                    <a:pt x="1106" y="85"/>
                    <a:pt x="1106" y="85"/>
                  </a:cubicBezTo>
                  <a:cubicBezTo>
                    <a:pt x="1106" y="67"/>
                    <a:pt x="1106" y="67"/>
                    <a:pt x="1106" y="67"/>
                  </a:cubicBezTo>
                  <a:cubicBezTo>
                    <a:pt x="987" y="67"/>
                    <a:pt x="987" y="67"/>
                    <a:pt x="987" y="67"/>
                  </a:cubicBezTo>
                  <a:cubicBezTo>
                    <a:pt x="987" y="85"/>
                    <a:pt x="987" y="85"/>
                    <a:pt x="987" y="85"/>
                  </a:cubicBezTo>
                  <a:cubicBezTo>
                    <a:pt x="994" y="85"/>
                    <a:pt x="994" y="85"/>
                    <a:pt x="994" y="85"/>
                  </a:cubicBezTo>
                  <a:cubicBezTo>
                    <a:pt x="1009" y="87"/>
                    <a:pt x="1014" y="91"/>
                    <a:pt x="1024" y="113"/>
                  </a:cubicBezTo>
                  <a:cubicBezTo>
                    <a:pt x="1114" y="314"/>
                    <a:pt x="1114" y="314"/>
                    <a:pt x="1114" y="314"/>
                  </a:cubicBezTo>
                  <a:cubicBezTo>
                    <a:pt x="1142" y="314"/>
                    <a:pt x="1142" y="314"/>
                    <a:pt x="1142" y="314"/>
                  </a:cubicBezTo>
                  <a:lnTo>
                    <a:pt x="1227" y="123"/>
                  </a:lnTo>
                  <a:close/>
                  <a:moveTo>
                    <a:pt x="787" y="189"/>
                  </a:moveTo>
                  <a:cubicBezTo>
                    <a:pt x="787" y="130"/>
                    <a:pt x="813" y="83"/>
                    <a:pt x="869" y="83"/>
                  </a:cubicBezTo>
                  <a:cubicBezTo>
                    <a:pt x="924" y="83"/>
                    <a:pt x="950" y="130"/>
                    <a:pt x="950" y="190"/>
                  </a:cubicBezTo>
                  <a:cubicBezTo>
                    <a:pt x="950" y="249"/>
                    <a:pt x="924" y="296"/>
                    <a:pt x="869" y="296"/>
                  </a:cubicBezTo>
                  <a:cubicBezTo>
                    <a:pt x="814" y="296"/>
                    <a:pt x="787" y="249"/>
                    <a:pt x="787" y="189"/>
                  </a:cubicBezTo>
                  <a:moveTo>
                    <a:pt x="735" y="190"/>
                  </a:moveTo>
                  <a:cubicBezTo>
                    <a:pt x="735" y="264"/>
                    <a:pt x="790" y="319"/>
                    <a:pt x="869" y="319"/>
                  </a:cubicBezTo>
                  <a:cubicBezTo>
                    <a:pt x="947" y="319"/>
                    <a:pt x="1003" y="264"/>
                    <a:pt x="1003" y="189"/>
                  </a:cubicBezTo>
                  <a:cubicBezTo>
                    <a:pt x="1003" y="115"/>
                    <a:pt x="947" y="60"/>
                    <a:pt x="869" y="60"/>
                  </a:cubicBezTo>
                  <a:cubicBezTo>
                    <a:pt x="791" y="60"/>
                    <a:pt x="735" y="115"/>
                    <a:pt x="735" y="190"/>
                  </a:cubicBezTo>
                  <a:moveTo>
                    <a:pt x="419" y="121"/>
                  </a:moveTo>
                  <a:cubicBezTo>
                    <a:pt x="436" y="92"/>
                    <a:pt x="446" y="84"/>
                    <a:pt x="465" y="84"/>
                  </a:cubicBezTo>
                  <a:cubicBezTo>
                    <a:pt x="468" y="84"/>
                    <a:pt x="468" y="84"/>
                    <a:pt x="468" y="84"/>
                  </a:cubicBezTo>
                  <a:cubicBezTo>
                    <a:pt x="486" y="84"/>
                    <a:pt x="494" y="93"/>
                    <a:pt x="494" y="108"/>
                  </a:cubicBezTo>
                  <a:cubicBezTo>
                    <a:pt x="494" y="263"/>
                    <a:pt x="494" y="263"/>
                    <a:pt x="494" y="263"/>
                  </a:cubicBezTo>
                  <a:cubicBezTo>
                    <a:pt x="494" y="284"/>
                    <a:pt x="486" y="291"/>
                    <a:pt x="468" y="293"/>
                  </a:cubicBezTo>
                  <a:cubicBezTo>
                    <a:pt x="461" y="295"/>
                    <a:pt x="461" y="295"/>
                    <a:pt x="461" y="295"/>
                  </a:cubicBezTo>
                  <a:cubicBezTo>
                    <a:pt x="461" y="312"/>
                    <a:pt x="461" y="312"/>
                    <a:pt x="461" y="312"/>
                  </a:cubicBezTo>
                  <a:cubicBezTo>
                    <a:pt x="554" y="312"/>
                    <a:pt x="554" y="312"/>
                    <a:pt x="554" y="312"/>
                  </a:cubicBezTo>
                  <a:cubicBezTo>
                    <a:pt x="554" y="295"/>
                    <a:pt x="554" y="295"/>
                    <a:pt x="554" y="295"/>
                  </a:cubicBezTo>
                  <a:cubicBezTo>
                    <a:pt x="547" y="293"/>
                    <a:pt x="547" y="293"/>
                    <a:pt x="547" y="293"/>
                  </a:cubicBezTo>
                  <a:cubicBezTo>
                    <a:pt x="529" y="291"/>
                    <a:pt x="521" y="284"/>
                    <a:pt x="521" y="263"/>
                  </a:cubicBezTo>
                  <a:cubicBezTo>
                    <a:pt x="521" y="128"/>
                    <a:pt x="521" y="128"/>
                    <a:pt x="521" y="128"/>
                  </a:cubicBezTo>
                  <a:cubicBezTo>
                    <a:pt x="678" y="314"/>
                    <a:pt x="678" y="314"/>
                    <a:pt x="678" y="314"/>
                  </a:cubicBezTo>
                  <a:cubicBezTo>
                    <a:pt x="706" y="314"/>
                    <a:pt x="706" y="314"/>
                    <a:pt x="706" y="314"/>
                  </a:cubicBezTo>
                  <a:cubicBezTo>
                    <a:pt x="706" y="116"/>
                    <a:pt x="706" y="116"/>
                    <a:pt x="706" y="116"/>
                  </a:cubicBezTo>
                  <a:cubicBezTo>
                    <a:pt x="706" y="95"/>
                    <a:pt x="714" y="88"/>
                    <a:pt x="731" y="86"/>
                  </a:cubicBezTo>
                  <a:cubicBezTo>
                    <a:pt x="739" y="85"/>
                    <a:pt x="739" y="85"/>
                    <a:pt x="739" y="85"/>
                  </a:cubicBezTo>
                  <a:cubicBezTo>
                    <a:pt x="739" y="67"/>
                    <a:pt x="739" y="67"/>
                    <a:pt x="739" y="67"/>
                  </a:cubicBezTo>
                  <a:cubicBezTo>
                    <a:pt x="646" y="67"/>
                    <a:pt x="646" y="67"/>
                    <a:pt x="646" y="67"/>
                  </a:cubicBezTo>
                  <a:cubicBezTo>
                    <a:pt x="646" y="85"/>
                    <a:pt x="646" y="85"/>
                    <a:pt x="646" y="85"/>
                  </a:cubicBezTo>
                  <a:cubicBezTo>
                    <a:pt x="653" y="86"/>
                    <a:pt x="653" y="86"/>
                    <a:pt x="653" y="86"/>
                  </a:cubicBezTo>
                  <a:cubicBezTo>
                    <a:pt x="670" y="88"/>
                    <a:pt x="678" y="95"/>
                    <a:pt x="678" y="116"/>
                  </a:cubicBezTo>
                  <a:cubicBezTo>
                    <a:pt x="678" y="239"/>
                    <a:pt x="678" y="239"/>
                    <a:pt x="678" y="239"/>
                  </a:cubicBezTo>
                  <a:cubicBezTo>
                    <a:pt x="537" y="67"/>
                    <a:pt x="537" y="67"/>
                    <a:pt x="537" y="67"/>
                  </a:cubicBezTo>
                  <a:cubicBezTo>
                    <a:pt x="369" y="67"/>
                    <a:pt x="369" y="67"/>
                    <a:pt x="369" y="67"/>
                  </a:cubicBezTo>
                  <a:cubicBezTo>
                    <a:pt x="369" y="85"/>
                    <a:pt x="369" y="85"/>
                    <a:pt x="369" y="85"/>
                  </a:cubicBezTo>
                  <a:cubicBezTo>
                    <a:pt x="377" y="85"/>
                    <a:pt x="377" y="85"/>
                    <a:pt x="377" y="85"/>
                  </a:cubicBezTo>
                  <a:cubicBezTo>
                    <a:pt x="397" y="87"/>
                    <a:pt x="403" y="97"/>
                    <a:pt x="390" y="117"/>
                  </a:cubicBezTo>
                  <a:cubicBezTo>
                    <a:pt x="347" y="187"/>
                    <a:pt x="347" y="187"/>
                    <a:pt x="347" y="187"/>
                  </a:cubicBezTo>
                  <a:cubicBezTo>
                    <a:pt x="299" y="109"/>
                    <a:pt x="299" y="109"/>
                    <a:pt x="299" y="109"/>
                  </a:cubicBezTo>
                  <a:cubicBezTo>
                    <a:pt x="291" y="95"/>
                    <a:pt x="296" y="87"/>
                    <a:pt x="312" y="86"/>
                  </a:cubicBezTo>
                  <a:cubicBezTo>
                    <a:pt x="324" y="85"/>
                    <a:pt x="324" y="85"/>
                    <a:pt x="324" y="85"/>
                  </a:cubicBezTo>
                  <a:cubicBezTo>
                    <a:pt x="324" y="67"/>
                    <a:pt x="324" y="67"/>
                    <a:pt x="324" y="67"/>
                  </a:cubicBezTo>
                  <a:cubicBezTo>
                    <a:pt x="205" y="67"/>
                    <a:pt x="205" y="67"/>
                    <a:pt x="205" y="67"/>
                  </a:cubicBezTo>
                  <a:cubicBezTo>
                    <a:pt x="205" y="85"/>
                    <a:pt x="205" y="85"/>
                    <a:pt x="205" y="85"/>
                  </a:cubicBezTo>
                  <a:cubicBezTo>
                    <a:pt x="213" y="85"/>
                    <a:pt x="213" y="85"/>
                    <a:pt x="213" y="85"/>
                  </a:cubicBezTo>
                  <a:cubicBezTo>
                    <a:pt x="228" y="87"/>
                    <a:pt x="231" y="92"/>
                    <a:pt x="245" y="112"/>
                  </a:cubicBezTo>
                  <a:cubicBezTo>
                    <a:pt x="310" y="216"/>
                    <a:pt x="310" y="216"/>
                    <a:pt x="310" y="216"/>
                  </a:cubicBezTo>
                  <a:cubicBezTo>
                    <a:pt x="310" y="270"/>
                    <a:pt x="310" y="270"/>
                    <a:pt x="310" y="270"/>
                  </a:cubicBezTo>
                  <a:cubicBezTo>
                    <a:pt x="310" y="286"/>
                    <a:pt x="303" y="292"/>
                    <a:pt x="290" y="293"/>
                  </a:cubicBezTo>
                  <a:cubicBezTo>
                    <a:pt x="278" y="295"/>
                    <a:pt x="278" y="295"/>
                    <a:pt x="278" y="295"/>
                  </a:cubicBezTo>
                  <a:cubicBezTo>
                    <a:pt x="278" y="312"/>
                    <a:pt x="278" y="312"/>
                    <a:pt x="278" y="312"/>
                  </a:cubicBezTo>
                  <a:cubicBezTo>
                    <a:pt x="389" y="312"/>
                    <a:pt x="389" y="312"/>
                    <a:pt x="389" y="312"/>
                  </a:cubicBezTo>
                  <a:cubicBezTo>
                    <a:pt x="389" y="295"/>
                    <a:pt x="389" y="295"/>
                    <a:pt x="389" y="295"/>
                  </a:cubicBezTo>
                  <a:cubicBezTo>
                    <a:pt x="378" y="293"/>
                    <a:pt x="378" y="293"/>
                    <a:pt x="378" y="293"/>
                  </a:cubicBezTo>
                  <a:cubicBezTo>
                    <a:pt x="365" y="292"/>
                    <a:pt x="359" y="286"/>
                    <a:pt x="359" y="270"/>
                  </a:cubicBezTo>
                  <a:cubicBezTo>
                    <a:pt x="359" y="216"/>
                    <a:pt x="359" y="216"/>
                    <a:pt x="359" y="216"/>
                  </a:cubicBezTo>
                  <a:lnTo>
                    <a:pt x="419" y="121"/>
                  </a:lnTo>
                  <a:close/>
                  <a:moveTo>
                    <a:pt x="102" y="319"/>
                  </a:moveTo>
                  <a:cubicBezTo>
                    <a:pt x="167" y="319"/>
                    <a:pt x="211" y="284"/>
                    <a:pt x="211" y="223"/>
                  </a:cubicBezTo>
                  <a:cubicBezTo>
                    <a:pt x="211" y="167"/>
                    <a:pt x="167" y="150"/>
                    <a:pt x="121" y="136"/>
                  </a:cubicBezTo>
                  <a:cubicBezTo>
                    <a:pt x="72" y="120"/>
                    <a:pt x="43" y="110"/>
                    <a:pt x="43" y="74"/>
                  </a:cubicBezTo>
                  <a:cubicBezTo>
                    <a:pt x="43" y="44"/>
                    <a:pt x="64" y="25"/>
                    <a:pt x="102" y="25"/>
                  </a:cubicBezTo>
                  <a:cubicBezTo>
                    <a:pt x="140" y="25"/>
                    <a:pt x="158" y="41"/>
                    <a:pt x="172" y="85"/>
                  </a:cubicBezTo>
                  <a:cubicBezTo>
                    <a:pt x="189" y="85"/>
                    <a:pt x="189" y="85"/>
                    <a:pt x="189" y="85"/>
                  </a:cubicBezTo>
                  <a:cubicBezTo>
                    <a:pt x="189" y="17"/>
                    <a:pt x="189" y="17"/>
                    <a:pt x="189" y="17"/>
                  </a:cubicBezTo>
                  <a:cubicBezTo>
                    <a:pt x="167" y="7"/>
                    <a:pt x="140" y="0"/>
                    <a:pt x="103" y="0"/>
                  </a:cubicBezTo>
                  <a:cubicBezTo>
                    <a:pt x="41" y="0"/>
                    <a:pt x="0" y="34"/>
                    <a:pt x="0" y="92"/>
                  </a:cubicBezTo>
                  <a:cubicBezTo>
                    <a:pt x="0" y="150"/>
                    <a:pt x="45" y="167"/>
                    <a:pt x="91" y="182"/>
                  </a:cubicBezTo>
                  <a:cubicBezTo>
                    <a:pt x="140" y="197"/>
                    <a:pt x="168" y="206"/>
                    <a:pt x="168" y="241"/>
                  </a:cubicBezTo>
                  <a:cubicBezTo>
                    <a:pt x="168" y="275"/>
                    <a:pt x="146" y="295"/>
                    <a:pt x="104" y="295"/>
                  </a:cubicBezTo>
                  <a:cubicBezTo>
                    <a:pt x="61" y="295"/>
                    <a:pt x="37" y="273"/>
                    <a:pt x="22" y="223"/>
                  </a:cubicBezTo>
                  <a:cubicBezTo>
                    <a:pt x="5" y="223"/>
                    <a:pt x="5" y="223"/>
                    <a:pt x="5" y="223"/>
                  </a:cubicBezTo>
                  <a:cubicBezTo>
                    <a:pt x="5" y="296"/>
                    <a:pt x="5" y="296"/>
                    <a:pt x="5" y="296"/>
                  </a:cubicBezTo>
                  <a:cubicBezTo>
                    <a:pt x="25" y="308"/>
                    <a:pt x="60" y="319"/>
                    <a:pt x="102" y="3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1"/>
            <p:cNvSpPr>
              <a:spLocks noEditPoints="1"/>
            </p:cNvSpPr>
            <p:nvPr/>
          </p:nvSpPr>
          <p:spPr bwMode="auto">
            <a:xfrm>
              <a:off x="8003507" y="1418725"/>
              <a:ext cx="33338" cy="34925"/>
            </a:xfrm>
            <a:custGeom>
              <a:avLst/>
              <a:gdLst>
                <a:gd name="T0" fmla="*/ 45 w 53"/>
                <a:gd name="T1" fmla="*/ 45 h 53"/>
                <a:gd name="T2" fmla="*/ 26 w 53"/>
                <a:gd name="T3" fmla="*/ 53 h 53"/>
                <a:gd name="T4" fmla="*/ 8 w 53"/>
                <a:gd name="T5" fmla="*/ 45 h 53"/>
                <a:gd name="T6" fmla="*/ 0 w 53"/>
                <a:gd name="T7" fmla="*/ 26 h 53"/>
                <a:gd name="T8" fmla="*/ 8 w 53"/>
                <a:gd name="T9" fmla="*/ 7 h 53"/>
                <a:gd name="T10" fmla="*/ 26 w 53"/>
                <a:gd name="T11" fmla="*/ 0 h 53"/>
                <a:gd name="T12" fmla="*/ 45 w 53"/>
                <a:gd name="T13" fmla="*/ 7 h 53"/>
                <a:gd name="T14" fmla="*/ 53 w 53"/>
                <a:gd name="T15" fmla="*/ 26 h 53"/>
                <a:gd name="T16" fmla="*/ 45 w 53"/>
                <a:gd name="T17" fmla="*/ 45 h 53"/>
                <a:gd name="T18" fmla="*/ 10 w 53"/>
                <a:gd name="T19" fmla="*/ 10 h 53"/>
                <a:gd name="T20" fmla="*/ 4 w 53"/>
                <a:gd name="T21" fmla="*/ 26 h 53"/>
                <a:gd name="T22" fmla="*/ 10 w 53"/>
                <a:gd name="T23" fmla="*/ 42 h 53"/>
                <a:gd name="T24" fmla="*/ 26 w 53"/>
                <a:gd name="T25" fmla="*/ 49 h 53"/>
                <a:gd name="T26" fmla="*/ 42 w 53"/>
                <a:gd name="T27" fmla="*/ 42 h 53"/>
                <a:gd name="T28" fmla="*/ 49 w 53"/>
                <a:gd name="T29" fmla="*/ 26 h 53"/>
                <a:gd name="T30" fmla="*/ 42 w 53"/>
                <a:gd name="T31" fmla="*/ 10 h 53"/>
                <a:gd name="T32" fmla="*/ 26 w 53"/>
                <a:gd name="T33" fmla="*/ 3 h 53"/>
                <a:gd name="T34" fmla="*/ 10 w 53"/>
                <a:gd name="T35" fmla="*/ 10 h 53"/>
                <a:gd name="T36" fmla="*/ 26 w 53"/>
                <a:gd name="T37" fmla="*/ 12 h 53"/>
                <a:gd name="T38" fmla="*/ 34 w 53"/>
                <a:gd name="T39" fmla="*/ 13 h 53"/>
                <a:gd name="T40" fmla="*/ 38 w 53"/>
                <a:gd name="T41" fmla="*/ 20 h 53"/>
                <a:gd name="T42" fmla="*/ 35 w 53"/>
                <a:gd name="T43" fmla="*/ 26 h 53"/>
                <a:gd name="T44" fmla="*/ 31 w 53"/>
                <a:gd name="T45" fmla="*/ 27 h 53"/>
                <a:gd name="T46" fmla="*/ 36 w 53"/>
                <a:gd name="T47" fmla="*/ 30 h 53"/>
                <a:gd name="T48" fmla="*/ 38 w 53"/>
                <a:gd name="T49" fmla="*/ 34 h 53"/>
                <a:gd name="T50" fmla="*/ 38 w 53"/>
                <a:gd name="T51" fmla="*/ 36 h 53"/>
                <a:gd name="T52" fmla="*/ 38 w 53"/>
                <a:gd name="T53" fmla="*/ 39 h 53"/>
                <a:gd name="T54" fmla="*/ 38 w 53"/>
                <a:gd name="T55" fmla="*/ 40 h 53"/>
                <a:gd name="T56" fmla="*/ 38 w 53"/>
                <a:gd name="T57" fmla="*/ 40 h 53"/>
                <a:gd name="T58" fmla="*/ 33 w 53"/>
                <a:gd name="T59" fmla="*/ 40 h 53"/>
                <a:gd name="T60" fmla="*/ 33 w 53"/>
                <a:gd name="T61" fmla="*/ 40 h 53"/>
                <a:gd name="T62" fmla="*/ 33 w 53"/>
                <a:gd name="T63" fmla="*/ 40 h 53"/>
                <a:gd name="T64" fmla="*/ 33 w 53"/>
                <a:gd name="T65" fmla="*/ 39 h 53"/>
                <a:gd name="T66" fmla="*/ 33 w 53"/>
                <a:gd name="T67" fmla="*/ 37 h 53"/>
                <a:gd name="T68" fmla="*/ 30 w 53"/>
                <a:gd name="T69" fmla="*/ 30 h 53"/>
                <a:gd name="T70" fmla="*/ 25 w 53"/>
                <a:gd name="T71" fmla="*/ 29 h 53"/>
                <a:gd name="T72" fmla="*/ 21 w 53"/>
                <a:gd name="T73" fmla="*/ 29 h 53"/>
                <a:gd name="T74" fmla="*/ 21 w 53"/>
                <a:gd name="T75" fmla="*/ 40 h 53"/>
                <a:gd name="T76" fmla="*/ 16 w 53"/>
                <a:gd name="T77" fmla="*/ 40 h 53"/>
                <a:gd name="T78" fmla="*/ 16 w 53"/>
                <a:gd name="T79" fmla="*/ 12 h 53"/>
                <a:gd name="T80" fmla="*/ 26 w 53"/>
                <a:gd name="T81" fmla="*/ 12 h 53"/>
                <a:gd name="T82" fmla="*/ 31 w 53"/>
                <a:gd name="T83" fmla="*/ 16 h 53"/>
                <a:gd name="T84" fmla="*/ 25 w 53"/>
                <a:gd name="T85" fmla="*/ 15 h 53"/>
                <a:gd name="T86" fmla="*/ 21 w 53"/>
                <a:gd name="T87" fmla="*/ 15 h 53"/>
                <a:gd name="T88" fmla="*/ 21 w 53"/>
                <a:gd name="T89" fmla="*/ 26 h 53"/>
                <a:gd name="T90" fmla="*/ 25 w 53"/>
                <a:gd name="T91" fmla="*/ 26 h 53"/>
                <a:gd name="T92" fmla="*/ 30 w 53"/>
                <a:gd name="T93" fmla="*/ 25 h 53"/>
                <a:gd name="T94" fmla="*/ 33 w 53"/>
                <a:gd name="T95" fmla="*/ 20 h 53"/>
                <a:gd name="T96" fmla="*/ 31 w 53"/>
                <a:gd name="T97"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 h="53">
                  <a:moveTo>
                    <a:pt x="45" y="45"/>
                  </a:moveTo>
                  <a:cubicBezTo>
                    <a:pt x="40" y="50"/>
                    <a:pt x="34" y="53"/>
                    <a:pt x="26" y="53"/>
                  </a:cubicBezTo>
                  <a:cubicBezTo>
                    <a:pt x="19" y="53"/>
                    <a:pt x="13" y="50"/>
                    <a:pt x="8" y="45"/>
                  </a:cubicBezTo>
                  <a:cubicBezTo>
                    <a:pt x="2" y="40"/>
                    <a:pt x="0" y="33"/>
                    <a:pt x="0" y="26"/>
                  </a:cubicBezTo>
                  <a:cubicBezTo>
                    <a:pt x="0" y="19"/>
                    <a:pt x="3" y="13"/>
                    <a:pt x="8" y="7"/>
                  </a:cubicBezTo>
                  <a:cubicBezTo>
                    <a:pt x="13" y="2"/>
                    <a:pt x="19" y="0"/>
                    <a:pt x="26" y="0"/>
                  </a:cubicBezTo>
                  <a:cubicBezTo>
                    <a:pt x="34" y="0"/>
                    <a:pt x="40" y="2"/>
                    <a:pt x="45" y="7"/>
                  </a:cubicBezTo>
                  <a:cubicBezTo>
                    <a:pt x="50" y="13"/>
                    <a:pt x="53" y="19"/>
                    <a:pt x="53" y="26"/>
                  </a:cubicBezTo>
                  <a:cubicBezTo>
                    <a:pt x="53" y="33"/>
                    <a:pt x="50" y="40"/>
                    <a:pt x="45" y="45"/>
                  </a:cubicBezTo>
                  <a:close/>
                  <a:moveTo>
                    <a:pt x="10" y="10"/>
                  </a:moveTo>
                  <a:cubicBezTo>
                    <a:pt x="6" y="14"/>
                    <a:pt x="4" y="20"/>
                    <a:pt x="4" y="26"/>
                  </a:cubicBezTo>
                  <a:cubicBezTo>
                    <a:pt x="4" y="32"/>
                    <a:pt x="6" y="38"/>
                    <a:pt x="10" y="42"/>
                  </a:cubicBezTo>
                  <a:cubicBezTo>
                    <a:pt x="15" y="47"/>
                    <a:pt x="20" y="49"/>
                    <a:pt x="26" y="49"/>
                  </a:cubicBezTo>
                  <a:cubicBezTo>
                    <a:pt x="33" y="49"/>
                    <a:pt x="38" y="47"/>
                    <a:pt x="42" y="42"/>
                  </a:cubicBezTo>
                  <a:cubicBezTo>
                    <a:pt x="47" y="38"/>
                    <a:pt x="49" y="32"/>
                    <a:pt x="49" y="26"/>
                  </a:cubicBezTo>
                  <a:cubicBezTo>
                    <a:pt x="49" y="20"/>
                    <a:pt x="47" y="14"/>
                    <a:pt x="42" y="10"/>
                  </a:cubicBezTo>
                  <a:cubicBezTo>
                    <a:pt x="38" y="6"/>
                    <a:pt x="33" y="3"/>
                    <a:pt x="26" y="3"/>
                  </a:cubicBezTo>
                  <a:cubicBezTo>
                    <a:pt x="20" y="3"/>
                    <a:pt x="15" y="6"/>
                    <a:pt x="10" y="10"/>
                  </a:cubicBezTo>
                  <a:close/>
                  <a:moveTo>
                    <a:pt x="26" y="12"/>
                  </a:moveTo>
                  <a:cubicBezTo>
                    <a:pt x="29" y="12"/>
                    <a:pt x="32" y="12"/>
                    <a:pt x="34" y="13"/>
                  </a:cubicBezTo>
                  <a:cubicBezTo>
                    <a:pt x="37" y="14"/>
                    <a:pt x="38" y="16"/>
                    <a:pt x="38" y="20"/>
                  </a:cubicBezTo>
                  <a:cubicBezTo>
                    <a:pt x="38" y="22"/>
                    <a:pt x="37" y="24"/>
                    <a:pt x="35" y="26"/>
                  </a:cubicBezTo>
                  <a:cubicBezTo>
                    <a:pt x="34" y="26"/>
                    <a:pt x="33" y="27"/>
                    <a:pt x="31" y="27"/>
                  </a:cubicBezTo>
                  <a:cubicBezTo>
                    <a:pt x="33" y="27"/>
                    <a:pt x="35" y="28"/>
                    <a:pt x="36" y="30"/>
                  </a:cubicBezTo>
                  <a:cubicBezTo>
                    <a:pt x="37" y="31"/>
                    <a:pt x="38" y="33"/>
                    <a:pt x="38" y="34"/>
                  </a:cubicBezTo>
                  <a:cubicBezTo>
                    <a:pt x="38" y="36"/>
                    <a:pt x="38" y="36"/>
                    <a:pt x="38" y="36"/>
                  </a:cubicBezTo>
                  <a:cubicBezTo>
                    <a:pt x="38" y="37"/>
                    <a:pt x="38" y="38"/>
                    <a:pt x="38" y="39"/>
                  </a:cubicBezTo>
                  <a:cubicBezTo>
                    <a:pt x="38" y="39"/>
                    <a:pt x="38" y="40"/>
                    <a:pt x="38" y="40"/>
                  </a:cubicBezTo>
                  <a:cubicBezTo>
                    <a:pt x="38" y="40"/>
                    <a:pt x="38" y="40"/>
                    <a:pt x="38" y="40"/>
                  </a:cubicBezTo>
                  <a:cubicBezTo>
                    <a:pt x="33" y="40"/>
                    <a:pt x="33" y="40"/>
                    <a:pt x="33" y="40"/>
                  </a:cubicBezTo>
                  <a:cubicBezTo>
                    <a:pt x="33" y="40"/>
                    <a:pt x="33" y="40"/>
                    <a:pt x="33" y="40"/>
                  </a:cubicBezTo>
                  <a:cubicBezTo>
                    <a:pt x="33" y="40"/>
                    <a:pt x="33" y="40"/>
                    <a:pt x="33" y="40"/>
                  </a:cubicBezTo>
                  <a:cubicBezTo>
                    <a:pt x="33" y="39"/>
                    <a:pt x="33" y="39"/>
                    <a:pt x="33" y="39"/>
                  </a:cubicBezTo>
                  <a:cubicBezTo>
                    <a:pt x="33" y="37"/>
                    <a:pt x="33" y="37"/>
                    <a:pt x="33" y="37"/>
                  </a:cubicBezTo>
                  <a:cubicBezTo>
                    <a:pt x="33" y="33"/>
                    <a:pt x="32" y="31"/>
                    <a:pt x="30" y="30"/>
                  </a:cubicBezTo>
                  <a:cubicBezTo>
                    <a:pt x="29" y="29"/>
                    <a:pt x="27" y="29"/>
                    <a:pt x="25" y="29"/>
                  </a:cubicBezTo>
                  <a:cubicBezTo>
                    <a:pt x="21" y="29"/>
                    <a:pt x="21" y="29"/>
                    <a:pt x="21" y="29"/>
                  </a:cubicBezTo>
                  <a:cubicBezTo>
                    <a:pt x="21" y="40"/>
                    <a:pt x="21" y="40"/>
                    <a:pt x="21" y="40"/>
                  </a:cubicBezTo>
                  <a:cubicBezTo>
                    <a:pt x="16" y="40"/>
                    <a:pt x="16" y="40"/>
                    <a:pt x="16" y="40"/>
                  </a:cubicBezTo>
                  <a:cubicBezTo>
                    <a:pt x="16" y="12"/>
                    <a:pt x="16" y="12"/>
                    <a:pt x="16" y="12"/>
                  </a:cubicBezTo>
                  <a:lnTo>
                    <a:pt x="26" y="12"/>
                  </a:lnTo>
                  <a:close/>
                  <a:moveTo>
                    <a:pt x="31" y="16"/>
                  </a:moveTo>
                  <a:cubicBezTo>
                    <a:pt x="30" y="15"/>
                    <a:pt x="28" y="15"/>
                    <a:pt x="25" y="15"/>
                  </a:cubicBezTo>
                  <a:cubicBezTo>
                    <a:pt x="21" y="15"/>
                    <a:pt x="21" y="15"/>
                    <a:pt x="21" y="15"/>
                  </a:cubicBezTo>
                  <a:cubicBezTo>
                    <a:pt x="21" y="26"/>
                    <a:pt x="21" y="26"/>
                    <a:pt x="21" y="26"/>
                  </a:cubicBezTo>
                  <a:cubicBezTo>
                    <a:pt x="25" y="26"/>
                    <a:pt x="25" y="26"/>
                    <a:pt x="25" y="26"/>
                  </a:cubicBezTo>
                  <a:cubicBezTo>
                    <a:pt x="27" y="26"/>
                    <a:pt x="29" y="25"/>
                    <a:pt x="30" y="25"/>
                  </a:cubicBezTo>
                  <a:cubicBezTo>
                    <a:pt x="32" y="24"/>
                    <a:pt x="33" y="23"/>
                    <a:pt x="33" y="20"/>
                  </a:cubicBezTo>
                  <a:cubicBezTo>
                    <a:pt x="33" y="18"/>
                    <a:pt x="33" y="17"/>
                    <a:pt x="3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1304269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Lst>
  <p:hf hdr="0"/>
  <p:txStyles>
    <p:titleStyle>
      <a:lvl1pPr algn="l" defTabSz="914400" rtl="0" eaLnBrk="1" latinLnBrk="0" hangingPunct="1">
        <a:lnSpc>
          <a:spcPct val="90000"/>
        </a:lnSpc>
        <a:spcBef>
          <a:spcPct val="0"/>
        </a:spcBef>
        <a:buNone/>
        <a:defRPr sz="2400" kern="1200">
          <a:solidFill>
            <a:schemeClr val="tx1"/>
          </a:solidFill>
          <a:latin typeface="Franklin Gothic Medium" panose="020B0603020102020204" pitchFamily="34" charset="0"/>
          <a:ea typeface="+mj-ea"/>
          <a:cs typeface="+mj-cs"/>
        </a:defRPr>
      </a:lvl1pPr>
    </p:titleStyle>
    <p:bodyStyle>
      <a:lvl1pPr marL="168275" indent="-168275" algn="l" defTabSz="914400" rtl="0" eaLnBrk="1" latinLnBrk="0" hangingPunct="1">
        <a:lnSpc>
          <a:spcPct val="110000"/>
        </a:lnSpc>
        <a:spcBef>
          <a:spcPts val="800"/>
        </a:spcBef>
        <a:buClr>
          <a:schemeClr val="tx2"/>
        </a:buClr>
        <a:buSzPct val="100000"/>
        <a:buFont typeface="Wingdings 2" panose="05020102010507070707" pitchFamily="18" charset="2"/>
        <a:buChar char="¡"/>
        <a:defRPr sz="1300" kern="1200">
          <a:solidFill>
            <a:schemeClr val="tx1">
              <a:lumMod val="90000"/>
              <a:lumOff val="10000"/>
            </a:schemeClr>
          </a:solidFill>
          <a:latin typeface="+mn-lt"/>
          <a:ea typeface="+mn-ea"/>
          <a:cs typeface="+mn-cs"/>
        </a:defRPr>
      </a:lvl1pPr>
      <a:lvl2pPr marL="514350" indent="-168275" algn="l" defTabSz="914400" rtl="0" eaLnBrk="1" latinLnBrk="0" hangingPunct="1">
        <a:lnSpc>
          <a:spcPct val="110000"/>
        </a:lnSpc>
        <a:spcBef>
          <a:spcPts val="800"/>
        </a:spcBef>
        <a:buClr>
          <a:schemeClr val="bg1">
            <a:lumMod val="65000"/>
          </a:schemeClr>
        </a:buClr>
        <a:buSzPct val="100000"/>
        <a:buFont typeface="Wingdings 2" panose="05020102010507070707" pitchFamily="18" charset="2"/>
        <a:buChar char=""/>
        <a:defRPr sz="1200" kern="1200">
          <a:solidFill>
            <a:schemeClr val="tx1">
              <a:lumMod val="90000"/>
              <a:lumOff val="10000"/>
            </a:schemeClr>
          </a:solidFill>
          <a:latin typeface="+mn-lt"/>
          <a:ea typeface="+mn-ea"/>
          <a:cs typeface="+mn-cs"/>
        </a:defRPr>
      </a:lvl2pPr>
      <a:lvl3pPr marL="860425" indent="-176213" algn="l" defTabSz="914400" rtl="0" eaLnBrk="1" latinLnBrk="0" hangingPunct="1">
        <a:lnSpc>
          <a:spcPct val="110000"/>
        </a:lnSpc>
        <a:spcBef>
          <a:spcPts val="800"/>
        </a:spcBef>
        <a:buClr>
          <a:schemeClr val="bg1">
            <a:lumMod val="65000"/>
          </a:schemeClr>
        </a:buClr>
        <a:buSzPct val="100000"/>
        <a:buFont typeface="Wingdings 2" panose="05020102010507070707" pitchFamily="18" charset="2"/>
        <a:buChar char=""/>
        <a:defRPr sz="1200" kern="1200">
          <a:solidFill>
            <a:schemeClr val="tx1">
              <a:lumMod val="90000"/>
              <a:lumOff val="10000"/>
            </a:schemeClr>
          </a:solidFill>
          <a:latin typeface="+mn-lt"/>
          <a:ea typeface="+mn-ea"/>
          <a:cs typeface="+mn-cs"/>
        </a:defRPr>
      </a:lvl3pPr>
      <a:lvl4pPr marL="1198563" indent="-168275" algn="l" defTabSz="914400" rtl="0" eaLnBrk="1" latinLnBrk="0" hangingPunct="1">
        <a:lnSpc>
          <a:spcPct val="110000"/>
        </a:lnSpc>
        <a:spcBef>
          <a:spcPts val="800"/>
        </a:spcBef>
        <a:buClr>
          <a:schemeClr val="bg1">
            <a:lumMod val="65000"/>
          </a:schemeClr>
        </a:buClr>
        <a:buSzPct val="100000"/>
        <a:buFont typeface="Wingdings 2" panose="05020102010507070707" pitchFamily="18" charset="2"/>
        <a:buChar char=""/>
        <a:defRPr sz="1200" kern="1200">
          <a:solidFill>
            <a:schemeClr val="tx1">
              <a:lumMod val="90000"/>
              <a:lumOff val="10000"/>
            </a:schemeClr>
          </a:solidFill>
          <a:latin typeface="+mn-lt"/>
          <a:ea typeface="+mn-ea"/>
          <a:cs typeface="+mn-cs"/>
        </a:defRPr>
      </a:lvl4pPr>
      <a:lvl5pPr marL="1544638" indent="-168275" algn="l" defTabSz="914400" rtl="0" eaLnBrk="1" latinLnBrk="0" hangingPunct="1">
        <a:lnSpc>
          <a:spcPct val="110000"/>
        </a:lnSpc>
        <a:spcBef>
          <a:spcPts val="800"/>
        </a:spcBef>
        <a:buClr>
          <a:schemeClr val="bg1">
            <a:lumMod val="65000"/>
          </a:schemeClr>
        </a:buClr>
        <a:buSzPct val="100000"/>
        <a:buFont typeface="Wingdings 2" panose="05020102010507070707" pitchFamily="18" charset="2"/>
        <a:buChar char=""/>
        <a:defRPr sz="1200" kern="120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p15:clr>
            <a:srgbClr val="F26B43"/>
          </p15:clr>
        </p15:guide>
        <p15:guide id="2" orient="horz" pos="432">
          <p15:clr>
            <a:srgbClr val="F26B43"/>
          </p15:clr>
        </p15:guide>
        <p15:guide id="3" pos="5184">
          <p15:clr>
            <a:srgbClr val="F26B43"/>
          </p15:clr>
        </p15:guide>
        <p15:guide id="4" pos="5472">
          <p15:clr>
            <a:srgbClr val="F26B43"/>
          </p15:clr>
        </p15:guide>
        <p15:guide id="5" orient="horz" pos="4224">
          <p15:clr>
            <a:srgbClr val="F26B43"/>
          </p15:clr>
        </p15:guide>
        <p15:guide id="6" orient="horz" pos="600">
          <p15:clr>
            <a:srgbClr val="F26B43"/>
          </p15:clr>
        </p15:guide>
        <p15:guide id="7" orient="horz" pos="4036">
          <p15:clr>
            <a:srgbClr val="F26B43"/>
          </p15:clr>
        </p15:guide>
        <p15:guide id="8" pos="2808">
          <p15:clr>
            <a:srgbClr val="F26B43"/>
          </p15:clr>
        </p15:guide>
        <p15:guide id="9" pos="2712">
          <p15:clr>
            <a:srgbClr val="F26B43"/>
          </p15:clr>
        </p15:guide>
        <p15:guide id="10" pos="29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careers.synovus.com/"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4.xml"/><Relationship Id="rId4" Type="http://schemas.openxmlformats.org/officeDocument/2006/relationships/hyperlink" Target="mailto:shannonkrantz@synovu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solidFill>
                  <a:schemeClr val="tx1"/>
                </a:solidFill>
              </a:rPr>
              <a:t>Resume Review and </a:t>
            </a:r>
            <a:br>
              <a:rPr lang="en-US" dirty="0">
                <a:solidFill>
                  <a:schemeClr val="tx1"/>
                </a:solidFill>
              </a:rPr>
            </a:br>
            <a:r>
              <a:rPr lang="en-US" dirty="0">
                <a:solidFill>
                  <a:schemeClr val="tx1"/>
                </a:solidFill>
              </a:rPr>
              <a:t>Interview Preparation</a:t>
            </a:r>
          </a:p>
        </p:txBody>
      </p:sp>
      <p:sp>
        <p:nvSpPr>
          <p:cNvPr id="10" name="Text Placeholder 9"/>
          <p:cNvSpPr>
            <a:spLocks noGrp="1"/>
          </p:cNvSpPr>
          <p:nvPr>
            <p:ph type="body" sz="quarter" idx="14"/>
          </p:nvPr>
        </p:nvSpPr>
        <p:spPr/>
        <p:txBody>
          <a:bodyPr/>
          <a:lstStyle/>
          <a:p>
            <a:r>
              <a:rPr lang="en-US" sz="1800" dirty="0"/>
              <a:t>Shannon Krantz</a:t>
            </a:r>
          </a:p>
          <a:p>
            <a:r>
              <a:rPr lang="en-US" sz="1800" dirty="0"/>
              <a:t>Talent Acquisition – Campus, Diversity, Military</a:t>
            </a:r>
          </a:p>
          <a:p>
            <a:endParaRPr lang="en-US" dirty="0"/>
          </a:p>
        </p:txBody>
      </p:sp>
    </p:spTree>
    <p:extLst>
      <p:ext uri="{BB962C8B-B14F-4D97-AF65-F5344CB8AC3E}">
        <p14:creationId xmlns:p14="http://schemas.microsoft.com/office/powerpoint/2010/main" val="656539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DA61-0413-46FB-9AC7-5B5C2989121A}"/>
              </a:ext>
            </a:extLst>
          </p:cNvPr>
          <p:cNvSpPr>
            <a:spLocks noGrp="1"/>
          </p:cNvSpPr>
          <p:nvPr>
            <p:ph type="title"/>
          </p:nvPr>
        </p:nvSpPr>
        <p:spPr/>
        <p:txBody>
          <a:bodyPr/>
          <a:lstStyle/>
          <a:p>
            <a:r>
              <a:rPr lang="en-US" dirty="0"/>
              <a:t>Interview Preparation</a:t>
            </a:r>
          </a:p>
        </p:txBody>
      </p:sp>
      <p:sp>
        <p:nvSpPr>
          <p:cNvPr id="3" name="Date Placeholder 2">
            <a:extLst>
              <a:ext uri="{FF2B5EF4-FFF2-40B4-BE49-F238E27FC236}">
                <a16:creationId xmlns:a16="http://schemas.microsoft.com/office/drawing/2014/main" id="{D8C1B1AD-CFDA-46F9-85FD-669766884451}"/>
              </a:ext>
            </a:extLst>
          </p:cNvPr>
          <p:cNvSpPr>
            <a:spLocks noGrp="1"/>
          </p:cNvSpPr>
          <p:nvPr>
            <p:ph type="dt" sz="half" idx="15"/>
          </p:nvPr>
        </p:nvSpPr>
        <p:spPr/>
        <p:txBody>
          <a:bodyPr/>
          <a:lstStyle/>
          <a:p>
            <a:fld id="{3693DDEF-CD3D-4DA6-8FE2-176931BCD276}" type="datetime1">
              <a:rPr lang="en-US" smtClean="0"/>
              <a:t>7/22/2021</a:t>
            </a:fld>
            <a:endParaRPr lang="en-US" dirty="0"/>
          </a:p>
        </p:txBody>
      </p:sp>
      <p:sp>
        <p:nvSpPr>
          <p:cNvPr id="4" name="Footer Placeholder 3">
            <a:extLst>
              <a:ext uri="{FF2B5EF4-FFF2-40B4-BE49-F238E27FC236}">
                <a16:creationId xmlns:a16="http://schemas.microsoft.com/office/drawing/2014/main" id="{15BCD793-DB90-4532-A409-30B9118B6D22}"/>
              </a:ext>
            </a:extLst>
          </p:cNvPr>
          <p:cNvSpPr>
            <a:spLocks noGrp="1"/>
          </p:cNvSpPr>
          <p:nvPr>
            <p:ph type="ftr" sz="quarter" idx="16"/>
          </p:nvPr>
        </p:nvSpPr>
        <p:spPr/>
        <p:txBody>
          <a:bodyPr/>
          <a:lstStyle/>
          <a:p>
            <a:r>
              <a:rPr lang="en-US"/>
              <a:t>Synovus</a:t>
            </a:r>
            <a:endParaRPr lang="en-US" dirty="0"/>
          </a:p>
        </p:txBody>
      </p:sp>
      <p:sp>
        <p:nvSpPr>
          <p:cNvPr id="5" name="Slide Number Placeholder 4">
            <a:extLst>
              <a:ext uri="{FF2B5EF4-FFF2-40B4-BE49-F238E27FC236}">
                <a16:creationId xmlns:a16="http://schemas.microsoft.com/office/drawing/2014/main" id="{E53E19D9-7197-41F6-9167-8D638B4F761E}"/>
              </a:ext>
            </a:extLst>
          </p:cNvPr>
          <p:cNvSpPr>
            <a:spLocks noGrp="1"/>
          </p:cNvSpPr>
          <p:nvPr>
            <p:ph type="sldNum" sz="quarter" idx="17"/>
          </p:nvPr>
        </p:nvSpPr>
        <p:spPr/>
        <p:txBody>
          <a:bodyPr/>
          <a:lstStyle/>
          <a:p>
            <a:fld id="{EA6A5D38-418B-4A48-B32F-0231458F41CC}" type="slidenum">
              <a:rPr lang="en-US" smtClean="0"/>
              <a:pPr/>
              <a:t>10</a:t>
            </a:fld>
            <a:endParaRPr lang="en-US" dirty="0"/>
          </a:p>
        </p:txBody>
      </p:sp>
      <p:sp>
        <p:nvSpPr>
          <p:cNvPr id="6" name="Text Placeholder 5">
            <a:extLst>
              <a:ext uri="{FF2B5EF4-FFF2-40B4-BE49-F238E27FC236}">
                <a16:creationId xmlns:a16="http://schemas.microsoft.com/office/drawing/2014/main" id="{C829DCCB-088B-43B7-8851-BFCF45A8E6FB}"/>
              </a:ext>
            </a:extLst>
          </p:cNvPr>
          <p:cNvSpPr>
            <a:spLocks noGrp="1"/>
          </p:cNvSpPr>
          <p:nvPr>
            <p:ph type="body" sz="quarter" idx="14"/>
          </p:nvPr>
        </p:nvSpPr>
        <p:spPr/>
        <p:txBody>
          <a:bodyPr/>
          <a:lstStyle/>
          <a:p>
            <a:endParaRPr lang="en-US"/>
          </a:p>
        </p:txBody>
      </p:sp>
      <p:pic>
        <p:nvPicPr>
          <p:cNvPr id="2052" name="Picture 4" descr="Image result for star interview technique">
            <a:extLst>
              <a:ext uri="{FF2B5EF4-FFF2-40B4-BE49-F238E27FC236}">
                <a16:creationId xmlns:a16="http://schemas.microsoft.com/office/drawing/2014/main" id="{3C42DF51-30A6-4EED-B266-C798E5E72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597" y="1402672"/>
            <a:ext cx="6980608" cy="436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48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C213-2AED-40DD-845E-45382DB67256}"/>
              </a:ext>
            </a:extLst>
          </p:cNvPr>
          <p:cNvSpPr>
            <a:spLocks noGrp="1"/>
          </p:cNvSpPr>
          <p:nvPr>
            <p:ph type="title"/>
          </p:nvPr>
        </p:nvSpPr>
        <p:spPr/>
        <p:txBody>
          <a:bodyPr/>
          <a:lstStyle/>
          <a:p>
            <a:r>
              <a:rPr lang="en-US" dirty="0"/>
              <a:t>Analyze Job Description for Talking Points </a:t>
            </a:r>
          </a:p>
        </p:txBody>
      </p:sp>
      <p:sp>
        <p:nvSpPr>
          <p:cNvPr id="4" name="Date Placeholder 3">
            <a:extLst>
              <a:ext uri="{FF2B5EF4-FFF2-40B4-BE49-F238E27FC236}">
                <a16:creationId xmlns:a16="http://schemas.microsoft.com/office/drawing/2014/main" id="{69E7EF77-75DC-471E-AEDA-DEC829534BA3}"/>
              </a:ext>
            </a:extLst>
          </p:cNvPr>
          <p:cNvSpPr>
            <a:spLocks noGrp="1"/>
          </p:cNvSpPr>
          <p:nvPr>
            <p:ph type="dt" sz="half" idx="15"/>
          </p:nvPr>
        </p:nvSpPr>
        <p:spPr/>
        <p:txBody>
          <a:bodyPr/>
          <a:lstStyle/>
          <a:p>
            <a:fld id="{579BEEDE-8C7B-40EA-BAF7-1128C0AB2645}" type="datetime1">
              <a:rPr lang="en-US" smtClean="0"/>
              <a:t>7/22/2021</a:t>
            </a:fld>
            <a:endParaRPr lang="en-US" dirty="0"/>
          </a:p>
        </p:txBody>
      </p:sp>
      <p:sp>
        <p:nvSpPr>
          <p:cNvPr id="5" name="Footer Placeholder 4">
            <a:extLst>
              <a:ext uri="{FF2B5EF4-FFF2-40B4-BE49-F238E27FC236}">
                <a16:creationId xmlns:a16="http://schemas.microsoft.com/office/drawing/2014/main" id="{144C46E4-B585-49C3-9FF3-ADB06183D15C}"/>
              </a:ext>
            </a:extLst>
          </p:cNvPr>
          <p:cNvSpPr>
            <a:spLocks noGrp="1"/>
          </p:cNvSpPr>
          <p:nvPr>
            <p:ph type="ftr" sz="quarter" idx="16"/>
          </p:nvPr>
        </p:nvSpPr>
        <p:spPr/>
        <p:txBody>
          <a:bodyPr/>
          <a:lstStyle/>
          <a:p>
            <a:r>
              <a:rPr lang="en-US"/>
              <a:t>Synovus</a:t>
            </a:r>
            <a:endParaRPr lang="en-US" dirty="0"/>
          </a:p>
        </p:txBody>
      </p:sp>
      <p:sp>
        <p:nvSpPr>
          <p:cNvPr id="6" name="Slide Number Placeholder 5">
            <a:extLst>
              <a:ext uri="{FF2B5EF4-FFF2-40B4-BE49-F238E27FC236}">
                <a16:creationId xmlns:a16="http://schemas.microsoft.com/office/drawing/2014/main" id="{99C71C75-BBCA-45AD-A5A7-A505FECCA449}"/>
              </a:ext>
            </a:extLst>
          </p:cNvPr>
          <p:cNvSpPr>
            <a:spLocks noGrp="1"/>
          </p:cNvSpPr>
          <p:nvPr>
            <p:ph type="sldNum" sz="quarter" idx="17"/>
          </p:nvPr>
        </p:nvSpPr>
        <p:spPr/>
        <p:txBody>
          <a:bodyPr/>
          <a:lstStyle/>
          <a:p>
            <a:fld id="{EA6A5D38-418B-4A48-B32F-0231458F41CC}" type="slidenum">
              <a:rPr lang="en-US" smtClean="0"/>
              <a:pPr/>
              <a:t>11</a:t>
            </a:fld>
            <a:endParaRPr lang="en-US" dirty="0"/>
          </a:p>
        </p:txBody>
      </p:sp>
      <p:pic>
        <p:nvPicPr>
          <p:cNvPr id="10" name="Picture 9">
            <a:extLst>
              <a:ext uri="{FF2B5EF4-FFF2-40B4-BE49-F238E27FC236}">
                <a16:creationId xmlns:a16="http://schemas.microsoft.com/office/drawing/2014/main" id="{7C995547-A2DF-4FDB-B183-25DDE6D1C4BA}"/>
              </a:ext>
            </a:extLst>
          </p:cNvPr>
          <p:cNvPicPr>
            <a:picLocks noChangeAspect="1"/>
          </p:cNvPicPr>
          <p:nvPr/>
        </p:nvPicPr>
        <p:blipFill>
          <a:blip r:embed="rId3"/>
          <a:stretch>
            <a:fillRect/>
          </a:stretch>
        </p:blipFill>
        <p:spPr>
          <a:xfrm>
            <a:off x="784221" y="1083856"/>
            <a:ext cx="7107983" cy="5323294"/>
          </a:xfrm>
          <a:prstGeom prst="rect">
            <a:avLst/>
          </a:prstGeom>
        </p:spPr>
      </p:pic>
    </p:spTree>
    <p:extLst>
      <p:ext uri="{BB962C8B-B14F-4D97-AF65-F5344CB8AC3E}">
        <p14:creationId xmlns:p14="http://schemas.microsoft.com/office/powerpoint/2010/main" val="4765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C213-2AED-40DD-845E-45382DB67256}"/>
              </a:ext>
            </a:extLst>
          </p:cNvPr>
          <p:cNvSpPr>
            <a:spLocks noGrp="1"/>
          </p:cNvSpPr>
          <p:nvPr>
            <p:ph type="title"/>
          </p:nvPr>
        </p:nvSpPr>
        <p:spPr>
          <a:xfrm>
            <a:off x="685802" y="565653"/>
            <a:ext cx="7619301" cy="409994"/>
          </a:xfrm>
        </p:spPr>
        <p:txBody>
          <a:bodyPr/>
          <a:lstStyle/>
          <a:p>
            <a:r>
              <a:rPr lang="en-US" dirty="0"/>
              <a:t>Analyze Job Description for Talking Points </a:t>
            </a:r>
          </a:p>
        </p:txBody>
      </p:sp>
      <p:sp>
        <p:nvSpPr>
          <p:cNvPr id="4" name="Date Placeholder 3">
            <a:extLst>
              <a:ext uri="{FF2B5EF4-FFF2-40B4-BE49-F238E27FC236}">
                <a16:creationId xmlns:a16="http://schemas.microsoft.com/office/drawing/2014/main" id="{69E7EF77-75DC-471E-AEDA-DEC829534BA3}"/>
              </a:ext>
            </a:extLst>
          </p:cNvPr>
          <p:cNvSpPr>
            <a:spLocks noGrp="1"/>
          </p:cNvSpPr>
          <p:nvPr>
            <p:ph type="dt" sz="half" idx="15"/>
          </p:nvPr>
        </p:nvSpPr>
        <p:spPr/>
        <p:txBody>
          <a:bodyPr/>
          <a:lstStyle/>
          <a:p>
            <a:fld id="{579BEEDE-8C7B-40EA-BAF7-1128C0AB2645}" type="datetime1">
              <a:rPr lang="en-US" smtClean="0"/>
              <a:t>7/22/2021</a:t>
            </a:fld>
            <a:endParaRPr lang="en-US" dirty="0"/>
          </a:p>
        </p:txBody>
      </p:sp>
      <p:sp>
        <p:nvSpPr>
          <p:cNvPr id="5" name="Footer Placeholder 4">
            <a:extLst>
              <a:ext uri="{FF2B5EF4-FFF2-40B4-BE49-F238E27FC236}">
                <a16:creationId xmlns:a16="http://schemas.microsoft.com/office/drawing/2014/main" id="{144C46E4-B585-49C3-9FF3-ADB06183D15C}"/>
              </a:ext>
            </a:extLst>
          </p:cNvPr>
          <p:cNvSpPr>
            <a:spLocks noGrp="1"/>
          </p:cNvSpPr>
          <p:nvPr>
            <p:ph type="ftr" sz="quarter" idx="16"/>
          </p:nvPr>
        </p:nvSpPr>
        <p:spPr/>
        <p:txBody>
          <a:bodyPr/>
          <a:lstStyle/>
          <a:p>
            <a:r>
              <a:rPr lang="en-US"/>
              <a:t>Synovus</a:t>
            </a:r>
            <a:endParaRPr lang="en-US" dirty="0"/>
          </a:p>
        </p:txBody>
      </p:sp>
      <p:sp>
        <p:nvSpPr>
          <p:cNvPr id="6" name="Slide Number Placeholder 5">
            <a:extLst>
              <a:ext uri="{FF2B5EF4-FFF2-40B4-BE49-F238E27FC236}">
                <a16:creationId xmlns:a16="http://schemas.microsoft.com/office/drawing/2014/main" id="{99C71C75-BBCA-45AD-A5A7-A505FECCA449}"/>
              </a:ext>
            </a:extLst>
          </p:cNvPr>
          <p:cNvSpPr>
            <a:spLocks noGrp="1"/>
          </p:cNvSpPr>
          <p:nvPr>
            <p:ph type="sldNum" sz="quarter" idx="17"/>
          </p:nvPr>
        </p:nvSpPr>
        <p:spPr/>
        <p:txBody>
          <a:bodyPr/>
          <a:lstStyle/>
          <a:p>
            <a:fld id="{EA6A5D38-418B-4A48-B32F-0231458F41CC}" type="slidenum">
              <a:rPr lang="en-US" smtClean="0"/>
              <a:pPr/>
              <a:t>12</a:t>
            </a:fld>
            <a:endParaRPr lang="en-US" dirty="0"/>
          </a:p>
        </p:txBody>
      </p:sp>
      <p:pic>
        <p:nvPicPr>
          <p:cNvPr id="3" name="Picture 2">
            <a:extLst>
              <a:ext uri="{FF2B5EF4-FFF2-40B4-BE49-F238E27FC236}">
                <a16:creationId xmlns:a16="http://schemas.microsoft.com/office/drawing/2014/main" id="{4D94760E-8E1B-42A8-9916-73A90445FC91}"/>
              </a:ext>
            </a:extLst>
          </p:cNvPr>
          <p:cNvPicPr>
            <a:picLocks noChangeAspect="1"/>
          </p:cNvPicPr>
          <p:nvPr/>
        </p:nvPicPr>
        <p:blipFill>
          <a:blip r:embed="rId3"/>
          <a:stretch>
            <a:fillRect/>
          </a:stretch>
        </p:blipFill>
        <p:spPr>
          <a:xfrm>
            <a:off x="1084406" y="1033859"/>
            <a:ext cx="6604848" cy="5421361"/>
          </a:xfrm>
          <a:prstGeom prst="rect">
            <a:avLst/>
          </a:prstGeom>
        </p:spPr>
      </p:pic>
    </p:spTree>
    <p:extLst>
      <p:ext uri="{BB962C8B-B14F-4D97-AF65-F5344CB8AC3E}">
        <p14:creationId xmlns:p14="http://schemas.microsoft.com/office/powerpoint/2010/main" val="2295109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EC39-2C11-4985-9D0D-8A5EB66ED9EF}"/>
              </a:ext>
            </a:extLst>
          </p:cNvPr>
          <p:cNvSpPr>
            <a:spLocks noGrp="1"/>
          </p:cNvSpPr>
          <p:nvPr>
            <p:ph type="title"/>
          </p:nvPr>
        </p:nvSpPr>
        <p:spPr/>
        <p:txBody>
          <a:bodyPr/>
          <a:lstStyle/>
          <a:p>
            <a:r>
              <a:rPr lang="en-US" dirty="0"/>
              <a:t>Market Your Strengths	</a:t>
            </a:r>
          </a:p>
        </p:txBody>
      </p:sp>
      <p:sp>
        <p:nvSpPr>
          <p:cNvPr id="3" name="Content Placeholder 2">
            <a:extLst>
              <a:ext uri="{FF2B5EF4-FFF2-40B4-BE49-F238E27FC236}">
                <a16:creationId xmlns:a16="http://schemas.microsoft.com/office/drawing/2014/main" id="{16F3A913-4FE0-4964-98B9-9546321D020C}"/>
              </a:ext>
            </a:extLst>
          </p:cNvPr>
          <p:cNvSpPr>
            <a:spLocks noGrp="1"/>
          </p:cNvSpPr>
          <p:nvPr>
            <p:ph sz="quarter" idx="13"/>
          </p:nvPr>
        </p:nvSpPr>
        <p:spPr/>
        <p:txBody>
          <a:bodyPr/>
          <a:lstStyle/>
          <a:p>
            <a:endParaRPr lang="en-US" sz="2400" dirty="0"/>
          </a:p>
          <a:p>
            <a:r>
              <a:rPr lang="en-US" sz="2400" dirty="0"/>
              <a:t>Elevator pitch</a:t>
            </a:r>
          </a:p>
          <a:p>
            <a:endParaRPr lang="en-US" sz="2400" dirty="0"/>
          </a:p>
          <a:p>
            <a:r>
              <a:rPr lang="en-US" sz="2400" dirty="0"/>
              <a:t>Know your strengths</a:t>
            </a:r>
          </a:p>
          <a:p>
            <a:endParaRPr lang="en-US" sz="2400" dirty="0"/>
          </a:p>
          <a:p>
            <a:r>
              <a:rPr lang="en-US" sz="2400" dirty="0"/>
              <a:t>Know your weaknesses</a:t>
            </a:r>
          </a:p>
          <a:p>
            <a:endParaRPr lang="en-US" sz="2400" dirty="0"/>
          </a:p>
          <a:p>
            <a:r>
              <a:rPr lang="en-US" sz="2400" dirty="0"/>
              <a:t>Practice, practice, practice</a:t>
            </a:r>
          </a:p>
          <a:p>
            <a:endParaRPr lang="en-US" dirty="0"/>
          </a:p>
        </p:txBody>
      </p:sp>
      <p:sp>
        <p:nvSpPr>
          <p:cNvPr id="4" name="Date Placeholder 3">
            <a:extLst>
              <a:ext uri="{FF2B5EF4-FFF2-40B4-BE49-F238E27FC236}">
                <a16:creationId xmlns:a16="http://schemas.microsoft.com/office/drawing/2014/main" id="{9B698D09-D429-4F48-89D6-639B0EF7902A}"/>
              </a:ext>
            </a:extLst>
          </p:cNvPr>
          <p:cNvSpPr>
            <a:spLocks noGrp="1"/>
          </p:cNvSpPr>
          <p:nvPr>
            <p:ph type="dt" sz="half" idx="15"/>
          </p:nvPr>
        </p:nvSpPr>
        <p:spPr/>
        <p:txBody>
          <a:bodyPr/>
          <a:lstStyle/>
          <a:p>
            <a:fld id="{579BEEDE-8C7B-40EA-BAF7-1128C0AB2645}" type="datetime1">
              <a:rPr lang="en-US" smtClean="0"/>
              <a:t>7/22/2021</a:t>
            </a:fld>
            <a:endParaRPr lang="en-US" dirty="0"/>
          </a:p>
        </p:txBody>
      </p:sp>
      <p:sp>
        <p:nvSpPr>
          <p:cNvPr id="5" name="Footer Placeholder 4">
            <a:extLst>
              <a:ext uri="{FF2B5EF4-FFF2-40B4-BE49-F238E27FC236}">
                <a16:creationId xmlns:a16="http://schemas.microsoft.com/office/drawing/2014/main" id="{532E8079-2A42-418A-90E7-F94949E6BBA1}"/>
              </a:ext>
            </a:extLst>
          </p:cNvPr>
          <p:cNvSpPr>
            <a:spLocks noGrp="1"/>
          </p:cNvSpPr>
          <p:nvPr>
            <p:ph type="ftr" sz="quarter" idx="16"/>
          </p:nvPr>
        </p:nvSpPr>
        <p:spPr/>
        <p:txBody>
          <a:bodyPr/>
          <a:lstStyle/>
          <a:p>
            <a:r>
              <a:rPr lang="en-US"/>
              <a:t>Synovus</a:t>
            </a:r>
            <a:endParaRPr lang="en-US" dirty="0"/>
          </a:p>
        </p:txBody>
      </p:sp>
      <p:sp>
        <p:nvSpPr>
          <p:cNvPr id="6" name="Slide Number Placeholder 5">
            <a:extLst>
              <a:ext uri="{FF2B5EF4-FFF2-40B4-BE49-F238E27FC236}">
                <a16:creationId xmlns:a16="http://schemas.microsoft.com/office/drawing/2014/main" id="{2D5B77AA-C0EE-4E1A-A232-069ABC27792A}"/>
              </a:ext>
            </a:extLst>
          </p:cNvPr>
          <p:cNvSpPr>
            <a:spLocks noGrp="1"/>
          </p:cNvSpPr>
          <p:nvPr>
            <p:ph type="sldNum" sz="quarter" idx="17"/>
          </p:nvPr>
        </p:nvSpPr>
        <p:spPr/>
        <p:txBody>
          <a:bodyPr/>
          <a:lstStyle/>
          <a:p>
            <a:fld id="{EA6A5D38-418B-4A48-B32F-0231458F41CC}" type="slidenum">
              <a:rPr lang="en-US" smtClean="0"/>
              <a:pPr/>
              <a:t>13</a:t>
            </a:fld>
            <a:endParaRPr lang="en-US" dirty="0"/>
          </a:p>
        </p:txBody>
      </p:sp>
      <p:sp>
        <p:nvSpPr>
          <p:cNvPr id="7" name="Text Placeholder 6">
            <a:extLst>
              <a:ext uri="{FF2B5EF4-FFF2-40B4-BE49-F238E27FC236}">
                <a16:creationId xmlns:a16="http://schemas.microsoft.com/office/drawing/2014/main" id="{8BD05B81-7289-41BC-8083-83562D33D178}"/>
              </a:ext>
            </a:extLst>
          </p:cNvPr>
          <p:cNvSpPr>
            <a:spLocks noGrp="1"/>
          </p:cNvSpPr>
          <p:nvPr>
            <p:ph type="body" sz="quarter" idx="14"/>
          </p:nvPr>
        </p:nvSpPr>
        <p:spPr/>
        <p:txBody>
          <a:bodyPr/>
          <a:lstStyle/>
          <a:p>
            <a:endParaRPr lang="en-US"/>
          </a:p>
        </p:txBody>
      </p:sp>
      <p:pic>
        <p:nvPicPr>
          <p:cNvPr id="8" name="Picture 7">
            <a:extLst>
              <a:ext uri="{FF2B5EF4-FFF2-40B4-BE49-F238E27FC236}">
                <a16:creationId xmlns:a16="http://schemas.microsoft.com/office/drawing/2014/main" id="{4A4022C8-C30B-4765-9761-E5DC018265C9}"/>
              </a:ext>
            </a:extLst>
          </p:cNvPr>
          <p:cNvPicPr>
            <a:picLocks noChangeAspect="1"/>
          </p:cNvPicPr>
          <p:nvPr/>
        </p:nvPicPr>
        <p:blipFill>
          <a:blip r:embed="rId3"/>
          <a:stretch>
            <a:fillRect/>
          </a:stretch>
        </p:blipFill>
        <p:spPr>
          <a:xfrm>
            <a:off x="4432269" y="1031476"/>
            <a:ext cx="3930236" cy="5131618"/>
          </a:xfrm>
          <a:prstGeom prst="rect">
            <a:avLst/>
          </a:prstGeom>
        </p:spPr>
      </p:pic>
    </p:spTree>
    <p:extLst>
      <p:ext uri="{BB962C8B-B14F-4D97-AF65-F5344CB8AC3E}">
        <p14:creationId xmlns:p14="http://schemas.microsoft.com/office/powerpoint/2010/main" val="32036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B6D9-AA6A-4E18-B503-921B4860FA7E}"/>
              </a:ext>
            </a:extLst>
          </p:cNvPr>
          <p:cNvSpPr>
            <a:spLocks noGrp="1"/>
          </p:cNvSpPr>
          <p:nvPr>
            <p:ph type="title"/>
          </p:nvPr>
        </p:nvSpPr>
        <p:spPr/>
        <p:txBody>
          <a:bodyPr/>
          <a:lstStyle/>
          <a:p>
            <a:r>
              <a:rPr lang="en-US" dirty="0"/>
              <a:t>Conclusion of the Interview</a:t>
            </a:r>
          </a:p>
        </p:txBody>
      </p:sp>
      <p:sp>
        <p:nvSpPr>
          <p:cNvPr id="3" name="Content Placeholder 2">
            <a:extLst>
              <a:ext uri="{FF2B5EF4-FFF2-40B4-BE49-F238E27FC236}">
                <a16:creationId xmlns:a16="http://schemas.microsoft.com/office/drawing/2014/main" id="{A6FA16AB-34E5-4583-81B5-180C73595372}"/>
              </a:ext>
            </a:extLst>
          </p:cNvPr>
          <p:cNvSpPr>
            <a:spLocks noGrp="1"/>
          </p:cNvSpPr>
          <p:nvPr>
            <p:ph sz="quarter" idx="13"/>
          </p:nvPr>
        </p:nvSpPr>
        <p:spPr>
          <a:xfrm>
            <a:off x="685800" y="1295400"/>
            <a:ext cx="3562350" cy="4946009"/>
          </a:xfrm>
        </p:spPr>
        <p:txBody>
          <a:bodyPr>
            <a:normAutofit fontScale="92500"/>
          </a:bodyPr>
          <a:lstStyle/>
          <a:p>
            <a:r>
              <a:rPr lang="en-US" sz="2400" dirty="0"/>
              <a:t>Opportunity to ask questions</a:t>
            </a:r>
          </a:p>
          <a:p>
            <a:pPr lvl="1"/>
            <a:r>
              <a:rPr lang="en-US" sz="2400" dirty="0"/>
              <a:t>Current and future projects</a:t>
            </a:r>
          </a:p>
          <a:p>
            <a:pPr lvl="1"/>
            <a:r>
              <a:rPr lang="en-US" sz="2400" dirty="0"/>
              <a:t>Growth opportunities</a:t>
            </a:r>
          </a:p>
          <a:p>
            <a:endParaRPr lang="en-US" sz="2400" dirty="0"/>
          </a:p>
          <a:p>
            <a:r>
              <a:rPr lang="en-US" sz="2400" dirty="0"/>
              <a:t>Ask for business card or contact information</a:t>
            </a:r>
          </a:p>
          <a:p>
            <a:endParaRPr lang="en-US" sz="2400" dirty="0"/>
          </a:p>
          <a:p>
            <a:r>
              <a:rPr lang="en-US" sz="2400" dirty="0"/>
              <a:t>Thank interviewer</a:t>
            </a:r>
          </a:p>
          <a:p>
            <a:pPr marL="0" indent="0">
              <a:buNone/>
            </a:pPr>
            <a:endParaRPr lang="en-US" sz="2400" dirty="0"/>
          </a:p>
          <a:p>
            <a:r>
              <a:rPr lang="en-US" sz="2400" dirty="0"/>
              <a:t>Thank reception (if in-person)</a:t>
            </a:r>
          </a:p>
          <a:p>
            <a:endParaRPr lang="en-US" dirty="0"/>
          </a:p>
          <a:p>
            <a:endParaRPr lang="en-US" dirty="0"/>
          </a:p>
        </p:txBody>
      </p:sp>
      <p:sp>
        <p:nvSpPr>
          <p:cNvPr id="4" name="Date Placeholder 3">
            <a:extLst>
              <a:ext uri="{FF2B5EF4-FFF2-40B4-BE49-F238E27FC236}">
                <a16:creationId xmlns:a16="http://schemas.microsoft.com/office/drawing/2014/main" id="{2CEB4663-8011-432F-AE86-5B87B97089DD}"/>
              </a:ext>
            </a:extLst>
          </p:cNvPr>
          <p:cNvSpPr>
            <a:spLocks noGrp="1"/>
          </p:cNvSpPr>
          <p:nvPr>
            <p:ph type="dt" sz="half" idx="15"/>
          </p:nvPr>
        </p:nvSpPr>
        <p:spPr/>
        <p:txBody>
          <a:bodyPr/>
          <a:lstStyle/>
          <a:p>
            <a:fld id="{579BEEDE-8C7B-40EA-BAF7-1128C0AB2645}" type="datetime1">
              <a:rPr lang="en-US" smtClean="0"/>
              <a:t>7/22/2021</a:t>
            </a:fld>
            <a:endParaRPr lang="en-US" dirty="0"/>
          </a:p>
        </p:txBody>
      </p:sp>
      <p:sp>
        <p:nvSpPr>
          <p:cNvPr id="5" name="Footer Placeholder 4">
            <a:extLst>
              <a:ext uri="{FF2B5EF4-FFF2-40B4-BE49-F238E27FC236}">
                <a16:creationId xmlns:a16="http://schemas.microsoft.com/office/drawing/2014/main" id="{700BFFCC-EDA9-47FC-8C18-CC8551B1B400}"/>
              </a:ext>
            </a:extLst>
          </p:cNvPr>
          <p:cNvSpPr>
            <a:spLocks noGrp="1"/>
          </p:cNvSpPr>
          <p:nvPr>
            <p:ph type="ftr" sz="quarter" idx="16"/>
          </p:nvPr>
        </p:nvSpPr>
        <p:spPr/>
        <p:txBody>
          <a:bodyPr/>
          <a:lstStyle/>
          <a:p>
            <a:r>
              <a:rPr lang="en-US"/>
              <a:t>Synovus</a:t>
            </a:r>
            <a:endParaRPr lang="en-US" dirty="0"/>
          </a:p>
        </p:txBody>
      </p:sp>
      <p:sp>
        <p:nvSpPr>
          <p:cNvPr id="6" name="Slide Number Placeholder 5">
            <a:extLst>
              <a:ext uri="{FF2B5EF4-FFF2-40B4-BE49-F238E27FC236}">
                <a16:creationId xmlns:a16="http://schemas.microsoft.com/office/drawing/2014/main" id="{7BF85207-248B-4C5F-BA58-00081BC77B42}"/>
              </a:ext>
            </a:extLst>
          </p:cNvPr>
          <p:cNvSpPr>
            <a:spLocks noGrp="1"/>
          </p:cNvSpPr>
          <p:nvPr>
            <p:ph type="sldNum" sz="quarter" idx="17"/>
          </p:nvPr>
        </p:nvSpPr>
        <p:spPr/>
        <p:txBody>
          <a:bodyPr/>
          <a:lstStyle/>
          <a:p>
            <a:fld id="{EA6A5D38-418B-4A48-B32F-0231458F41CC}" type="slidenum">
              <a:rPr lang="en-US" smtClean="0"/>
              <a:pPr/>
              <a:t>14</a:t>
            </a:fld>
            <a:endParaRPr lang="en-US" dirty="0"/>
          </a:p>
        </p:txBody>
      </p:sp>
      <p:sp>
        <p:nvSpPr>
          <p:cNvPr id="7" name="Text Placeholder 6">
            <a:extLst>
              <a:ext uri="{FF2B5EF4-FFF2-40B4-BE49-F238E27FC236}">
                <a16:creationId xmlns:a16="http://schemas.microsoft.com/office/drawing/2014/main" id="{37A5533E-DA35-4A93-AAE9-400809F4A1E1}"/>
              </a:ext>
            </a:extLst>
          </p:cNvPr>
          <p:cNvSpPr>
            <a:spLocks noGrp="1"/>
          </p:cNvSpPr>
          <p:nvPr>
            <p:ph type="body" sz="quarter" idx="14"/>
          </p:nvPr>
        </p:nvSpPr>
        <p:spPr/>
        <p:txBody>
          <a:bodyPr/>
          <a:lstStyle/>
          <a:p>
            <a:endParaRPr lang="en-US"/>
          </a:p>
        </p:txBody>
      </p:sp>
      <p:pic>
        <p:nvPicPr>
          <p:cNvPr id="8" name="Picture 7">
            <a:extLst>
              <a:ext uri="{FF2B5EF4-FFF2-40B4-BE49-F238E27FC236}">
                <a16:creationId xmlns:a16="http://schemas.microsoft.com/office/drawing/2014/main" id="{C4A34930-8DB3-4CA4-8E17-ED7F3C682203}"/>
              </a:ext>
            </a:extLst>
          </p:cNvPr>
          <p:cNvPicPr>
            <a:picLocks noChangeAspect="1"/>
          </p:cNvPicPr>
          <p:nvPr/>
        </p:nvPicPr>
        <p:blipFill>
          <a:blip r:embed="rId3"/>
          <a:stretch>
            <a:fillRect/>
          </a:stretch>
        </p:blipFill>
        <p:spPr>
          <a:xfrm>
            <a:off x="4248150" y="2304609"/>
            <a:ext cx="4052937" cy="2248782"/>
          </a:xfrm>
          <a:prstGeom prst="rect">
            <a:avLst/>
          </a:prstGeom>
        </p:spPr>
      </p:pic>
    </p:spTree>
    <p:extLst>
      <p:ext uri="{BB962C8B-B14F-4D97-AF65-F5344CB8AC3E}">
        <p14:creationId xmlns:p14="http://schemas.microsoft.com/office/powerpoint/2010/main" val="3715299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8DF6-EC6B-400D-AEEF-9A7D288AA13E}"/>
              </a:ext>
            </a:extLst>
          </p:cNvPr>
          <p:cNvSpPr>
            <a:spLocks noGrp="1"/>
          </p:cNvSpPr>
          <p:nvPr>
            <p:ph type="title"/>
          </p:nvPr>
        </p:nvSpPr>
        <p:spPr/>
        <p:txBody>
          <a:bodyPr/>
          <a:lstStyle/>
          <a:p>
            <a:r>
              <a:rPr lang="en-US" dirty="0"/>
              <a:t>Current Job Openings</a:t>
            </a:r>
          </a:p>
        </p:txBody>
      </p:sp>
      <p:sp>
        <p:nvSpPr>
          <p:cNvPr id="3" name="Content Placeholder 2">
            <a:extLst>
              <a:ext uri="{FF2B5EF4-FFF2-40B4-BE49-F238E27FC236}">
                <a16:creationId xmlns:a16="http://schemas.microsoft.com/office/drawing/2014/main" id="{B827BEB8-F987-4A89-998B-14076566222D}"/>
              </a:ext>
            </a:extLst>
          </p:cNvPr>
          <p:cNvSpPr>
            <a:spLocks noGrp="1"/>
          </p:cNvSpPr>
          <p:nvPr>
            <p:ph sz="quarter" idx="13"/>
          </p:nvPr>
        </p:nvSpPr>
        <p:spPr/>
        <p:txBody>
          <a:bodyPr>
            <a:normAutofit/>
          </a:bodyPr>
          <a:lstStyle/>
          <a:p>
            <a:r>
              <a:rPr lang="en-US" sz="2400" dirty="0"/>
              <a:t>IT Developer I, II, or SR</a:t>
            </a:r>
          </a:p>
          <a:p>
            <a:endParaRPr lang="en-US" sz="2400" dirty="0"/>
          </a:p>
          <a:p>
            <a:r>
              <a:rPr lang="en-US" sz="2400" dirty="0"/>
              <a:t>Application Engineer I, II or SR</a:t>
            </a:r>
          </a:p>
          <a:p>
            <a:endParaRPr lang="en-US" sz="2400" dirty="0"/>
          </a:p>
          <a:p>
            <a:r>
              <a:rPr lang="en-US" sz="2400" dirty="0"/>
              <a:t>IT Security Engineer</a:t>
            </a:r>
          </a:p>
          <a:p>
            <a:endParaRPr lang="en-US" sz="2400" dirty="0"/>
          </a:p>
          <a:p>
            <a:r>
              <a:rPr lang="en-US" sz="2400" dirty="0"/>
              <a:t>ETL Developer Sr.</a:t>
            </a:r>
          </a:p>
          <a:p>
            <a:pPr marL="0" indent="0">
              <a:buNone/>
            </a:pPr>
            <a:endParaRPr lang="en-US" dirty="0"/>
          </a:p>
          <a:p>
            <a:pPr marL="0" indent="0" algn="ctr">
              <a:buNone/>
            </a:pPr>
            <a:r>
              <a:rPr lang="en-US" sz="2400" dirty="0"/>
              <a:t>Find these and more at </a:t>
            </a:r>
            <a:r>
              <a:rPr lang="en-US" sz="2400" dirty="0">
                <a:hlinkClick r:id="rId2"/>
              </a:rPr>
              <a:t>https://careers.synovus.com/</a:t>
            </a:r>
            <a:endParaRPr lang="en-US" sz="2400" dirty="0"/>
          </a:p>
          <a:p>
            <a:pPr marL="0" indent="0">
              <a:buNone/>
            </a:pPr>
            <a:endParaRPr lang="en-US" dirty="0"/>
          </a:p>
        </p:txBody>
      </p:sp>
      <p:sp>
        <p:nvSpPr>
          <p:cNvPr id="4" name="Date Placeholder 3">
            <a:extLst>
              <a:ext uri="{FF2B5EF4-FFF2-40B4-BE49-F238E27FC236}">
                <a16:creationId xmlns:a16="http://schemas.microsoft.com/office/drawing/2014/main" id="{0B342524-CC6A-428C-B232-53063281BCF8}"/>
              </a:ext>
            </a:extLst>
          </p:cNvPr>
          <p:cNvSpPr>
            <a:spLocks noGrp="1"/>
          </p:cNvSpPr>
          <p:nvPr>
            <p:ph type="dt" sz="half" idx="15"/>
          </p:nvPr>
        </p:nvSpPr>
        <p:spPr/>
        <p:txBody>
          <a:bodyPr/>
          <a:lstStyle/>
          <a:p>
            <a:fld id="{579BEEDE-8C7B-40EA-BAF7-1128C0AB2645}" type="datetime1">
              <a:rPr lang="en-US" smtClean="0"/>
              <a:t>7/22/2021</a:t>
            </a:fld>
            <a:endParaRPr lang="en-US" dirty="0"/>
          </a:p>
        </p:txBody>
      </p:sp>
      <p:sp>
        <p:nvSpPr>
          <p:cNvPr id="5" name="Footer Placeholder 4">
            <a:extLst>
              <a:ext uri="{FF2B5EF4-FFF2-40B4-BE49-F238E27FC236}">
                <a16:creationId xmlns:a16="http://schemas.microsoft.com/office/drawing/2014/main" id="{F1E40E16-6673-4213-81ED-B787ADBB8927}"/>
              </a:ext>
            </a:extLst>
          </p:cNvPr>
          <p:cNvSpPr>
            <a:spLocks noGrp="1"/>
          </p:cNvSpPr>
          <p:nvPr>
            <p:ph type="ftr" sz="quarter" idx="16"/>
          </p:nvPr>
        </p:nvSpPr>
        <p:spPr/>
        <p:txBody>
          <a:bodyPr/>
          <a:lstStyle/>
          <a:p>
            <a:r>
              <a:rPr lang="en-US"/>
              <a:t>Synovus</a:t>
            </a:r>
            <a:endParaRPr lang="en-US" dirty="0"/>
          </a:p>
        </p:txBody>
      </p:sp>
      <p:sp>
        <p:nvSpPr>
          <p:cNvPr id="6" name="Slide Number Placeholder 5">
            <a:extLst>
              <a:ext uri="{FF2B5EF4-FFF2-40B4-BE49-F238E27FC236}">
                <a16:creationId xmlns:a16="http://schemas.microsoft.com/office/drawing/2014/main" id="{E2E398ED-5237-407F-9485-10548A67A7A6}"/>
              </a:ext>
            </a:extLst>
          </p:cNvPr>
          <p:cNvSpPr>
            <a:spLocks noGrp="1"/>
          </p:cNvSpPr>
          <p:nvPr>
            <p:ph type="sldNum" sz="quarter" idx="17"/>
          </p:nvPr>
        </p:nvSpPr>
        <p:spPr/>
        <p:txBody>
          <a:bodyPr/>
          <a:lstStyle/>
          <a:p>
            <a:fld id="{EA6A5D38-418B-4A48-B32F-0231458F41CC}" type="slidenum">
              <a:rPr lang="en-US" smtClean="0"/>
              <a:pPr/>
              <a:t>15</a:t>
            </a:fld>
            <a:endParaRPr lang="en-US" dirty="0"/>
          </a:p>
        </p:txBody>
      </p:sp>
      <p:sp>
        <p:nvSpPr>
          <p:cNvPr id="7" name="Text Placeholder 6">
            <a:extLst>
              <a:ext uri="{FF2B5EF4-FFF2-40B4-BE49-F238E27FC236}">
                <a16:creationId xmlns:a16="http://schemas.microsoft.com/office/drawing/2014/main" id="{B34ECD06-A08F-48D8-8CCD-1FE82F442EAC}"/>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245217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DFF6-67AC-40C5-A5CC-9E4E50B547C4}"/>
              </a:ext>
            </a:extLst>
          </p:cNvPr>
          <p:cNvSpPr>
            <a:spLocks noGrp="1"/>
          </p:cNvSpPr>
          <p:nvPr>
            <p:ph type="title"/>
          </p:nvPr>
        </p:nvSpPr>
        <p:spPr/>
        <p:txBody>
          <a:bodyPr/>
          <a:lstStyle/>
          <a:p>
            <a:r>
              <a:rPr lang="en-US" dirty="0"/>
              <a:t>Follow Us</a:t>
            </a:r>
          </a:p>
        </p:txBody>
      </p:sp>
      <p:pic>
        <p:nvPicPr>
          <p:cNvPr id="8" name="Content Placeholder 7">
            <a:extLst>
              <a:ext uri="{FF2B5EF4-FFF2-40B4-BE49-F238E27FC236}">
                <a16:creationId xmlns:a16="http://schemas.microsoft.com/office/drawing/2014/main" id="{291C7F54-C04B-497C-85F3-8A6233B83C59}"/>
              </a:ext>
            </a:extLst>
          </p:cNvPr>
          <p:cNvPicPr>
            <a:picLocks noGrp="1" noChangeAspect="1"/>
          </p:cNvPicPr>
          <p:nvPr>
            <p:ph sz="quarter" idx="13"/>
          </p:nvPr>
        </p:nvPicPr>
        <p:blipFill>
          <a:blip r:embed="rId2"/>
          <a:stretch>
            <a:fillRect/>
          </a:stretch>
        </p:blipFill>
        <p:spPr>
          <a:xfrm>
            <a:off x="1326517" y="1309143"/>
            <a:ext cx="892900" cy="919958"/>
          </a:xfrm>
          <a:prstGeom prst="rect">
            <a:avLst/>
          </a:prstGeom>
        </p:spPr>
      </p:pic>
      <p:sp>
        <p:nvSpPr>
          <p:cNvPr id="4" name="Date Placeholder 3">
            <a:extLst>
              <a:ext uri="{FF2B5EF4-FFF2-40B4-BE49-F238E27FC236}">
                <a16:creationId xmlns:a16="http://schemas.microsoft.com/office/drawing/2014/main" id="{FEEBB91B-D5E1-432F-B26E-F48455017B74}"/>
              </a:ext>
            </a:extLst>
          </p:cNvPr>
          <p:cNvSpPr>
            <a:spLocks noGrp="1"/>
          </p:cNvSpPr>
          <p:nvPr>
            <p:ph type="dt" sz="half" idx="15"/>
          </p:nvPr>
        </p:nvSpPr>
        <p:spPr/>
        <p:txBody>
          <a:bodyPr/>
          <a:lstStyle/>
          <a:p>
            <a:fld id="{579BEEDE-8C7B-40EA-BAF7-1128C0AB2645}" type="datetime1">
              <a:rPr lang="en-US" smtClean="0"/>
              <a:t>7/22/2021</a:t>
            </a:fld>
            <a:endParaRPr lang="en-US" dirty="0"/>
          </a:p>
        </p:txBody>
      </p:sp>
      <p:sp>
        <p:nvSpPr>
          <p:cNvPr id="5" name="Footer Placeholder 4">
            <a:extLst>
              <a:ext uri="{FF2B5EF4-FFF2-40B4-BE49-F238E27FC236}">
                <a16:creationId xmlns:a16="http://schemas.microsoft.com/office/drawing/2014/main" id="{F9990ED0-2938-434C-87AC-BAF461CD7194}"/>
              </a:ext>
            </a:extLst>
          </p:cNvPr>
          <p:cNvSpPr>
            <a:spLocks noGrp="1"/>
          </p:cNvSpPr>
          <p:nvPr>
            <p:ph type="ftr" sz="quarter" idx="16"/>
          </p:nvPr>
        </p:nvSpPr>
        <p:spPr/>
        <p:txBody>
          <a:bodyPr/>
          <a:lstStyle/>
          <a:p>
            <a:r>
              <a:rPr lang="en-US"/>
              <a:t>Synovus</a:t>
            </a:r>
            <a:endParaRPr lang="en-US" dirty="0"/>
          </a:p>
        </p:txBody>
      </p:sp>
      <p:sp>
        <p:nvSpPr>
          <p:cNvPr id="6" name="Slide Number Placeholder 5">
            <a:extLst>
              <a:ext uri="{FF2B5EF4-FFF2-40B4-BE49-F238E27FC236}">
                <a16:creationId xmlns:a16="http://schemas.microsoft.com/office/drawing/2014/main" id="{85CDD843-04EF-42ED-A9BE-265F4D5A1CAE}"/>
              </a:ext>
            </a:extLst>
          </p:cNvPr>
          <p:cNvSpPr>
            <a:spLocks noGrp="1"/>
          </p:cNvSpPr>
          <p:nvPr>
            <p:ph type="sldNum" sz="quarter" idx="17"/>
          </p:nvPr>
        </p:nvSpPr>
        <p:spPr/>
        <p:txBody>
          <a:bodyPr/>
          <a:lstStyle/>
          <a:p>
            <a:fld id="{EA6A5D38-418B-4A48-B32F-0231458F41CC}" type="slidenum">
              <a:rPr lang="en-US" smtClean="0"/>
              <a:pPr/>
              <a:t>16</a:t>
            </a:fld>
            <a:endParaRPr lang="en-US" dirty="0"/>
          </a:p>
        </p:txBody>
      </p:sp>
      <p:sp>
        <p:nvSpPr>
          <p:cNvPr id="7" name="Text Placeholder 6">
            <a:extLst>
              <a:ext uri="{FF2B5EF4-FFF2-40B4-BE49-F238E27FC236}">
                <a16:creationId xmlns:a16="http://schemas.microsoft.com/office/drawing/2014/main" id="{6A151B48-8C35-4494-8394-CE25C1FD665B}"/>
              </a:ext>
            </a:extLst>
          </p:cNvPr>
          <p:cNvSpPr>
            <a:spLocks noGrp="1"/>
          </p:cNvSpPr>
          <p:nvPr>
            <p:ph type="body" sz="quarter" idx="14"/>
          </p:nvPr>
        </p:nvSpPr>
        <p:spPr/>
        <p:txBody>
          <a:bodyPr/>
          <a:lstStyle/>
          <a:p>
            <a:endParaRPr lang="en-US"/>
          </a:p>
        </p:txBody>
      </p:sp>
      <p:pic>
        <p:nvPicPr>
          <p:cNvPr id="1026" name="Picture 2">
            <a:extLst>
              <a:ext uri="{FF2B5EF4-FFF2-40B4-BE49-F238E27FC236}">
                <a16:creationId xmlns:a16="http://schemas.microsoft.com/office/drawing/2014/main" id="{123A2467-DEE9-4F91-AE06-4D5D31497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850" y="2531848"/>
            <a:ext cx="1178233" cy="118073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8">
            <a:extLst>
              <a:ext uri="{FF2B5EF4-FFF2-40B4-BE49-F238E27FC236}">
                <a16:creationId xmlns:a16="http://schemas.microsoft.com/office/drawing/2014/main" id="{2DC9F9EB-1DF9-40AF-97A3-D26E3DB93C9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667" b="98476" l="1927" r="97303">
                        <a14:foregroundMark x1="8671" y1="24571" x2="2119" y2="51619"/>
                        <a14:foregroundMark x1="2119" y1="51619" x2="7322" y2="70286"/>
                        <a14:foregroundMark x1="24085" y1="10095" x2="42389" y2="4190"/>
                        <a14:foregroundMark x1="42389" y1="4190" x2="52023" y2="3810"/>
                        <a14:foregroundMark x1="52023" y1="3810" x2="61657" y2="6095"/>
                        <a14:foregroundMark x1="61657" y1="6095" x2="69942" y2="11429"/>
                        <a14:foregroundMark x1="69942" y1="11429" x2="39306" y2="6476"/>
                        <a14:foregroundMark x1="39306" y1="6476" x2="52794" y2="9524"/>
                        <a14:foregroundMark x1="52794" y1="9524" x2="43738" y2="12762"/>
                        <a14:foregroundMark x1="43738" y1="12762" x2="65318" y2="12571"/>
                        <a14:foregroundMark x1="65318" y1="12571" x2="43738" y2="14667"/>
                        <a14:foregroundMark x1="43738" y1="14667" x2="55299" y2="16381"/>
                        <a14:foregroundMark x1="55299" y1="16381" x2="33333" y2="16762"/>
                        <a14:foregroundMark x1="33333" y1="16762" x2="43738" y2="12190"/>
                        <a14:foregroundMark x1="43738" y1="12190" x2="44316" y2="12190"/>
                        <a14:foregroundMark x1="29287" y1="6857" x2="48362" y2="2667"/>
                        <a14:foregroundMark x1="48362" y1="2667" x2="66667" y2="5905"/>
                        <a14:foregroundMark x1="66667" y1="5905" x2="68015" y2="6667"/>
                        <a14:foregroundMark x1="41811" y1="2667" x2="58382" y2="3238"/>
                        <a14:foregroundMark x1="71484" y1="7619" x2="96681" y2="35502"/>
                        <a14:foregroundMark x1="97207" y1="37102" x2="96724" y2="41714"/>
                        <a14:foregroundMark x1="26397" y1="90857" x2="57033" y2="94857"/>
                        <a14:foregroundMark x1="57033" y1="94857" x2="66859" y2="94286"/>
                        <a14:foregroundMark x1="66859" y1="94286" x2="73025" y2="91048"/>
                        <a14:foregroundMark x1="45472" y1="98286" x2="54913" y2="98476"/>
                        <a14:backgroundMark x1="97688" y1="36381" x2="97303" y2="35810"/>
                        <a14:backgroundMark x1="97110" y1="35238" x2="98073" y2="36571"/>
                        <a14:backgroundMark x1="97303" y1="35238" x2="97303" y2="35429"/>
                        <a14:backgroundMark x1="98266" y1="37333" x2="97303" y2="35238"/>
                      </a14:backgroundRemoval>
                    </a14:imgEffect>
                  </a14:imgLayer>
                </a14:imgProps>
              </a:ext>
            </a:extLst>
          </a:blip>
          <a:stretch>
            <a:fillRect/>
          </a:stretch>
        </p:blipFill>
        <p:spPr>
          <a:xfrm>
            <a:off x="1251795" y="4031447"/>
            <a:ext cx="1167236" cy="1180730"/>
          </a:xfrm>
          <a:prstGeom prst="rect">
            <a:avLst/>
          </a:prstGeom>
        </p:spPr>
      </p:pic>
      <p:sp>
        <p:nvSpPr>
          <p:cNvPr id="10" name="TextBox 9">
            <a:extLst>
              <a:ext uri="{FF2B5EF4-FFF2-40B4-BE49-F238E27FC236}">
                <a16:creationId xmlns:a16="http://schemas.microsoft.com/office/drawing/2014/main" id="{56A3671D-D4DD-4945-A7A5-8AF484FE8112}"/>
              </a:ext>
            </a:extLst>
          </p:cNvPr>
          <p:cNvSpPr txBox="1"/>
          <p:nvPr/>
        </p:nvSpPr>
        <p:spPr>
          <a:xfrm>
            <a:off x="3682571" y="1259423"/>
            <a:ext cx="3321910" cy="1015663"/>
          </a:xfrm>
          <a:prstGeom prst="rect">
            <a:avLst/>
          </a:prstGeom>
          <a:noFill/>
        </p:spPr>
        <p:txBody>
          <a:bodyPr wrap="square" lIns="0" tIns="0" rIns="0" bIns="91440" rtlCol="0">
            <a:spAutoFit/>
          </a:bodyPr>
          <a:lstStyle/>
          <a:p>
            <a:pPr algn="l"/>
            <a:r>
              <a:rPr lang="en-US" sz="6000" dirty="0">
                <a:solidFill>
                  <a:srgbClr val="FF0000"/>
                </a:solidFill>
              </a:rPr>
              <a:t>@</a:t>
            </a:r>
            <a:r>
              <a:rPr lang="en-US" sz="6000" dirty="0" err="1">
                <a:solidFill>
                  <a:srgbClr val="FF0000"/>
                </a:solidFill>
              </a:rPr>
              <a:t>synovus</a:t>
            </a:r>
            <a:endParaRPr lang="en-US" sz="6000" dirty="0">
              <a:solidFill>
                <a:srgbClr val="FF0000"/>
              </a:solidFill>
            </a:endParaRPr>
          </a:p>
        </p:txBody>
      </p:sp>
      <p:sp>
        <p:nvSpPr>
          <p:cNvPr id="11" name="TextBox 10">
            <a:extLst>
              <a:ext uri="{FF2B5EF4-FFF2-40B4-BE49-F238E27FC236}">
                <a16:creationId xmlns:a16="http://schemas.microsoft.com/office/drawing/2014/main" id="{4BA0F73C-FDAA-4607-BA77-DC84BFE68012}"/>
              </a:ext>
            </a:extLst>
          </p:cNvPr>
          <p:cNvSpPr txBox="1"/>
          <p:nvPr/>
        </p:nvSpPr>
        <p:spPr>
          <a:xfrm>
            <a:off x="3024166" y="2660548"/>
            <a:ext cx="4935984" cy="923330"/>
          </a:xfrm>
          <a:prstGeom prst="rect">
            <a:avLst/>
          </a:prstGeom>
          <a:noFill/>
        </p:spPr>
        <p:txBody>
          <a:bodyPr wrap="square" lIns="0" tIns="0" rIns="0" bIns="91440" rtlCol="0">
            <a:spAutoFit/>
          </a:bodyPr>
          <a:lstStyle/>
          <a:p>
            <a:pPr algn="l"/>
            <a:r>
              <a:rPr lang="en-US" sz="5400" dirty="0">
                <a:solidFill>
                  <a:srgbClr val="FF0000"/>
                </a:solidFill>
              </a:rPr>
              <a:t>@</a:t>
            </a:r>
            <a:r>
              <a:rPr lang="en-US" sz="5400" dirty="0" err="1">
                <a:solidFill>
                  <a:srgbClr val="FF0000"/>
                </a:solidFill>
              </a:rPr>
              <a:t>synovuscareers</a:t>
            </a:r>
            <a:endParaRPr lang="en-US" sz="5400" dirty="0">
              <a:solidFill>
                <a:srgbClr val="FF0000"/>
              </a:solidFill>
            </a:endParaRPr>
          </a:p>
        </p:txBody>
      </p:sp>
      <p:sp>
        <p:nvSpPr>
          <p:cNvPr id="13" name="TextBox 12">
            <a:extLst>
              <a:ext uri="{FF2B5EF4-FFF2-40B4-BE49-F238E27FC236}">
                <a16:creationId xmlns:a16="http://schemas.microsoft.com/office/drawing/2014/main" id="{858E8D44-2ED7-4641-8865-DB237D37B42F}"/>
              </a:ext>
            </a:extLst>
          </p:cNvPr>
          <p:cNvSpPr txBox="1"/>
          <p:nvPr/>
        </p:nvSpPr>
        <p:spPr>
          <a:xfrm>
            <a:off x="2956221" y="4160147"/>
            <a:ext cx="4935984" cy="923330"/>
          </a:xfrm>
          <a:prstGeom prst="rect">
            <a:avLst/>
          </a:prstGeom>
          <a:noFill/>
        </p:spPr>
        <p:txBody>
          <a:bodyPr wrap="square" lIns="0" tIns="0" rIns="0" bIns="91440" rtlCol="0">
            <a:spAutoFit/>
          </a:bodyPr>
          <a:lstStyle/>
          <a:p>
            <a:pPr algn="l"/>
            <a:r>
              <a:rPr lang="en-US" sz="5400" dirty="0">
                <a:solidFill>
                  <a:srgbClr val="FF0000"/>
                </a:solidFill>
              </a:rPr>
              <a:t>@</a:t>
            </a:r>
            <a:r>
              <a:rPr lang="en-US" sz="5400" dirty="0" err="1">
                <a:solidFill>
                  <a:srgbClr val="FF0000"/>
                </a:solidFill>
              </a:rPr>
              <a:t>synovuscareers</a:t>
            </a:r>
            <a:endParaRPr lang="en-US" sz="5400" dirty="0">
              <a:solidFill>
                <a:srgbClr val="FF0000"/>
              </a:solidFill>
            </a:endParaRPr>
          </a:p>
        </p:txBody>
      </p:sp>
      <p:sp>
        <p:nvSpPr>
          <p:cNvPr id="12" name="TextBox 11">
            <a:extLst>
              <a:ext uri="{FF2B5EF4-FFF2-40B4-BE49-F238E27FC236}">
                <a16:creationId xmlns:a16="http://schemas.microsoft.com/office/drawing/2014/main" id="{D631D673-6B1C-4BFA-95C3-CE9F4A8E0782}"/>
              </a:ext>
            </a:extLst>
          </p:cNvPr>
          <p:cNvSpPr txBox="1"/>
          <p:nvPr/>
        </p:nvSpPr>
        <p:spPr>
          <a:xfrm>
            <a:off x="2818660" y="5588464"/>
            <a:ext cx="3506679" cy="707886"/>
          </a:xfrm>
          <a:prstGeom prst="rect">
            <a:avLst/>
          </a:prstGeom>
          <a:noFill/>
        </p:spPr>
        <p:txBody>
          <a:bodyPr wrap="square" lIns="0" tIns="0" rIns="0" bIns="91440" rtlCol="0">
            <a:spAutoFit/>
          </a:bodyPr>
          <a:lstStyle/>
          <a:p>
            <a:pPr algn="l"/>
            <a:r>
              <a:rPr lang="en-US" sz="4000" dirty="0">
                <a:solidFill>
                  <a:srgbClr val="FF0000"/>
                </a:solidFill>
              </a:rPr>
              <a:t>#</a:t>
            </a:r>
            <a:r>
              <a:rPr lang="en-US" sz="4000" dirty="0" err="1">
                <a:solidFill>
                  <a:srgbClr val="FF0000"/>
                </a:solidFill>
              </a:rPr>
              <a:t>yourfuturehere</a:t>
            </a:r>
            <a:endParaRPr lang="en-US" sz="4000" dirty="0">
              <a:solidFill>
                <a:srgbClr val="FF0000"/>
              </a:solidFill>
            </a:endParaRPr>
          </a:p>
        </p:txBody>
      </p:sp>
    </p:spTree>
    <p:extLst>
      <p:ext uri="{BB962C8B-B14F-4D97-AF65-F5344CB8AC3E}">
        <p14:creationId xmlns:p14="http://schemas.microsoft.com/office/powerpoint/2010/main" val="806615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E398A8C-026C-41D4-B8B5-A92A656FDEB8}"/>
              </a:ext>
            </a:extLst>
          </p:cNvPr>
          <p:cNvSpPr>
            <a:spLocks noGrp="1"/>
          </p:cNvSpPr>
          <p:nvPr>
            <p:ph type="dt" sz="half" idx="15"/>
          </p:nvPr>
        </p:nvSpPr>
        <p:spPr/>
        <p:txBody>
          <a:bodyPr/>
          <a:lstStyle/>
          <a:p>
            <a:fld id="{3693DDEF-CD3D-4DA6-8FE2-176931BCD276}" type="datetime1">
              <a:rPr lang="en-US" smtClean="0"/>
              <a:t>7/22/2021</a:t>
            </a:fld>
            <a:endParaRPr lang="en-US" dirty="0"/>
          </a:p>
        </p:txBody>
      </p:sp>
      <p:sp>
        <p:nvSpPr>
          <p:cNvPr id="4" name="Footer Placeholder 3">
            <a:extLst>
              <a:ext uri="{FF2B5EF4-FFF2-40B4-BE49-F238E27FC236}">
                <a16:creationId xmlns:a16="http://schemas.microsoft.com/office/drawing/2014/main" id="{F32D527A-B3AF-4F92-8A4B-31702470501E}"/>
              </a:ext>
            </a:extLst>
          </p:cNvPr>
          <p:cNvSpPr>
            <a:spLocks noGrp="1"/>
          </p:cNvSpPr>
          <p:nvPr>
            <p:ph type="ftr" sz="quarter" idx="16"/>
          </p:nvPr>
        </p:nvSpPr>
        <p:spPr/>
        <p:txBody>
          <a:bodyPr/>
          <a:lstStyle/>
          <a:p>
            <a:r>
              <a:rPr lang="en-US"/>
              <a:t>Synovus</a:t>
            </a:r>
            <a:endParaRPr lang="en-US" dirty="0"/>
          </a:p>
        </p:txBody>
      </p:sp>
      <p:sp>
        <p:nvSpPr>
          <p:cNvPr id="5" name="Slide Number Placeholder 4">
            <a:extLst>
              <a:ext uri="{FF2B5EF4-FFF2-40B4-BE49-F238E27FC236}">
                <a16:creationId xmlns:a16="http://schemas.microsoft.com/office/drawing/2014/main" id="{58B3984F-AB8B-4814-8A64-FC0D96FD4A33}"/>
              </a:ext>
            </a:extLst>
          </p:cNvPr>
          <p:cNvSpPr>
            <a:spLocks noGrp="1"/>
          </p:cNvSpPr>
          <p:nvPr>
            <p:ph type="sldNum" sz="quarter" idx="17"/>
          </p:nvPr>
        </p:nvSpPr>
        <p:spPr/>
        <p:txBody>
          <a:bodyPr/>
          <a:lstStyle/>
          <a:p>
            <a:fld id="{EA6A5D38-418B-4A48-B32F-0231458F41CC}" type="slidenum">
              <a:rPr lang="en-US" smtClean="0"/>
              <a:pPr/>
              <a:t>17</a:t>
            </a:fld>
            <a:endParaRPr lang="en-US" dirty="0"/>
          </a:p>
        </p:txBody>
      </p:sp>
      <p:sp>
        <p:nvSpPr>
          <p:cNvPr id="6" name="Text Placeholder 5">
            <a:extLst>
              <a:ext uri="{FF2B5EF4-FFF2-40B4-BE49-F238E27FC236}">
                <a16:creationId xmlns:a16="http://schemas.microsoft.com/office/drawing/2014/main" id="{F19E0FFD-92ED-4529-BADA-56A23A5E6BD0}"/>
              </a:ext>
            </a:extLst>
          </p:cNvPr>
          <p:cNvSpPr>
            <a:spLocks noGrp="1"/>
          </p:cNvSpPr>
          <p:nvPr>
            <p:ph type="body" sz="quarter" idx="14"/>
          </p:nvPr>
        </p:nvSpPr>
        <p:spPr/>
        <p:txBody>
          <a:bodyPr/>
          <a:lstStyle/>
          <a:p>
            <a:endParaRPr lang="en-US"/>
          </a:p>
        </p:txBody>
      </p:sp>
      <p:pic>
        <p:nvPicPr>
          <p:cNvPr id="7" name="Picture 2" descr="Image result for say thank you">
            <a:extLst>
              <a:ext uri="{FF2B5EF4-FFF2-40B4-BE49-F238E27FC236}">
                <a16:creationId xmlns:a16="http://schemas.microsoft.com/office/drawing/2014/main" id="{53D31AF7-FC3F-40FF-8534-116C24826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252" y="833062"/>
            <a:ext cx="5383007" cy="3354902"/>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8">
            <a:extLst>
              <a:ext uri="{FF2B5EF4-FFF2-40B4-BE49-F238E27FC236}">
                <a16:creationId xmlns:a16="http://schemas.microsoft.com/office/drawing/2014/main" id="{A65CB31A-3EFF-4B0B-8455-F6EA55AF792A}"/>
              </a:ext>
            </a:extLst>
          </p:cNvPr>
          <p:cNvPicPr>
            <a:picLocks noChangeAspect="1"/>
          </p:cNvPicPr>
          <p:nvPr/>
        </p:nvPicPr>
        <p:blipFill>
          <a:blip r:embed="rId3"/>
          <a:stretch>
            <a:fillRect/>
          </a:stretch>
        </p:blipFill>
        <p:spPr>
          <a:xfrm>
            <a:off x="1420243" y="4459319"/>
            <a:ext cx="1518265" cy="1549250"/>
          </a:xfrm>
          <a:prstGeom prst="rect">
            <a:avLst/>
          </a:prstGeom>
        </p:spPr>
      </p:pic>
      <p:sp>
        <p:nvSpPr>
          <p:cNvPr id="9" name="Rectangle 8">
            <a:extLst>
              <a:ext uri="{FF2B5EF4-FFF2-40B4-BE49-F238E27FC236}">
                <a16:creationId xmlns:a16="http://schemas.microsoft.com/office/drawing/2014/main" id="{47340C06-451B-4B27-A310-86BC04017610}"/>
              </a:ext>
            </a:extLst>
          </p:cNvPr>
          <p:cNvSpPr/>
          <p:nvPr/>
        </p:nvSpPr>
        <p:spPr>
          <a:xfrm>
            <a:off x="3391139" y="4581575"/>
            <a:ext cx="4501066" cy="1415772"/>
          </a:xfrm>
          <a:prstGeom prst="rect">
            <a:avLst/>
          </a:prstGeom>
        </p:spPr>
        <p:txBody>
          <a:bodyPr wrap="square">
            <a:spAutoFit/>
          </a:bodyPr>
          <a:lstStyle/>
          <a:p>
            <a:r>
              <a:rPr lang="en-US" sz="1600" b="1" dirty="0">
                <a:latin typeface="Cambria" panose="02040503050406030204" pitchFamily="18" charset="0"/>
                <a:ea typeface="Calibri" panose="020F0502020204030204" pitchFamily="34" charset="0"/>
              </a:rPr>
              <a:t>Shannon Krantz</a:t>
            </a:r>
            <a:endParaRPr lang="en-US" sz="1400" dirty="0">
              <a:latin typeface="Calibri" panose="020F0502020204030204" pitchFamily="34" charset="0"/>
              <a:ea typeface="Calibri" panose="020F0502020204030204" pitchFamily="34" charset="0"/>
            </a:endParaRPr>
          </a:p>
          <a:p>
            <a:r>
              <a:rPr lang="en-US" sz="1400" dirty="0">
                <a:latin typeface="Cambria" panose="02040503050406030204" pitchFamily="18" charset="0"/>
                <a:ea typeface="Calibri" panose="020F0502020204030204" pitchFamily="34" charset="0"/>
              </a:rPr>
              <a:t>Talent Acquisition – Campus/Diversity/Military</a:t>
            </a:r>
            <a:endParaRPr lang="en-US" sz="1400" dirty="0">
              <a:latin typeface="Calibri" panose="020F0502020204030204" pitchFamily="34" charset="0"/>
              <a:ea typeface="Calibri" panose="020F0502020204030204" pitchFamily="34" charset="0"/>
            </a:endParaRPr>
          </a:p>
          <a:p>
            <a:r>
              <a:rPr lang="en-US" sz="1400" dirty="0">
                <a:latin typeface="Cambria" panose="02040503050406030204" pitchFamily="18" charset="0"/>
                <a:ea typeface="Calibri" panose="020F0502020204030204" pitchFamily="34" charset="0"/>
              </a:rPr>
              <a:t>3400 Overton Park Dr SE, 4</a:t>
            </a:r>
            <a:r>
              <a:rPr lang="en-US" sz="1400" baseline="30000" dirty="0">
                <a:latin typeface="Cambria" panose="02040503050406030204" pitchFamily="18" charset="0"/>
                <a:ea typeface="Calibri" panose="020F0502020204030204" pitchFamily="34" charset="0"/>
              </a:rPr>
              <a:t>th</a:t>
            </a:r>
            <a:r>
              <a:rPr lang="en-US" sz="1400" dirty="0">
                <a:latin typeface="Cambria" panose="02040503050406030204" pitchFamily="18" charset="0"/>
                <a:ea typeface="Calibri" panose="020F0502020204030204" pitchFamily="34" charset="0"/>
              </a:rPr>
              <a:t> Floor, Atlanta, GA 30339</a:t>
            </a:r>
            <a:endParaRPr lang="en-US" sz="1400" dirty="0">
              <a:latin typeface="Calibri" panose="020F0502020204030204" pitchFamily="34" charset="0"/>
              <a:ea typeface="Calibri" panose="020F0502020204030204" pitchFamily="34" charset="0"/>
            </a:endParaRPr>
          </a:p>
          <a:p>
            <a:r>
              <a:rPr lang="en-US" sz="1400" dirty="0">
                <a:latin typeface="Cambria" panose="02040503050406030204" pitchFamily="18"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r>
              <a:rPr lang="en-US" sz="1400" dirty="0">
                <a:latin typeface="Cambria" panose="02040503050406030204" pitchFamily="18" charset="0"/>
                <a:ea typeface="Calibri" panose="020F0502020204030204" pitchFamily="34" charset="0"/>
              </a:rPr>
              <a:t>P: 404-364-2193</a:t>
            </a:r>
            <a:endParaRPr lang="en-US" sz="1400" dirty="0">
              <a:latin typeface="Calibri" panose="020F0502020204030204" pitchFamily="34" charset="0"/>
              <a:ea typeface="Calibri" panose="020F0502020204030204" pitchFamily="34" charset="0"/>
            </a:endParaRPr>
          </a:p>
          <a:p>
            <a:r>
              <a:rPr lang="en-US" sz="1400" dirty="0">
                <a:latin typeface="Cambria" panose="02040503050406030204" pitchFamily="18" charset="0"/>
                <a:ea typeface="Calibri" panose="020F0502020204030204" pitchFamily="34" charset="0"/>
              </a:rPr>
              <a:t>E: </a:t>
            </a:r>
            <a:r>
              <a:rPr lang="en-US" sz="1400" u="sng" dirty="0">
                <a:solidFill>
                  <a:srgbClr val="0563C1"/>
                </a:solidFill>
                <a:latin typeface="Cambria" panose="02040503050406030204" pitchFamily="18" charset="0"/>
                <a:ea typeface="Calibri" panose="020F0502020204030204" pitchFamily="34" charset="0"/>
                <a:hlinkClick r:id="rId4"/>
              </a:rPr>
              <a:t>shannonkrantz@synovus.com</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98623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6E82-F551-4DEA-9A11-4023E1880BFF}"/>
              </a:ext>
            </a:extLst>
          </p:cNvPr>
          <p:cNvSpPr>
            <a:spLocks noGrp="1"/>
          </p:cNvSpPr>
          <p:nvPr>
            <p:ph type="title"/>
          </p:nvPr>
        </p:nvSpPr>
        <p:spPr/>
        <p:txBody>
          <a:bodyPr/>
          <a:lstStyle/>
          <a:p>
            <a:r>
              <a:rPr lang="en-US" dirty="0"/>
              <a:t>Learning Objectives</a:t>
            </a:r>
          </a:p>
        </p:txBody>
      </p:sp>
      <p:sp>
        <p:nvSpPr>
          <p:cNvPr id="4" name="Date Placeholder 3">
            <a:extLst>
              <a:ext uri="{FF2B5EF4-FFF2-40B4-BE49-F238E27FC236}">
                <a16:creationId xmlns:a16="http://schemas.microsoft.com/office/drawing/2014/main" id="{64AD491B-7F51-41D2-8563-592B3D6475B9}"/>
              </a:ext>
            </a:extLst>
          </p:cNvPr>
          <p:cNvSpPr>
            <a:spLocks noGrp="1"/>
          </p:cNvSpPr>
          <p:nvPr>
            <p:ph type="dt" sz="half" idx="15"/>
          </p:nvPr>
        </p:nvSpPr>
        <p:spPr/>
        <p:txBody>
          <a:bodyPr/>
          <a:lstStyle/>
          <a:p>
            <a:fld id="{579BEEDE-8C7B-40EA-BAF7-1128C0AB2645}" type="datetime1">
              <a:rPr lang="en-US" smtClean="0"/>
              <a:t>7/22/2021</a:t>
            </a:fld>
            <a:endParaRPr lang="en-US" dirty="0"/>
          </a:p>
        </p:txBody>
      </p:sp>
      <p:sp>
        <p:nvSpPr>
          <p:cNvPr id="5" name="Footer Placeholder 4">
            <a:extLst>
              <a:ext uri="{FF2B5EF4-FFF2-40B4-BE49-F238E27FC236}">
                <a16:creationId xmlns:a16="http://schemas.microsoft.com/office/drawing/2014/main" id="{57473C57-2B1F-4C52-A366-127FBF76B2FC}"/>
              </a:ext>
            </a:extLst>
          </p:cNvPr>
          <p:cNvSpPr>
            <a:spLocks noGrp="1"/>
          </p:cNvSpPr>
          <p:nvPr>
            <p:ph type="ftr" sz="quarter" idx="16"/>
          </p:nvPr>
        </p:nvSpPr>
        <p:spPr/>
        <p:txBody>
          <a:bodyPr/>
          <a:lstStyle/>
          <a:p>
            <a:r>
              <a:rPr lang="en-US"/>
              <a:t>Synovus</a:t>
            </a:r>
            <a:endParaRPr lang="en-US" dirty="0"/>
          </a:p>
        </p:txBody>
      </p:sp>
      <p:sp>
        <p:nvSpPr>
          <p:cNvPr id="6" name="Slide Number Placeholder 5">
            <a:extLst>
              <a:ext uri="{FF2B5EF4-FFF2-40B4-BE49-F238E27FC236}">
                <a16:creationId xmlns:a16="http://schemas.microsoft.com/office/drawing/2014/main" id="{FFC5AD39-1295-465B-AF11-433D2B4699B6}"/>
              </a:ext>
            </a:extLst>
          </p:cNvPr>
          <p:cNvSpPr>
            <a:spLocks noGrp="1"/>
          </p:cNvSpPr>
          <p:nvPr>
            <p:ph type="sldNum" sz="quarter" idx="17"/>
          </p:nvPr>
        </p:nvSpPr>
        <p:spPr/>
        <p:txBody>
          <a:bodyPr/>
          <a:lstStyle/>
          <a:p>
            <a:fld id="{EA6A5D38-418B-4A48-B32F-0231458F41CC}" type="slidenum">
              <a:rPr lang="en-US" smtClean="0"/>
              <a:pPr/>
              <a:t>2</a:t>
            </a:fld>
            <a:endParaRPr lang="en-US" dirty="0"/>
          </a:p>
        </p:txBody>
      </p:sp>
      <p:sp>
        <p:nvSpPr>
          <p:cNvPr id="8" name="Text Placeholder 7">
            <a:extLst>
              <a:ext uri="{FF2B5EF4-FFF2-40B4-BE49-F238E27FC236}">
                <a16:creationId xmlns:a16="http://schemas.microsoft.com/office/drawing/2014/main" id="{90756008-5FDC-48BD-B93A-DE83E3D974D8}"/>
              </a:ext>
            </a:extLst>
          </p:cNvPr>
          <p:cNvSpPr>
            <a:spLocks noGrp="1"/>
          </p:cNvSpPr>
          <p:nvPr>
            <p:ph type="body" sz="quarter" idx="14"/>
          </p:nvPr>
        </p:nvSpPr>
        <p:spPr/>
        <p:txBody>
          <a:bodyPr/>
          <a:lstStyle/>
          <a:p>
            <a:endParaRPr lang="en-US"/>
          </a:p>
        </p:txBody>
      </p:sp>
      <p:sp>
        <p:nvSpPr>
          <p:cNvPr id="3" name="Content Placeholder 2">
            <a:extLst>
              <a:ext uri="{FF2B5EF4-FFF2-40B4-BE49-F238E27FC236}">
                <a16:creationId xmlns:a16="http://schemas.microsoft.com/office/drawing/2014/main" id="{639D5888-1F4A-4059-A5F1-76C0A2F2C936}"/>
              </a:ext>
            </a:extLst>
          </p:cNvPr>
          <p:cNvSpPr>
            <a:spLocks noGrp="1"/>
          </p:cNvSpPr>
          <p:nvPr>
            <p:ph sz="quarter" idx="20"/>
          </p:nvPr>
        </p:nvSpPr>
        <p:spPr/>
        <p:txBody>
          <a:bodyPr>
            <a:normAutofit/>
          </a:bodyPr>
          <a:lstStyle/>
          <a:p>
            <a:r>
              <a:rPr lang="en-US" sz="1500" dirty="0"/>
              <a:t>Clear contact information</a:t>
            </a:r>
          </a:p>
          <a:p>
            <a:endParaRPr lang="en-US" sz="1500" dirty="0"/>
          </a:p>
          <a:p>
            <a:r>
              <a:rPr lang="en-US" sz="1500" dirty="0"/>
              <a:t>List all education and work experience in chronological order</a:t>
            </a:r>
          </a:p>
          <a:p>
            <a:endParaRPr lang="en-US" sz="1500" dirty="0"/>
          </a:p>
          <a:p>
            <a:r>
              <a:rPr lang="en-US" sz="1500" dirty="0"/>
              <a:t>Emphasize technical skills and soft skills, both are needed for technical roles</a:t>
            </a:r>
          </a:p>
          <a:p>
            <a:endParaRPr lang="en-US" sz="1500" dirty="0"/>
          </a:p>
          <a:p>
            <a:r>
              <a:rPr lang="en-US" sz="1500" dirty="0"/>
              <a:t>Your resume is like a quick book summary, give them just enough information to want to learn more</a:t>
            </a:r>
          </a:p>
          <a:p>
            <a:pPr marL="0" lvl="0" indent="0">
              <a:buNone/>
            </a:pPr>
            <a:endParaRPr lang="en-US" sz="1800" dirty="0"/>
          </a:p>
          <a:p>
            <a:endParaRPr lang="en-US" dirty="0"/>
          </a:p>
        </p:txBody>
      </p:sp>
      <p:sp>
        <p:nvSpPr>
          <p:cNvPr id="9" name="Content Placeholder 8">
            <a:extLst>
              <a:ext uri="{FF2B5EF4-FFF2-40B4-BE49-F238E27FC236}">
                <a16:creationId xmlns:a16="http://schemas.microsoft.com/office/drawing/2014/main" id="{906C7A00-532D-4D79-8B3C-2B5FC1935B79}"/>
              </a:ext>
            </a:extLst>
          </p:cNvPr>
          <p:cNvSpPr>
            <a:spLocks noGrp="1"/>
          </p:cNvSpPr>
          <p:nvPr>
            <p:ph sz="quarter" idx="21"/>
          </p:nvPr>
        </p:nvSpPr>
        <p:spPr/>
        <p:txBody>
          <a:bodyPr/>
          <a:lstStyle/>
          <a:p>
            <a:r>
              <a:rPr lang="en-US" dirty="0"/>
              <a:t>Recognize the different types of interview questions and strategies for answering them effectively</a:t>
            </a:r>
          </a:p>
          <a:p>
            <a:endParaRPr lang="en-US" dirty="0"/>
          </a:p>
          <a:p>
            <a:r>
              <a:rPr lang="en-US" dirty="0"/>
              <a:t>Understand how to analyze a job description to identify interview talking points</a:t>
            </a:r>
          </a:p>
          <a:p>
            <a:endParaRPr lang="en-US" dirty="0"/>
          </a:p>
          <a:p>
            <a:r>
              <a:rPr lang="en-US" dirty="0"/>
              <a:t>Understand how to market your individual/unique strengths for an interview</a:t>
            </a:r>
          </a:p>
          <a:p>
            <a:endParaRPr lang="en-US" dirty="0"/>
          </a:p>
          <a:p>
            <a:r>
              <a:rPr lang="en-US" dirty="0"/>
              <a:t>Develop insightful questions to ask at the conclusion of an interview</a:t>
            </a:r>
          </a:p>
          <a:p>
            <a:endParaRPr lang="en-US" dirty="0"/>
          </a:p>
        </p:txBody>
      </p:sp>
      <p:sp>
        <p:nvSpPr>
          <p:cNvPr id="10" name="Text Placeholder 9">
            <a:extLst>
              <a:ext uri="{FF2B5EF4-FFF2-40B4-BE49-F238E27FC236}">
                <a16:creationId xmlns:a16="http://schemas.microsoft.com/office/drawing/2014/main" id="{DD3112E8-9C11-48E9-8887-53DB6443A2FA}"/>
              </a:ext>
            </a:extLst>
          </p:cNvPr>
          <p:cNvSpPr>
            <a:spLocks noGrp="1"/>
          </p:cNvSpPr>
          <p:nvPr>
            <p:ph type="body" sz="quarter" idx="22"/>
          </p:nvPr>
        </p:nvSpPr>
        <p:spPr/>
        <p:txBody>
          <a:bodyPr/>
          <a:lstStyle/>
          <a:p>
            <a:r>
              <a:rPr lang="en-US" dirty="0"/>
              <a:t>As you are completing practical work experience through the </a:t>
            </a:r>
            <a:r>
              <a:rPr lang="en-US" dirty="0" err="1"/>
              <a:t>ODxOS</a:t>
            </a:r>
            <a:r>
              <a:rPr lang="en-US" dirty="0"/>
              <a:t> program, you will want to find a job opportunity to match your skills, submit your resume and application to entice the recruiter to want to schedule an interview, and finally interview well to secure your DREAM position.</a:t>
            </a:r>
          </a:p>
        </p:txBody>
      </p:sp>
      <p:sp>
        <p:nvSpPr>
          <p:cNvPr id="11" name="Text Placeholder 10">
            <a:extLst>
              <a:ext uri="{FF2B5EF4-FFF2-40B4-BE49-F238E27FC236}">
                <a16:creationId xmlns:a16="http://schemas.microsoft.com/office/drawing/2014/main" id="{1DED8598-FA44-4B3C-A7D9-06C809408D6D}"/>
              </a:ext>
            </a:extLst>
          </p:cNvPr>
          <p:cNvSpPr>
            <a:spLocks noGrp="1"/>
          </p:cNvSpPr>
          <p:nvPr>
            <p:ph type="body" sz="quarter" idx="23"/>
          </p:nvPr>
        </p:nvSpPr>
        <p:spPr/>
        <p:txBody>
          <a:bodyPr/>
          <a:lstStyle/>
          <a:p>
            <a:r>
              <a:rPr lang="en-US" dirty="0"/>
              <a:t>Resume Review</a:t>
            </a:r>
          </a:p>
        </p:txBody>
      </p:sp>
      <p:sp>
        <p:nvSpPr>
          <p:cNvPr id="12" name="Text Placeholder 11">
            <a:extLst>
              <a:ext uri="{FF2B5EF4-FFF2-40B4-BE49-F238E27FC236}">
                <a16:creationId xmlns:a16="http://schemas.microsoft.com/office/drawing/2014/main" id="{3B595C2D-96E3-4CAD-AB04-084C1FEF12B7}"/>
              </a:ext>
            </a:extLst>
          </p:cNvPr>
          <p:cNvSpPr>
            <a:spLocks noGrp="1"/>
          </p:cNvSpPr>
          <p:nvPr>
            <p:ph type="body" sz="quarter" idx="24"/>
          </p:nvPr>
        </p:nvSpPr>
        <p:spPr/>
        <p:txBody>
          <a:bodyPr/>
          <a:lstStyle/>
          <a:p>
            <a:r>
              <a:rPr lang="en-US" dirty="0"/>
              <a:t>How to Prepare for an Interview</a:t>
            </a:r>
          </a:p>
        </p:txBody>
      </p:sp>
      <p:cxnSp>
        <p:nvCxnSpPr>
          <p:cNvPr id="14" name="Straight Connector 13">
            <a:extLst>
              <a:ext uri="{FF2B5EF4-FFF2-40B4-BE49-F238E27FC236}">
                <a16:creationId xmlns:a16="http://schemas.microsoft.com/office/drawing/2014/main" id="{CA619D26-B9BD-45C3-93A4-913C08D42CD9}"/>
              </a:ext>
            </a:extLst>
          </p:cNvPr>
          <p:cNvCxnSpPr/>
          <p:nvPr/>
        </p:nvCxnSpPr>
        <p:spPr>
          <a:xfrm>
            <a:off x="4305302" y="2197916"/>
            <a:ext cx="0" cy="3888559"/>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40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19A75BC-8758-4C4B-A1FD-0D8BA2F920CA}"/>
              </a:ext>
            </a:extLst>
          </p:cNvPr>
          <p:cNvSpPr>
            <a:spLocks noGrp="1"/>
          </p:cNvSpPr>
          <p:nvPr>
            <p:ph type="ctrTitle"/>
          </p:nvPr>
        </p:nvSpPr>
        <p:spPr/>
        <p:txBody>
          <a:bodyPr/>
          <a:lstStyle/>
          <a:p>
            <a:r>
              <a:rPr lang="en-US" dirty="0"/>
              <a:t>Resume Review</a:t>
            </a:r>
          </a:p>
        </p:txBody>
      </p:sp>
      <p:sp>
        <p:nvSpPr>
          <p:cNvPr id="3" name="Date Placeholder 2">
            <a:extLst>
              <a:ext uri="{FF2B5EF4-FFF2-40B4-BE49-F238E27FC236}">
                <a16:creationId xmlns:a16="http://schemas.microsoft.com/office/drawing/2014/main" id="{5688DDA7-1625-4A72-A1BE-D7B3A7A9A6B2}"/>
              </a:ext>
            </a:extLst>
          </p:cNvPr>
          <p:cNvSpPr>
            <a:spLocks noGrp="1"/>
          </p:cNvSpPr>
          <p:nvPr>
            <p:ph type="dt" sz="half" idx="4294967295"/>
          </p:nvPr>
        </p:nvSpPr>
        <p:spPr>
          <a:xfrm>
            <a:off x="8543925" y="6572250"/>
            <a:ext cx="600075" cy="133350"/>
          </a:xfrm>
        </p:spPr>
        <p:txBody>
          <a:bodyPr/>
          <a:lstStyle/>
          <a:p>
            <a:fld id="{1DAA6B9F-C9B5-42F7-8A2E-60CCD5E35545}" type="datetime1">
              <a:rPr lang="en-US" smtClean="0"/>
              <a:t>7/22/2021</a:t>
            </a:fld>
            <a:endParaRPr lang="en-US" dirty="0"/>
          </a:p>
        </p:txBody>
      </p:sp>
      <p:sp>
        <p:nvSpPr>
          <p:cNvPr id="4" name="Footer Placeholder 3">
            <a:extLst>
              <a:ext uri="{FF2B5EF4-FFF2-40B4-BE49-F238E27FC236}">
                <a16:creationId xmlns:a16="http://schemas.microsoft.com/office/drawing/2014/main" id="{452C8552-D0DC-4EC2-90C2-A2AACC117657}"/>
              </a:ext>
            </a:extLst>
          </p:cNvPr>
          <p:cNvSpPr>
            <a:spLocks noGrp="1"/>
          </p:cNvSpPr>
          <p:nvPr>
            <p:ph type="ftr" sz="quarter" idx="4294967295"/>
          </p:nvPr>
        </p:nvSpPr>
        <p:spPr>
          <a:xfrm>
            <a:off x="0" y="6572250"/>
            <a:ext cx="6605588" cy="133350"/>
          </a:xfrm>
        </p:spPr>
        <p:txBody>
          <a:bodyPr/>
          <a:lstStyle/>
          <a:p>
            <a:r>
              <a:rPr lang="en-US"/>
              <a:t>Synovus</a:t>
            </a:r>
            <a:endParaRPr lang="en-US" dirty="0"/>
          </a:p>
        </p:txBody>
      </p:sp>
      <p:sp>
        <p:nvSpPr>
          <p:cNvPr id="5" name="Slide Number Placeholder 4">
            <a:extLst>
              <a:ext uri="{FF2B5EF4-FFF2-40B4-BE49-F238E27FC236}">
                <a16:creationId xmlns:a16="http://schemas.microsoft.com/office/drawing/2014/main" id="{225D4978-3B2B-4951-9142-F3AD6091EE23}"/>
              </a:ext>
            </a:extLst>
          </p:cNvPr>
          <p:cNvSpPr>
            <a:spLocks noGrp="1"/>
          </p:cNvSpPr>
          <p:nvPr>
            <p:ph type="sldNum" sz="quarter" idx="4294967295"/>
          </p:nvPr>
        </p:nvSpPr>
        <p:spPr>
          <a:xfrm>
            <a:off x="8805863" y="6572250"/>
            <a:ext cx="338137" cy="133350"/>
          </a:xfrm>
        </p:spPr>
        <p:txBody>
          <a:bodyPr/>
          <a:lstStyle/>
          <a:p>
            <a:fld id="{EA6A5D38-418B-4A48-B32F-0231458F41CC}" type="slidenum">
              <a:rPr lang="en-US" smtClean="0"/>
              <a:pPr/>
              <a:t>3</a:t>
            </a:fld>
            <a:endParaRPr lang="en-US" dirty="0"/>
          </a:p>
        </p:txBody>
      </p:sp>
    </p:spTree>
    <p:extLst>
      <p:ext uri="{BB962C8B-B14F-4D97-AF65-F5344CB8AC3E}">
        <p14:creationId xmlns:p14="http://schemas.microsoft.com/office/powerpoint/2010/main" val="399454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15BA-A7F2-4C23-B6B9-E9BCFFD5B02D}"/>
              </a:ext>
            </a:extLst>
          </p:cNvPr>
          <p:cNvSpPr>
            <a:spLocks noGrp="1"/>
          </p:cNvSpPr>
          <p:nvPr>
            <p:ph type="title"/>
          </p:nvPr>
        </p:nvSpPr>
        <p:spPr/>
        <p:txBody>
          <a:bodyPr/>
          <a:lstStyle/>
          <a:p>
            <a:r>
              <a:rPr lang="en-US" dirty="0"/>
              <a:t>Resume Sample</a:t>
            </a:r>
          </a:p>
        </p:txBody>
      </p:sp>
      <p:sp>
        <p:nvSpPr>
          <p:cNvPr id="3" name="Date Placeholder 2">
            <a:extLst>
              <a:ext uri="{FF2B5EF4-FFF2-40B4-BE49-F238E27FC236}">
                <a16:creationId xmlns:a16="http://schemas.microsoft.com/office/drawing/2014/main" id="{B0E9607C-0F4F-4633-9EF0-CC552DE7D086}"/>
              </a:ext>
            </a:extLst>
          </p:cNvPr>
          <p:cNvSpPr>
            <a:spLocks noGrp="1"/>
          </p:cNvSpPr>
          <p:nvPr>
            <p:ph type="dt" sz="half" idx="15"/>
          </p:nvPr>
        </p:nvSpPr>
        <p:spPr/>
        <p:txBody>
          <a:bodyPr/>
          <a:lstStyle/>
          <a:p>
            <a:fld id="{3693DDEF-CD3D-4DA6-8FE2-176931BCD276}" type="datetime1">
              <a:rPr lang="en-US" smtClean="0"/>
              <a:t>7/22/2021</a:t>
            </a:fld>
            <a:endParaRPr lang="en-US" dirty="0"/>
          </a:p>
        </p:txBody>
      </p:sp>
      <p:sp>
        <p:nvSpPr>
          <p:cNvPr id="4" name="Footer Placeholder 3">
            <a:extLst>
              <a:ext uri="{FF2B5EF4-FFF2-40B4-BE49-F238E27FC236}">
                <a16:creationId xmlns:a16="http://schemas.microsoft.com/office/drawing/2014/main" id="{8DA29487-48D0-4DDA-90CF-03F51D33E63A}"/>
              </a:ext>
            </a:extLst>
          </p:cNvPr>
          <p:cNvSpPr>
            <a:spLocks noGrp="1"/>
          </p:cNvSpPr>
          <p:nvPr>
            <p:ph type="ftr" sz="quarter" idx="16"/>
          </p:nvPr>
        </p:nvSpPr>
        <p:spPr/>
        <p:txBody>
          <a:bodyPr/>
          <a:lstStyle/>
          <a:p>
            <a:r>
              <a:rPr lang="en-US"/>
              <a:t>Synovus</a:t>
            </a:r>
            <a:endParaRPr lang="en-US" dirty="0"/>
          </a:p>
        </p:txBody>
      </p:sp>
      <p:sp>
        <p:nvSpPr>
          <p:cNvPr id="5" name="Slide Number Placeholder 4">
            <a:extLst>
              <a:ext uri="{FF2B5EF4-FFF2-40B4-BE49-F238E27FC236}">
                <a16:creationId xmlns:a16="http://schemas.microsoft.com/office/drawing/2014/main" id="{F204F79C-4BEC-4BD5-88E5-28305B06DFD3}"/>
              </a:ext>
            </a:extLst>
          </p:cNvPr>
          <p:cNvSpPr>
            <a:spLocks noGrp="1"/>
          </p:cNvSpPr>
          <p:nvPr>
            <p:ph type="sldNum" sz="quarter" idx="17"/>
          </p:nvPr>
        </p:nvSpPr>
        <p:spPr/>
        <p:txBody>
          <a:bodyPr/>
          <a:lstStyle/>
          <a:p>
            <a:fld id="{EA6A5D38-418B-4A48-B32F-0231458F41CC}" type="slidenum">
              <a:rPr lang="en-US" smtClean="0"/>
              <a:pPr/>
              <a:t>4</a:t>
            </a:fld>
            <a:endParaRPr lang="en-US" dirty="0"/>
          </a:p>
        </p:txBody>
      </p:sp>
      <p:sp>
        <p:nvSpPr>
          <p:cNvPr id="6" name="TextBox 5">
            <a:extLst>
              <a:ext uri="{FF2B5EF4-FFF2-40B4-BE49-F238E27FC236}">
                <a16:creationId xmlns:a16="http://schemas.microsoft.com/office/drawing/2014/main" id="{1645B60A-5493-41FB-B255-DB749DB54FBB}"/>
              </a:ext>
            </a:extLst>
          </p:cNvPr>
          <p:cNvSpPr txBox="1"/>
          <p:nvPr/>
        </p:nvSpPr>
        <p:spPr>
          <a:xfrm>
            <a:off x="276837" y="1698318"/>
            <a:ext cx="3229761" cy="3600986"/>
          </a:xfrm>
          <a:prstGeom prst="rect">
            <a:avLst/>
          </a:prstGeom>
          <a:noFill/>
        </p:spPr>
        <p:txBody>
          <a:bodyPr wrap="square" lIns="0" tIns="0" rIns="0" bIns="91440" rtlCol="0">
            <a:spAutoFit/>
          </a:bodyPr>
          <a:lstStyle/>
          <a:p>
            <a:pPr algn="l"/>
            <a:r>
              <a:rPr lang="en-US" sz="1600" dirty="0">
                <a:solidFill>
                  <a:schemeClr val="tx1">
                    <a:lumMod val="90000"/>
                    <a:lumOff val="10000"/>
                  </a:schemeClr>
                </a:solidFill>
              </a:rPr>
              <a:t>Your resume should:</a:t>
            </a:r>
          </a:p>
          <a:p>
            <a:pPr algn="l"/>
            <a:endParaRPr lang="en-US" sz="1600" dirty="0">
              <a:solidFill>
                <a:schemeClr val="tx1">
                  <a:lumMod val="90000"/>
                  <a:lumOff val="10000"/>
                </a:schemeClr>
              </a:solidFill>
            </a:endParaRPr>
          </a:p>
          <a:p>
            <a:pPr marL="742950" lvl="1" indent="-285750">
              <a:buFont typeface="Wingdings" panose="05000000000000000000" pitchFamily="2" charset="2"/>
              <a:buChar char="ü"/>
            </a:pPr>
            <a:r>
              <a:rPr lang="en-US" sz="1600" dirty="0">
                <a:solidFill>
                  <a:schemeClr val="tx1">
                    <a:lumMod val="90000"/>
                    <a:lumOff val="10000"/>
                  </a:schemeClr>
                </a:solidFill>
              </a:rPr>
              <a:t>Be easy to read and follow</a:t>
            </a:r>
          </a:p>
          <a:p>
            <a:pPr marL="742950" lvl="1" indent="-285750">
              <a:buFont typeface="Wingdings" panose="05000000000000000000" pitchFamily="2" charset="2"/>
              <a:buChar char="ü"/>
            </a:pPr>
            <a:endParaRPr lang="en-US" sz="1600" dirty="0">
              <a:solidFill>
                <a:schemeClr val="tx1">
                  <a:lumMod val="90000"/>
                  <a:lumOff val="10000"/>
                </a:schemeClr>
              </a:solidFill>
            </a:endParaRPr>
          </a:p>
          <a:p>
            <a:pPr marL="742950" lvl="1" indent="-285750">
              <a:buFont typeface="Wingdings" panose="05000000000000000000" pitchFamily="2" charset="2"/>
              <a:buChar char="ü"/>
            </a:pPr>
            <a:r>
              <a:rPr lang="en-US" sz="1600" dirty="0">
                <a:solidFill>
                  <a:schemeClr val="tx1">
                    <a:lumMod val="90000"/>
                    <a:lumOff val="10000"/>
                  </a:schemeClr>
                </a:solidFill>
              </a:rPr>
              <a:t>Be succinct and to the point</a:t>
            </a:r>
          </a:p>
          <a:p>
            <a:pPr marL="742950" lvl="1" indent="-285750">
              <a:buFont typeface="Wingdings" panose="05000000000000000000" pitchFamily="2" charset="2"/>
              <a:buChar char="ü"/>
            </a:pPr>
            <a:endParaRPr lang="en-US" sz="1600" dirty="0">
              <a:solidFill>
                <a:schemeClr val="tx1">
                  <a:lumMod val="90000"/>
                  <a:lumOff val="10000"/>
                </a:schemeClr>
              </a:solidFill>
            </a:endParaRPr>
          </a:p>
          <a:p>
            <a:pPr marL="742950" lvl="1" indent="-285750">
              <a:buFont typeface="Wingdings" panose="05000000000000000000" pitchFamily="2" charset="2"/>
              <a:buChar char="ü"/>
            </a:pPr>
            <a:r>
              <a:rPr lang="en-US" sz="1600" dirty="0">
                <a:solidFill>
                  <a:schemeClr val="tx1">
                    <a:lumMod val="90000"/>
                    <a:lumOff val="10000"/>
                  </a:schemeClr>
                </a:solidFill>
              </a:rPr>
              <a:t>Be one page, two at the most</a:t>
            </a:r>
          </a:p>
          <a:p>
            <a:pPr marL="742950" lvl="1" indent="-285750">
              <a:buFont typeface="Wingdings" panose="05000000000000000000" pitchFamily="2" charset="2"/>
              <a:buChar char="ü"/>
            </a:pPr>
            <a:endParaRPr lang="en-US" sz="1600" dirty="0">
              <a:solidFill>
                <a:schemeClr val="tx1">
                  <a:lumMod val="90000"/>
                  <a:lumOff val="10000"/>
                </a:schemeClr>
              </a:solidFill>
            </a:endParaRPr>
          </a:p>
          <a:p>
            <a:pPr marL="742950" lvl="1" indent="-285750">
              <a:buFont typeface="Wingdings" panose="05000000000000000000" pitchFamily="2" charset="2"/>
              <a:buChar char="ü"/>
            </a:pPr>
            <a:r>
              <a:rPr lang="en-US" sz="1600" dirty="0">
                <a:solidFill>
                  <a:schemeClr val="tx1">
                    <a:lumMod val="90000"/>
                    <a:lumOff val="10000"/>
                  </a:schemeClr>
                </a:solidFill>
              </a:rPr>
              <a:t>Include the following:</a:t>
            </a:r>
          </a:p>
          <a:p>
            <a:pPr marL="1200150" lvl="2" indent="-285750">
              <a:buFont typeface="Arial" panose="020B0604020202020204" pitchFamily="34" charset="0"/>
              <a:buChar char="•"/>
            </a:pPr>
            <a:r>
              <a:rPr lang="en-US" sz="1400" dirty="0">
                <a:solidFill>
                  <a:schemeClr val="tx1">
                    <a:lumMod val="90000"/>
                    <a:lumOff val="10000"/>
                  </a:schemeClr>
                </a:solidFill>
              </a:rPr>
              <a:t>Contact Information</a:t>
            </a:r>
          </a:p>
          <a:p>
            <a:pPr marL="1200150" lvl="2" indent="-285750">
              <a:buFont typeface="Arial" panose="020B0604020202020204" pitchFamily="34" charset="0"/>
              <a:buChar char="•"/>
            </a:pPr>
            <a:r>
              <a:rPr lang="en-US" sz="1400" dirty="0">
                <a:solidFill>
                  <a:schemeClr val="tx1">
                    <a:lumMod val="90000"/>
                    <a:lumOff val="10000"/>
                  </a:schemeClr>
                </a:solidFill>
              </a:rPr>
              <a:t>Relevant Experience</a:t>
            </a:r>
          </a:p>
          <a:p>
            <a:pPr marL="1200150" lvl="2" indent="-285750">
              <a:buFont typeface="Arial" panose="020B0604020202020204" pitchFamily="34" charset="0"/>
              <a:buChar char="•"/>
            </a:pPr>
            <a:r>
              <a:rPr lang="en-US" sz="1400" dirty="0">
                <a:solidFill>
                  <a:schemeClr val="tx1">
                    <a:lumMod val="90000"/>
                    <a:lumOff val="10000"/>
                  </a:schemeClr>
                </a:solidFill>
              </a:rPr>
              <a:t>Education</a:t>
            </a:r>
          </a:p>
          <a:p>
            <a:pPr marL="1200150" lvl="2" indent="-285750">
              <a:buFont typeface="Arial" panose="020B0604020202020204" pitchFamily="34" charset="0"/>
              <a:buChar char="•"/>
            </a:pPr>
            <a:r>
              <a:rPr lang="en-US" sz="1400" dirty="0">
                <a:solidFill>
                  <a:schemeClr val="tx1">
                    <a:lumMod val="90000"/>
                    <a:lumOff val="10000"/>
                  </a:schemeClr>
                </a:solidFill>
              </a:rPr>
              <a:t>Additional Skills</a:t>
            </a:r>
          </a:p>
          <a:p>
            <a:pPr marL="1200150" lvl="2" indent="-285750">
              <a:buFont typeface="Arial" panose="020B0604020202020204" pitchFamily="34" charset="0"/>
              <a:buChar char="•"/>
            </a:pPr>
            <a:r>
              <a:rPr lang="en-US" sz="1400" dirty="0">
                <a:solidFill>
                  <a:schemeClr val="tx1">
                    <a:lumMod val="90000"/>
                    <a:lumOff val="10000"/>
                  </a:schemeClr>
                </a:solidFill>
              </a:rPr>
              <a:t>Metrics of performance</a:t>
            </a:r>
          </a:p>
          <a:p>
            <a:pPr marL="1200150" lvl="2" indent="-285750">
              <a:buFont typeface="Arial" panose="020B0604020202020204" pitchFamily="34" charset="0"/>
              <a:buChar char="•"/>
            </a:pPr>
            <a:r>
              <a:rPr lang="en-US" sz="1400" dirty="0">
                <a:solidFill>
                  <a:schemeClr val="tx1">
                    <a:lumMod val="90000"/>
                    <a:lumOff val="10000"/>
                  </a:schemeClr>
                </a:solidFill>
              </a:rPr>
              <a:t>Key words </a:t>
            </a:r>
          </a:p>
        </p:txBody>
      </p:sp>
      <p:pic>
        <p:nvPicPr>
          <p:cNvPr id="10" name="Picture 9">
            <a:extLst>
              <a:ext uri="{FF2B5EF4-FFF2-40B4-BE49-F238E27FC236}">
                <a16:creationId xmlns:a16="http://schemas.microsoft.com/office/drawing/2014/main" id="{67A51B57-40CE-42E4-8362-55509FCA7891}"/>
              </a:ext>
            </a:extLst>
          </p:cNvPr>
          <p:cNvPicPr>
            <a:picLocks noChangeAspect="1"/>
          </p:cNvPicPr>
          <p:nvPr/>
        </p:nvPicPr>
        <p:blipFill>
          <a:blip r:embed="rId2"/>
          <a:stretch>
            <a:fillRect/>
          </a:stretch>
        </p:blipFill>
        <p:spPr>
          <a:xfrm>
            <a:off x="3709987" y="542924"/>
            <a:ext cx="4793114" cy="5886451"/>
          </a:xfrm>
          <a:prstGeom prst="rect">
            <a:avLst/>
          </a:prstGeom>
          <a:ln>
            <a:solidFill>
              <a:schemeClr val="tx1"/>
            </a:solidFill>
          </a:ln>
        </p:spPr>
      </p:pic>
    </p:spTree>
    <p:extLst>
      <p:ext uri="{BB962C8B-B14F-4D97-AF65-F5344CB8AC3E}">
        <p14:creationId xmlns:p14="http://schemas.microsoft.com/office/powerpoint/2010/main" val="229995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5B19-B217-421B-A973-C80B7CC48E81}"/>
              </a:ext>
            </a:extLst>
          </p:cNvPr>
          <p:cNvSpPr>
            <a:spLocks noGrp="1"/>
          </p:cNvSpPr>
          <p:nvPr>
            <p:ph type="title"/>
          </p:nvPr>
        </p:nvSpPr>
        <p:spPr/>
        <p:txBody>
          <a:bodyPr/>
          <a:lstStyle/>
          <a:p>
            <a:r>
              <a:rPr lang="en-US" dirty="0"/>
              <a:t>Resume Breakdown</a:t>
            </a:r>
          </a:p>
        </p:txBody>
      </p:sp>
      <p:sp>
        <p:nvSpPr>
          <p:cNvPr id="3" name="Date Placeholder 2">
            <a:extLst>
              <a:ext uri="{FF2B5EF4-FFF2-40B4-BE49-F238E27FC236}">
                <a16:creationId xmlns:a16="http://schemas.microsoft.com/office/drawing/2014/main" id="{CDD0C63E-DFBD-4761-8A34-F1FF63F8D744}"/>
              </a:ext>
            </a:extLst>
          </p:cNvPr>
          <p:cNvSpPr>
            <a:spLocks noGrp="1"/>
          </p:cNvSpPr>
          <p:nvPr>
            <p:ph type="dt" sz="half" idx="15"/>
          </p:nvPr>
        </p:nvSpPr>
        <p:spPr/>
        <p:txBody>
          <a:bodyPr/>
          <a:lstStyle/>
          <a:p>
            <a:fld id="{3693DDEF-CD3D-4DA6-8FE2-176931BCD276}" type="datetime1">
              <a:rPr lang="en-US" smtClean="0"/>
              <a:t>7/22/2021</a:t>
            </a:fld>
            <a:endParaRPr lang="en-US" dirty="0"/>
          </a:p>
        </p:txBody>
      </p:sp>
      <p:sp>
        <p:nvSpPr>
          <p:cNvPr id="4" name="Footer Placeholder 3">
            <a:extLst>
              <a:ext uri="{FF2B5EF4-FFF2-40B4-BE49-F238E27FC236}">
                <a16:creationId xmlns:a16="http://schemas.microsoft.com/office/drawing/2014/main" id="{D0246684-BBC8-4A9A-A923-29B4FFA6B6BA}"/>
              </a:ext>
            </a:extLst>
          </p:cNvPr>
          <p:cNvSpPr>
            <a:spLocks noGrp="1"/>
          </p:cNvSpPr>
          <p:nvPr>
            <p:ph type="ftr" sz="quarter" idx="16"/>
          </p:nvPr>
        </p:nvSpPr>
        <p:spPr/>
        <p:txBody>
          <a:bodyPr/>
          <a:lstStyle/>
          <a:p>
            <a:r>
              <a:rPr lang="en-US"/>
              <a:t>Synovus</a:t>
            </a:r>
            <a:endParaRPr lang="en-US" dirty="0"/>
          </a:p>
        </p:txBody>
      </p:sp>
      <p:sp>
        <p:nvSpPr>
          <p:cNvPr id="5" name="Slide Number Placeholder 4">
            <a:extLst>
              <a:ext uri="{FF2B5EF4-FFF2-40B4-BE49-F238E27FC236}">
                <a16:creationId xmlns:a16="http://schemas.microsoft.com/office/drawing/2014/main" id="{A34B278B-BBE6-4630-82E6-75537C28D0A5}"/>
              </a:ext>
            </a:extLst>
          </p:cNvPr>
          <p:cNvSpPr>
            <a:spLocks noGrp="1"/>
          </p:cNvSpPr>
          <p:nvPr>
            <p:ph type="sldNum" sz="quarter" idx="17"/>
          </p:nvPr>
        </p:nvSpPr>
        <p:spPr/>
        <p:txBody>
          <a:bodyPr/>
          <a:lstStyle/>
          <a:p>
            <a:fld id="{EA6A5D38-418B-4A48-B32F-0231458F41CC}" type="slidenum">
              <a:rPr lang="en-US" smtClean="0"/>
              <a:pPr/>
              <a:t>5</a:t>
            </a:fld>
            <a:endParaRPr lang="en-US" dirty="0"/>
          </a:p>
        </p:txBody>
      </p:sp>
      <p:sp>
        <p:nvSpPr>
          <p:cNvPr id="6" name="Text Placeholder 5">
            <a:extLst>
              <a:ext uri="{FF2B5EF4-FFF2-40B4-BE49-F238E27FC236}">
                <a16:creationId xmlns:a16="http://schemas.microsoft.com/office/drawing/2014/main" id="{CF8EAF14-FDFA-4199-822B-EF520999E6B9}"/>
              </a:ext>
            </a:extLst>
          </p:cNvPr>
          <p:cNvSpPr>
            <a:spLocks noGrp="1"/>
          </p:cNvSpPr>
          <p:nvPr>
            <p:ph type="body" sz="quarter" idx="14"/>
          </p:nvPr>
        </p:nvSpPr>
        <p:spPr/>
        <p:txBody>
          <a:bodyPr/>
          <a:lstStyle/>
          <a:p>
            <a:endParaRPr lang="en-US"/>
          </a:p>
        </p:txBody>
      </p:sp>
      <p:sp>
        <p:nvSpPr>
          <p:cNvPr id="8" name="TextBox 7">
            <a:extLst>
              <a:ext uri="{FF2B5EF4-FFF2-40B4-BE49-F238E27FC236}">
                <a16:creationId xmlns:a16="http://schemas.microsoft.com/office/drawing/2014/main" id="{545F5B9A-997D-4215-97D7-D00A35711DA2}"/>
              </a:ext>
            </a:extLst>
          </p:cNvPr>
          <p:cNvSpPr txBox="1"/>
          <p:nvPr/>
        </p:nvSpPr>
        <p:spPr>
          <a:xfrm>
            <a:off x="326064" y="1408305"/>
            <a:ext cx="1816594" cy="1692771"/>
          </a:xfrm>
          <a:prstGeom prst="rect">
            <a:avLst/>
          </a:prstGeom>
          <a:noFill/>
        </p:spPr>
        <p:txBody>
          <a:bodyPr wrap="square" lIns="0" tIns="0" rIns="0" bIns="91440" rtlCol="0">
            <a:spAutoFit/>
          </a:bodyPr>
          <a:lstStyle/>
          <a:p>
            <a:pPr algn="l"/>
            <a:r>
              <a:rPr lang="en-US" sz="1300" dirty="0">
                <a:solidFill>
                  <a:schemeClr val="tx1">
                    <a:lumMod val="90000"/>
                    <a:lumOff val="10000"/>
                  </a:schemeClr>
                </a:solidFill>
              </a:rPr>
              <a:t> 1.  Contact Information</a:t>
            </a:r>
          </a:p>
          <a:p>
            <a:pPr marL="742950" lvl="1" indent="-285750">
              <a:buFont typeface="Arial" panose="020B0604020202020204" pitchFamily="34" charset="0"/>
              <a:buChar char="•"/>
            </a:pPr>
            <a:r>
              <a:rPr lang="en-US" sz="1300" dirty="0">
                <a:solidFill>
                  <a:schemeClr val="tx1">
                    <a:lumMod val="90000"/>
                    <a:lumOff val="10000"/>
                  </a:schemeClr>
                </a:solidFill>
              </a:rPr>
              <a:t>Name</a:t>
            </a:r>
          </a:p>
          <a:p>
            <a:pPr marL="742950" lvl="1" indent="-285750">
              <a:buFont typeface="Arial" panose="020B0604020202020204" pitchFamily="34" charset="0"/>
              <a:buChar char="•"/>
            </a:pPr>
            <a:r>
              <a:rPr lang="en-US" sz="1300" dirty="0">
                <a:solidFill>
                  <a:schemeClr val="tx1">
                    <a:lumMod val="90000"/>
                    <a:lumOff val="10000"/>
                  </a:schemeClr>
                </a:solidFill>
              </a:rPr>
              <a:t>Address – you can or cannot</a:t>
            </a:r>
          </a:p>
          <a:p>
            <a:pPr marL="742950" lvl="1" indent="-285750">
              <a:buFont typeface="Arial" panose="020B0604020202020204" pitchFamily="34" charset="0"/>
              <a:buChar char="•"/>
            </a:pPr>
            <a:r>
              <a:rPr lang="en-US" sz="1300" dirty="0">
                <a:solidFill>
                  <a:schemeClr val="tx1">
                    <a:lumMod val="90000"/>
                    <a:lumOff val="10000"/>
                  </a:schemeClr>
                </a:solidFill>
              </a:rPr>
              <a:t>Phone</a:t>
            </a:r>
          </a:p>
          <a:p>
            <a:pPr marL="742950" lvl="1" indent="-285750">
              <a:buFont typeface="Arial" panose="020B0604020202020204" pitchFamily="34" charset="0"/>
              <a:buChar char="•"/>
            </a:pPr>
            <a:r>
              <a:rPr lang="en-US" sz="1300" dirty="0">
                <a:solidFill>
                  <a:schemeClr val="tx1">
                    <a:lumMod val="90000"/>
                    <a:lumOff val="10000"/>
                  </a:schemeClr>
                </a:solidFill>
              </a:rPr>
              <a:t>Email</a:t>
            </a:r>
          </a:p>
          <a:p>
            <a:pPr lvl="1"/>
            <a:endParaRPr lang="en-US" sz="1300" dirty="0">
              <a:solidFill>
                <a:schemeClr val="tx1">
                  <a:lumMod val="90000"/>
                  <a:lumOff val="10000"/>
                </a:schemeClr>
              </a:solidFill>
            </a:endParaRPr>
          </a:p>
          <a:p>
            <a:pPr marL="742950" lvl="1" indent="-285750">
              <a:buFont typeface="Arial" panose="020B0604020202020204" pitchFamily="34" charset="0"/>
              <a:buChar char="•"/>
            </a:pPr>
            <a:endParaRPr lang="en-US" sz="1300" dirty="0">
              <a:solidFill>
                <a:schemeClr val="tx1">
                  <a:lumMod val="90000"/>
                  <a:lumOff val="10000"/>
                </a:schemeClr>
              </a:solidFill>
            </a:endParaRPr>
          </a:p>
        </p:txBody>
      </p:sp>
      <p:sp>
        <p:nvSpPr>
          <p:cNvPr id="10" name="TextBox 9">
            <a:extLst>
              <a:ext uri="{FF2B5EF4-FFF2-40B4-BE49-F238E27FC236}">
                <a16:creationId xmlns:a16="http://schemas.microsoft.com/office/drawing/2014/main" id="{8B453077-897B-430B-83DC-0B3B7390CD4D}"/>
              </a:ext>
            </a:extLst>
          </p:cNvPr>
          <p:cNvSpPr txBox="1"/>
          <p:nvPr/>
        </p:nvSpPr>
        <p:spPr>
          <a:xfrm>
            <a:off x="326064" y="3429000"/>
            <a:ext cx="2516816" cy="2092881"/>
          </a:xfrm>
          <a:prstGeom prst="rect">
            <a:avLst/>
          </a:prstGeom>
          <a:noFill/>
        </p:spPr>
        <p:txBody>
          <a:bodyPr wrap="square" lIns="0" tIns="0" rIns="0" bIns="91440" rtlCol="0">
            <a:spAutoFit/>
          </a:bodyPr>
          <a:lstStyle/>
          <a:p>
            <a:pPr algn="l"/>
            <a:r>
              <a:rPr lang="en-US" sz="1300" dirty="0">
                <a:solidFill>
                  <a:schemeClr val="tx1">
                    <a:lumMod val="90000"/>
                    <a:lumOff val="10000"/>
                  </a:schemeClr>
                </a:solidFill>
              </a:rPr>
              <a:t>2. Experience listed in </a:t>
            </a:r>
            <a:r>
              <a:rPr lang="en-US" sz="1300" dirty="0">
                <a:solidFill>
                  <a:schemeClr val="tx1">
                    <a:lumMod val="90000"/>
                    <a:lumOff val="10000"/>
                  </a:schemeClr>
                </a:solidFill>
                <a:highlight>
                  <a:srgbClr val="FFFF00"/>
                </a:highlight>
              </a:rPr>
              <a:t>CHRONOLOGICAL ORDER</a:t>
            </a:r>
            <a:r>
              <a:rPr lang="en-US" sz="1300" dirty="0">
                <a:solidFill>
                  <a:schemeClr val="tx1">
                    <a:lumMod val="90000"/>
                    <a:lumOff val="10000"/>
                  </a:schemeClr>
                </a:solidFill>
              </a:rPr>
              <a:t> </a:t>
            </a:r>
          </a:p>
          <a:p>
            <a:pPr marL="742950" lvl="1" indent="-285750">
              <a:buFont typeface="Arial" panose="020B0604020202020204" pitchFamily="34" charset="0"/>
              <a:buChar char="•"/>
            </a:pPr>
            <a:r>
              <a:rPr lang="en-US" sz="1300" dirty="0">
                <a:solidFill>
                  <a:schemeClr val="tx1">
                    <a:lumMod val="90000"/>
                    <a:lumOff val="10000"/>
                  </a:schemeClr>
                </a:solidFill>
              </a:rPr>
              <a:t>Company Name and Location</a:t>
            </a:r>
          </a:p>
          <a:p>
            <a:pPr marL="742950" lvl="1" indent="-285750">
              <a:buFont typeface="Arial" panose="020B0604020202020204" pitchFamily="34" charset="0"/>
              <a:buChar char="•"/>
            </a:pPr>
            <a:r>
              <a:rPr lang="en-US" sz="1300" dirty="0">
                <a:solidFill>
                  <a:schemeClr val="tx1">
                    <a:lumMod val="90000"/>
                    <a:lumOff val="10000"/>
                  </a:schemeClr>
                </a:solidFill>
              </a:rPr>
              <a:t>Title</a:t>
            </a:r>
          </a:p>
          <a:p>
            <a:pPr marL="742950" lvl="1" indent="-285750">
              <a:buFont typeface="Arial" panose="020B0604020202020204" pitchFamily="34" charset="0"/>
              <a:buChar char="•"/>
            </a:pPr>
            <a:r>
              <a:rPr lang="en-US" sz="1300" dirty="0">
                <a:solidFill>
                  <a:schemeClr val="tx1">
                    <a:lumMod val="90000"/>
                    <a:lumOff val="10000"/>
                  </a:schemeClr>
                </a:solidFill>
              </a:rPr>
              <a:t>Time Frame worked</a:t>
            </a:r>
          </a:p>
          <a:p>
            <a:pPr marL="742950" lvl="1" indent="-285750">
              <a:buFont typeface="Arial" panose="020B0604020202020204" pitchFamily="34" charset="0"/>
              <a:buChar char="•"/>
            </a:pPr>
            <a:r>
              <a:rPr lang="en-US" sz="1300" dirty="0">
                <a:solidFill>
                  <a:schemeClr val="tx1">
                    <a:lumMod val="90000"/>
                    <a:lumOff val="10000"/>
                  </a:schemeClr>
                </a:solidFill>
              </a:rPr>
              <a:t>2-3 Bullets of responsibilities</a:t>
            </a:r>
          </a:p>
          <a:p>
            <a:pPr marL="742950" lvl="1" indent="-285750">
              <a:buFont typeface="Arial" panose="020B0604020202020204" pitchFamily="34" charset="0"/>
              <a:buChar char="•"/>
            </a:pPr>
            <a:r>
              <a:rPr lang="en-US" sz="1300" dirty="0">
                <a:solidFill>
                  <a:schemeClr val="tx1">
                    <a:lumMod val="90000"/>
                    <a:lumOff val="10000"/>
                  </a:schemeClr>
                </a:solidFill>
              </a:rPr>
              <a:t>1-2 Bullets of Key Accomplishments</a:t>
            </a:r>
          </a:p>
        </p:txBody>
      </p:sp>
      <p:pic>
        <p:nvPicPr>
          <p:cNvPr id="12" name="Picture 11">
            <a:extLst>
              <a:ext uri="{FF2B5EF4-FFF2-40B4-BE49-F238E27FC236}">
                <a16:creationId xmlns:a16="http://schemas.microsoft.com/office/drawing/2014/main" id="{33A3A9F7-669A-4B89-8EFC-5E4B328DF159}"/>
              </a:ext>
            </a:extLst>
          </p:cNvPr>
          <p:cNvPicPr>
            <a:picLocks noChangeAspect="1"/>
          </p:cNvPicPr>
          <p:nvPr/>
        </p:nvPicPr>
        <p:blipFill>
          <a:blip r:embed="rId2"/>
          <a:stretch>
            <a:fillRect/>
          </a:stretch>
        </p:blipFill>
        <p:spPr>
          <a:xfrm>
            <a:off x="3089352" y="1269394"/>
            <a:ext cx="5215751" cy="1362075"/>
          </a:xfrm>
          <a:prstGeom prst="rect">
            <a:avLst/>
          </a:prstGeom>
        </p:spPr>
      </p:pic>
      <p:pic>
        <p:nvPicPr>
          <p:cNvPr id="15" name="Picture 14">
            <a:extLst>
              <a:ext uri="{FF2B5EF4-FFF2-40B4-BE49-F238E27FC236}">
                <a16:creationId xmlns:a16="http://schemas.microsoft.com/office/drawing/2014/main" id="{A8F4BDED-9DFC-4D19-A369-0669F598CEB5}"/>
              </a:ext>
            </a:extLst>
          </p:cNvPr>
          <p:cNvPicPr>
            <a:picLocks noChangeAspect="1"/>
          </p:cNvPicPr>
          <p:nvPr/>
        </p:nvPicPr>
        <p:blipFill>
          <a:blip r:embed="rId3"/>
          <a:stretch>
            <a:fillRect/>
          </a:stretch>
        </p:blipFill>
        <p:spPr>
          <a:xfrm>
            <a:off x="2524125" y="3251171"/>
            <a:ext cx="6153150" cy="2471738"/>
          </a:xfrm>
          <a:prstGeom prst="rect">
            <a:avLst/>
          </a:prstGeom>
        </p:spPr>
      </p:pic>
    </p:spTree>
    <p:extLst>
      <p:ext uri="{BB962C8B-B14F-4D97-AF65-F5344CB8AC3E}">
        <p14:creationId xmlns:p14="http://schemas.microsoft.com/office/powerpoint/2010/main" val="70931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4173-9252-47F4-89F6-126FB0A8ACD7}"/>
              </a:ext>
            </a:extLst>
          </p:cNvPr>
          <p:cNvSpPr>
            <a:spLocks noGrp="1"/>
          </p:cNvSpPr>
          <p:nvPr>
            <p:ph type="title"/>
          </p:nvPr>
        </p:nvSpPr>
        <p:spPr/>
        <p:txBody>
          <a:bodyPr/>
          <a:lstStyle/>
          <a:p>
            <a:r>
              <a:rPr lang="en-US" dirty="0"/>
              <a:t>Resume Breakdown</a:t>
            </a:r>
          </a:p>
        </p:txBody>
      </p:sp>
      <p:sp>
        <p:nvSpPr>
          <p:cNvPr id="3" name="Date Placeholder 2">
            <a:extLst>
              <a:ext uri="{FF2B5EF4-FFF2-40B4-BE49-F238E27FC236}">
                <a16:creationId xmlns:a16="http://schemas.microsoft.com/office/drawing/2014/main" id="{244AFB16-4421-42CE-8E88-4F41231CD9DA}"/>
              </a:ext>
            </a:extLst>
          </p:cNvPr>
          <p:cNvSpPr>
            <a:spLocks noGrp="1"/>
          </p:cNvSpPr>
          <p:nvPr>
            <p:ph type="dt" sz="half" idx="15"/>
          </p:nvPr>
        </p:nvSpPr>
        <p:spPr/>
        <p:txBody>
          <a:bodyPr/>
          <a:lstStyle/>
          <a:p>
            <a:fld id="{3693DDEF-CD3D-4DA6-8FE2-176931BCD276}" type="datetime1">
              <a:rPr lang="en-US" smtClean="0"/>
              <a:t>7/22/2021</a:t>
            </a:fld>
            <a:endParaRPr lang="en-US" dirty="0"/>
          </a:p>
        </p:txBody>
      </p:sp>
      <p:sp>
        <p:nvSpPr>
          <p:cNvPr id="4" name="Footer Placeholder 3">
            <a:extLst>
              <a:ext uri="{FF2B5EF4-FFF2-40B4-BE49-F238E27FC236}">
                <a16:creationId xmlns:a16="http://schemas.microsoft.com/office/drawing/2014/main" id="{E0CD7034-55B1-48EA-BEA7-469A8EA53312}"/>
              </a:ext>
            </a:extLst>
          </p:cNvPr>
          <p:cNvSpPr>
            <a:spLocks noGrp="1"/>
          </p:cNvSpPr>
          <p:nvPr>
            <p:ph type="ftr" sz="quarter" idx="16"/>
          </p:nvPr>
        </p:nvSpPr>
        <p:spPr/>
        <p:txBody>
          <a:bodyPr/>
          <a:lstStyle/>
          <a:p>
            <a:r>
              <a:rPr lang="en-US"/>
              <a:t>Synovus</a:t>
            </a:r>
            <a:endParaRPr lang="en-US" dirty="0"/>
          </a:p>
        </p:txBody>
      </p:sp>
      <p:sp>
        <p:nvSpPr>
          <p:cNvPr id="5" name="Slide Number Placeholder 4">
            <a:extLst>
              <a:ext uri="{FF2B5EF4-FFF2-40B4-BE49-F238E27FC236}">
                <a16:creationId xmlns:a16="http://schemas.microsoft.com/office/drawing/2014/main" id="{FE03331C-125B-4661-AB5E-55F3D378E239}"/>
              </a:ext>
            </a:extLst>
          </p:cNvPr>
          <p:cNvSpPr>
            <a:spLocks noGrp="1"/>
          </p:cNvSpPr>
          <p:nvPr>
            <p:ph type="sldNum" sz="quarter" idx="17"/>
          </p:nvPr>
        </p:nvSpPr>
        <p:spPr/>
        <p:txBody>
          <a:bodyPr/>
          <a:lstStyle/>
          <a:p>
            <a:fld id="{EA6A5D38-418B-4A48-B32F-0231458F41CC}" type="slidenum">
              <a:rPr lang="en-US" smtClean="0"/>
              <a:pPr/>
              <a:t>6</a:t>
            </a:fld>
            <a:endParaRPr lang="en-US" dirty="0"/>
          </a:p>
        </p:txBody>
      </p:sp>
      <p:sp>
        <p:nvSpPr>
          <p:cNvPr id="6" name="Text Placeholder 5">
            <a:extLst>
              <a:ext uri="{FF2B5EF4-FFF2-40B4-BE49-F238E27FC236}">
                <a16:creationId xmlns:a16="http://schemas.microsoft.com/office/drawing/2014/main" id="{12F80953-DCB6-4B94-AD50-48E91404B95B}"/>
              </a:ext>
            </a:extLst>
          </p:cNvPr>
          <p:cNvSpPr>
            <a:spLocks noGrp="1"/>
          </p:cNvSpPr>
          <p:nvPr>
            <p:ph type="body" sz="quarter" idx="14"/>
          </p:nvPr>
        </p:nvSpPr>
        <p:spPr/>
        <p:txBody>
          <a:bodyPr/>
          <a:lstStyle/>
          <a:p>
            <a:endParaRPr lang="en-US"/>
          </a:p>
        </p:txBody>
      </p:sp>
      <p:sp>
        <p:nvSpPr>
          <p:cNvPr id="9" name="TextBox 8">
            <a:extLst>
              <a:ext uri="{FF2B5EF4-FFF2-40B4-BE49-F238E27FC236}">
                <a16:creationId xmlns:a16="http://schemas.microsoft.com/office/drawing/2014/main" id="{1363B2C7-8267-431C-9AAC-3008E0805303}"/>
              </a:ext>
            </a:extLst>
          </p:cNvPr>
          <p:cNvSpPr txBox="1"/>
          <p:nvPr/>
        </p:nvSpPr>
        <p:spPr>
          <a:xfrm>
            <a:off x="336247" y="1475689"/>
            <a:ext cx="2077375" cy="2292935"/>
          </a:xfrm>
          <a:prstGeom prst="rect">
            <a:avLst/>
          </a:prstGeom>
          <a:noFill/>
        </p:spPr>
        <p:txBody>
          <a:bodyPr wrap="square" lIns="0" tIns="0" rIns="0" bIns="91440" rtlCol="0">
            <a:spAutoFit/>
          </a:bodyPr>
          <a:lstStyle/>
          <a:p>
            <a:pPr algn="l"/>
            <a:r>
              <a:rPr lang="en-US" sz="1300" dirty="0">
                <a:solidFill>
                  <a:schemeClr val="tx1">
                    <a:lumMod val="90000"/>
                    <a:lumOff val="10000"/>
                  </a:schemeClr>
                </a:solidFill>
              </a:rPr>
              <a:t>3. Education</a:t>
            </a:r>
          </a:p>
          <a:p>
            <a:pPr marL="742950" lvl="1" indent="-285750">
              <a:buFont typeface="Arial" panose="020B0604020202020204" pitchFamily="34" charset="0"/>
              <a:buChar char="•"/>
            </a:pPr>
            <a:r>
              <a:rPr lang="en-US" sz="1300" dirty="0">
                <a:solidFill>
                  <a:schemeClr val="tx1">
                    <a:lumMod val="90000"/>
                    <a:lumOff val="10000"/>
                  </a:schemeClr>
                </a:solidFill>
              </a:rPr>
              <a:t>School Name</a:t>
            </a:r>
          </a:p>
          <a:p>
            <a:pPr marL="742950" lvl="1" indent="-285750">
              <a:buFont typeface="Arial" panose="020B0604020202020204" pitchFamily="34" charset="0"/>
              <a:buChar char="•"/>
            </a:pPr>
            <a:r>
              <a:rPr lang="en-US" sz="1300" dirty="0">
                <a:solidFill>
                  <a:schemeClr val="tx1">
                    <a:lumMod val="90000"/>
                    <a:lumOff val="10000"/>
                  </a:schemeClr>
                </a:solidFill>
              </a:rPr>
              <a:t>Degree</a:t>
            </a:r>
          </a:p>
          <a:p>
            <a:pPr marL="742950" lvl="1" indent="-285750">
              <a:buFont typeface="Arial" panose="020B0604020202020204" pitchFamily="34" charset="0"/>
              <a:buChar char="•"/>
            </a:pPr>
            <a:r>
              <a:rPr lang="en-US" sz="1300" dirty="0">
                <a:solidFill>
                  <a:schemeClr val="tx1">
                    <a:lumMod val="90000"/>
                    <a:lumOff val="10000"/>
                  </a:schemeClr>
                </a:solidFill>
              </a:rPr>
              <a:t>Major</a:t>
            </a:r>
          </a:p>
          <a:p>
            <a:pPr marL="742950" lvl="1" indent="-285750">
              <a:buFont typeface="Arial" panose="020B0604020202020204" pitchFamily="34" charset="0"/>
              <a:buChar char="•"/>
            </a:pPr>
            <a:r>
              <a:rPr lang="en-US" sz="1300" dirty="0">
                <a:solidFill>
                  <a:schemeClr val="tx1">
                    <a:lumMod val="90000"/>
                    <a:lumOff val="10000"/>
                  </a:schemeClr>
                </a:solidFill>
              </a:rPr>
              <a:t>Graduation Date – you can or cannot</a:t>
            </a:r>
          </a:p>
          <a:p>
            <a:pPr marL="742950" lvl="1" indent="-285750">
              <a:buFont typeface="Arial" panose="020B0604020202020204" pitchFamily="34" charset="0"/>
              <a:buChar char="•"/>
            </a:pPr>
            <a:r>
              <a:rPr lang="en-US" sz="1300" dirty="0">
                <a:solidFill>
                  <a:schemeClr val="tx1">
                    <a:lumMod val="90000"/>
                    <a:lumOff val="10000"/>
                  </a:schemeClr>
                </a:solidFill>
              </a:rPr>
              <a:t>Include any additional educational programs</a:t>
            </a:r>
          </a:p>
          <a:p>
            <a:pPr marL="742950" lvl="1" indent="-285750">
              <a:buFont typeface="Arial" panose="020B0604020202020204" pitchFamily="34" charset="0"/>
              <a:buChar char="•"/>
            </a:pPr>
            <a:endParaRPr lang="en-US" sz="1300" dirty="0" err="1">
              <a:solidFill>
                <a:schemeClr val="tx1">
                  <a:lumMod val="90000"/>
                  <a:lumOff val="10000"/>
                </a:schemeClr>
              </a:solidFill>
            </a:endParaRPr>
          </a:p>
        </p:txBody>
      </p:sp>
      <p:sp>
        <p:nvSpPr>
          <p:cNvPr id="10" name="TextBox 9">
            <a:extLst>
              <a:ext uri="{FF2B5EF4-FFF2-40B4-BE49-F238E27FC236}">
                <a16:creationId xmlns:a16="http://schemas.microsoft.com/office/drawing/2014/main" id="{35A9FCF4-1AFC-42CD-9DC4-05D23DF558F2}"/>
              </a:ext>
            </a:extLst>
          </p:cNvPr>
          <p:cNvSpPr txBox="1"/>
          <p:nvPr/>
        </p:nvSpPr>
        <p:spPr>
          <a:xfrm>
            <a:off x="336247" y="4966500"/>
            <a:ext cx="1984664" cy="692497"/>
          </a:xfrm>
          <a:prstGeom prst="rect">
            <a:avLst/>
          </a:prstGeom>
          <a:noFill/>
        </p:spPr>
        <p:txBody>
          <a:bodyPr wrap="square" lIns="0" tIns="0" rIns="0" bIns="91440" rtlCol="0">
            <a:spAutoFit/>
          </a:bodyPr>
          <a:lstStyle/>
          <a:p>
            <a:pPr algn="l"/>
            <a:r>
              <a:rPr lang="en-US" sz="1300" dirty="0">
                <a:solidFill>
                  <a:schemeClr val="tx1">
                    <a:lumMod val="90000"/>
                    <a:lumOff val="10000"/>
                  </a:schemeClr>
                </a:solidFill>
              </a:rPr>
              <a:t>4. Additional Information</a:t>
            </a:r>
          </a:p>
          <a:p>
            <a:pPr marL="742950" lvl="1" indent="-285750">
              <a:buFont typeface="Arial" panose="020B0604020202020204" pitchFamily="34" charset="0"/>
              <a:buChar char="•"/>
            </a:pPr>
            <a:r>
              <a:rPr lang="en-US" sz="1300" dirty="0">
                <a:solidFill>
                  <a:schemeClr val="tx1">
                    <a:lumMod val="90000"/>
                    <a:lumOff val="10000"/>
                  </a:schemeClr>
                </a:solidFill>
              </a:rPr>
              <a:t>Technical</a:t>
            </a:r>
          </a:p>
          <a:p>
            <a:pPr marL="742950" lvl="1" indent="-285750">
              <a:buFont typeface="Arial" panose="020B0604020202020204" pitchFamily="34" charset="0"/>
              <a:buChar char="•"/>
            </a:pPr>
            <a:r>
              <a:rPr lang="en-US" sz="1300" dirty="0">
                <a:solidFill>
                  <a:schemeClr val="tx1">
                    <a:lumMod val="90000"/>
                    <a:lumOff val="10000"/>
                  </a:schemeClr>
                </a:solidFill>
              </a:rPr>
              <a:t>Soft</a:t>
            </a:r>
          </a:p>
        </p:txBody>
      </p:sp>
      <p:pic>
        <p:nvPicPr>
          <p:cNvPr id="13" name="Picture 12">
            <a:extLst>
              <a:ext uri="{FF2B5EF4-FFF2-40B4-BE49-F238E27FC236}">
                <a16:creationId xmlns:a16="http://schemas.microsoft.com/office/drawing/2014/main" id="{86B90C87-7D23-454A-8595-8450917E0E22}"/>
              </a:ext>
            </a:extLst>
          </p:cNvPr>
          <p:cNvPicPr>
            <a:picLocks noChangeAspect="1"/>
          </p:cNvPicPr>
          <p:nvPr/>
        </p:nvPicPr>
        <p:blipFill>
          <a:blip r:embed="rId2"/>
          <a:stretch>
            <a:fillRect/>
          </a:stretch>
        </p:blipFill>
        <p:spPr>
          <a:xfrm>
            <a:off x="2744789" y="1254717"/>
            <a:ext cx="5260980" cy="2700740"/>
          </a:xfrm>
          <a:prstGeom prst="rect">
            <a:avLst/>
          </a:prstGeom>
        </p:spPr>
      </p:pic>
      <p:pic>
        <p:nvPicPr>
          <p:cNvPr id="14" name="Picture 13">
            <a:extLst>
              <a:ext uri="{FF2B5EF4-FFF2-40B4-BE49-F238E27FC236}">
                <a16:creationId xmlns:a16="http://schemas.microsoft.com/office/drawing/2014/main" id="{E2004EBD-922D-4EDD-88A6-EB2E641F85F1}"/>
              </a:ext>
            </a:extLst>
          </p:cNvPr>
          <p:cNvPicPr>
            <a:picLocks noChangeAspect="1"/>
          </p:cNvPicPr>
          <p:nvPr/>
        </p:nvPicPr>
        <p:blipFill>
          <a:blip r:embed="rId3"/>
          <a:stretch>
            <a:fillRect/>
          </a:stretch>
        </p:blipFill>
        <p:spPr>
          <a:xfrm>
            <a:off x="2365156" y="4242459"/>
            <a:ext cx="6020245" cy="1814513"/>
          </a:xfrm>
          <a:prstGeom prst="rect">
            <a:avLst/>
          </a:prstGeom>
        </p:spPr>
      </p:pic>
    </p:spTree>
    <p:extLst>
      <p:ext uri="{BB962C8B-B14F-4D97-AF65-F5344CB8AC3E}">
        <p14:creationId xmlns:p14="http://schemas.microsoft.com/office/powerpoint/2010/main" val="380487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9630-1B36-4D1A-A446-02BE686155F9}"/>
              </a:ext>
            </a:extLst>
          </p:cNvPr>
          <p:cNvSpPr>
            <a:spLocks noGrp="1"/>
          </p:cNvSpPr>
          <p:nvPr>
            <p:ph type="ctrTitle"/>
          </p:nvPr>
        </p:nvSpPr>
        <p:spPr/>
        <p:txBody>
          <a:bodyPr/>
          <a:lstStyle/>
          <a:p>
            <a:r>
              <a:rPr lang="en-US" dirty="0"/>
              <a:t>Interview Preparation</a:t>
            </a:r>
          </a:p>
        </p:txBody>
      </p:sp>
      <p:sp>
        <p:nvSpPr>
          <p:cNvPr id="3" name="Subtitle 2">
            <a:extLst>
              <a:ext uri="{FF2B5EF4-FFF2-40B4-BE49-F238E27FC236}">
                <a16:creationId xmlns:a16="http://schemas.microsoft.com/office/drawing/2014/main" id="{4C467ACA-32D8-4B8E-BAEE-C3E155FE797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63204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05E6-652B-4E3B-8E2C-065CF8B0CD68}"/>
              </a:ext>
            </a:extLst>
          </p:cNvPr>
          <p:cNvSpPr>
            <a:spLocks noGrp="1"/>
          </p:cNvSpPr>
          <p:nvPr>
            <p:ph type="title"/>
          </p:nvPr>
        </p:nvSpPr>
        <p:spPr/>
        <p:txBody>
          <a:bodyPr/>
          <a:lstStyle/>
          <a:p>
            <a:r>
              <a:rPr lang="en-US" dirty="0"/>
              <a:t>In-Person vs. Virtual/Video Interviews</a:t>
            </a:r>
          </a:p>
        </p:txBody>
      </p:sp>
      <p:sp>
        <p:nvSpPr>
          <p:cNvPr id="3" name="Date Placeholder 2">
            <a:extLst>
              <a:ext uri="{FF2B5EF4-FFF2-40B4-BE49-F238E27FC236}">
                <a16:creationId xmlns:a16="http://schemas.microsoft.com/office/drawing/2014/main" id="{8694E4F3-20C6-438B-88DF-BF0AC1E98F31}"/>
              </a:ext>
            </a:extLst>
          </p:cNvPr>
          <p:cNvSpPr>
            <a:spLocks noGrp="1"/>
          </p:cNvSpPr>
          <p:nvPr>
            <p:ph type="dt" sz="half" idx="15"/>
          </p:nvPr>
        </p:nvSpPr>
        <p:spPr/>
        <p:txBody>
          <a:bodyPr/>
          <a:lstStyle/>
          <a:p>
            <a:fld id="{1B44703D-F67D-4BE1-866A-319393DDDDA6}" type="datetime1">
              <a:rPr lang="en-US" smtClean="0"/>
              <a:t>7/22/2021</a:t>
            </a:fld>
            <a:endParaRPr lang="en-US" dirty="0"/>
          </a:p>
        </p:txBody>
      </p:sp>
      <p:sp>
        <p:nvSpPr>
          <p:cNvPr id="4" name="Footer Placeholder 3">
            <a:extLst>
              <a:ext uri="{FF2B5EF4-FFF2-40B4-BE49-F238E27FC236}">
                <a16:creationId xmlns:a16="http://schemas.microsoft.com/office/drawing/2014/main" id="{90D92F4F-9D2A-4450-9F49-1974BD667ECA}"/>
              </a:ext>
            </a:extLst>
          </p:cNvPr>
          <p:cNvSpPr>
            <a:spLocks noGrp="1"/>
          </p:cNvSpPr>
          <p:nvPr>
            <p:ph type="ftr" sz="quarter" idx="16"/>
          </p:nvPr>
        </p:nvSpPr>
        <p:spPr/>
        <p:txBody>
          <a:bodyPr/>
          <a:lstStyle/>
          <a:p>
            <a:r>
              <a:rPr lang="en-US"/>
              <a:t>Synovus</a:t>
            </a:r>
            <a:endParaRPr lang="en-US" dirty="0"/>
          </a:p>
        </p:txBody>
      </p:sp>
      <p:sp>
        <p:nvSpPr>
          <p:cNvPr id="5" name="Slide Number Placeholder 4">
            <a:extLst>
              <a:ext uri="{FF2B5EF4-FFF2-40B4-BE49-F238E27FC236}">
                <a16:creationId xmlns:a16="http://schemas.microsoft.com/office/drawing/2014/main" id="{EF9D9A63-324E-4D30-9FCD-3961AD5D6091}"/>
              </a:ext>
            </a:extLst>
          </p:cNvPr>
          <p:cNvSpPr>
            <a:spLocks noGrp="1"/>
          </p:cNvSpPr>
          <p:nvPr>
            <p:ph type="sldNum" sz="quarter" idx="17"/>
          </p:nvPr>
        </p:nvSpPr>
        <p:spPr/>
        <p:txBody>
          <a:bodyPr/>
          <a:lstStyle/>
          <a:p>
            <a:fld id="{EA6A5D38-418B-4A48-B32F-0231458F41CC}" type="slidenum">
              <a:rPr lang="en-US" smtClean="0"/>
              <a:pPr/>
              <a:t>8</a:t>
            </a:fld>
            <a:endParaRPr lang="en-US" dirty="0"/>
          </a:p>
        </p:txBody>
      </p:sp>
      <p:sp>
        <p:nvSpPr>
          <p:cNvPr id="6" name="Text Placeholder 5">
            <a:extLst>
              <a:ext uri="{FF2B5EF4-FFF2-40B4-BE49-F238E27FC236}">
                <a16:creationId xmlns:a16="http://schemas.microsoft.com/office/drawing/2014/main" id="{CA485FC6-465C-49F0-B560-A511ED419E9B}"/>
              </a:ext>
            </a:extLst>
          </p:cNvPr>
          <p:cNvSpPr>
            <a:spLocks noGrp="1"/>
          </p:cNvSpPr>
          <p:nvPr>
            <p:ph type="body" sz="quarter" idx="14"/>
          </p:nvPr>
        </p:nvSpPr>
        <p:spPr/>
        <p:txBody>
          <a:bodyPr/>
          <a:lstStyle/>
          <a:p>
            <a:endParaRPr lang="en-US"/>
          </a:p>
        </p:txBody>
      </p:sp>
      <p:sp>
        <p:nvSpPr>
          <p:cNvPr id="7" name="Content Placeholder 6">
            <a:extLst>
              <a:ext uri="{FF2B5EF4-FFF2-40B4-BE49-F238E27FC236}">
                <a16:creationId xmlns:a16="http://schemas.microsoft.com/office/drawing/2014/main" id="{3636ECAE-892A-47C9-969E-33C04BD65FB2}"/>
              </a:ext>
            </a:extLst>
          </p:cNvPr>
          <p:cNvSpPr>
            <a:spLocks noGrp="1"/>
          </p:cNvSpPr>
          <p:nvPr>
            <p:ph sz="quarter" idx="20"/>
          </p:nvPr>
        </p:nvSpPr>
        <p:spPr/>
        <p:txBody>
          <a:bodyPr/>
          <a:lstStyle/>
          <a:p>
            <a:r>
              <a:rPr lang="en-US" dirty="0"/>
              <a:t>Dress professionally/appropriately for position</a:t>
            </a:r>
          </a:p>
          <a:p>
            <a:r>
              <a:rPr lang="en-US" dirty="0"/>
              <a:t>Be early to interview, at least 5-10 minutes</a:t>
            </a:r>
          </a:p>
          <a:p>
            <a:endParaRPr lang="en-US" dirty="0"/>
          </a:p>
          <a:p>
            <a:endParaRPr lang="en-US" dirty="0"/>
          </a:p>
          <a:p>
            <a:endParaRPr lang="en-US" dirty="0"/>
          </a:p>
          <a:p>
            <a:endParaRPr lang="en-US" dirty="0"/>
          </a:p>
          <a:p>
            <a:endParaRPr lang="en-US" dirty="0"/>
          </a:p>
          <a:p>
            <a:r>
              <a:rPr lang="en-US" dirty="0"/>
              <a:t>Have multiple copies of resumes</a:t>
            </a:r>
          </a:p>
          <a:p>
            <a:r>
              <a:rPr lang="en-US" dirty="0"/>
              <a:t>Body language during interview</a:t>
            </a:r>
          </a:p>
        </p:txBody>
      </p:sp>
      <p:sp>
        <p:nvSpPr>
          <p:cNvPr id="8" name="Content Placeholder 7">
            <a:extLst>
              <a:ext uri="{FF2B5EF4-FFF2-40B4-BE49-F238E27FC236}">
                <a16:creationId xmlns:a16="http://schemas.microsoft.com/office/drawing/2014/main" id="{1C07E5E8-EE7C-4C97-A3FE-853A7AD2C0C2}"/>
              </a:ext>
            </a:extLst>
          </p:cNvPr>
          <p:cNvSpPr>
            <a:spLocks noGrp="1"/>
          </p:cNvSpPr>
          <p:nvPr>
            <p:ph sz="quarter" idx="21"/>
          </p:nvPr>
        </p:nvSpPr>
        <p:spPr/>
        <p:txBody>
          <a:bodyPr/>
          <a:lstStyle/>
          <a:p>
            <a:r>
              <a:rPr lang="en-US" dirty="0"/>
              <a:t>Dress professionally/appropriately for position</a:t>
            </a:r>
          </a:p>
          <a:p>
            <a:endParaRPr lang="en-US" dirty="0"/>
          </a:p>
          <a:p>
            <a:endParaRPr lang="en-US" dirty="0"/>
          </a:p>
          <a:p>
            <a:endParaRPr lang="en-US" dirty="0"/>
          </a:p>
          <a:p>
            <a:endParaRPr lang="en-US" dirty="0"/>
          </a:p>
          <a:p>
            <a:pPr marL="0" indent="0">
              <a:buNone/>
            </a:pPr>
            <a:endParaRPr lang="en-US" dirty="0"/>
          </a:p>
          <a:p>
            <a:pPr marL="0" indent="0">
              <a:buNone/>
            </a:pPr>
            <a:endParaRPr lang="en-US" sz="100" dirty="0"/>
          </a:p>
          <a:p>
            <a:pPr marL="0" indent="0">
              <a:buNone/>
            </a:pPr>
            <a:endParaRPr lang="en-US" sz="100" dirty="0"/>
          </a:p>
          <a:p>
            <a:pPr marL="0" indent="0">
              <a:buNone/>
            </a:pPr>
            <a:endParaRPr lang="en-US" sz="100" dirty="0"/>
          </a:p>
          <a:p>
            <a:r>
              <a:rPr lang="en-US" dirty="0"/>
              <a:t>Be early to interview, at least 3-5 minutes</a:t>
            </a:r>
          </a:p>
          <a:p>
            <a:r>
              <a:rPr lang="en-US" dirty="0"/>
              <a:t>Virtual etiquette</a:t>
            </a:r>
          </a:p>
          <a:p>
            <a:endParaRPr lang="en-US" dirty="0"/>
          </a:p>
          <a:p>
            <a:pPr marL="346075" lvl="1" indent="0">
              <a:buNone/>
            </a:pPr>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sp>
        <p:nvSpPr>
          <p:cNvPr id="9" name="Text Placeholder 8">
            <a:extLst>
              <a:ext uri="{FF2B5EF4-FFF2-40B4-BE49-F238E27FC236}">
                <a16:creationId xmlns:a16="http://schemas.microsoft.com/office/drawing/2014/main" id="{0998DF9C-C792-4BC3-A47B-0C403852BCB3}"/>
              </a:ext>
            </a:extLst>
          </p:cNvPr>
          <p:cNvSpPr>
            <a:spLocks noGrp="1"/>
          </p:cNvSpPr>
          <p:nvPr>
            <p:ph type="body" sz="quarter" idx="22"/>
          </p:nvPr>
        </p:nvSpPr>
        <p:spPr>
          <a:xfrm>
            <a:off x="685802" y="1295400"/>
            <a:ext cx="7543800" cy="902516"/>
          </a:xfrm>
        </p:spPr>
        <p:txBody>
          <a:bodyPr/>
          <a:lstStyle/>
          <a:p>
            <a:pPr algn="ctr"/>
            <a:r>
              <a:rPr lang="en-US" dirty="0"/>
              <a:t>In the time of this pandemic, many employers have begun to utilize virtual/video interviews.  How does this differ from an in-person interview?  How are in-person and video/virtual interviews the same?  What can you do to make yourself stand out virtually?</a:t>
            </a:r>
          </a:p>
        </p:txBody>
      </p:sp>
      <p:sp>
        <p:nvSpPr>
          <p:cNvPr id="10" name="Text Placeholder 9">
            <a:extLst>
              <a:ext uri="{FF2B5EF4-FFF2-40B4-BE49-F238E27FC236}">
                <a16:creationId xmlns:a16="http://schemas.microsoft.com/office/drawing/2014/main" id="{BE36A5BC-4847-47EA-AA57-7B6C7D076823}"/>
              </a:ext>
            </a:extLst>
          </p:cNvPr>
          <p:cNvSpPr>
            <a:spLocks noGrp="1"/>
          </p:cNvSpPr>
          <p:nvPr>
            <p:ph type="body" sz="quarter" idx="23"/>
          </p:nvPr>
        </p:nvSpPr>
        <p:spPr/>
        <p:txBody>
          <a:bodyPr/>
          <a:lstStyle/>
          <a:p>
            <a:r>
              <a:rPr lang="en-US" dirty="0"/>
              <a:t>In-Person Interview</a:t>
            </a:r>
          </a:p>
        </p:txBody>
      </p:sp>
      <p:sp>
        <p:nvSpPr>
          <p:cNvPr id="11" name="Text Placeholder 10">
            <a:extLst>
              <a:ext uri="{FF2B5EF4-FFF2-40B4-BE49-F238E27FC236}">
                <a16:creationId xmlns:a16="http://schemas.microsoft.com/office/drawing/2014/main" id="{635C6D7D-BCA1-4821-8B30-B3E1AFE17831}"/>
              </a:ext>
            </a:extLst>
          </p:cNvPr>
          <p:cNvSpPr>
            <a:spLocks noGrp="1"/>
          </p:cNvSpPr>
          <p:nvPr>
            <p:ph type="body" sz="quarter" idx="24"/>
          </p:nvPr>
        </p:nvSpPr>
        <p:spPr/>
        <p:txBody>
          <a:bodyPr/>
          <a:lstStyle/>
          <a:p>
            <a:r>
              <a:rPr lang="en-US" dirty="0"/>
              <a:t>Virtual/Video Interview</a:t>
            </a:r>
          </a:p>
        </p:txBody>
      </p:sp>
      <p:pic>
        <p:nvPicPr>
          <p:cNvPr id="1026" name="Picture 2" descr="I-CARES : Article Details">
            <a:extLst>
              <a:ext uri="{FF2B5EF4-FFF2-40B4-BE49-F238E27FC236}">
                <a16:creationId xmlns:a16="http://schemas.microsoft.com/office/drawing/2014/main" id="{28B70201-5FAF-40F2-855C-D56046E0A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2" y="3319563"/>
            <a:ext cx="3407989" cy="16468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Look Professional—From the Waist Up At Least—While ...">
            <a:extLst>
              <a:ext uri="{FF2B5EF4-FFF2-40B4-BE49-F238E27FC236}">
                <a16:creationId xmlns:a16="http://schemas.microsoft.com/office/drawing/2014/main" id="{1564B487-13D4-409A-9B3C-617533783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1" y="3061835"/>
            <a:ext cx="3509185" cy="181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96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BDE6-B8AD-4589-81E6-9BBFB0D466D0}"/>
              </a:ext>
            </a:extLst>
          </p:cNvPr>
          <p:cNvSpPr>
            <a:spLocks noGrp="1"/>
          </p:cNvSpPr>
          <p:nvPr>
            <p:ph type="title"/>
          </p:nvPr>
        </p:nvSpPr>
        <p:spPr/>
        <p:txBody>
          <a:bodyPr/>
          <a:lstStyle/>
          <a:p>
            <a:r>
              <a:rPr lang="en-US" dirty="0"/>
              <a:t>Interview Questions</a:t>
            </a:r>
          </a:p>
        </p:txBody>
      </p:sp>
      <p:sp>
        <p:nvSpPr>
          <p:cNvPr id="3" name="Content Placeholder 2">
            <a:extLst>
              <a:ext uri="{FF2B5EF4-FFF2-40B4-BE49-F238E27FC236}">
                <a16:creationId xmlns:a16="http://schemas.microsoft.com/office/drawing/2014/main" id="{7A7A3983-1A7B-4E45-BE2D-62EAB8DF0C0D}"/>
              </a:ext>
            </a:extLst>
          </p:cNvPr>
          <p:cNvSpPr>
            <a:spLocks noGrp="1"/>
          </p:cNvSpPr>
          <p:nvPr>
            <p:ph sz="quarter" idx="13"/>
          </p:nvPr>
        </p:nvSpPr>
        <p:spPr/>
        <p:txBody>
          <a:bodyPr/>
          <a:lstStyle/>
          <a:p>
            <a:r>
              <a:rPr lang="en-US" sz="2000" b="1" dirty="0"/>
              <a:t>Skills based </a:t>
            </a:r>
          </a:p>
          <a:p>
            <a:pPr lvl="1"/>
            <a:r>
              <a:rPr lang="en-US" sz="1800" dirty="0"/>
              <a:t>Technical skills</a:t>
            </a:r>
          </a:p>
          <a:p>
            <a:pPr lvl="1"/>
            <a:r>
              <a:rPr lang="en-US" sz="1800" dirty="0"/>
              <a:t>Academic</a:t>
            </a:r>
          </a:p>
          <a:p>
            <a:pPr lvl="1"/>
            <a:r>
              <a:rPr lang="en-US" sz="1800" dirty="0"/>
              <a:t>Real-world</a:t>
            </a:r>
          </a:p>
          <a:p>
            <a:pPr lvl="1"/>
            <a:endParaRPr lang="en-US" sz="1800" dirty="0"/>
          </a:p>
          <a:p>
            <a:r>
              <a:rPr lang="en-US" sz="2000" b="1" dirty="0"/>
              <a:t>Behavioral </a:t>
            </a:r>
          </a:p>
          <a:p>
            <a:pPr lvl="1"/>
            <a:r>
              <a:rPr lang="en-US" sz="1800" dirty="0"/>
              <a:t>Strengths</a:t>
            </a:r>
          </a:p>
          <a:p>
            <a:pPr lvl="1"/>
            <a:r>
              <a:rPr lang="en-US" sz="1800" dirty="0"/>
              <a:t>Weaknesses</a:t>
            </a:r>
          </a:p>
          <a:p>
            <a:pPr lvl="1"/>
            <a:r>
              <a:rPr lang="en-US" sz="1800" dirty="0"/>
              <a:t>Soft skills</a:t>
            </a:r>
          </a:p>
          <a:p>
            <a:pPr lvl="1"/>
            <a:endParaRPr lang="en-US" sz="1800" dirty="0"/>
          </a:p>
          <a:p>
            <a:r>
              <a:rPr lang="en-US" sz="2000" b="1" dirty="0"/>
              <a:t>Situational</a:t>
            </a:r>
          </a:p>
          <a:p>
            <a:pPr lvl="1"/>
            <a:r>
              <a:rPr lang="en-US" sz="1800" dirty="0"/>
              <a:t>Examples of how you handled a certain type of situation</a:t>
            </a:r>
          </a:p>
          <a:p>
            <a:pPr lvl="1"/>
            <a:endParaRPr lang="en-US" dirty="0"/>
          </a:p>
        </p:txBody>
      </p:sp>
      <p:sp>
        <p:nvSpPr>
          <p:cNvPr id="4" name="Date Placeholder 3">
            <a:extLst>
              <a:ext uri="{FF2B5EF4-FFF2-40B4-BE49-F238E27FC236}">
                <a16:creationId xmlns:a16="http://schemas.microsoft.com/office/drawing/2014/main" id="{E041D2E3-D8CE-4FB7-965D-5985359DC43C}"/>
              </a:ext>
            </a:extLst>
          </p:cNvPr>
          <p:cNvSpPr>
            <a:spLocks noGrp="1"/>
          </p:cNvSpPr>
          <p:nvPr>
            <p:ph type="dt" sz="half" idx="15"/>
          </p:nvPr>
        </p:nvSpPr>
        <p:spPr/>
        <p:txBody>
          <a:bodyPr/>
          <a:lstStyle/>
          <a:p>
            <a:fld id="{579BEEDE-8C7B-40EA-BAF7-1128C0AB2645}" type="datetime1">
              <a:rPr lang="en-US" smtClean="0"/>
              <a:t>7/22/2021</a:t>
            </a:fld>
            <a:endParaRPr lang="en-US" dirty="0"/>
          </a:p>
        </p:txBody>
      </p:sp>
      <p:sp>
        <p:nvSpPr>
          <p:cNvPr id="5" name="Footer Placeholder 4">
            <a:extLst>
              <a:ext uri="{FF2B5EF4-FFF2-40B4-BE49-F238E27FC236}">
                <a16:creationId xmlns:a16="http://schemas.microsoft.com/office/drawing/2014/main" id="{D41584B1-BAE1-4D13-B60F-7A1D0027026A}"/>
              </a:ext>
            </a:extLst>
          </p:cNvPr>
          <p:cNvSpPr>
            <a:spLocks noGrp="1"/>
          </p:cNvSpPr>
          <p:nvPr>
            <p:ph type="ftr" sz="quarter" idx="16"/>
          </p:nvPr>
        </p:nvSpPr>
        <p:spPr/>
        <p:txBody>
          <a:bodyPr/>
          <a:lstStyle/>
          <a:p>
            <a:r>
              <a:rPr lang="en-US"/>
              <a:t>Synovus</a:t>
            </a:r>
            <a:endParaRPr lang="en-US" dirty="0"/>
          </a:p>
        </p:txBody>
      </p:sp>
      <p:sp>
        <p:nvSpPr>
          <p:cNvPr id="6" name="Slide Number Placeholder 5">
            <a:extLst>
              <a:ext uri="{FF2B5EF4-FFF2-40B4-BE49-F238E27FC236}">
                <a16:creationId xmlns:a16="http://schemas.microsoft.com/office/drawing/2014/main" id="{91485391-7564-4472-A34E-E6A1B2D594B5}"/>
              </a:ext>
            </a:extLst>
          </p:cNvPr>
          <p:cNvSpPr>
            <a:spLocks noGrp="1"/>
          </p:cNvSpPr>
          <p:nvPr>
            <p:ph type="sldNum" sz="quarter" idx="17"/>
          </p:nvPr>
        </p:nvSpPr>
        <p:spPr/>
        <p:txBody>
          <a:bodyPr/>
          <a:lstStyle/>
          <a:p>
            <a:fld id="{EA6A5D38-418B-4A48-B32F-0231458F41CC}" type="slidenum">
              <a:rPr lang="en-US" smtClean="0"/>
              <a:pPr/>
              <a:t>9</a:t>
            </a:fld>
            <a:endParaRPr lang="en-US" dirty="0"/>
          </a:p>
        </p:txBody>
      </p:sp>
      <p:sp>
        <p:nvSpPr>
          <p:cNvPr id="7" name="Text Placeholder 6">
            <a:extLst>
              <a:ext uri="{FF2B5EF4-FFF2-40B4-BE49-F238E27FC236}">
                <a16:creationId xmlns:a16="http://schemas.microsoft.com/office/drawing/2014/main" id="{D3AFDDD7-AA8F-4356-8B59-6BAD04F064E8}"/>
              </a:ext>
            </a:extLst>
          </p:cNvPr>
          <p:cNvSpPr>
            <a:spLocks noGrp="1"/>
          </p:cNvSpPr>
          <p:nvPr>
            <p:ph type="body" sz="quarter" idx="14"/>
          </p:nvPr>
        </p:nvSpPr>
        <p:spPr/>
        <p:txBody>
          <a:bodyPr/>
          <a:lstStyle/>
          <a:p>
            <a:endParaRPr lang="en-US"/>
          </a:p>
        </p:txBody>
      </p:sp>
      <p:pic>
        <p:nvPicPr>
          <p:cNvPr id="9" name="Picture 4" descr="Image result for skype interview">
            <a:extLst>
              <a:ext uri="{FF2B5EF4-FFF2-40B4-BE49-F238E27FC236}">
                <a16:creationId xmlns:a16="http://schemas.microsoft.com/office/drawing/2014/main" id="{E2336132-3E74-4245-BF2D-D6EF8E1E5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971" y="1615470"/>
            <a:ext cx="4940631" cy="3627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77325"/>
      </p:ext>
    </p:extLst>
  </p:cSld>
  <p:clrMapOvr>
    <a:masterClrMapping/>
  </p:clrMapOvr>
</p:sld>
</file>

<file path=ppt/theme/theme1.xml><?xml version="1.0" encoding="utf-8"?>
<a:theme xmlns:a="http://schemas.openxmlformats.org/drawingml/2006/main" name="Synovus PPT Stnd 2018 Red-Gray">
  <a:themeElements>
    <a:clrScheme name="Synovus Red-Gray">
      <a:dk1>
        <a:srgbClr val="282828"/>
      </a:dk1>
      <a:lt1>
        <a:srgbClr val="FFFFFF"/>
      </a:lt1>
      <a:dk2>
        <a:srgbClr val="3C3E3E"/>
      </a:dk2>
      <a:lt2>
        <a:srgbClr val="D8D8D8"/>
      </a:lt2>
      <a:accent1>
        <a:srgbClr val="E61E24"/>
      </a:accent1>
      <a:accent2>
        <a:srgbClr val="3C3E3E"/>
      </a:accent2>
      <a:accent3>
        <a:srgbClr val="C0C0C0"/>
      </a:accent3>
      <a:accent4>
        <a:srgbClr val="969696"/>
      </a:accent4>
      <a:accent5>
        <a:srgbClr val="5F5F5F"/>
      </a:accent5>
      <a:accent6>
        <a:srgbClr val="BFBFBF"/>
      </a:accent6>
      <a:hlink>
        <a:srgbClr val="0070C0"/>
      </a:hlink>
      <a:folHlink>
        <a:srgbClr val="954F72"/>
      </a:folHlink>
    </a:clrScheme>
    <a:fontScheme name="Custom 1">
      <a:majorFont>
        <a:latin typeface="Franklin Gothic Medium"/>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91440" rtlCol="0">
        <a:spAutoFit/>
      </a:bodyPr>
      <a:lstStyle>
        <a:defPPr algn="l">
          <a:defRPr sz="1300" dirty="0" err="1" smtClean="0">
            <a:solidFill>
              <a:schemeClr val="tx1">
                <a:lumMod val="90000"/>
                <a:lumOff val="10000"/>
              </a:schemeClr>
            </a:solidFill>
          </a:defRPr>
        </a:defPPr>
      </a:lstStyle>
    </a:txDef>
  </a:objectDefaults>
  <a:extraClrSchemeLst/>
  <a:extLst>
    <a:ext uri="{05A4C25C-085E-4340-85A3-A5531E510DB2}">
      <thm15:themeFamily xmlns:thm15="http://schemas.microsoft.com/office/thememl/2012/main" name="Synovus PowerPoint Template-Stndrd-Red-Gray [Read-Only]" id="{C1F2E831-0E53-43DE-A138-96645692D18C}" vid="{D793B24D-7726-406C-85AE-9C4899C3C556}"/>
    </a:ext>
  </a:extLst>
</a:theme>
</file>

<file path=ppt/theme/theme2.xml><?xml version="1.0" encoding="utf-8"?>
<a:theme xmlns:a="http://schemas.openxmlformats.org/drawingml/2006/main" name="Synovus PPT Stnd 2018 Red-Gray Appendix">
  <a:themeElements>
    <a:clrScheme name="Synovus Red-Gray">
      <a:dk1>
        <a:srgbClr val="282828"/>
      </a:dk1>
      <a:lt1>
        <a:srgbClr val="FFFFFF"/>
      </a:lt1>
      <a:dk2>
        <a:srgbClr val="3C3E3E"/>
      </a:dk2>
      <a:lt2>
        <a:srgbClr val="D8D8D8"/>
      </a:lt2>
      <a:accent1>
        <a:srgbClr val="E61E24"/>
      </a:accent1>
      <a:accent2>
        <a:srgbClr val="3C3E3E"/>
      </a:accent2>
      <a:accent3>
        <a:srgbClr val="C0C0C0"/>
      </a:accent3>
      <a:accent4>
        <a:srgbClr val="969696"/>
      </a:accent4>
      <a:accent5>
        <a:srgbClr val="5F5F5F"/>
      </a:accent5>
      <a:accent6>
        <a:srgbClr val="BFBFBF"/>
      </a:accent6>
      <a:hlink>
        <a:srgbClr val="0070C0"/>
      </a:hlink>
      <a:folHlink>
        <a:srgbClr val="954F72"/>
      </a:folHlink>
    </a:clrScheme>
    <a:fontScheme name="Custom 1">
      <a:majorFont>
        <a:latin typeface="Franklin Gothic Medium"/>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ynovus PowerPoint Template-Stndrd-Red-Gray [Read-Only]" id="{C1F2E831-0E53-43DE-A138-96645692D18C}" vid="{4187F95A-AEBF-4DCA-906C-1C9C290CF42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AEF9FF68791747BB41875B2F21915F" ma:contentTypeVersion="1" ma:contentTypeDescription="Create a new document." ma:contentTypeScope="" ma:versionID="817bcc0b51c8ae192bcb5d89151f3782">
  <xsd:schema xmlns:xsd="http://www.w3.org/2001/XMLSchema" xmlns:xs="http://www.w3.org/2001/XMLSchema" xmlns:p="http://schemas.microsoft.com/office/2006/metadata/properties" xmlns:ns1="http://schemas.microsoft.com/sharepoint/v3" targetNamespace="http://schemas.microsoft.com/office/2006/metadata/properties" ma:root="true" ma:fieldsID="9c889481f770acdbc53e66fb0d53d49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A5670811-8ADB-4F60-BB3D-C96F1E2FE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B94859-C0D2-41DF-B1BA-2A16F0BF8ECB}">
  <ds:schemaRefs>
    <ds:schemaRef ds:uri="http://schemas.microsoft.com/sharepoint/v3/contenttype/forms"/>
  </ds:schemaRefs>
</ds:datastoreItem>
</file>

<file path=customXml/itemProps3.xml><?xml version="1.0" encoding="utf-8"?>
<ds:datastoreItem xmlns:ds="http://schemas.openxmlformats.org/officeDocument/2006/customXml" ds:itemID="{BCEDB497-8E2A-4A73-B073-3202DACE5FB8}">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Synovus PowerPoint Template-Stndrd-Red-Gray</Template>
  <TotalTime>315</TotalTime>
  <Words>1135</Words>
  <Application>Microsoft Office PowerPoint</Application>
  <PresentationFormat>On-screen Show (4:3)</PresentationFormat>
  <Paragraphs>221</Paragraphs>
  <Slides>17</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Cambria</vt:lpstr>
      <vt:lpstr>Franklin Gothic Demi</vt:lpstr>
      <vt:lpstr>Franklin Gothic Medium</vt:lpstr>
      <vt:lpstr>Wingdings</vt:lpstr>
      <vt:lpstr>Wingdings 2</vt:lpstr>
      <vt:lpstr>Synovus PPT Stnd 2018 Red-Gray</vt:lpstr>
      <vt:lpstr>Synovus PPT Stnd 2018 Red-Gray Appendix</vt:lpstr>
      <vt:lpstr>Resume Review and  Interview Preparation</vt:lpstr>
      <vt:lpstr>Learning Objectives</vt:lpstr>
      <vt:lpstr>Resume Review</vt:lpstr>
      <vt:lpstr>Resume Sample</vt:lpstr>
      <vt:lpstr>Resume Breakdown</vt:lpstr>
      <vt:lpstr>Resume Breakdown</vt:lpstr>
      <vt:lpstr>Interview Preparation</vt:lpstr>
      <vt:lpstr>In-Person vs. Virtual/Video Interviews</vt:lpstr>
      <vt:lpstr>Interview Questions</vt:lpstr>
      <vt:lpstr>Interview Preparation</vt:lpstr>
      <vt:lpstr>Analyze Job Description for Talking Points </vt:lpstr>
      <vt:lpstr>Analyze Job Description for Talking Points </vt:lpstr>
      <vt:lpstr>Market Your Strengths </vt:lpstr>
      <vt:lpstr>Conclusion of the Interview</vt:lpstr>
      <vt:lpstr>Current Job Openings</vt:lpstr>
      <vt:lpstr>Follow Us</vt:lpstr>
      <vt:lpstr>PowerPoint Presentation</vt:lpstr>
    </vt:vector>
  </TitlesOfParts>
  <Company>Synovus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Prepare for an Interview</dc:title>
  <dc:creator>Krantz,Shannon E</dc:creator>
  <cp:lastModifiedBy>Emmanuel Isidahomen</cp:lastModifiedBy>
  <cp:revision>24</cp:revision>
  <cp:lastPrinted>2017-12-20T20:12:43Z</cp:lastPrinted>
  <dcterms:created xsi:type="dcterms:W3CDTF">2019-09-10T13:09:13Z</dcterms:created>
  <dcterms:modified xsi:type="dcterms:W3CDTF">2021-07-22T16:02:54Z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0x0101000FAEF9FF68791747BB41875B2F21915F</vt:lpwstr>
  </property>
</Properties>
</file>