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1" r:id="rId13"/>
    <p:sldId id="270" r:id="rId14"/>
    <p:sldId id="266" r:id="rId15"/>
    <p:sldId id="267" r:id="rId16"/>
    <p:sldId id="268" r:id="rId17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CA1C0A-1D59-4259-A012-F79AAEAFB629}" type="doc">
      <dgm:prSet loTypeId="urn:microsoft.com/office/officeart/2005/8/layout/orgChart1" loCatId="hierarchy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l-GR"/>
        </a:p>
      </dgm:t>
    </dgm:pt>
    <dgm:pt modelId="{B1D49D0A-B27B-499B-8852-F1297E6DEEEF}">
      <dgm:prSet phldrT="[Κείμενο]"/>
      <dgm:spPr/>
      <dgm:t>
        <a:bodyPr/>
        <a:lstStyle/>
        <a:p>
          <a:r>
            <a:rPr lang="en-US" dirty="0" smtClean="0">
              <a:latin typeface="Century Gothic" pitchFamily="34" charset="0"/>
            </a:rPr>
            <a:t>Output Layer (</a:t>
          </a:r>
          <a:r>
            <a:rPr lang="en-US" dirty="0" err="1" smtClean="0">
              <a:latin typeface="Century Gothic" pitchFamily="34" charset="0"/>
            </a:rPr>
            <a:t>u_x</a:t>
          </a:r>
          <a:r>
            <a:rPr lang="en-US" dirty="0" smtClean="0">
              <a:latin typeface="Century Gothic" pitchFamily="34" charset="0"/>
            </a:rPr>
            <a:t>, </a:t>
          </a:r>
          <a:r>
            <a:rPr lang="en-US" dirty="0" err="1" smtClean="0">
              <a:latin typeface="Century Gothic" pitchFamily="34" charset="0"/>
            </a:rPr>
            <a:t>u_y</a:t>
          </a:r>
          <a:r>
            <a:rPr lang="en-US" dirty="0" smtClean="0">
              <a:latin typeface="Century Gothic" pitchFamily="34" charset="0"/>
            </a:rPr>
            <a:t>, </a:t>
          </a:r>
          <a:r>
            <a:rPr lang="en-US" dirty="0" err="1" smtClean="0">
              <a:latin typeface="Century Gothic" pitchFamily="34" charset="0"/>
            </a:rPr>
            <a:t>u_z</a:t>
          </a:r>
          <a:r>
            <a:rPr lang="en-US" dirty="0" smtClean="0">
              <a:latin typeface="Century Gothic" pitchFamily="34" charset="0"/>
            </a:rPr>
            <a:t>)</a:t>
          </a:r>
          <a:endParaRPr lang="el-GR" dirty="0"/>
        </a:p>
      </dgm:t>
    </dgm:pt>
    <dgm:pt modelId="{8B34C09F-A7F3-45DC-B3BD-13F9AD867E03}" type="parTrans" cxnId="{ABE8A21F-790A-4DF3-BA78-7B29C24C34FA}">
      <dgm:prSet/>
      <dgm:spPr/>
      <dgm:t>
        <a:bodyPr/>
        <a:lstStyle/>
        <a:p>
          <a:endParaRPr lang="el-GR"/>
        </a:p>
      </dgm:t>
    </dgm:pt>
    <dgm:pt modelId="{31102199-9B5C-4091-ABC1-FE5D88886B21}" type="sibTrans" cxnId="{ABE8A21F-790A-4DF3-BA78-7B29C24C34FA}">
      <dgm:prSet/>
      <dgm:spPr/>
      <dgm:t>
        <a:bodyPr/>
        <a:lstStyle/>
        <a:p>
          <a:endParaRPr lang="el-GR"/>
        </a:p>
      </dgm:t>
    </dgm:pt>
    <dgm:pt modelId="{CBE7D1E6-4227-4F95-A490-9A4C0B76C6BB}">
      <dgm:prSet phldrT="[Κείμενο]"/>
      <dgm:spPr/>
      <dgm:t>
        <a:bodyPr/>
        <a:lstStyle/>
        <a:p>
          <a:r>
            <a:rPr lang="en-US" dirty="0" smtClean="0">
              <a:latin typeface="Century Gothic" pitchFamily="34" charset="0"/>
            </a:rPr>
            <a:t>Data Loss (MSE)</a:t>
          </a:r>
          <a:endParaRPr lang="el-GR" dirty="0">
            <a:latin typeface="Century Gothic" pitchFamily="34" charset="0"/>
          </a:endParaRPr>
        </a:p>
      </dgm:t>
    </dgm:pt>
    <dgm:pt modelId="{F493AD8E-4248-4519-A69A-FCA06B36B091}" type="parTrans" cxnId="{27E1616B-E8BA-4D0D-87E0-D60E1BB7FB84}">
      <dgm:prSet/>
      <dgm:spPr/>
      <dgm:t>
        <a:bodyPr/>
        <a:lstStyle/>
        <a:p>
          <a:endParaRPr lang="el-GR"/>
        </a:p>
      </dgm:t>
    </dgm:pt>
    <dgm:pt modelId="{A7698A69-9E77-4EE6-A439-E364197AEC44}" type="sibTrans" cxnId="{27E1616B-E8BA-4D0D-87E0-D60E1BB7FB84}">
      <dgm:prSet/>
      <dgm:spPr/>
      <dgm:t>
        <a:bodyPr/>
        <a:lstStyle/>
        <a:p>
          <a:endParaRPr lang="el-GR"/>
        </a:p>
      </dgm:t>
    </dgm:pt>
    <dgm:pt modelId="{D01A65E2-48A6-4B01-975D-669EAFF9211F}">
      <dgm:prSet/>
      <dgm:spPr/>
      <dgm:t>
        <a:bodyPr/>
        <a:lstStyle/>
        <a:p>
          <a:r>
            <a:rPr lang="en-US" dirty="0" smtClean="0">
              <a:latin typeface="Century Gothic" pitchFamily="34" charset="0"/>
            </a:rPr>
            <a:t> Physics Loss (</a:t>
          </a:r>
          <a:r>
            <a:rPr lang="en-US" dirty="0" err="1" smtClean="0">
              <a:latin typeface="Century Gothic" pitchFamily="34" charset="0"/>
            </a:rPr>
            <a:t>Navier</a:t>
          </a:r>
          <a:r>
            <a:rPr lang="en-US" dirty="0" smtClean="0">
              <a:latin typeface="Century Gothic" pitchFamily="34" charset="0"/>
            </a:rPr>
            <a:t>–Cauchy)</a:t>
          </a:r>
          <a:endParaRPr lang="el-GR" dirty="0" smtClean="0">
            <a:latin typeface="Century Gothic" pitchFamily="34" charset="0"/>
          </a:endParaRPr>
        </a:p>
      </dgm:t>
    </dgm:pt>
    <dgm:pt modelId="{BD079F24-2734-4C26-9C07-5E23E909E6A8}" type="parTrans" cxnId="{6409F587-78B5-4735-B8E3-B2F7609DAF7B}">
      <dgm:prSet/>
      <dgm:spPr/>
      <dgm:t>
        <a:bodyPr/>
        <a:lstStyle/>
        <a:p>
          <a:endParaRPr lang="el-GR"/>
        </a:p>
      </dgm:t>
    </dgm:pt>
    <dgm:pt modelId="{EDD1F9B8-2DC0-4ED6-9BBB-FFA2BD4C46F5}" type="sibTrans" cxnId="{6409F587-78B5-4735-B8E3-B2F7609DAF7B}">
      <dgm:prSet/>
      <dgm:spPr/>
      <dgm:t>
        <a:bodyPr/>
        <a:lstStyle/>
        <a:p>
          <a:endParaRPr lang="el-GR"/>
        </a:p>
      </dgm:t>
    </dgm:pt>
    <dgm:pt modelId="{12B75C0E-F054-4B40-ACE1-A1677D925131}">
      <dgm:prSet/>
      <dgm:spPr/>
      <dgm:t>
        <a:bodyPr/>
        <a:lstStyle/>
        <a:p>
          <a:r>
            <a:rPr lang="en-US" dirty="0" smtClean="0">
              <a:latin typeface="Century Gothic" pitchFamily="34" charset="0"/>
            </a:rPr>
            <a:t>Boundary Loss (Trench walls)</a:t>
          </a:r>
          <a:endParaRPr lang="el-GR" dirty="0" smtClean="0">
            <a:latin typeface="Century Gothic" pitchFamily="34" charset="0"/>
          </a:endParaRPr>
        </a:p>
      </dgm:t>
    </dgm:pt>
    <dgm:pt modelId="{E51D1CBB-BFC9-40D0-BAD8-69D22608B0F2}" type="parTrans" cxnId="{7FA6FE0B-C785-475A-8CF7-08CBFA2C8CFC}">
      <dgm:prSet/>
      <dgm:spPr/>
      <dgm:t>
        <a:bodyPr/>
        <a:lstStyle/>
        <a:p>
          <a:endParaRPr lang="el-GR"/>
        </a:p>
      </dgm:t>
    </dgm:pt>
    <dgm:pt modelId="{7390D27C-1EE4-469D-A7BF-289922DB3A74}" type="sibTrans" cxnId="{7FA6FE0B-C785-475A-8CF7-08CBFA2C8CFC}">
      <dgm:prSet/>
      <dgm:spPr/>
      <dgm:t>
        <a:bodyPr/>
        <a:lstStyle/>
        <a:p>
          <a:endParaRPr lang="el-GR"/>
        </a:p>
      </dgm:t>
    </dgm:pt>
    <dgm:pt modelId="{2EF7784C-CBE4-4D83-963A-98F98D165364}">
      <dgm:prSet/>
      <dgm:spPr/>
      <dgm:t>
        <a:bodyPr/>
        <a:lstStyle/>
        <a:p>
          <a:r>
            <a:rPr lang="en-US" dirty="0" smtClean="0">
              <a:latin typeface="Century Gothic" pitchFamily="34" charset="0"/>
            </a:rPr>
            <a:t>A Priori Loss (sup/</a:t>
          </a:r>
          <a:r>
            <a:rPr lang="en-US" dirty="0" err="1" smtClean="0">
              <a:latin typeface="Century Gothic" pitchFamily="34" charset="0"/>
            </a:rPr>
            <a:t>inf</a:t>
          </a:r>
          <a:r>
            <a:rPr lang="en-US" dirty="0" smtClean="0">
              <a:latin typeface="Century Gothic" pitchFamily="34" charset="0"/>
            </a:rPr>
            <a:t> constraint)</a:t>
          </a:r>
          <a:endParaRPr lang="el-GR" dirty="0" smtClean="0">
            <a:latin typeface="Century Gothic" pitchFamily="34" charset="0"/>
          </a:endParaRPr>
        </a:p>
      </dgm:t>
    </dgm:pt>
    <dgm:pt modelId="{3355B68C-BA13-4BD8-B523-12031DD1EC8F}" type="parTrans" cxnId="{0426C320-99F3-4C5C-9ADA-CA532F3F4052}">
      <dgm:prSet/>
      <dgm:spPr/>
      <dgm:t>
        <a:bodyPr/>
        <a:lstStyle/>
        <a:p>
          <a:endParaRPr lang="el-GR"/>
        </a:p>
      </dgm:t>
    </dgm:pt>
    <dgm:pt modelId="{082F5C62-F101-4329-8A6B-2D2E2F23BD51}" type="sibTrans" cxnId="{0426C320-99F3-4C5C-9ADA-CA532F3F4052}">
      <dgm:prSet/>
      <dgm:spPr/>
      <dgm:t>
        <a:bodyPr/>
        <a:lstStyle/>
        <a:p>
          <a:endParaRPr lang="el-GR"/>
        </a:p>
      </dgm:t>
    </dgm:pt>
    <dgm:pt modelId="{F8ED4AAB-D963-4C5F-B0F7-AE1746DE7B12}" type="pres">
      <dgm:prSet presAssocID="{0CCA1C0A-1D59-4259-A012-F79AAEAFB62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l-GR"/>
        </a:p>
      </dgm:t>
    </dgm:pt>
    <dgm:pt modelId="{BDDFAF70-517E-457B-B263-DC61DF62A814}" type="pres">
      <dgm:prSet presAssocID="{B1D49D0A-B27B-499B-8852-F1297E6DEEEF}" presName="hierRoot1" presStyleCnt="0">
        <dgm:presLayoutVars>
          <dgm:hierBranch val="init"/>
        </dgm:presLayoutVars>
      </dgm:prSet>
      <dgm:spPr/>
    </dgm:pt>
    <dgm:pt modelId="{4A20363C-4487-4B2E-B2F4-85C1D931CABA}" type="pres">
      <dgm:prSet presAssocID="{B1D49D0A-B27B-499B-8852-F1297E6DEEEF}" presName="rootComposite1" presStyleCnt="0"/>
      <dgm:spPr/>
    </dgm:pt>
    <dgm:pt modelId="{82A2400A-C3F4-4218-AD80-72595CC9AF85}" type="pres">
      <dgm:prSet presAssocID="{B1D49D0A-B27B-499B-8852-F1297E6DEEEF}" presName="rootText1" presStyleLbl="node0" presStyleIdx="0" presStyleCnt="1" custScaleX="57934" custScaleY="88897">
        <dgm:presLayoutVars>
          <dgm:chPref val="3"/>
        </dgm:presLayoutVars>
      </dgm:prSet>
      <dgm:spPr/>
      <dgm:t>
        <a:bodyPr/>
        <a:lstStyle/>
        <a:p>
          <a:endParaRPr lang="el-GR"/>
        </a:p>
      </dgm:t>
    </dgm:pt>
    <dgm:pt modelId="{3283096F-5AD8-489A-B8E0-01FCECF21A8B}" type="pres">
      <dgm:prSet presAssocID="{B1D49D0A-B27B-499B-8852-F1297E6DEEEF}" presName="rootConnector1" presStyleLbl="node1" presStyleIdx="0" presStyleCnt="0"/>
      <dgm:spPr/>
      <dgm:t>
        <a:bodyPr/>
        <a:lstStyle/>
        <a:p>
          <a:endParaRPr lang="el-GR"/>
        </a:p>
      </dgm:t>
    </dgm:pt>
    <dgm:pt modelId="{4D1CD14C-0811-4856-B1A4-EE23E46DF527}" type="pres">
      <dgm:prSet presAssocID="{B1D49D0A-B27B-499B-8852-F1297E6DEEEF}" presName="hierChild2" presStyleCnt="0"/>
      <dgm:spPr/>
    </dgm:pt>
    <dgm:pt modelId="{CFF7BAA9-8E73-4224-953F-3A40D8964492}" type="pres">
      <dgm:prSet presAssocID="{F493AD8E-4248-4519-A69A-FCA06B36B091}" presName="Name37" presStyleLbl="parChTrans1D2" presStyleIdx="0" presStyleCnt="4"/>
      <dgm:spPr/>
      <dgm:t>
        <a:bodyPr/>
        <a:lstStyle/>
        <a:p>
          <a:endParaRPr lang="el-GR"/>
        </a:p>
      </dgm:t>
    </dgm:pt>
    <dgm:pt modelId="{0BCCC93E-5F56-4901-8F79-BA4A21F2F7E0}" type="pres">
      <dgm:prSet presAssocID="{CBE7D1E6-4227-4F95-A490-9A4C0B76C6BB}" presName="hierRoot2" presStyleCnt="0">
        <dgm:presLayoutVars>
          <dgm:hierBranch val="init"/>
        </dgm:presLayoutVars>
      </dgm:prSet>
      <dgm:spPr/>
    </dgm:pt>
    <dgm:pt modelId="{2CE2B4B2-885F-4BF4-9B72-4BDB0B77F071}" type="pres">
      <dgm:prSet presAssocID="{CBE7D1E6-4227-4F95-A490-9A4C0B76C6BB}" presName="rootComposite" presStyleCnt="0"/>
      <dgm:spPr/>
    </dgm:pt>
    <dgm:pt modelId="{6A8F6AFD-2277-40C4-8339-E64A396F387D}" type="pres">
      <dgm:prSet presAssocID="{CBE7D1E6-4227-4F95-A490-9A4C0B76C6BB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l-GR"/>
        </a:p>
      </dgm:t>
    </dgm:pt>
    <dgm:pt modelId="{B3F697BE-BD67-4CB9-9A72-4F625116DF3E}" type="pres">
      <dgm:prSet presAssocID="{CBE7D1E6-4227-4F95-A490-9A4C0B76C6BB}" presName="rootConnector" presStyleLbl="node2" presStyleIdx="0" presStyleCnt="4"/>
      <dgm:spPr/>
      <dgm:t>
        <a:bodyPr/>
        <a:lstStyle/>
        <a:p>
          <a:endParaRPr lang="el-GR"/>
        </a:p>
      </dgm:t>
    </dgm:pt>
    <dgm:pt modelId="{264D03C1-916C-423F-887A-EEF628A2BE58}" type="pres">
      <dgm:prSet presAssocID="{CBE7D1E6-4227-4F95-A490-9A4C0B76C6BB}" presName="hierChild4" presStyleCnt="0"/>
      <dgm:spPr/>
    </dgm:pt>
    <dgm:pt modelId="{94DD8D93-469C-48D2-8B7E-F2E7088C7D19}" type="pres">
      <dgm:prSet presAssocID="{CBE7D1E6-4227-4F95-A490-9A4C0B76C6BB}" presName="hierChild5" presStyleCnt="0"/>
      <dgm:spPr/>
    </dgm:pt>
    <dgm:pt modelId="{83560F09-1039-4929-8AA3-736B764D9EC2}" type="pres">
      <dgm:prSet presAssocID="{BD079F24-2734-4C26-9C07-5E23E909E6A8}" presName="Name37" presStyleLbl="parChTrans1D2" presStyleIdx="1" presStyleCnt="4"/>
      <dgm:spPr/>
      <dgm:t>
        <a:bodyPr/>
        <a:lstStyle/>
        <a:p>
          <a:endParaRPr lang="el-GR"/>
        </a:p>
      </dgm:t>
    </dgm:pt>
    <dgm:pt modelId="{493DAE9A-6C0E-4822-8053-6B9091279458}" type="pres">
      <dgm:prSet presAssocID="{D01A65E2-48A6-4B01-975D-669EAFF9211F}" presName="hierRoot2" presStyleCnt="0">
        <dgm:presLayoutVars>
          <dgm:hierBranch val="init"/>
        </dgm:presLayoutVars>
      </dgm:prSet>
      <dgm:spPr/>
    </dgm:pt>
    <dgm:pt modelId="{F0ABDE28-E753-44E2-BF80-68E879EA78D7}" type="pres">
      <dgm:prSet presAssocID="{D01A65E2-48A6-4B01-975D-669EAFF9211F}" presName="rootComposite" presStyleCnt="0"/>
      <dgm:spPr/>
    </dgm:pt>
    <dgm:pt modelId="{3D4E3C96-1DBE-42B0-9249-42A8EBC7D0FA}" type="pres">
      <dgm:prSet presAssocID="{D01A65E2-48A6-4B01-975D-669EAFF9211F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l-GR"/>
        </a:p>
      </dgm:t>
    </dgm:pt>
    <dgm:pt modelId="{42A60397-38C0-4D65-A2AE-4B78E754C7DA}" type="pres">
      <dgm:prSet presAssocID="{D01A65E2-48A6-4B01-975D-669EAFF9211F}" presName="rootConnector" presStyleLbl="node2" presStyleIdx="1" presStyleCnt="4"/>
      <dgm:spPr/>
      <dgm:t>
        <a:bodyPr/>
        <a:lstStyle/>
        <a:p>
          <a:endParaRPr lang="el-GR"/>
        </a:p>
      </dgm:t>
    </dgm:pt>
    <dgm:pt modelId="{C1D06D8C-14EC-4083-801C-AB13603C0E48}" type="pres">
      <dgm:prSet presAssocID="{D01A65E2-48A6-4B01-975D-669EAFF9211F}" presName="hierChild4" presStyleCnt="0"/>
      <dgm:spPr/>
    </dgm:pt>
    <dgm:pt modelId="{C9C077F9-B5D4-4533-956D-D02D2A5D0617}" type="pres">
      <dgm:prSet presAssocID="{D01A65E2-48A6-4B01-975D-669EAFF9211F}" presName="hierChild5" presStyleCnt="0"/>
      <dgm:spPr/>
    </dgm:pt>
    <dgm:pt modelId="{F3683531-2FAF-4AEF-B796-FFD90B2E9D23}" type="pres">
      <dgm:prSet presAssocID="{E51D1CBB-BFC9-40D0-BAD8-69D22608B0F2}" presName="Name37" presStyleLbl="parChTrans1D2" presStyleIdx="2" presStyleCnt="4"/>
      <dgm:spPr/>
      <dgm:t>
        <a:bodyPr/>
        <a:lstStyle/>
        <a:p>
          <a:endParaRPr lang="el-GR"/>
        </a:p>
      </dgm:t>
    </dgm:pt>
    <dgm:pt modelId="{E94AFE95-2112-496D-868C-9A3B954B3E68}" type="pres">
      <dgm:prSet presAssocID="{12B75C0E-F054-4B40-ACE1-A1677D925131}" presName="hierRoot2" presStyleCnt="0">
        <dgm:presLayoutVars>
          <dgm:hierBranch val="init"/>
        </dgm:presLayoutVars>
      </dgm:prSet>
      <dgm:spPr/>
    </dgm:pt>
    <dgm:pt modelId="{5178088E-01AA-4BC2-81BF-876D18BC0829}" type="pres">
      <dgm:prSet presAssocID="{12B75C0E-F054-4B40-ACE1-A1677D925131}" presName="rootComposite" presStyleCnt="0"/>
      <dgm:spPr/>
    </dgm:pt>
    <dgm:pt modelId="{55069D7F-599C-4DAE-92D9-E39393F11EFF}" type="pres">
      <dgm:prSet presAssocID="{12B75C0E-F054-4B40-ACE1-A1677D925131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l-GR"/>
        </a:p>
      </dgm:t>
    </dgm:pt>
    <dgm:pt modelId="{68392B52-57E0-413E-8336-F5AE69A7719A}" type="pres">
      <dgm:prSet presAssocID="{12B75C0E-F054-4B40-ACE1-A1677D925131}" presName="rootConnector" presStyleLbl="node2" presStyleIdx="2" presStyleCnt="4"/>
      <dgm:spPr/>
      <dgm:t>
        <a:bodyPr/>
        <a:lstStyle/>
        <a:p>
          <a:endParaRPr lang="el-GR"/>
        </a:p>
      </dgm:t>
    </dgm:pt>
    <dgm:pt modelId="{5EA14442-10CF-4FC5-B87D-45F494C9C2B3}" type="pres">
      <dgm:prSet presAssocID="{12B75C0E-F054-4B40-ACE1-A1677D925131}" presName="hierChild4" presStyleCnt="0"/>
      <dgm:spPr/>
    </dgm:pt>
    <dgm:pt modelId="{530E1DE8-6D60-4591-805B-DE4B16D8101D}" type="pres">
      <dgm:prSet presAssocID="{12B75C0E-F054-4B40-ACE1-A1677D925131}" presName="hierChild5" presStyleCnt="0"/>
      <dgm:spPr/>
    </dgm:pt>
    <dgm:pt modelId="{9DC38C34-499D-49E6-B357-A78E35C162D4}" type="pres">
      <dgm:prSet presAssocID="{3355B68C-BA13-4BD8-B523-12031DD1EC8F}" presName="Name37" presStyleLbl="parChTrans1D2" presStyleIdx="3" presStyleCnt="4"/>
      <dgm:spPr/>
      <dgm:t>
        <a:bodyPr/>
        <a:lstStyle/>
        <a:p>
          <a:endParaRPr lang="el-GR"/>
        </a:p>
      </dgm:t>
    </dgm:pt>
    <dgm:pt modelId="{D0932743-128A-4A27-A921-D900B00A05BF}" type="pres">
      <dgm:prSet presAssocID="{2EF7784C-CBE4-4D83-963A-98F98D165364}" presName="hierRoot2" presStyleCnt="0">
        <dgm:presLayoutVars>
          <dgm:hierBranch val="init"/>
        </dgm:presLayoutVars>
      </dgm:prSet>
      <dgm:spPr/>
    </dgm:pt>
    <dgm:pt modelId="{8AE50535-4EAD-4874-B862-7589121B2A83}" type="pres">
      <dgm:prSet presAssocID="{2EF7784C-CBE4-4D83-963A-98F98D165364}" presName="rootComposite" presStyleCnt="0"/>
      <dgm:spPr/>
    </dgm:pt>
    <dgm:pt modelId="{3B84231C-8B7C-4C8F-8ADF-FFC9617EE2AA}" type="pres">
      <dgm:prSet presAssocID="{2EF7784C-CBE4-4D83-963A-98F98D165364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l-GR"/>
        </a:p>
      </dgm:t>
    </dgm:pt>
    <dgm:pt modelId="{4F92BFBC-3AA8-4D1C-B27C-3CC0D8A95136}" type="pres">
      <dgm:prSet presAssocID="{2EF7784C-CBE4-4D83-963A-98F98D165364}" presName="rootConnector" presStyleLbl="node2" presStyleIdx="3" presStyleCnt="4"/>
      <dgm:spPr/>
      <dgm:t>
        <a:bodyPr/>
        <a:lstStyle/>
        <a:p>
          <a:endParaRPr lang="el-GR"/>
        </a:p>
      </dgm:t>
    </dgm:pt>
    <dgm:pt modelId="{4FC65D83-1AFE-4387-B8BD-2400C331D694}" type="pres">
      <dgm:prSet presAssocID="{2EF7784C-CBE4-4D83-963A-98F98D165364}" presName="hierChild4" presStyleCnt="0"/>
      <dgm:spPr/>
    </dgm:pt>
    <dgm:pt modelId="{327BCC61-42DE-41B6-B0D6-8DF8CA3E096D}" type="pres">
      <dgm:prSet presAssocID="{2EF7784C-CBE4-4D83-963A-98F98D165364}" presName="hierChild5" presStyleCnt="0"/>
      <dgm:spPr/>
    </dgm:pt>
    <dgm:pt modelId="{62D9D202-D254-40BA-AC12-779122CFE364}" type="pres">
      <dgm:prSet presAssocID="{B1D49D0A-B27B-499B-8852-F1297E6DEEEF}" presName="hierChild3" presStyleCnt="0"/>
      <dgm:spPr/>
    </dgm:pt>
  </dgm:ptLst>
  <dgm:cxnLst>
    <dgm:cxn modelId="{E8F18F3E-7541-4A4B-89FA-4D30A975ADE3}" type="presOf" srcId="{B1D49D0A-B27B-499B-8852-F1297E6DEEEF}" destId="{82A2400A-C3F4-4218-AD80-72595CC9AF85}" srcOrd="0" destOrd="0" presId="urn:microsoft.com/office/officeart/2005/8/layout/orgChart1"/>
    <dgm:cxn modelId="{7FA6FE0B-C785-475A-8CF7-08CBFA2C8CFC}" srcId="{B1D49D0A-B27B-499B-8852-F1297E6DEEEF}" destId="{12B75C0E-F054-4B40-ACE1-A1677D925131}" srcOrd="2" destOrd="0" parTransId="{E51D1CBB-BFC9-40D0-BAD8-69D22608B0F2}" sibTransId="{7390D27C-1EE4-469D-A7BF-289922DB3A74}"/>
    <dgm:cxn modelId="{2F809BEA-4805-437A-9BBA-663D30253E2A}" type="presOf" srcId="{0CCA1C0A-1D59-4259-A012-F79AAEAFB629}" destId="{F8ED4AAB-D963-4C5F-B0F7-AE1746DE7B12}" srcOrd="0" destOrd="0" presId="urn:microsoft.com/office/officeart/2005/8/layout/orgChart1"/>
    <dgm:cxn modelId="{B7D59206-08F5-400F-A9B0-922763FB4926}" type="presOf" srcId="{3355B68C-BA13-4BD8-B523-12031DD1EC8F}" destId="{9DC38C34-499D-49E6-B357-A78E35C162D4}" srcOrd="0" destOrd="0" presId="urn:microsoft.com/office/officeart/2005/8/layout/orgChart1"/>
    <dgm:cxn modelId="{684F430E-14C5-400A-BCC2-AB9F69CEDFA1}" type="presOf" srcId="{2EF7784C-CBE4-4D83-963A-98F98D165364}" destId="{4F92BFBC-3AA8-4D1C-B27C-3CC0D8A95136}" srcOrd="1" destOrd="0" presId="urn:microsoft.com/office/officeart/2005/8/layout/orgChart1"/>
    <dgm:cxn modelId="{A53CCE2D-7BFF-412F-9454-36A6F1CE24A3}" type="presOf" srcId="{F493AD8E-4248-4519-A69A-FCA06B36B091}" destId="{CFF7BAA9-8E73-4224-953F-3A40D8964492}" srcOrd="0" destOrd="0" presId="urn:microsoft.com/office/officeart/2005/8/layout/orgChart1"/>
    <dgm:cxn modelId="{27E1616B-E8BA-4D0D-87E0-D60E1BB7FB84}" srcId="{B1D49D0A-B27B-499B-8852-F1297E6DEEEF}" destId="{CBE7D1E6-4227-4F95-A490-9A4C0B76C6BB}" srcOrd="0" destOrd="0" parTransId="{F493AD8E-4248-4519-A69A-FCA06B36B091}" sibTransId="{A7698A69-9E77-4EE6-A439-E364197AEC44}"/>
    <dgm:cxn modelId="{5B4CDDC1-2D7D-4429-85D8-C2BA27A9708E}" type="presOf" srcId="{BD079F24-2734-4C26-9C07-5E23E909E6A8}" destId="{83560F09-1039-4929-8AA3-736B764D9EC2}" srcOrd="0" destOrd="0" presId="urn:microsoft.com/office/officeart/2005/8/layout/orgChart1"/>
    <dgm:cxn modelId="{523A9D19-9F2C-44E9-A772-4869C770D56F}" type="presOf" srcId="{E51D1CBB-BFC9-40D0-BAD8-69D22608B0F2}" destId="{F3683531-2FAF-4AEF-B796-FFD90B2E9D23}" srcOrd="0" destOrd="0" presId="urn:microsoft.com/office/officeart/2005/8/layout/orgChart1"/>
    <dgm:cxn modelId="{8EC13F55-EB69-4916-903D-888E76AEA2EE}" type="presOf" srcId="{12B75C0E-F054-4B40-ACE1-A1677D925131}" destId="{68392B52-57E0-413E-8336-F5AE69A7719A}" srcOrd="1" destOrd="0" presId="urn:microsoft.com/office/officeart/2005/8/layout/orgChart1"/>
    <dgm:cxn modelId="{3BA4E068-52BD-4838-8946-85EDEC4A44EF}" type="presOf" srcId="{CBE7D1E6-4227-4F95-A490-9A4C0B76C6BB}" destId="{B3F697BE-BD67-4CB9-9A72-4F625116DF3E}" srcOrd="1" destOrd="0" presId="urn:microsoft.com/office/officeart/2005/8/layout/orgChart1"/>
    <dgm:cxn modelId="{6A065C33-837F-4AA8-B405-CF77A96A70EE}" type="presOf" srcId="{B1D49D0A-B27B-499B-8852-F1297E6DEEEF}" destId="{3283096F-5AD8-489A-B8E0-01FCECF21A8B}" srcOrd="1" destOrd="0" presId="urn:microsoft.com/office/officeart/2005/8/layout/orgChart1"/>
    <dgm:cxn modelId="{BAE89AF8-08A4-417E-8934-9BA48104A563}" type="presOf" srcId="{D01A65E2-48A6-4B01-975D-669EAFF9211F}" destId="{42A60397-38C0-4D65-A2AE-4B78E754C7DA}" srcOrd="1" destOrd="0" presId="urn:microsoft.com/office/officeart/2005/8/layout/orgChart1"/>
    <dgm:cxn modelId="{0426C320-99F3-4C5C-9ADA-CA532F3F4052}" srcId="{B1D49D0A-B27B-499B-8852-F1297E6DEEEF}" destId="{2EF7784C-CBE4-4D83-963A-98F98D165364}" srcOrd="3" destOrd="0" parTransId="{3355B68C-BA13-4BD8-B523-12031DD1EC8F}" sibTransId="{082F5C62-F101-4329-8A6B-2D2E2F23BD51}"/>
    <dgm:cxn modelId="{F5B4BE97-80D2-427A-9316-84C0A0C38833}" type="presOf" srcId="{D01A65E2-48A6-4B01-975D-669EAFF9211F}" destId="{3D4E3C96-1DBE-42B0-9249-42A8EBC7D0FA}" srcOrd="0" destOrd="0" presId="urn:microsoft.com/office/officeart/2005/8/layout/orgChart1"/>
    <dgm:cxn modelId="{6409F587-78B5-4735-B8E3-B2F7609DAF7B}" srcId="{B1D49D0A-B27B-499B-8852-F1297E6DEEEF}" destId="{D01A65E2-48A6-4B01-975D-669EAFF9211F}" srcOrd="1" destOrd="0" parTransId="{BD079F24-2734-4C26-9C07-5E23E909E6A8}" sibTransId="{EDD1F9B8-2DC0-4ED6-9BBB-FFA2BD4C46F5}"/>
    <dgm:cxn modelId="{9C90CEB4-4435-4DAC-B0D3-CB83A7C9FE39}" type="presOf" srcId="{CBE7D1E6-4227-4F95-A490-9A4C0B76C6BB}" destId="{6A8F6AFD-2277-40C4-8339-E64A396F387D}" srcOrd="0" destOrd="0" presId="urn:microsoft.com/office/officeart/2005/8/layout/orgChart1"/>
    <dgm:cxn modelId="{B0AFB384-6B02-4B65-A4E5-5A1FC4830641}" type="presOf" srcId="{12B75C0E-F054-4B40-ACE1-A1677D925131}" destId="{55069D7F-599C-4DAE-92D9-E39393F11EFF}" srcOrd="0" destOrd="0" presId="urn:microsoft.com/office/officeart/2005/8/layout/orgChart1"/>
    <dgm:cxn modelId="{ABE8A21F-790A-4DF3-BA78-7B29C24C34FA}" srcId="{0CCA1C0A-1D59-4259-A012-F79AAEAFB629}" destId="{B1D49D0A-B27B-499B-8852-F1297E6DEEEF}" srcOrd="0" destOrd="0" parTransId="{8B34C09F-A7F3-45DC-B3BD-13F9AD867E03}" sibTransId="{31102199-9B5C-4091-ABC1-FE5D88886B21}"/>
    <dgm:cxn modelId="{9563E265-3AA5-457C-8CD2-E4D9F5C6132C}" type="presOf" srcId="{2EF7784C-CBE4-4D83-963A-98F98D165364}" destId="{3B84231C-8B7C-4C8F-8ADF-FFC9617EE2AA}" srcOrd="0" destOrd="0" presId="urn:microsoft.com/office/officeart/2005/8/layout/orgChart1"/>
    <dgm:cxn modelId="{E47AE1B9-5C84-46A4-8ABF-CA1DFD7C6CE0}" type="presParOf" srcId="{F8ED4AAB-D963-4C5F-B0F7-AE1746DE7B12}" destId="{BDDFAF70-517E-457B-B263-DC61DF62A814}" srcOrd="0" destOrd="0" presId="urn:microsoft.com/office/officeart/2005/8/layout/orgChart1"/>
    <dgm:cxn modelId="{02411906-FC56-41D8-BBE5-B8F579B8F27E}" type="presParOf" srcId="{BDDFAF70-517E-457B-B263-DC61DF62A814}" destId="{4A20363C-4487-4B2E-B2F4-85C1D931CABA}" srcOrd="0" destOrd="0" presId="urn:microsoft.com/office/officeart/2005/8/layout/orgChart1"/>
    <dgm:cxn modelId="{1A9701B5-29B6-4590-BCC9-D94218F9BEAB}" type="presParOf" srcId="{4A20363C-4487-4B2E-B2F4-85C1D931CABA}" destId="{82A2400A-C3F4-4218-AD80-72595CC9AF85}" srcOrd="0" destOrd="0" presId="urn:microsoft.com/office/officeart/2005/8/layout/orgChart1"/>
    <dgm:cxn modelId="{6F3ECCDB-D399-4DF0-A95F-9820F62FAE46}" type="presParOf" srcId="{4A20363C-4487-4B2E-B2F4-85C1D931CABA}" destId="{3283096F-5AD8-489A-B8E0-01FCECF21A8B}" srcOrd="1" destOrd="0" presId="urn:microsoft.com/office/officeart/2005/8/layout/orgChart1"/>
    <dgm:cxn modelId="{06F4D78E-A81E-47E2-99D0-B93843942924}" type="presParOf" srcId="{BDDFAF70-517E-457B-B263-DC61DF62A814}" destId="{4D1CD14C-0811-4856-B1A4-EE23E46DF527}" srcOrd="1" destOrd="0" presId="urn:microsoft.com/office/officeart/2005/8/layout/orgChart1"/>
    <dgm:cxn modelId="{45781448-5797-421A-A99A-0F1F7843A238}" type="presParOf" srcId="{4D1CD14C-0811-4856-B1A4-EE23E46DF527}" destId="{CFF7BAA9-8E73-4224-953F-3A40D8964492}" srcOrd="0" destOrd="0" presId="urn:microsoft.com/office/officeart/2005/8/layout/orgChart1"/>
    <dgm:cxn modelId="{31DA8B1F-07F7-467A-88AA-ACC99BD18427}" type="presParOf" srcId="{4D1CD14C-0811-4856-B1A4-EE23E46DF527}" destId="{0BCCC93E-5F56-4901-8F79-BA4A21F2F7E0}" srcOrd="1" destOrd="0" presId="urn:microsoft.com/office/officeart/2005/8/layout/orgChart1"/>
    <dgm:cxn modelId="{7EB3FD9E-567C-4B0C-9BF8-6AFC896FB349}" type="presParOf" srcId="{0BCCC93E-5F56-4901-8F79-BA4A21F2F7E0}" destId="{2CE2B4B2-885F-4BF4-9B72-4BDB0B77F071}" srcOrd="0" destOrd="0" presId="urn:microsoft.com/office/officeart/2005/8/layout/orgChart1"/>
    <dgm:cxn modelId="{9B0F3F8C-24D6-4823-A9BF-59E7D51FC7E3}" type="presParOf" srcId="{2CE2B4B2-885F-4BF4-9B72-4BDB0B77F071}" destId="{6A8F6AFD-2277-40C4-8339-E64A396F387D}" srcOrd="0" destOrd="0" presId="urn:microsoft.com/office/officeart/2005/8/layout/orgChart1"/>
    <dgm:cxn modelId="{E7007751-189E-4842-B083-CF944CE4B472}" type="presParOf" srcId="{2CE2B4B2-885F-4BF4-9B72-4BDB0B77F071}" destId="{B3F697BE-BD67-4CB9-9A72-4F625116DF3E}" srcOrd="1" destOrd="0" presId="urn:microsoft.com/office/officeart/2005/8/layout/orgChart1"/>
    <dgm:cxn modelId="{38ECFEC2-D4E9-4749-934F-8F187092BABF}" type="presParOf" srcId="{0BCCC93E-5F56-4901-8F79-BA4A21F2F7E0}" destId="{264D03C1-916C-423F-887A-EEF628A2BE58}" srcOrd="1" destOrd="0" presId="urn:microsoft.com/office/officeart/2005/8/layout/orgChart1"/>
    <dgm:cxn modelId="{2057B1B2-4378-432A-B411-211A1643C41D}" type="presParOf" srcId="{0BCCC93E-5F56-4901-8F79-BA4A21F2F7E0}" destId="{94DD8D93-469C-48D2-8B7E-F2E7088C7D19}" srcOrd="2" destOrd="0" presId="urn:microsoft.com/office/officeart/2005/8/layout/orgChart1"/>
    <dgm:cxn modelId="{89B27E41-A2C0-4A03-8F91-0806AD3BE868}" type="presParOf" srcId="{4D1CD14C-0811-4856-B1A4-EE23E46DF527}" destId="{83560F09-1039-4929-8AA3-736B764D9EC2}" srcOrd="2" destOrd="0" presId="urn:microsoft.com/office/officeart/2005/8/layout/orgChart1"/>
    <dgm:cxn modelId="{580C5993-B90A-44E4-B371-15E5E3BD5156}" type="presParOf" srcId="{4D1CD14C-0811-4856-B1A4-EE23E46DF527}" destId="{493DAE9A-6C0E-4822-8053-6B9091279458}" srcOrd="3" destOrd="0" presId="urn:microsoft.com/office/officeart/2005/8/layout/orgChart1"/>
    <dgm:cxn modelId="{875F8ECE-208E-40EE-9B14-DFEFC9B4692D}" type="presParOf" srcId="{493DAE9A-6C0E-4822-8053-6B9091279458}" destId="{F0ABDE28-E753-44E2-BF80-68E879EA78D7}" srcOrd="0" destOrd="0" presId="urn:microsoft.com/office/officeart/2005/8/layout/orgChart1"/>
    <dgm:cxn modelId="{221E5AAA-D307-4EB2-933E-29C1B95C094D}" type="presParOf" srcId="{F0ABDE28-E753-44E2-BF80-68E879EA78D7}" destId="{3D4E3C96-1DBE-42B0-9249-42A8EBC7D0FA}" srcOrd="0" destOrd="0" presId="urn:microsoft.com/office/officeart/2005/8/layout/orgChart1"/>
    <dgm:cxn modelId="{EB666704-9D72-4DE1-85A6-0A891CBDBD5D}" type="presParOf" srcId="{F0ABDE28-E753-44E2-BF80-68E879EA78D7}" destId="{42A60397-38C0-4D65-A2AE-4B78E754C7DA}" srcOrd="1" destOrd="0" presId="urn:microsoft.com/office/officeart/2005/8/layout/orgChart1"/>
    <dgm:cxn modelId="{399126AD-001B-4D50-9E1D-79EA335E5568}" type="presParOf" srcId="{493DAE9A-6C0E-4822-8053-6B9091279458}" destId="{C1D06D8C-14EC-4083-801C-AB13603C0E48}" srcOrd="1" destOrd="0" presId="urn:microsoft.com/office/officeart/2005/8/layout/orgChart1"/>
    <dgm:cxn modelId="{80F95067-862A-4EE9-A7AC-83349E07D596}" type="presParOf" srcId="{493DAE9A-6C0E-4822-8053-6B9091279458}" destId="{C9C077F9-B5D4-4533-956D-D02D2A5D0617}" srcOrd="2" destOrd="0" presId="urn:microsoft.com/office/officeart/2005/8/layout/orgChart1"/>
    <dgm:cxn modelId="{4889D3DD-D712-4BF8-93BF-F8D959FC7DF7}" type="presParOf" srcId="{4D1CD14C-0811-4856-B1A4-EE23E46DF527}" destId="{F3683531-2FAF-4AEF-B796-FFD90B2E9D23}" srcOrd="4" destOrd="0" presId="urn:microsoft.com/office/officeart/2005/8/layout/orgChart1"/>
    <dgm:cxn modelId="{F563C92C-943D-4374-B8AE-ADA9CF46FAA6}" type="presParOf" srcId="{4D1CD14C-0811-4856-B1A4-EE23E46DF527}" destId="{E94AFE95-2112-496D-868C-9A3B954B3E68}" srcOrd="5" destOrd="0" presId="urn:microsoft.com/office/officeart/2005/8/layout/orgChart1"/>
    <dgm:cxn modelId="{081F474E-183F-4974-967E-819720098053}" type="presParOf" srcId="{E94AFE95-2112-496D-868C-9A3B954B3E68}" destId="{5178088E-01AA-4BC2-81BF-876D18BC0829}" srcOrd="0" destOrd="0" presId="urn:microsoft.com/office/officeart/2005/8/layout/orgChart1"/>
    <dgm:cxn modelId="{7E9BFF1F-99EB-49C1-AC74-90F6C96994E5}" type="presParOf" srcId="{5178088E-01AA-4BC2-81BF-876D18BC0829}" destId="{55069D7F-599C-4DAE-92D9-E39393F11EFF}" srcOrd="0" destOrd="0" presId="urn:microsoft.com/office/officeart/2005/8/layout/orgChart1"/>
    <dgm:cxn modelId="{1F2C73D0-31A9-4E8F-A626-C0CF363C253A}" type="presParOf" srcId="{5178088E-01AA-4BC2-81BF-876D18BC0829}" destId="{68392B52-57E0-413E-8336-F5AE69A7719A}" srcOrd="1" destOrd="0" presId="urn:microsoft.com/office/officeart/2005/8/layout/orgChart1"/>
    <dgm:cxn modelId="{374EF81B-4268-4345-8E9B-21A98C239F71}" type="presParOf" srcId="{E94AFE95-2112-496D-868C-9A3B954B3E68}" destId="{5EA14442-10CF-4FC5-B87D-45F494C9C2B3}" srcOrd="1" destOrd="0" presId="urn:microsoft.com/office/officeart/2005/8/layout/orgChart1"/>
    <dgm:cxn modelId="{FFFB6281-ED31-4B1C-8193-AA520E7FEEBD}" type="presParOf" srcId="{E94AFE95-2112-496D-868C-9A3B954B3E68}" destId="{530E1DE8-6D60-4591-805B-DE4B16D8101D}" srcOrd="2" destOrd="0" presId="urn:microsoft.com/office/officeart/2005/8/layout/orgChart1"/>
    <dgm:cxn modelId="{F3AA414E-215C-4C60-A6A0-6E242F9656F9}" type="presParOf" srcId="{4D1CD14C-0811-4856-B1A4-EE23E46DF527}" destId="{9DC38C34-499D-49E6-B357-A78E35C162D4}" srcOrd="6" destOrd="0" presId="urn:microsoft.com/office/officeart/2005/8/layout/orgChart1"/>
    <dgm:cxn modelId="{95034F4C-3486-4794-984E-13100EB10B09}" type="presParOf" srcId="{4D1CD14C-0811-4856-B1A4-EE23E46DF527}" destId="{D0932743-128A-4A27-A921-D900B00A05BF}" srcOrd="7" destOrd="0" presId="urn:microsoft.com/office/officeart/2005/8/layout/orgChart1"/>
    <dgm:cxn modelId="{560DFB1A-8BCE-4750-B82D-B211A96AACEC}" type="presParOf" srcId="{D0932743-128A-4A27-A921-D900B00A05BF}" destId="{8AE50535-4EAD-4874-B862-7589121B2A83}" srcOrd="0" destOrd="0" presId="urn:microsoft.com/office/officeart/2005/8/layout/orgChart1"/>
    <dgm:cxn modelId="{7DEE7BCA-18D4-40BC-8B90-F6C055011FA2}" type="presParOf" srcId="{8AE50535-4EAD-4874-B862-7589121B2A83}" destId="{3B84231C-8B7C-4C8F-8ADF-FFC9617EE2AA}" srcOrd="0" destOrd="0" presId="urn:microsoft.com/office/officeart/2005/8/layout/orgChart1"/>
    <dgm:cxn modelId="{E7A5B862-CE91-4022-8119-62218648C869}" type="presParOf" srcId="{8AE50535-4EAD-4874-B862-7589121B2A83}" destId="{4F92BFBC-3AA8-4D1C-B27C-3CC0D8A95136}" srcOrd="1" destOrd="0" presId="urn:microsoft.com/office/officeart/2005/8/layout/orgChart1"/>
    <dgm:cxn modelId="{793B54FD-3729-42B5-B115-1A072F8C4EEF}" type="presParOf" srcId="{D0932743-128A-4A27-A921-D900B00A05BF}" destId="{4FC65D83-1AFE-4387-B8BD-2400C331D694}" srcOrd="1" destOrd="0" presId="urn:microsoft.com/office/officeart/2005/8/layout/orgChart1"/>
    <dgm:cxn modelId="{B328194B-0388-4677-88ED-3C13C8693872}" type="presParOf" srcId="{D0932743-128A-4A27-A921-D900B00A05BF}" destId="{327BCC61-42DE-41B6-B0D6-8DF8CA3E096D}" srcOrd="2" destOrd="0" presId="urn:microsoft.com/office/officeart/2005/8/layout/orgChart1"/>
    <dgm:cxn modelId="{1DAB053E-0E02-4DAC-ABD1-4779B3485FC7}" type="presParOf" srcId="{BDDFAF70-517E-457B-B263-DC61DF62A814}" destId="{62D9D202-D254-40BA-AC12-779122CFE364}" srcOrd="2" destOrd="0" presId="urn:microsoft.com/office/officeart/2005/8/layout/orgChart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1C30B0-83C8-4EB2-BF03-EC659797EA23}" type="doc">
      <dgm:prSet loTypeId="urn:microsoft.com/office/officeart/2005/8/layout/process2" loCatId="process" qsTypeId="urn:microsoft.com/office/officeart/2005/8/quickstyle/simple1" qsCatId="simple" csTypeId="urn:microsoft.com/office/officeart/2005/8/colors/accent6_1" csCatId="accent6" phldr="1"/>
      <dgm:spPr/>
    </dgm:pt>
    <dgm:pt modelId="{0EB5B809-E0A7-4B55-ABCC-306C78AC8D01}">
      <dgm:prSet phldrT="[Κείμενο]"/>
      <dgm:spPr/>
      <dgm:t>
        <a:bodyPr/>
        <a:lstStyle/>
        <a:p>
          <a:r>
            <a:rPr lang="en-US" dirty="0" smtClean="0">
              <a:latin typeface="Century Gothic" pitchFamily="34" charset="0"/>
            </a:rPr>
            <a:t>x, y, z, t </a:t>
          </a:r>
          <a:endParaRPr lang="el-GR" dirty="0">
            <a:latin typeface="Century Gothic" pitchFamily="34" charset="0"/>
          </a:endParaRPr>
        </a:p>
      </dgm:t>
    </dgm:pt>
    <dgm:pt modelId="{6E1152CA-39E1-4A3C-A086-A2769BCF4F55}" type="parTrans" cxnId="{59294FE0-E81B-4B41-8F85-D9CFA88E58DA}">
      <dgm:prSet/>
      <dgm:spPr/>
      <dgm:t>
        <a:bodyPr/>
        <a:lstStyle/>
        <a:p>
          <a:endParaRPr lang="el-GR"/>
        </a:p>
      </dgm:t>
    </dgm:pt>
    <dgm:pt modelId="{330DE73C-8D6F-4EFA-9A61-AA55E248B13C}" type="sibTrans" cxnId="{59294FE0-E81B-4B41-8F85-D9CFA88E58DA}">
      <dgm:prSet/>
      <dgm:spPr/>
      <dgm:t>
        <a:bodyPr/>
        <a:lstStyle/>
        <a:p>
          <a:endParaRPr lang="el-GR"/>
        </a:p>
      </dgm:t>
    </dgm:pt>
    <dgm:pt modelId="{6EDF4B34-E21E-4D3E-8842-B1CC560A34E6}">
      <dgm:prSet phldrT="[Κείμενο]"/>
      <dgm:spPr/>
      <dgm:t>
        <a:bodyPr/>
        <a:lstStyle/>
        <a:p>
          <a:r>
            <a:rPr lang="da-DK" dirty="0" smtClean="0">
              <a:latin typeface="Century Gothic" pitchFamily="34" charset="0"/>
            </a:rPr>
            <a:t>Hidden Layer 1 (Dense + tanh) </a:t>
          </a:r>
          <a:endParaRPr lang="el-GR" dirty="0">
            <a:latin typeface="Century Gothic" pitchFamily="34" charset="0"/>
          </a:endParaRPr>
        </a:p>
      </dgm:t>
    </dgm:pt>
    <dgm:pt modelId="{F04076D1-F78A-40B4-9340-DB99D1E5239D}" type="parTrans" cxnId="{D0D04D2E-345A-4EF0-9933-E083F29DA670}">
      <dgm:prSet/>
      <dgm:spPr/>
      <dgm:t>
        <a:bodyPr/>
        <a:lstStyle/>
        <a:p>
          <a:endParaRPr lang="el-GR"/>
        </a:p>
      </dgm:t>
    </dgm:pt>
    <dgm:pt modelId="{7D8DDF0D-7F87-4C87-A44B-687D4143CB26}" type="sibTrans" cxnId="{D0D04D2E-345A-4EF0-9933-E083F29DA670}">
      <dgm:prSet/>
      <dgm:spPr/>
      <dgm:t>
        <a:bodyPr/>
        <a:lstStyle/>
        <a:p>
          <a:endParaRPr lang="el-GR"/>
        </a:p>
      </dgm:t>
    </dgm:pt>
    <dgm:pt modelId="{FF8B831D-A715-45E0-9BF9-57D9C9AEA535}">
      <dgm:prSet phldrT="[Κείμενο]"/>
      <dgm:spPr/>
      <dgm:t>
        <a:bodyPr/>
        <a:lstStyle/>
        <a:p>
          <a:r>
            <a:rPr lang="da-DK" dirty="0" smtClean="0">
              <a:latin typeface="Century Gothic" pitchFamily="34" charset="0"/>
            </a:rPr>
            <a:t>Hidden Layer 2 (Dense + tanh) </a:t>
          </a:r>
          <a:endParaRPr lang="el-GR" dirty="0">
            <a:latin typeface="Century Gothic" pitchFamily="34" charset="0"/>
          </a:endParaRPr>
        </a:p>
      </dgm:t>
    </dgm:pt>
    <dgm:pt modelId="{17C805EA-3567-4E3F-8F27-D060CA05CFE3}" type="parTrans" cxnId="{0C0A1DCA-C819-4C35-8429-568EB1143A6A}">
      <dgm:prSet/>
      <dgm:spPr/>
      <dgm:t>
        <a:bodyPr/>
        <a:lstStyle/>
        <a:p>
          <a:endParaRPr lang="el-GR"/>
        </a:p>
      </dgm:t>
    </dgm:pt>
    <dgm:pt modelId="{6E3C72E1-DFC9-4C89-A8E2-298FB2C89626}" type="sibTrans" cxnId="{0C0A1DCA-C819-4C35-8429-568EB1143A6A}">
      <dgm:prSet/>
      <dgm:spPr/>
      <dgm:t>
        <a:bodyPr/>
        <a:lstStyle/>
        <a:p>
          <a:endParaRPr lang="el-GR"/>
        </a:p>
      </dgm:t>
    </dgm:pt>
    <dgm:pt modelId="{10E00E73-1EE1-46F0-997E-53826C293A39}">
      <dgm:prSet phldrT="[Κείμενο]"/>
      <dgm:spPr/>
      <dgm:t>
        <a:bodyPr/>
        <a:lstStyle/>
        <a:p>
          <a:r>
            <a:rPr lang="en-US" dirty="0" smtClean="0">
              <a:latin typeface="Century Gothic" pitchFamily="34" charset="0"/>
            </a:rPr>
            <a:t>Output Layer (</a:t>
          </a:r>
          <a:r>
            <a:rPr lang="en-US" dirty="0" err="1" smtClean="0">
              <a:latin typeface="Century Gothic" pitchFamily="34" charset="0"/>
            </a:rPr>
            <a:t>u_x</a:t>
          </a:r>
          <a:r>
            <a:rPr lang="en-US" dirty="0" smtClean="0">
              <a:latin typeface="Century Gothic" pitchFamily="34" charset="0"/>
            </a:rPr>
            <a:t>, </a:t>
          </a:r>
          <a:r>
            <a:rPr lang="en-US" dirty="0" err="1" smtClean="0">
              <a:latin typeface="Century Gothic" pitchFamily="34" charset="0"/>
            </a:rPr>
            <a:t>u_y</a:t>
          </a:r>
          <a:r>
            <a:rPr lang="en-US" dirty="0" smtClean="0">
              <a:latin typeface="Century Gothic" pitchFamily="34" charset="0"/>
            </a:rPr>
            <a:t>, </a:t>
          </a:r>
          <a:r>
            <a:rPr lang="en-US" dirty="0" err="1" smtClean="0">
              <a:latin typeface="Century Gothic" pitchFamily="34" charset="0"/>
            </a:rPr>
            <a:t>u_z</a:t>
          </a:r>
          <a:r>
            <a:rPr lang="en-US" dirty="0" smtClean="0">
              <a:latin typeface="Century Gothic" pitchFamily="34" charset="0"/>
            </a:rPr>
            <a:t>)</a:t>
          </a:r>
          <a:endParaRPr lang="el-GR" dirty="0">
            <a:latin typeface="Century Gothic" pitchFamily="34" charset="0"/>
          </a:endParaRPr>
        </a:p>
      </dgm:t>
    </dgm:pt>
    <dgm:pt modelId="{5EC4882D-3890-4FC8-B734-92CD2650143A}" type="parTrans" cxnId="{439E5CBD-2DD0-4351-84E7-8B3A2C68D608}">
      <dgm:prSet/>
      <dgm:spPr/>
      <dgm:t>
        <a:bodyPr/>
        <a:lstStyle/>
        <a:p>
          <a:endParaRPr lang="el-GR"/>
        </a:p>
      </dgm:t>
    </dgm:pt>
    <dgm:pt modelId="{E793A4BE-C8A1-4C72-B16B-E09D521D9187}" type="sibTrans" cxnId="{439E5CBD-2DD0-4351-84E7-8B3A2C68D608}">
      <dgm:prSet/>
      <dgm:spPr/>
      <dgm:t>
        <a:bodyPr/>
        <a:lstStyle/>
        <a:p>
          <a:endParaRPr lang="el-GR"/>
        </a:p>
      </dgm:t>
    </dgm:pt>
    <dgm:pt modelId="{87D8CFB3-D7CF-4C10-9666-74A9939FC222}" type="pres">
      <dgm:prSet presAssocID="{0D1C30B0-83C8-4EB2-BF03-EC659797EA23}" presName="linearFlow" presStyleCnt="0">
        <dgm:presLayoutVars>
          <dgm:resizeHandles val="exact"/>
        </dgm:presLayoutVars>
      </dgm:prSet>
      <dgm:spPr/>
    </dgm:pt>
    <dgm:pt modelId="{38CA92F1-61D8-4282-BFEF-BA75F9F8882D}" type="pres">
      <dgm:prSet presAssocID="{0EB5B809-E0A7-4B55-ABCC-306C78AC8D0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A64EC216-177E-43E9-B671-3460D0969CCD}" type="pres">
      <dgm:prSet presAssocID="{330DE73C-8D6F-4EFA-9A61-AA55E248B13C}" presName="sibTrans" presStyleLbl="sibTrans2D1" presStyleIdx="0" presStyleCnt="3"/>
      <dgm:spPr/>
      <dgm:t>
        <a:bodyPr/>
        <a:lstStyle/>
        <a:p>
          <a:endParaRPr lang="el-GR"/>
        </a:p>
      </dgm:t>
    </dgm:pt>
    <dgm:pt modelId="{1A1539D6-07DE-4BC1-B01A-7CBC083296F6}" type="pres">
      <dgm:prSet presAssocID="{330DE73C-8D6F-4EFA-9A61-AA55E248B13C}" presName="connectorText" presStyleLbl="sibTrans2D1" presStyleIdx="0" presStyleCnt="3"/>
      <dgm:spPr/>
      <dgm:t>
        <a:bodyPr/>
        <a:lstStyle/>
        <a:p>
          <a:endParaRPr lang="el-GR"/>
        </a:p>
      </dgm:t>
    </dgm:pt>
    <dgm:pt modelId="{5C8087C1-50D1-4A22-8A6C-B82CFECE9D9C}" type="pres">
      <dgm:prSet presAssocID="{6EDF4B34-E21E-4D3E-8842-B1CC560A34E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3E988FE8-AC54-4A1D-AAAB-405108A29A03}" type="pres">
      <dgm:prSet presAssocID="{7D8DDF0D-7F87-4C87-A44B-687D4143CB26}" presName="sibTrans" presStyleLbl="sibTrans2D1" presStyleIdx="1" presStyleCnt="3"/>
      <dgm:spPr/>
      <dgm:t>
        <a:bodyPr/>
        <a:lstStyle/>
        <a:p>
          <a:endParaRPr lang="el-GR"/>
        </a:p>
      </dgm:t>
    </dgm:pt>
    <dgm:pt modelId="{85CECEB2-1694-4A59-98D5-85DD5B827073}" type="pres">
      <dgm:prSet presAssocID="{7D8DDF0D-7F87-4C87-A44B-687D4143CB26}" presName="connectorText" presStyleLbl="sibTrans2D1" presStyleIdx="1" presStyleCnt="3"/>
      <dgm:spPr/>
      <dgm:t>
        <a:bodyPr/>
        <a:lstStyle/>
        <a:p>
          <a:endParaRPr lang="el-GR"/>
        </a:p>
      </dgm:t>
    </dgm:pt>
    <dgm:pt modelId="{1A37DDCA-77B3-40C0-8816-4BDCF86B769F}" type="pres">
      <dgm:prSet presAssocID="{FF8B831D-A715-45E0-9BF9-57D9C9AEA53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2C152B53-2123-4BBB-9C68-93DFCAFD9CB0}" type="pres">
      <dgm:prSet presAssocID="{6E3C72E1-DFC9-4C89-A8E2-298FB2C89626}" presName="sibTrans" presStyleLbl="sibTrans2D1" presStyleIdx="2" presStyleCnt="3"/>
      <dgm:spPr/>
      <dgm:t>
        <a:bodyPr/>
        <a:lstStyle/>
        <a:p>
          <a:endParaRPr lang="el-GR"/>
        </a:p>
      </dgm:t>
    </dgm:pt>
    <dgm:pt modelId="{DCA6F41B-8293-44BD-8324-06673BFE19C8}" type="pres">
      <dgm:prSet presAssocID="{6E3C72E1-DFC9-4C89-A8E2-298FB2C89626}" presName="connectorText" presStyleLbl="sibTrans2D1" presStyleIdx="2" presStyleCnt="3"/>
      <dgm:spPr/>
      <dgm:t>
        <a:bodyPr/>
        <a:lstStyle/>
        <a:p>
          <a:endParaRPr lang="el-GR"/>
        </a:p>
      </dgm:t>
    </dgm:pt>
    <dgm:pt modelId="{F5A9A115-04A4-4728-ACD0-5EDCE12D882D}" type="pres">
      <dgm:prSet presAssocID="{10E00E73-1EE1-46F0-997E-53826C293A3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</dgm:ptLst>
  <dgm:cxnLst>
    <dgm:cxn modelId="{3140789D-3B21-4929-9BCF-2E56E781F5AD}" type="presOf" srcId="{0D1C30B0-83C8-4EB2-BF03-EC659797EA23}" destId="{87D8CFB3-D7CF-4C10-9666-74A9939FC222}" srcOrd="0" destOrd="0" presId="urn:microsoft.com/office/officeart/2005/8/layout/process2"/>
    <dgm:cxn modelId="{1EABFE57-ECB6-4EC8-98B8-2742252DBC76}" type="presOf" srcId="{6EDF4B34-E21E-4D3E-8842-B1CC560A34E6}" destId="{5C8087C1-50D1-4A22-8A6C-B82CFECE9D9C}" srcOrd="0" destOrd="0" presId="urn:microsoft.com/office/officeart/2005/8/layout/process2"/>
    <dgm:cxn modelId="{3F279BB0-1651-407E-9A60-B2106DEFDDC6}" type="presOf" srcId="{FF8B831D-A715-45E0-9BF9-57D9C9AEA535}" destId="{1A37DDCA-77B3-40C0-8816-4BDCF86B769F}" srcOrd="0" destOrd="0" presId="urn:microsoft.com/office/officeart/2005/8/layout/process2"/>
    <dgm:cxn modelId="{2EEB36D3-C824-4C7D-8B6D-CB191F563876}" type="presOf" srcId="{7D8DDF0D-7F87-4C87-A44B-687D4143CB26}" destId="{3E988FE8-AC54-4A1D-AAAB-405108A29A03}" srcOrd="0" destOrd="0" presId="urn:microsoft.com/office/officeart/2005/8/layout/process2"/>
    <dgm:cxn modelId="{FD33A8D9-0A23-4270-8587-E80A0812A568}" type="presOf" srcId="{0EB5B809-E0A7-4B55-ABCC-306C78AC8D01}" destId="{38CA92F1-61D8-4282-BFEF-BA75F9F8882D}" srcOrd="0" destOrd="0" presId="urn:microsoft.com/office/officeart/2005/8/layout/process2"/>
    <dgm:cxn modelId="{3495FCD2-65DC-46A7-ACA4-87818603C71F}" type="presOf" srcId="{6E3C72E1-DFC9-4C89-A8E2-298FB2C89626}" destId="{2C152B53-2123-4BBB-9C68-93DFCAFD9CB0}" srcOrd="0" destOrd="0" presId="urn:microsoft.com/office/officeart/2005/8/layout/process2"/>
    <dgm:cxn modelId="{067BAF7B-0600-49F3-B0DF-5097C4E5D437}" type="presOf" srcId="{7D8DDF0D-7F87-4C87-A44B-687D4143CB26}" destId="{85CECEB2-1694-4A59-98D5-85DD5B827073}" srcOrd="1" destOrd="0" presId="urn:microsoft.com/office/officeart/2005/8/layout/process2"/>
    <dgm:cxn modelId="{0C9B97BB-6698-47A4-9743-44201795262D}" type="presOf" srcId="{330DE73C-8D6F-4EFA-9A61-AA55E248B13C}" destId="{1A1539D6-07DE-4BC1-B01A-7CBC083296F6}" srcOrd="1" destOrd="0" presId="urn:microsoft.com/office/officeart/2005/8/layout/process2"/>
    <dgm:cxn modelId="{59294FE0-E81B-4B41-8F85-D9CFA88E58DA}" srcId="{0D1C30B0-83C8-4EB2-BF03-EC659797EA23}" destId="{0EB5B809-E0A7-4B55-ABCC-306C78AC8D01}" srcOrd="0" destOrd="0" parTransId="{6E1152CA-39E1-4A3C-A086-A2769BCF4F55}" sibTransId="{330DE73C-8D6F-4EFA-9A61-AA55E248B13C}"/>
    <dgm:cxn modelId="{0C0A1DCA-C819-4C35-8429-568EB1143A6A}" srcId="{0D1C30B0-83C8-4EB2-BF03-EC659797EA23}" destId="{FF8B831D-A715-45E0-9BF9-57D9C9AEA535}" srcOrd="2" destOrd="0" parTransId="{17C805EA-3567-4E3F-8F27-D060CA05CFE3}" sibTransId="{6E3C72E1-DFC9-4C89-A8E2-298FB2C89626}"/>
    <dgm:cxn modelId="{D0D04D2E-345A-4EF0-9933-E083F29DA670}" srcId="{0D1C30B0-83C8-4EB2-BF03-EC659797EA23}" destId="{6EDF4B34-E21E-4D3E-8842-B1CC560A34E6}" srcOrd="1" destOrd="0" parTransId="{F04076D1-F78A-40B4-9340-DB99D1E5239D}" sibTransId="{7D8DDF0D-7F87-4C87-A44B-687D4143CB26}"/>
    <dgm:cxn modelId="{439E5CBD-2DD0-4351-84E7-8B3A2C68D608}" srcId="{0D1C30B0-83C8-4EB2-BF03-EC659797EA23}" destId="{10E00E73-1EE1-46F0-997E-53826C293A39}" srcOrd="3" destOrd="0" parTransId="{5EC4882D-3890-4FC8-B734-92CD2650143A}" sibTransId="{E793A4BE-C8A1-4C72-B16B-E09D521D9187}"/>
    <dgm:cxn modelId="{011E321F-C53E-4C1D-850B-85B5C1A4A7A7}" type="presOf" srcId="{330DE73C-8D6F-4EFA-9A61-AA55E248B13C}" destId="{A64EC216-177E-43E9-B671-3460D0969CCD}" srcOrd="0" destOrd="0" presId="urn:microsoft.com/office/officeart/2005/8/layout/process2"/>
    <dgm:cxn modelId="{1F6ABAF6-B997-4238-A985-44548C98847C}" type="presOf" srcId="{6E3C72E1-DFC9-4C89-A8E2-298FB2C89626}" destId="{DCA6F41B-8293-44BD-8324-06673BFE19C8}" srcOrd="1" destOrd="0" presId="urn:microsoft.com/office/officeart/2005/8/layout/process2"/>
    <dgm:cxn modelId="{AECD488C-0EF7-40D0-875C-707811AA2356}" type="presOf" srcId="{10E00E73-1EE1-46F0-997E-53826C293A39}" destId="{F5A9A115-04A4-4728-ACD0-5EDCE12D882D}" srcOrd="0" destOrd="0" presId="urn:microsoft.com/office/officeart/2005/8/layout/process2"/>
    <dgm:cxn modelId="{8053EA6A-5DC7-4A7F-9D37-E4B14582FB36}" type="presParOf" srcId="{87D8CFB3-D7CF-4C10-9666-74A9939FC222}" destId="{38CA92F1-61D8-4282-BFEF-BA75F9F8882D}" srcOrd="0" destOrd="0" presId="urn:microsoft.com/office/officeart/2005/8/layout/process2"/>
    <dgm:cxn modelId="{BE279183-2201-4B35-8D7C-E4099F1F2371}" type="presParOf" srcId="{87D8CFB3-D7CF-4C10-9666-74A9939FC222}" destId="{A64EC216-177E-43E9-B671-3460D0969CCD}" srcOrd="1" destOrd="0" presId="urn:microsoft.com/office/officeart/2005/8/layout/process2"/>
    <dgm:cxn modelId="{3F8E5290-5BA9-46BA-B293-B469F034731A}" type="presParOf" srcId="{A64EC216-177E-43E9-B671-3460D0969CCD}" destId="{1A1539D6-07DE-4BC1-B01A-7CBC083296F6}" srcOrd="0" destOrd="0" presId="urn:microsoft.com/office/officeart/2005/8/layout/process2"/>
    <dgm:cxn modelId="{41BBC85F-E86D-45EC-BCE2-AF27945EEE1A}" type="presParOf" srcId="{87D8CFB3-D7CF-4C10-9666-74A9939FC222}" destId="{5C8087C1-50D1-4A22-8A6C-B82CFECE9D9C}" srcOrd="2" destOrd="0" presId="urn:microsoft.com/office/officeart/2005/8/layout/process2"/>
    <dgm:cxn modelId="{30DC3D39-6B26-494A-9F20-F6E5EA7A2167}" type="presParOf" srcId="{87D8CFB3-D7CF-4C10-9666-74A9939FC222}" destId="{3E988FE8-AC54-4A1D-AAAB-405108A29A03}" srcOrd="3" destOrd="0" presId="urn:microsoft.com/office/officeart/2005/8/layout/process2"/>
    <dgm:cxn modelId="{559BE5E5-65B6-47BB-893E-1B2F19C8D611}" type="presParOf" srcId="{3E988FE8-AC54-4A1D-AAAB-405108A29A03}" destId="{85CECEB2-1694-4A59-98D5-85DD5B827073}" srcOrd="0" destOrd="0" presId="urn:microsoft.com/office/officeart/2005/8/layout/process2"/>
    <dgm:cxn modelId="{07B6C155-FD9A-4986-9DF0-64193C9613B7}" type="presParOf" srcId="{87D8CFB3-D7CF-4C10-9666-74A9939FC222}" destId="{1A37DDCA-77B3-40C0-8816-4BDCF86B769F}" srcOrd="4" destOrd="0" presId="urn:microsoft.com/office/officeart/2005/8/layout/process2"/>
    <dgm:cxn modelId="{8DC44FC6-4A28-4BB0-8604-05D4103AB937}" type="presParOf" srcId="{87D8CFB3-D7CF-4C10-9666-74A9939FC222}" destId="{2C152B53-2123-4BBB-9C68-93DFCAFD9CB0}" srcOrd="5" destOrd="0" presId="urn:microsoft.com/office/officeart/2005/8/layout/process2"/>
    <dgm:cxn modelId="{B3872401-2A3E-45DA-9E6D-FDFE467D68D1}" type="presParOf" srcId="{2C152B53-2123-4BBB-9C68-93DFCAFD9CB0}" destId="{DCA6F41B-8293-44BD-8324-06673BFE19C8}" srcOrd="0" destOrd="0" presId="urn:microsoft.com/office/officeart/2005/8/layout/process2"/>
    <dgm:cxn modelId="{2E1C03CB-3A29-4570-9EDC-446CF10F8AA1}" type="presParOf" srcId="{87D8CFB3-D7CF-4C10-9666-74A9939FC222}" destId="{F5A9A115-04A4-4728-ACD0-5EDCE12D882D}" srcOrd="6" destOrd="0" presId="urn:microsoft.com/office/officeart/2005/8/layout/process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1C30B0-83C8-4EB2-BF03-EC659797EA23}" type="doc">
      <dgm:prSet loTypeId="urn:microsoft.com/office/officeart/2005/8/layout/process2" loCatId="process" qsTypeId="urn:microsoft.com/office/officeart/2005/8/quickstyle/simple1" qsCatId="simple" csTypeId="urn:microsoft.com/office/officeart/2005/8/colors/accent6_1" csCatId="accent6" phldr="1"/>
      <dgm:spPr/>
    </dgm:pt>
    <dgm:pt modelId="{0EB5B809-E0A7-4B55-ABCC-306C78AC8D01}">
      <dgm:prSet phldrT="[Κείμενο]"/>
      <dgm:spPr/>
      <dgm:t>
        <a:bodyPr/>
        <a:lstStyle/>
        <a:p>
          <a:r>
            <a:rPr lang="en-US" smtClean="0">
              <a:latin typeface="Century Gothic" pitchFamily="34" charset="0"/>
            </a:rPr>
            <a:t>Total Loss</a:t>
          </a:r>
          <a:endParaRPr lang="el-GR" dirty="0">
            <a:latin typeface="Century Gothic" pitchFamily="34" charset="0"/>
          </a:endParaRPr>
        </a:p>
      </dgm:t>
    </dgm:pt>
    <dgm:pt modelId="{6E1152CA-39E1-4A3C-A086-A2769BCF4F55}" type="parTrans" cxnId="{59294FE0-E81B-4B41-8F85-D9CFA88E58DA}">
      <dgm:prSet/>
      <dgm:spPr/>
      <dgm:t>
        <a:bodyPr/>
        <a:lstStyle/>
        <a:p>
          <a:endParaRPr lang="el-GR"/>
        </a:p>
      </dgm:t>
    </dgm:pt>
    <dgm:pt modelId="{330DE73C-8D6F-4EFA-9A61-AA55E248B13C}" type="sibTrans" cxnId="{59294FE0-E81B-4B41-8F85-D9CFA88E58DA}">
      <dgm:prSet/>
      <dgm:spPr/>
      <dgm:t>
        <a:bodyPr/>
        <a:lstStyle/>
        <a:p>
          <a:endParaRPr lang="el-GR"/>
        </a:p>
      </dgm:t>
    </dgm:pt>
    <dgm:pt modelId="{6EDF4B34-E21E-4D3E-8842-B1CC560A34E6}">
      <dgm:prSet phldrT="[Κείμενο]"/>
      <dgm:spPr/>
      <dgm:t>
        <a:bodyPr/>
        <a:lstStyle/>
        <a:p>
          <a:r>
            <a:rPr lang="en-US" dirty="0" smtClean="0">
              <a:latin typeface="Century Gothic" pitchFamily="34" charset="0"/>
            </a:rPr>
            <a:t>  Model weight update</a:t>
          </a:r>
          <a:endParaRPr lang="el-GR" dirty="0">
            <a:latin typeface="Century Gothic" pitchFamily="34" charset="0"/>
          </a:endParaRPr>
        </a:p>
      </dgm:t>
    </dgm:pt>
    <dgm:pt modelId="{F04076D1-F78A-40B4-9340-DB99D1E5239D}" type="parTrans" cxnId="{D0D04D2E-345A-4EF0-9933-E083F29DA670}">
      <dgm:prSet/>
      <dgm:spPr/>
      <dgm:t>
        <a:bodyPr/>
        <a:lstStyle/>
        <a:p>
          <a:endParaRPr lang="el-GR"/>
        </a:p>
      </dgm:t>
    </dgm:pt>
    <dgm:pt modelId="{7D8DDF0D-7F87-4C87-A44B-687D4143CB26}" type="sibTrans" cxnId="{D0D04D2E-345A-4EF0-9933-E083F29DA670}">
      <dgm:prSet/>
      <dgm:spPr/>
      <dgm:t>
        <a:bodyPr/>
        <a:lstStyle/>
        <a:p>
          <a:endParaRPr lang="el-GR"/>
        </a:p>
      </dgm:t>
    </dgm:pt>
    <dgm:pt modelId="{87D8CFB3-D7CF-4C10-9666-74A9939FC222}" type="pres">
      <dgm:prSet presAssocID="{0D1C30B0-83C8-4EB2-BF03-EC659797EA23}" presName="linearFlow" presStyleCnt="0">
        <dgm:presLayoutVars>
          <dgm:resizeHandles val="exact"/>
        </dgm:presLayoutVars>
      </dgm:prSet>
      <dgm:spPr/>
    </dgm:pt>
    <dgm:pt modelId="{38CA92F1-61D8-4282-BFEF-BA75F9F8882D}" type="pres">
      <dgm:prSet presAssocID="{0EB5B809-E0A7-4B55-ABCC-306C78AC8D01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A64EC216-177E-43E9-B671-3460D0969CCD}" type="pres">
      <dgm:prSet presAssocID="{330DE73C-8D6F-4EFA-9A61-AA55E248B13C}" presName="sibTrans" presStyleLbl="sibTrans2D1" presStyleIdx="0" presStyleCnt="1"/>
      <dgm:spPr/>
      <dgm:t>
        <a:bodyPr/>
        <a:lstStyle/>
        <a:p>
          <a:endParaRPr lang="el-GR"/>
        </a:p>
      </dgm:t>
    </dgm:pt>
    <dgm:pt modelId="{1A1539D6-07DE-4BC1-B01A-7CBC083296F6}" type="pres">
      <dgm:prSet presAssocID="{330DE73C-8D6F-4EFA-9A61-AA55E248B13C}" presName="connectorText" presStyleLbl="sibTrans2D1" presStyleIdx="0" presStyleCnt="1"/>
      <dgm:spPr/>
      <dgm:t>
        <a:bodyPr/>
        <a:lstStyle/>
        <a:p>
          <a:endParaRPr lang="el-GR"/>
        </a:p>
      </dgm:t>
    </dgm:pt>
    <dgm:pt modelId="{5C8087C1-50D1-4A22-8A6C-B82CFECE9D9C}" type="pres">
      <dgm:prSet presAssocID="{6EDF4B34-E21E-4D3E-8842-B1CC560A34E6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</dgm:ptLst>
  <dgm:cxnLst>
    <dgm:cxn modelId="{280C560B-B4D5-4C25-8268-AB89B7CA9EA7}" type="presOf" srcId="{330DE73C-8D6F-4EFA-9A61-AA55E248B13C}" destId="{1A1539D6-07DE-4BC1-B01A-7CBC083296F6}" srcOrd="1" destOrd="0" presId="urn:microsoft.com/office/officeart/2005/8/layout/process2"/>
    <dgm:cxn modelId="{53FB6974-0C24-42DD-84E8-38C0C9A32EDE}" type="presOf" srcId="{0EB5B809-E0A7-4B55-ABCC-306C78AC8D01}" destId="{38CA92F1-61D8-4282-BFEF-BA75F9F8882D}" srcOrd="0" destOrd="0" presId="urn:microsoft.com/office/officeart/2005/8/layout/process2"/>
    <dgm:cxn modelId="{05EFC95A-5A4C-48DD-B162-084D61A562D9}" type="presOf" srcId="{330DE73C-8D6F-4EFA-9A61-AA55E248B13C}" destId="{A64EC216-177E-43E9-B671-3460D0969CCD}" srcOrd="0" destOrd="0" presId="urn:microsoft.com/office/officeart/2005/8/layout/process2"/>
    <dgm:cxn modelId="{59294FE0-E81B-4B41-8F85-D9CFA88E58DA}" srcId="{0D1C30B0-83C8-4EB2-BF03-EC659797EA23}" destId="{0EB5B809-E0A7-4B55-ABCC-306C78AC8D01}" srcOrd="0" destOrd="0" parTransId="{6E1152CA-39E1-4A3C-A086-A2769BCF4F55}" sibTransId="{330DE73C-8D6F-4EFA-9A61-AA55E248B13C}"/>
    <dgm:cxn modelId="{D0D04D2E-345A-4EF0-9933-E083F29DA670}" srcId="{0D1C30B0-83C8-4EB2-BF03-EC659797EA23}" destId="{6EDF4B34-E21E-4D3E-8842-B1CC560A34E6}" srcOrd="1" destOrd="0" parTransId="{F04076D1-F78A-40B4-9340-DB99D1E5239D}" sibTransId="{7D8DDF0D-7F87-4C87-A44B-687D4143CB26}"/>
    <dgm:cxn modelId="{28178FB9-5599-4020-894D-2572F9DB16ED}" type="presOf" srcId="{0D1C30B0-83C8-4EB2-BF03-EC659797EA23}" destId="{87D8CFB3-D7CF-4C10-9666-74A9939FC222}" srcOrd="0" destOrd="0" presId="urn:microsoft.com/office/officeart/2005/8/layout/process2"/>
    <dgm:cxn modelId="{AD6B0298-75A5-4437-963A-73DBF4CABD02}" type="presOf" srcId="{6EDF4B34-E21E-4D3E-8842-B1CC560A34E6}" destId="{5C8087C1-50D1-4A22-8A6C-B82CFECE9D9C}" srcOrd="0" destOrd="0" presId="urn:microsoft.com/office/officeart/2005/8/layout/process2"/>
    <dgm:cxn modelId="{82D1B7A2-448A-4307-8FDA-19D9818BF5F0}" type="presParOf" srcId="{87D8CFB3-D7CF-4C10-9666-74A9939FC222}" destId="{38CA92F1-61D8-4282-BFEF-BA75F9F8882D}" srcOrd="0" destOrd="0" presId="urn:microsoft.com/office/officeart/2005/8/layout/process2"/>
    <dgm:cxn modelId="{168F2935-8A00-4959-8E99-14DC64468048}" type="presParOf" srcId="{87D8CFB3-D7CF-4C10-9666-74A9939FC222}" destId="{A64EC216-177E-43E9-B671-3460D0969CCD}" srcOrd="1" destOrd="0" presId="urn:microsoft.com/office/officeart/2005/8/layout/process2"/>
    <dgm:cxn modelId="{443B0E11-389C-4733-8891-328B9580985D}" type="presParOf" srcId="{A64EC216-177E-43E9-B671-3460D0969CCD}" destId="{1A1539D6-07DE-4BC1-B01A-7CBC083296F6}" srcOrd="0" destOrd="0" presId="urn:microsoft.com/office/officeart/2005/8/layout/process2"/>
    <dgm:cxn modelId="{F960C8EF-0F7B-464B-A0D2-54A8EB666045}" type="presParOf" srcId="{87D8CFB3-D7CF-4C10-9666-74A9939FC222}" destId="{5C8087C1-50D1-4A22-8A6C-B82CFECE9D9C}" srcOrd="2" destOrd="0" presId="urn:microsoft.com/office/officeart/2005/8/layout/process2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1C30B0-83C8-4EB2-BF03-EC659797EA23}" type="doc">
      <dgm:prSet loTypeId="urn:microsoft.com/office/officeart/2005/8/layout/process5" loCatId="process" qsTypeId="urn:microsoft.com/office/officeart/2005/8/quickstyle/simple1" qsCatId="simple" csTypeId="urn:microsoft.com/office/officeart/2005/8/colors/accent6_1" csCatId="accent6" phldr="1"/>
      <dgm:spPr/>
    </dgm:pt>
    <dgm:pt modelId="{56D238F8-3506-465D-8176-67CBB5FCE9FE}">
      <dgm:prSet custT="1"/>
      <dgm:spPr/>
      <dgm:t>
        <a:bodyPr/>
        <a:lstStyle/>
        <a:p>
          <a:r>
            <a:rPr lang="en-US" sz="1400" smtClean="0">
              <a:latin typeface="Century Gothic" pitchFamily="34" charset="0"/>
            </a:rPr>
            <a:t>Excel File Input  </a:t>
          </a:r>
          <a:endParaRPr lang="el-GR" sz="1400" dirty="0" smtClean="0">
            <a:latin typeface="Century Gothic" pitchFamily="34" charset="0"/>
          </a:endParaRPr>
        </a:p>
      </dgm:t>
    </dgm:pt>
    <dgm:pt modelId="{E1C87339-0BAE-47E2-B4A7-E366AE19636E}" type="parTrans" cxnId="{57237340-1EFE-493F-8E8D-AC6EB104DC3D}">
      <dgm:prSet/>
      <dgm:spPr/>
      <dgm:t>
        <a:bodyPr/>
        <a:lstStyle/>
        <a:p>
          <a:endParaRPr lang="el-GR" sz="1400"/>
        </a:p>
      </dgm:t>
    </dgm:pt>
    <dgm:pt modelId="{EF6BF4F9-ACAF-4541-AB32-DBB9DF4A4F91}" type="sibTrans" cxnId="{57237340-1EFE-493F-8E8D-AC6EB104DC3D}">
      <dgm:prSet custT="1"/>
      <dgm:spPr/>
      <dgm:t>
        <a:bodyPr/>
        <a:lstStyle/>
        <a:p>
          <a:endParaRPr lang="el-GR" sz="1400"/>
        </a:p>
      </dgm:t>
    </dgm:pt>
    <dgm:pt modelId="{2FCF4FB8-EC49-4681-A00F-BEE19E1B6650}">
      <dgm:prSet custT="1"/>
      <dgm:spPr/>
      <dgm:t>
        <a:bodyPr/>
        <a:lstStyle/>
        <a:p>
          <a:r>
            <a:rPr lang="en-US" sz="1400" dirty="0" smtClean="0">
              <a:latin typeface="Century Gothic" pitchFamily="34" charset="0"/>
            </a:rPr>
            <a:t>Data Preprocessing (normalize, reshape) </a:t>
          </a:r>
          <a:endParaRPr lang="el-GR" sz="1400" dirty="0" smtClean="0">
            <a:latin typeface="Century Gothic" pitchFamily="34" charset="0"/>
          </a:endParaRPr>
        </a:p>
      </dgm:t>
    </dgm:pt>
    <dgm:pt modelId="{3BF653D4-410B-42AA-B622-CA3D8742AD34}" type="parTrans" cxnId="{8839CCD0-CAD0-4AA2-923A-D1F731D0CE42}">
      <dgm:prSet/>
      <dgm:spPr/>
      <dgm:t>
        <a:bodyPr/>
        <a:lstStyle/>
        <a:p>
          <a:endParaRPr lang="el-GR" sz="1400"/>
        </a:p>
      </dgm:t>
    </dgm:pt>
    <dgm:pt modelId="{B497DA66-01B8-4C46-979A-2FAF71DE344C}" type="sibTrans" cxnId="{8839CCD0-CAD0-4AA2-923A-D1F731D0CE42}">
      <dgm:prSet custT="1"/>
      <dgm:spPr/>
      <dgm:t>
        <a:bodyPr/>
        <a:lstStyle/>
        <a:p>
          <a:endParaRPr lang="el-GR" sz="1400"/>
        </a:p>
      </dgm:t>
    </dgm:pt>
    <dgm:pt modelId="{B118A03B-6FE4-4550-A8EC-FD1C45852609}">
      <dgm:prSet custT="1"/>
      <dgm:spPr/>
      <dgm:t>
        <a:bodyPr/>
        <a:lstStyle/>
        <a:p>
          <a:r>
            <a:rPr lang="en-US" sz="1400" dirty="0" smtClean="0">
              <a:latin typeface="Century Gothic" pitchFamily="34" charset="0"/>
            </a:rPr>
            <a:t>Define PDE (Navier–Cauchy) </a:t>
          </a:r>
          <a:endParaRPr lang="el-GR" sz="1400" dirty="0" smtClean="0">
            <a:latin typeface="Century Gothic" pitchFamily="34" charset="0"/>
          </a:endParaRPr>
        </a:p>
      </dgm:t>
    </dgm:pt>
    <dgm:pt modelId="{FE594215-A0A2-42E5-8D7E-421FD3E57BE3}" type="parTrans" cxnId="{71680B57-B3E7-45FC-B0D4-84F0DF2C7DB5}">
      <dgm:prSet/>
      <dgm:spPr/>
      <dgm:t>
        <a:bodyPr/>
        <a:lstStyle/>
        <a:p>
          <a:endParaRPr lang="el-GR" sz="1400"/>
        </a:p>
      </dgm:t>
    </dgm:pt>
    <dgm:pt modelId="{DAFCAE81-AFB1-4DBF-97D8-A51FBCBACA46}" type="sibTrans" cxnId="{71680B57-B3E7-45FC-B0D4-84F0DF2C7DB5}">
      <dgm:prSet custT="1"/>
      <dgm:spPr/>
      <dgm:t>
        <a:bodyPr/>
        <a:lstStyle/>
        <a:p>
          <a:endParaRPr lang="el-GR" sz="1400"/>
        </a:p>
      </dgm:t>
    </dgm:pt>
    <dgm:pt modelId="{22C61285-B401-470F-AB4E-BDF7BF6476F7}">
      <dgm:prSet custT="1"/>
      <dgm:spPr/>
      <dgm:t>
        <a:bodyPr/>
        <a:lstStyle/>
        <a:p>
          <a:r>
            <a:rPr lang="en-US" sz="1400" dirty="0" smtClean="0">
              <a:latin typeface="Century Gothic" pitchFamily="34" charset="0"/>
            </a:rPr>
            <a:t>Define PINN Architecture (x,y,z,t → u_x,u_y,u_z)</a:t>
          </a:r>
          <a:endParaRPr lang="el-GR" sz="1400" dirty="0" smtClean="0">
            <a:latin typeface="Century Gothic" pitchFamily="34" charset="0"/>
          </a:endParaRPr>
        </a:p>
      </dgm:t>
    </dgm:pt>
    <dgm:pt modelId="{0B017F49-07CD-40E7-B1D5-7B9A23ACCA95}" type="parTrans" cxnId="{58E86C8E-5BDE-49F6-B2EA-02FF3B1FC383}">
      <dgm:prSet/>
      <dgm:spPr/>
      <dgm:t>
        <a:bodyPr/>
        <a:lstStyle/>
        <a:p>
          <a:endParaRPr lang="el-GR" sz="1400"/>
        </a:p>
      </dgm:t>
    </dgm:pt>
    <dgm:pt modelId="{90217D10-77CD-4AF3-BB59-3C72A028DB9B}" type="sibTrans" cxnId="{58E86C8E-5BDE-49F6-B2EA-02FF3B1FC383}">
      <dgm:prSet custT="1"/>
      <dgm:spPr/>
      <dgm:t>
        <a:bodyPr/>
        <a:lstStyle/>
        <a:p>
          <a:endParaRPr lang="el-GR" sz="1400"/>
        </a:p>
      </dgm:t>
    </dgm:pt>
    <dgm:pt modelId="{383DCB01-6252-4452-9E5E-A87B998C569C}">
      <dgm:prSet custT="1"/>
      <dgm:spPr/>
      <dgm:t>
        <a:bodyPr/>
        <a:lstStyle/>
        <a:p>
          <a:r>
            <a:rPr lang="en-US" sz="1400" dirty="0" smtClean="0">
              <a:latin typeface="Century Gothic" pitchFamily="34" charset="0"/>
            </a:rPr>
            <a:t>Build Loss Components: </a:t>
          </a:r>
          <a:br>
            <a:rPr lang="en-US" sz="1400" dirty="0" smtClean="0">
              <a:latin typeface="Century Gothic" pitchFamily="34" charset="0"/>
            </a:rPr>
          </a:br>
          <a:r>
            <a:rPr lang="en-US" sz="1400" dirty="0" smtClean="0">
              <a:latin typeface="Century Gothic" pitchFamily="34" charset="0"/>
            </a:rPr>
            <a:t>- Data</a:t>
          </a:r>
          <a:br>
            <a:rPr lang="en-US" sz="1400" dirty="0" smtClean="0">
              <a:latin typeface="Century Gothic" pitchFamily="34" charset="0"/>
            </a:rPr>
          </a:br>
          <a:r>
            <a:rPr lang="en-US" sz="1400" dirty="0" smtClean="0">
              <a:latin typeface="Century Gothic" pitchFamily="34" charset="0"/>
            </a:rPr>
            <a:t>- Physics (PDE Residuals)</a:t>
          </a:r>
          <a:br>
            <a:rPr lang="en-US" sz="1400" dirty="0" smtClean="0">
              <a:latin typeface="Century Gothic" pitchFamily="34" charset="0"/>
            </a:rPr>
          </a:br>
          <a:r>
            <a:rPr lang="en-US" sz="1400" dirty="0" smtClean="0">
              <a:latin typeface="Century Gothic" pitchFamily="34" charset="0"/>
            </a:rPr>
            <a:t>- Boundary Conditions </a:t>
          </a:r>
          <a:br>
            <a:rPr lang="en-US" sz="1400" dirty="0" smtClean="0">
              <a:latin typeface="Century Gothic" pitchFamily="34" charset="0"/>
            </a:rPr>
          </a:br>
          <a:r>
            <a:rPr lang="en-US" sz="1400" dirty="0" smtClean="0">
              <a:latin typeface="Century Gothic" pitchFamily="34" charset="0"/>
            </a:rPr>
            <a:t>- A Priori Constraints </a:t>
          </a:r>
          <a:endParaRPr lang="el-GR" sz="1400" dirty="0" smtClean="0">
            <a:latin typeface="Century Gothic" pitchFamily="34" charset="0"/>
          </a:endParaRPr>
        </a:p>
      </dgm:t>
    </dgm:pt>
    <dgm:pt modelId="{6F7E16CB-A1BC-486C-BE2F-D073285AE65A}" type="parTrans" cxnId="{D440468B-7795-4B03-878D-91C6CB34A974}">
      <dgm:prSet/>
      <dgm:spPr/>
      <dgm:t>
        <a:bodyPr/>
        <a:lstStyle/>
        <a:p>
          <a:endParaRPr lang="el-GR" sz="1400"/>
        </a:p>
      </dgm:t>
    </dgm:pt>
    <dgm:pt modelId="{58052C85-30F4-4612-9BB7-646C04690654}" type="sibTrans" cxnId="{D440468B-7795-4B03-878D-91C6CB34A974}">
      <dgm:prSet custT="1"/>
      <dgm:spPr/>
      <dgm:t>
        <a:bodyPr/>
        <a:lstStyle/>
        <a:p>
          <a:endParaRPr lang="el-GR" sz="1400"/>
        </a:p>
      </dgm:t>
    </dgm:pt>
    <dgm:pt modelId="{9AD69F17-4E24-4311-B5D4-422C366A2AD2}">
      <dgm:prSet custT="1"/>
      <dgm:spPr/>
      <dgm:t>
        <a:bodyPr/>
        <a:lstStyle/>
        <a:p>
          <a:r>
            <a:rPr lang="en-US" sz="1400" dirty="0" smtClean="0">
              <a:latin typeface="Century Gothic" pitchFamily="34" charset="0"/>
            </a:rPr>
            <a:t>Model Compilation </a:t>
          </a:r>
          <a:endParaRPr lang="el-GR" sz="1400" dirty="0" smtClean="0">
            <a:latin typeface="Century Gothic" pitchFamily="34" charset="0"/>
          </a:endParaRPr>
        </a:p>
      </dgm:t>
    </dgm:pt>
    <dgm:pt modelId="{C1B91201-7C64-4490-B4A4-7F361ADC4666}" type="parTrans" cxnId="{0CA4F197-A28E-4C8F-847A-7A3ACAC303C0}">
      <dgm:prSet/>
      <dgm:spPr/>
      <dgm:t>
        <a:bodyPr/>
        <a:lstStyle/>
        <a:p>
          <a:endParaRPr lang="el-GR" sz="1400"/>
        </a:p>
      </dgm:t>
    </dgm:pt>
    <dgm:pt modelId="{FA712550-AFC3-4106-90D9-5A24E18F72F1}" type="sibTrans" cxnId="{0CA4F197-A28E-4C8F-847A-7A3ACAC303C0}">
      <dgm:prSet custT="1"/>
      <dgm:spPr/>
      <dgm:t>
        <a:bodyPr/>
        <a:lstStyle/>
        <a:p>
          <a:endParaRPr lang="el-GR" sz="1400"/>
        </a:p>
      </dgm:t>
    </dgm:pt>
    <dgm:pt modelId="{A4DBD52C-83EE-4900-A597-351127A01C22}">
      <dgm:prSet custT="1"/>
      <dgm:spPr/>
      <dgm:t>
        <a:bodyPr/>
        <a:lstStyle/>
        <a:p>
          <a:r>
            <a:rPr lang="en-US" sz="1400" dirty="0" smtClean="0">
              <a:latin typeface="Century Gothic" pitchFamily="34" charset="0"/>
            </a:rPr>
            <a:t>Training w/ Callbacks</a:t>
          </a:r>
          <a:br>
            <a:rPr lang="en-US" sz="1400" dirty="0" smtClean="0">
              <a:latin typeface="Century Gothic" pitchFamily="34" charset="0"/>
            </a:rPr>
          </a:br>
          <a:r>
            <a:rPr lang="en-US" sz="1400" dirty="0" smtClean="0">
              <a:latin typeface="Century Gothic" pitchFamily="34" charset="0"/>
            </a:rPr>
            <a:t>- A priori monitoring</a:t>
          </a:r>
          <a:br>
            <a:rPr lang="en-US" sz="1400" dirty="0" smtClean="0">
              <a:latin typeface="Century Gothic" pitchFamily="34" charset="0"/>
            </a:rPr>
          </a:br>
          <a:r>
            <a:rPr lang="en-US" sz="1400" dirty="0" smtClean="0">
              <a:latin typeface="Century Gothic" pitchFamily="34" charset="0"/>
            </a:rPr>
            <a:t>- Sup/</a:t>
          </a:r>
          <a:r>
            <a:rPr lang="en-US" sz="1400" dirty="0" err="1" smtClean="0">
              <a:latin typeface="Century Gothic" pitchFamily="34" charset="0"/>
            </a:rPr>
            <a:t>Inf</a:t>
          </a:r>
          <a:r>
            <a:rPr lang="en-US" sz="1400" dirty="0" smtClean="0">
              <a:latin typeface="Century Gothic" pitchFamily="34" charset="0"/>
            </a:rPr>
            <a:t> diagnostics </a:t>
          </a:r>
          <a:endParaRPr lang="el-GR" sz="1400" dirty="0" smtClean="0">
            <a:latin typeface="Century Gothic" pitchFamily="34" charset="0"/>
          </a:endParaRPr>
        </a:p>
      </dgm:t>
    </dgm:pt>
    <dgm:pt modelId="{AC23C5D7-9ADF-45E4-8762-8CC27CD090A4}" type="parTrans" cxnId="{C572A767-CC27-421D-86C3-A167FB6766F6}">
      <dgm:prSet/>
      <dgm:spPr/>
      <dgm:t>
        <a:bodyPr/>
        <a:lstStyle/>
        <a:p>
          <a:endParaRPr lang="el-GR" sz="1400"/>
        </a:p>
      </dgm:t>
    </dgm:pt>
    <dgm:pt modelId="{AAD53611-B925-4505-9EA8-82E695768884}" type="sibTrans" cxnId="{C572A767-CC27-421D-86C3-A167FB6766F6}">
      <dgm:prSet custT="1"/>
      <dgm:spPr/>
      <dgm:t>
        <a:bodyPr/>
        <a:lstStyle/>
        <a:p>
          <a:endParaRPr lang="el-GR" sz="1400"/>
        </a:p>
      </dgm:t>
    </dgm:pt>
    <dgm:pt modelId="{426CBCEE-88B6-4DB8-88DD-831A3270C813}">
      <dgm:prSet custT="1"/>
      <dgm:spPr/>
      <dgm:t>
        <a:bodyPr/>
        <a:lstStyle/>
        <a:p>
          <a:r>
            <a:rPr lang="en-US" sz="1400" dirty="0" smtClean="0">
              <a:latin typeface="Century Gothic" pitchFamily="34" charset="0"/>
            </a:rPr>
            <a:t>Prediction &amp; Visualization</a:t>
          </a:r>
          <a:endParaRPr lang="el-GR" sz="1400" dirty="0" smtClean="0">
            <a:latin typeface="Century Gothic" pitchFamily="34" charset="0"/>
          </a:endParaRPr>
        </a:p>
      </dgm:t>
    </dgm:pt>
    <dgm:pt modelId="{29C50422-C212-4C2E-B30E-DDAADA5B2238}" type="parTrans" cxnId="{928E4030-8633-4909-BDE3-01D68F8F9821}">
      <dgm:prSet/>
      <dgm:spPr/>
      <dgm:t>
        <a:bodyPr/>
        <a:lstStyle/>
        <a:p>
          <a:endParaRPr lang="el-GR" sz="1400"/>
        </a:p>
      </dgm:t>
    </dgm:pt>
    <dgm:pt modelId="{46216CE3-5131-42ED-8813-D3EF4886A61B}" type="sibTrans" cxnId="{928E4030-8633-4909-BDE3-01D68F8F9821}">
      <dgm:prSet/>
      <dgm:spPr/>
      <dgm:t>
        <a:bodyPr/>
        <a:lstStyle/>
        <a:p>
          <a:endParaRPr lang="el-GR" sz="1400"/>
        </a:p>
      </dgm:t>
    </dgm:pt>
    <dgm:pt modelId="{B7E34992-E84F-4EF2-A442-862882B0D7CA}" type="pres">
      <dgm:prSet presAssocID="{0D1C30B0-83C8-4EB2-BF03-EC659797EA23}" presName="diagram" presStyleCnt="0">
        <dgm:presLayoutVars>
          <dgm:dir/>
          <dgm:resizeHandles val="exact"/>
        </dgm:presLayoutVars>
      </dgm:prSet>
      <dgm:spPr/>
    </dgm:pt>
    <dgm:pt modelId="{2D059728-12CC-4452-9A51-8ECA324D7BAC}" type="pres">
      <dgm:prSet presAssocID="{56D238F8-3506-465D-8176-67CBB5FCE9FE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82490C71-0952-4BCC-A234-BBF3E913755D}" type="pres">
      <dgm:prSet presAssocID="{EF6BF4F9-ACAF-4541-AB32-DBB9DF4A4F91}" presName="sibTrans" presStyleLbl="sibTrans2D1" presStyleIdx="0" presStyleCnt="7"/>
      <dgm:spPr/>
      <dgm:t>
        <a:bodyPr/>
        <a:lstStyle/>
        <a:p>
          <a:endParaRPr lang="el-GR"/>
        </a:p>
      </dgm:t>
    </dgm:pt>
    <dgm:pt modelId="{5F73BB88-EBC1-4A2E-AEFE-07F75145EB9A}" type="pres">
      <dgm:prSet presAssocID="{EF6BF4F9-ACAF-4541-AB32-DBB9DF4A4F91}" presName="connectorText" presStyleLbl="sibTrans2D1" presStyleIdx="0" presStyleCnt="7"/>
      <dgm:spPr/>
      <dgm:t>
        <a:bodyPr/>
        <a:lstStyle/>
        <a:p>
          <a:endParaRPr lang="el-GR"/>
        </a:p>
      </dgm:t>
    </dgm:pt>
    <dgm:pt modelId="{0B2EB8BC-E2EE-4117-BB56-CA6C3A8EEB79}" type="pres">
      <dgm:prSet presAssocID="{2FCF4FB8-EC49-4681-A00F-BEE19E1B6650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F59C87E0-3821-46EC-BCC5-87FCB80C639E}" type="pres">
      <dgm:prSet presAssocID="{B497DA66-01B8-4C46-979A-2FAF71DE344C}" presName="sibTrans" presStyleLbl="sibTrans2D1" presStyleIdx="1" presStyleCnt="7"/>
      <dgm:spPr/>
      <dgm:t>
        <a:bodyPr/>
        <a:lstStyle/>
        <a:p>
          <a:endParaRPr lang="el-GR"/>
        </a:p>
      </dgm:t>
    </dgm:pt>
    <dgm:pt modelId="{89C2DA10-3329-41E4-AC09-FAE6D1E0B59A}" type="pres">
      <dgm:prSet presAssocID="{B497DA66-01B8-4C46-979A-2FAF71DE344C}" presName="connectorText" presStyleLbl="sibTrans2D1" presStyleIdx="1" presStyleCnt="7"/>
      <dgm:spPr/>
      <dgm:t>
        <a:bodyPr/>
        <a:lstStyle/>
        <a:p>
          <a:endParaRPr lang="el-GR"/>
        </a:p>
      </dgm:t>
    </dgm:pt>
    <dgm:pt modelId="{6683D3A5-4B29-4242-8FB2-0C3919A209CE}" type="pres">
      <dgm:prSet presAssocID="{B118A03B-6FE4-4550-A8EC-FD1C45852609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7450165E-5D22-48AD-9B99-1DAEF1746659}" type="pres">
      <dgm:prSet presAssocID="{DAFCAE81-AFB1-4DBF-97D8-A51FBCBACA46}" presName="sibTrans" presStyleLbl="sibTrans2D1" presStyleIdx="2" presStyleCnt="7"/>
      <dgm:spPr/>
      <dgm:t>
        <a:bodyPr/>
        <a:lstStyle/>
        <a:p>
          <a:endParaRPr lang="el-GR"/>
        </a:p>
      </dgm:t>
    </dgm:pt>
    <dgm:pt modelId="{E96C26B7-4E40-498C-A21B-33D2A8B5694C}" type="pres">
      <dgm:prSet presAssocID="{DAFCAE81-AFB1-4DBF-97D8-A51FBCBACA46}" presName="connectorText" presStyleLbl="sibTrans2D1" presStyleIdx="2" presStyleCnt="7"/>
      <dgm:spPr/>
      <dgm:t>
        <a:bodyPr/>
        <a:lstStyle/>
        <a:p>
          <a:endParaRPr lang="el-GR"/>
        </a:p>
      </dgm:t>
    </dgm:pt>
    <dgm:pt modelId="{91ECF6F5-1419-44FE-B3F3-E0FD09E3DE64}" type="pres">
      <dgm:prSet presAssocID="{22C61285-B401-470F-AB4E-BDF7BF6476F7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048124DE-3C10-41C4-B81D-B7E067D3F7CC}" type="pres">
      <dgm:prSet presAssocID="{90217D10-77CD-4AF3-BB59-3C72A028DB9B}" presName="sibTrans" presStyleLbl="sibTrans2D1" presStyleIdx="3" presStyleCnt="7"/>
      <dgm:spPr/>
      <dgm:t>
        <a:bodyPr/>
        <a:lstStyle/>
        <a:p>
          <a:endParaRPr lang="el-GR"/>
        </a:p>
      </dgm:t>
    </dgm:pt>
    <dgm:pt modelId="{D81A00E5-F1AB-4017-A4BC-575F7BEBBE43}" type="pres">
      <dgm:prSet presAssocID="{90217D10-77CD-4AF3-BB59-3C72A028DB9B}" presName="connectorText" presStyleLbl="sibTrans2D1" presStyleIdx="3" presStyleCnt="7"/>
      <dgm:spPr/>
      <dgm:t>
        <a:bodyPr/>
        <a:lstStyle/>
        <a:p>
          <a:endParaRPr lang="el-GR"/>
        </a:p>
      </dgm:t>
    </dgm:pt>
    <dgm:pt modelId="{B42448A8-0BE2-4D98-864C-221EFE467A22}" type="pres">
      <dgm:prSet presAssocID="{383DCB01-6252-4452-9E5E-A87B998C569C}" presName="node" presStyleLbl="node1" presStyleIdx="4" presStyleCnt="8" custScaleX="126033" custScaleY="136459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B1D5E1A2-B823-466B-B120-9FF858FFFF11}" type="pres">
      <dgm:prSet presAssocID="{58052C85-30F4-4612-9BB7-646C04690654}" presName="sibTrans" presStyleLbl="sibTrans2D1" presStyleIdx="4" presStyleCnt="7"/>
      <dgm:spPr/>
      <dgm:t>
        <a:bodyPr/>
        <a:lstStyle/>
        <a:p>
          <a:endParaRPr lang="el-GR"/>
        </a:p>
      </dgm:t>
    </dgm:pt>
    <dgm:pt modelId="{3209B81B-3617-44C5-86D8-E2BEAF6FD201}" type="pres">
      <dgm:prSet presAssocID="{58052C85-30F4-4612-9BB7-646C04690654}" presName="connectorText" presStyleLbl="sibTrans2D1" presStyleIdx="4" presStyleCnt="7"/>
      <dgm:spPr/>
      <dgm:t>
        <a:bodyPr/>
        <a:lstStyle/>
        <a:p>
          <a:endParaRPr lang="el-GR"/>
        </a:p>
      </dgm:t>
    </dgm:pt>
    <dgm:pt modelId="{8EB8AB44-7D04-424C-919F-86A20A0AD179}" type="pres">
      <dgm:prSet presAssocID="{9AD69F17-4E24-4311-B5D4-422C366A2AD2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6EDD992A-A076-4D66-A7F1-CAE4D8DFE83D}" type="pres">
      <dgm:prSet presAssocID="{FA712550-AFC3-4106-90D9-5A24E18F72F1}" presName="sibTrans" presStyleLbl="sibTrans2D1" presStyleIdx="5" presStyleCnt="7"/>
      <dgm:spPr/>
      <dgm:t>
        <a:bodyPr/>
        <a:lstStyle/>
        <a:p>
          <a:endParaRPr lang="el-GR"/>
        </a:p>
      </dgm:t>
    </dgm:pt>
    <dgm:pt modelId="{35BAC1E3-E551-4B89-A326-9A9ED5561645}" type="pres">
      <dgm:prSet presAssocID="{FA712550-AFC3-4106-90D9-5A24E18F72F1}" presName="connectorText" presStyleLbl="sibTrans2D1" presStyleIdx="5" presStyleCnt="7"/>
      <dgm:spPr/>
      <dgm:t>
        <a:bodyPr/>
        <a:lstStyle/>
        <a:p>
          <a:endParaRPr lang="el-GR"/>
        </a:p>
      </dgm:t>
    </dgm:pt>
    <dgm:pt modelId="{EDC2EDDB-0B2E-4DB6-B6B2-4C44F8DCEE58}" type="pres">
      <dgm:prSet presAssocID="{A4DBD52C-83EE-4900-A597-351127A01C22}" presName="node" presStyleLbl="node1" presStyleIdx="6" presStyleCnt="8" custScaleX="120001" custScaleY="82806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6DDFE4FC-D0C0-45C1-BB90-F5129B00DE06}" type="pres">
      <dgm:prSet presAssocID="{AAD53611-B925-4505-9EA8-82E695768884}" presName="sibTrans" presStyleLbl="sibTrans2D1" presStyleIdx="6" presStyleCnt="7"/>
      <dgm:spPr/>
      <dgm:t>
        <a:bodyPr/>
        <a:lstStyle/>
        <a:p>
          <a:endParaRPr lang="el-GR"/>
        </a:p>
      </dgm:t>
    </dgm:pt>
    <dgm:pt modelId="{49DBA696-2719-4179-A96F-E6BD1935DA0E}" type="pres">
      <dgm:prSet presAssocID="{AAD53611-B925-4505-9EA8-82E695768884}" presName="connectorText" presStyleLbl="sibTrans2D1" presStyleIdx="6" presStyleCnt="7"/>
      <dgm:spPr/>
      <dgm:t>
        <a:bodyPr/>
        <a:lstStyle/>
        <a:p>
          <a:endParaRPr lang="el-GR"/>
        </a:p>
      </dgm:t>
    </dgm:pt>
    <dgm:pt modelId="{370B7B7D-262D-455F-98BB-1AE5C8020EA3}" type="pres">
      <dgm:prSet presAssocID="{426CBCEE-88B6-4DB8-88DD-831A3270C813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</dgm:ptLst>
  <dgm:cxnLst>
    <dgm:cxn modelId="{06F34A37-9E07-43D7-ABED-32E5462501E1}" type="presOf" srcId="{AAD53611-B925-4505-9EA8-82E695768884}" destId="{6DDFE4FC-D0C0-45C1-BB90-F5129B00DE06}" srcOrd="0" destOrd="0" presId="urn:microsoft.com/office/officeart/2005/8/layout/process5"/>
    <dgm:cxn modelId="{B5879BAA-FEAE-4556-A24A-6E57760F06C2}" type="presOf" srcId="{AAD53611-B925-4505-9EA8-82E695768884}" destId="{49DBA696-2719-4179-A96F-E6BD1935DA0E}" srcOrd="1" destOrd="0" presId="urn:microsoft.com/office/officeart/2005/8/layout/process5"/>
    <dgm:cxn modelId="{7D506D24-22D3-4E45-8B89-3F43044D38CE}" type="presOf" srcId="{56D238F8-3506-465D-8176-67CBB5FCE9FE}" destId="{2D059728-12CC-4452-9A51-8ECA324D7BAC}" srcOrd="0" destOrd="0" presId="urn:microsoft.com/office/officeart/2005/8/layout/process5"/>
    <dgm:cxn modelId="{58E86C8E-5BDE-49F6-B2EA-02FF3B1FC383}" srcId="{0D1C30B0-83C8-4EB2-BF03-EC659797EA23}" destId="{22C61285-B401-470F-AB4E-BDF7BF6476F7}" srcOrd="3" destOrd="0" parTransId="{0B017F49-07CD-40E7-B1D5-7B9A23ACCA95}" sibTransId="{90217D10-77CD-4AF3-BB59-3C72A028DB9B}"/>
    <dgm:cxn modelId="{C572A767-CC27-421D-86C3-A167FB6766F6}" srcId="{0D1C30B0-83C8-4EB2-BF03-EC659797EA23}" destId="{A4DBD52C-83EE-4900-A597-351127A01C22}" srcOrd="6" destOrd="0" parTransId="{AC23C5D7-9ADF-45E4-8762-8CC27CD090A4}" sibTransId="{AAD53611-B925-4505-9EA8-82E695768884}"/>
    <dgm:cxn modelId="{CBA8E8B6-99B1-4FC7-8641-DD219C4D5C13}" type="presOf" srcId="{58052C85-30F4-4612-9BB7-646C04690654}" destId="{3209B81B-3617-44C5-86D8-E2BEAF6FD201}" srcOrd="1" destOrd="0" presId="urn:microsoft.com/office/officeart/2005/8/layout/process5"/>
    <dgm:cxn modelId="{54C96079-FC3A-4D10-9927-B48D9727A37F}" type="presOf" srcId="{90217D10-77CD-4AF3-BB59-3C72A028DB9B}" destId="{048124DE-3C10-41C4-B81D-B7E067D3F7CC}" srcOrd="0" destOrd="0" presId="urn:microsoft.com/office/officeart/2005/8/layout/process5"/>
    <dgm:cxn modelId="{9ECD0571-3102-488C-8185-904055B31F0C}" type="presOf" srcId="{B497DA66-01B8-4C46-979A-2FAF71DE344C}" destId="{F59C87E0-3821-46EC-BCC5-87FCB80C639E}" srcOrd="0" destOrd="0" presId="urn:microsoft.com/office/officeart/2005/8/layout/process5"/>
    <dgm:cxn modelId="{06099805-F064-495D-910E-8074A3990E8B}" type="presOf" srcId="{22C61285-B401-470F-AB4E-BDF7BF6476F7}" destId="{91ECF6F5-1419-44FE-B3F3-E0FD09E3DE64}" srcOrd="0" destOrd="0" presId="urn:microsoft.com/office/officeart/2005/8/layout/process5"/>
    <dgm:cxn modelId="{BE1F1A59-BA40-4A52-B390-057045D82158}" type="presOf" srcId="{FA712550-AFC3-4106-90D9-5A24E18F72F1}" destId="{6EDD992A-A076-4D66-A7F1-CAE4D8DFE83D}" srcOrd="0" destOrd="0" presId="urn:microsoft.com/office/officeart/2005/8/layout/process5"/>
    <dgm:cxn modelId="{0CA4F197-A28E-4C8F-847A-7A3ACAC303C0}" srcId="{0D1C30B0-83C8-4EB2-BF03-EC659797EA23}" destId="{9AD69F17-4E24-4311-B5D4-422C366A2AD2}" srcOrd="5" destOrd="0" parTransId="{C1B91201-7C64-4490-B4A4-7F361ADC4666}" sibTransId="{FA712550-AFC3-4106-90D9-5A24E18F72F1}"/>
    <dgm:cxn modelId="{71680B57-B3E7-45FC-B0D4-84F0DF2C7DB5}" srcId="{0D1C30B0-83C8-4EB2-BF03-EC659797EA23}" destId="{B118A03B-6FE4-4550-A8EC-FD1C45852609}" srcOrd="2" destOrd="0" parTransId="{FE594215-A0A2-42E5-8D7E-421FD3E57BE3}" sibTransId="{DAFCAE81-AFB1-4DBF-97D8-A51FBCBACA46}"/>
    <dgm:cxn modelId="{17D6502B-E956-4D1A-992A-DDC5FC49D498}" type="presOf" srcId="{2FCF4FB8-EC49-4681-A00F-BEE19E1B6650}" destId="{0B2EB8BC-E2EE-4117-BB56-CA6C3A8EEB79}" srcOrd="0" destOrd="0" presId="urn:microsoft.com/office/officeart/2005/8/layout/process5"/>
    <dgm:cxn modelId="{5FA4B058-A648-41FD-9487-19601ADCFF80}" type="presOf" srcId="{B497DA66-01B8-4C46-979A-2FAF71DE344C}" destId="{89C2DA10-3329-41E4-AC09-FAE6D1E0B59A}" srcOrd="1" destOrd="0" presId="urn:microsoft.com/office/officeart/2005/8/layout/process5"/>
    <dgm:cxn modelId="{3CBB5580-EDDE-4827-9EED-7BF8FBF4552A}" type="presOf" srcId="{DAFCAE81-AFB1-4DBF-97D8-A51FBCBACA46}" destId="{E96C26B7-4E40-498C-A21B-33D2A8B5694C}" srcOrd="1" destOrd="0" presId="urn:microsoft.com/office/officeart/2005/8/layout/process5"/>
    <dgm:cxn modelId="{18E17118-5198-4B92-B84C-7BBD2073BD6F}" type="presOf" srcId="{426CBCEE-88B6-4DB8-88DD-831A3270C813}" destId="{370B7B7D-262D-455F-98BB-1AE5C8020EA3}" srcOrd="0" destOrd="0" presId="urn:microsoft.com/office/officeart/2005/8/layout/process5"/>
    <dgm:cxn modelId="{95777DAD-053E-4277-8595-EF31BC2B5938}" type="presOf" srcId="{DAFCAE81-AFB1-4DBF-97D8-A51FBCBACA46}" destId="{7450165E-5D22-48AD-9B99-1DAEF1746659}" srcOrd="0" destOrd="0" presId="urn:microsoft.com/office/officeart/2005/8/layout/process5"/>
    <dgm:cxn modelId="{98465D0E-7732-4014-8C6C-4A270B8B67AC}" type="presOf" srcId="{EF6BF4F9-ACAF-4541-AB32-DBB9DF4A4F91}" destId="{82490C71-0952-4BCC-A234-BBF3E913755D}" srcOrd="0" destOrd="0" presId="urn:microsoft.com/office/officeart/2005/8/layout/process5"/>
    <dgm:cxn modelId="{1D54CC62-D231-418F-9717-9467E16D00D8}" type="presOf" srcId="{EF6BF4F9-ACAF-4541-AB32-DBB9DF4A4F91}" destId="{5F73BB88-EBC1-4A2E-AEFE-07F75145EB9A}" srcOrd="1" destOrd="0" presId="urn:microsoft.com/office/officeart/2005/8/layout/process5"/>
    <dgm:cxn modelId="{4E714BA2-59EB-49D9-B608-D9E7740FB860}" type="presOf" srcId="{90217D10-77CD-4AF3-BB59-3C72A028DB9B}" destId="{D81A00E5-F1AB-4017-A4BC-575F7BEBBE43}" srcOrd="1" destOrd="0" presId="urn:microsoft.com/office/officeart/2005/8/layout/process5"/>
    <dgm:cxn modelId="{7CAB0069-F492-4F89-B17A-CBCC493546D7}" type="presOf" srcId="{383DCB01-6252-4452-9E5E-A87B998C569C}" destId="{B42448A8-0BE2-4D98-864C-221EFE467A22}" srcOrd="0" destOrd="0" presId="urn:microsoft.com/office/officeart/2005/8/layout/process5"/>
    <dgm:cxn modelId="{F187214C-654A-45B6-BB4D-1FE4ACA39F4C}" type="presOf" srcId="{58052C85-30F4-4612-9BB7-646C04690654}" destId="{B1D5E1A2-B823-466B-B120-9FF858FFFF11}" srcOrd="0" destOrd="0" presId="urn:microsoft.com/office/officeart/2005/8/layout/process5"/>
    <dgm:cxn modelId="{3973C0F4-65D3-4CBD-B4F5-1F61D30326EA}" type="presOf" srcId="{9AD69F17-4E24-4311-B5D4-422C366A2AD2}" destId="{8EB8AB44-7D04-424C-919F-86A20A0AD179}" srcOrd="0" destOrd="0" presId="urn:microsoft.com/office/officeart/2005/8/layout/process5"/>
    <dgm:cxn modelId="{B01E3AC1-C8AC-48BF-B542-59765DD3EC58}" type="presOf" srcId="{B118A03B-6FE4-4550-A8EC-FD1C45852609}" destId="{6683D3A5-4B29-4242-8FB2-0C3919A209CE}" srcOrd="0" destOrd="0" presId="urn:microsoft.com/office/officeart/2005/8/layout/process5"/>
    <dgm:cxn modelId="{D440468B-7795-4B03-878D-91C6CB34A974}" srcId="{0D1C30B0-83C8-4EB2-BF03-EC659797EA23}" destId="{383DCB01-6252-4452-9E5E-A87B998C569C}" srcOrd="4" destOrd="0" parTransId="{6F7E16CB-A1BC-486C-BE2F-D073285AE65A}" sibTransId="{58052C85-30F4-4612-9BB7-646C04690654}"/>
    <dgm:cxn modelId="{8839CCD0-CAD0-4AA2-923A-D1F731D0CE42}" srcId="{0D1C30B0-83C8-4EB2-BF03-EC659797EA23}" destId="{2FCF4FB8-EC49-4681-A00F-BEE19E1B6650}" srcOrd="1" destOrd="0" parTransId="{3BF653D4-410B-42AA-B622-CA3D8742AD34}" sibTransId="{B497DA66-01B8-4C46-979A-2FAF71DE344C}"/>
    <dgm:cxn modelId="{928E4030-8633-4909-BDE3-01D68F8F9821}" srcId="{0D1C30B0-83C8-4EB2-BF03-EC659797EA23}" destId="{426CBCEE-88B6-4DB8-88DD-831A3270C813}" srcOrd="7" destOrd="0" parTransId="{29C50422-C212-4C2E-B30E-DDAADA5B2238}" sibTransId="{46216CE3-5131-42ED-8813-D3EF4886A61B}"/>
    <dgm:cxn modelId="{40DDCAB9-7777-457B-8A6F-5F0E6B970190}" type="presOf" srcId="{A4DBD52C-83EE-4900-A597-351127A01C22}" destId="{EDC2EDDB-0B2E-4DB6-B6B2-4C44F8DCEE58}" srcOrd="0" destOrd="0" presId="urn:microsoft.com/office/officeart/2005/8/layout/process5"/>
    <dgm:cxn modelId="{8A83F781-5C82-4F59-85C0-4072B6FD29B2}" type="presOf" srcId="{0D1C30B0-83C8-4EB2-BF03-EC659797EA23}" destId="{B7E34992-E84F-4EF2-A442-862882B0D7CA}" srcOrd="0" destOrd="0" presId="urn:microsoft.com/office/officeart/2005/8/layout/process5"/>
    <dgm:cxn modelId="{364698DF-73BC-42A5-A482-BFF941FA292B}" type="presOf" srcId="{FA712550-AFC3-4106-90D9-5A24E18F72F1}" destId="{35BAC1E3-E551-4B89-A326-9A9ED5561645}" srcOrd="1" destOrd="0" presId="urn:microsoft.com/office/officeart/2005/8/layout/process5"/>
    <dgm:cxn modelId="{57237340-1EFE-493F-8E8D-AC6EB104DC3D}" srcId="{0D1C30B0-83C8-4EB2-BF03-EC659797EA23}" destId="{56D238F8-3506-465D-8176-67CBB5FCE9FE}" srcOrd="0" destOrd="0" parTransId="{E1C87339-0BAE-47E2-B4A7-E366AE19636E}" sibTransId="{EF6BF4F9-ACAF-4541-AB32-DBB9DF4A4F91}"/>
    <dgm:cxn modelId="{EE107170-B78F-4EA6-B479-7458BFE64121}" type="presParOf" srcId="{B7E34992-E84F-4EF2-A442-862882B0D7CA}" destId="{2D059728-12CC-4452-9A51-8ECA324D7BAC}" srcOrd="0" destOrd="0" presId="urn:microsoft.com/office/officeart/2005/8/layout/process5"/>
    <dgm:cxn modelId="{E56B1D97-AA96-4247-8C40-F14AC4C4EE5F}" type="presParOf" srcId="{B7E34992-E84F-4EF2-A442-862882B0D7CA}" destId="{82490C71-0952-4BCC-A234-BBF3E913755D}" srcOrd="1" destOrd="0" presId="urn:microsoft.com/office/officeart/2005/8/layout/process5"/>
    <dgm:cxn modelId="{E6206B85-B3D3-49C4-BE16-F6D06AE7F1FE}" type="presParOf" srcId="{82490C71-0952-4BCC-A234-BBF3E913755D}" destId="{5F73BB88-EBC1-4A2E-AEFE-07F75145EB9A}" srcOrd="0" destOrd="0" presId="urn:microsoft.com/office/officeart/2005/8/layout/process5"/>
    <dgm:cxn modelId="{BB7E455E-AAEE-44E4-9EA8-3E78CD6DA664}" type="presParOf" srcId="{B7E34992-E84F-4EF2-A442-862882B0D7CA}" destId="{0B2EB8BC-E2EE-4117-BB56-CA6C3A8EEB79}" srcOrd="2" destOrd="0" presId="urn:microsoft.com/office/officeart/2005/8/layout/process5"/>
    <dgm:cxn modelId="{339FC375-0BB6-4CA6-A686-DE79ABEB6D15}" type="presParOf" srcId="{B7E34992-E84F-4EF2-A442-862882B0D7CA}" destId="{F59C87E0-3821-46EC-BCC5-87FCB80C639E}" srcOrd="3" destOrd="0" presId="urn:microsoft.com/office/officeart/2005/8/layout/process5"/>
    <dgm:cxn modelId="{1F47C750-2A8C-4E5C-9561-05248571FFF4}" type="presParOf" srcId="{F59C87E0-3821-46EC-BCC5-87FCB80C639E}" destId="{89C2DA10-3329-41E4-AC09-FAE6D1E0B59A}" srcOrd="0" destOrd="0" presId="urn:microsoft.com/office/officeart/2005/8/layout/process5"/>
    <dgm:cxn modelId="{DE3D7FD8-99FD-4561-B14C-D214DE31853E}" type="presParOf" srcId="{B7E34992-E84F-4EF2-A442-862882B0D7CA}" destId="{6683D3A5-4B29-4242-8FB2-0C3919A209CE}" srcOrd="4" destOrd="0" presId="urn:microsoft.com/office/officeart/2005/8/layout/process5"/>
    <dgm:cxn modelId="{88608BE7-B560-4318-BF03-262CA504FCAD}" type="presParOf" srcId="{B7E34992-E84F-4EF2-A442-862882B0D7CA}" destId="{7450165E-5D22-48AD-9B99-1DAEF1746659}" srcOrd="5" destOrd="0" presId="urn:microsoft.com/office/officeart/2005/8/layout/process5"/>
    <dgm:cxn modelId="{EEE9B0CA-4076-4074-B218-CC5E36C2D0E6}" type="presParOf" srcId="{7450165E-5D22-48AD-9B99-1DAEF1746659}" destId="{E96C26B7-4E40-498C-A21B-33D2A8B5694C}" srcOrd="0" destOrd="0" presId="urn:microsoft.com/office/officeart/2005/8/layout/process5"/>
    <dgm:cxn modelId="{2A4A77E8-6F78-46D8-AA5A-A3B579E4AF79}" type="presParOf" srcId="{B7E34992-E84F-4EF2-A442-862882B0D7CA}" destId="{91ECF6F5-1419-44FE-B3F3-E0FD09E3DE64}" srcOrd="6" destOrd="0" presId="urn:microsoft.com/office/officeart/2005/8/layout/process5"/>
    <dgm:cxn modelId="{D80CBB4D-862D-41F6-83EF-B68A3F4A532A}" type="presParOf" srcId="{B7E34992-E84F-4EF2-A442-862882B0D7CA}" destId="{048124DE-3C10-41C4-B81D-B7E067D3F7CC}" srcOrd="7" destOrd="0" presId="urn:microsoft.com/office/officeart/2005/8/layout/process5"/>
    <dgm:cxn modelId="{B2086A26-AD43-41D8-80A8-6A5F9098A943}" type="presParOf" srcId="{048124DE-3C10-41C4-B81D-B7E067D3F7CC}" destId="{D81A00E5-F1AB-4017-A4BC-575F7BEBBE43}" srcOrd="0" destOrd="0" presId="urn:microsoft.com/office/officeart/2005/8/layout/process5"/>
    <dgm:cxn modelId="{6550246B-BCC2-420D-8BC9-6F7C40B6E000}" type="presParOf" srcId="{B7E34992-E84F-4EF2-A442-862882B0D7CA}" destId="{B42448A8-0BE2-4D98-864C-221EFE467A22}" srcOrd="8" destOrd="0" presId="urn:microsoft.com/office/officeart/2005/8/layout/process5"/>
    <dgm:cxn modelId="{6431AF92-D042-40C6-A000-82D0D1FA0851}" type="presParOf" srcId="{B7E34992-E84F-4EF2-A442-862882B0D7CA}" destId="{B1D5E1A2-B823-466B-B120-9FF858FFFF11}" srcOrd="9" destOrd="0" presId="urn:microsoft.com/office/officeart/2005/8/layout/process5"/>
    <dgm:cxn modelId="{EE8C23A7-63C3-4AD0-8A13-4849A4D09A77}" type="presParOf" srcId="{B1D5E1A2-B823-466B-B120-9FF858FFFF11}" destId="{3209B81B-3617-44C5-86D8-E2BEAF6FD201}" srcOrd="0" destOrd="0" presId="urn:microsoft.com/office/officeart/2005/8/layout/process5"/>
    <dgm:cxn modelId="{1AD64C4C-A66B-46AC-819D-ABE3560F72D8}" type="presParOf" srcId="{B7E34992-E84F-4EF2-A442-862882B0D7CA}" destId="{8EB8AB44-7D04-424C-919F-86A20A0AD179}" srcOrd="10" destOrd="0" presId="urn:microsoft.com/office/officeart/2005/8/layout/process5"/>
    <dgm:cxn modelId="{B56219D5-2E67-4061-A4C5-503216605820}" type="presParOf" srcId="{B7E34992-E84F-4EF2-A442-862882B0D7CA}" destId="{6EDD992A-A076-4D66-A7F1-CAE4D8DFE83D}" srcOrd="11" destOrd="0" presId="urn:microsoft.com/office/officeart/2005/8/layout/process5"/>
    <dgm:cxn modelId="{FD28842F-F438-4BE0-8922-2C0B04B02FB3}" type="presParOf" srcId="{6EDD992A-A076-4D66-A7F1-CAE4D8DFE83D}" destId="{35BAC1E3-E551-4B89-A326-9A9ED5561645}" srcOrd="0" destOrd="0" presId="urn:microsoft.com/office/officeart/2005/8/layout/process5"/>
    <dgm:cxn modelId="{26C7E136-635C-4282-8E4A-EA4A77B51C53}" type="presParOf" srcId="{B7E34992-E84F-4EF2-A442-862882B0D7CA}" destId="{EDC2EDDB-0B2E-4DB6-B6B2-4C44F8DCEE58}" srcOrd="12" destOrd="0" presId="urn:microsoft.com/office/officeart/2005/8/layout/process5"/>
    <dgm:cxn modelId="{F51B1FF8-149A-443C-924D-CA40395612E2}" type="presParOf" srcId="{B7E34992-E84F-4EF2-A442-862882B0D7CA}" destId="{6DDFE4FC-D0C0-45C1-BB90-F5129B00DE06}" srcOrd="13" destOrd="0" presId="urn:microsoft.com/office/officeart/2005/8/layout/process5"/>
    <dgm:cxn modelId="{3A9090B3-E868-4D12-9B2C-927867C42FE0}" type="presParOf" srcId="{6DDFE4FC-D0C0-45C1-BB90-F5129B00DE06}" destId="{49DBA696-2719-4179-A96F-E6BD1935DA0E}" srcOrd="0" destOrd="0" presId="urn:microsoft.com/office/officeart/2005/8/layout/process5"/>
    <dgm:cxn modelId="{8EB09197-F63E-4B35-B651-FCE4FA777DF7}" type="presParOf" srcId="{B7E34992-E84F-4EF2-A442-862882B0D7CA}" destId="{370B7B7D-262D-455F-98BB-1AE5C8020EA3}" srcOrd="14" destOrd="0" presId="urn:microsoft.com/office/officeart/2005/8/layout/process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A4AB-D309-4754-9EAB-9484A3789421}" type="datetimeFigureOut">
              <a:rPr lang="el-GR" smtClean="0"/>
              <a:pPr/>
              <a:t>17/6/2025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2DEA-C4F3-4BE7-A4F9-183A7CFCC7E9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A4AB-D309-4754-9EAB-9484A3789421}" type="datetimeFigureOut">
              <a:rPr lang="el-GR" smtClean="0"/>
              <a:pPr/>
              <a:t>17/6/2025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2DEA-C4F3-4BE7-A4F9-183A7CFCC7E9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A4AB-D309-4754-9EAB-9484A3789421}" type="datetimeFigureOut">
              <a:rPr lang="el-GR" smtClean="0"/>
              <a:pPr/>
              <a:t>17/6/2025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2DEA-C4F3-4BE7-A4F9-183A7CFCC7E9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A4AB-D309-4754-9EAB-9484A3789421}" type="datetimeFigureOut">
              <a:rPr lang="el-GR" smtClean="0"/>
              <a:pPr/>
              <a:t>17/6/2025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2DEA-C4F3-4BE7-A4F9-183A7CFCC7E9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A4AB-D309-4754-9EAB-9484A3789421}" type="datetimeFigureOut">
              <a:rPr lang="el-GR" smtClean="0"/>
              <a:pPr/>
              <a:t>17/6/2025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2DEA-C4F3-4BE7-A4F9-183A7CFCC7E9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A4AB-D309-4754-9EAB-9484A3789421}" type="datetimeFigureOut">
              <a:rPr lang="el-GR" smtClean="0"/>
              <a:pPr/>
              <a:t>17/6/2025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2DEA-C4F3-4BE7-A4F9-183A7CFCC7E9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A4AB-D309-4754-9EAB-9484A3789421}" type="datetimeFigureOut">
              <a:rPr lang="el-GR" smtClean="0"/>
              <a:pPr/>
              <a:t>17/6/2025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2DEA-C4F3-4BE7-A4F9-183A7CFCC7E9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A4AB-D309-4754-9EAB-9484A3789421}" type="datetimeFigureOut">
              <a:rPr lang="el-GR" smtClean="0"/>
              <a:pPr/>
              <a:t>17/6/2025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2DEA-C4F3-4BE7-A4F9-183A7CFCC7E9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A4AB-D309-4754-9EAB-9484A3789421}" type="datetimeFigureOut">
              <a:rPr lang="el-GR" smtClean="0"/>
              <a:pPr/>
              <a:t>17/6/2025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2DEA-C4F3-4BE7-A4F9-183A7CFCC7E9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A4AB-D309-4754-9EAB-9484A3789421}" type="datetimeFigureOut">
              <a:rPr lang="el-GR" smtClean="0"/>
              <a:pPr/>
              <a:t>17/6/2025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2DEA-C4F3-4BE7-A4F9-183A7CFCC7E9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A4AB-D309-4754-9EAB-9484A3789421}" type="datetimeFigureOut">
              <a:rPr lang="el-GR" smtClean="0"/>
              <a:pPr/>
              <a:t>17/6/2025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2DEA-C4F3-4BE7-A4F9-183A7CFCC7E9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EA4AB-D309-4754-9EAB-9484A3789421}" type="datetimeFigureOut">
              <a:rPr lang="el-GR" smtClean="0"/>
              <a:pPr/>
              <a:t>17/6/2025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B2DEA-C4F3-4BE7-A4F9-183A7CFCC7E9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QuickStyle" Target="../diagrams/quickStyle3.xml"/><Relationship Id="rId3" Type="http://schemas.openxmlformats.org/officeDocument/2006/relationships/diagramData" Target="../diagrams/data1.xml"/><Relationship Id="rId7" Type="http://schemas.openxmlformats.org/officeDocument/2006/relationships/diagramData" Target="../diagrams/data2.xml"/><Relationship Id="rId12" Type="http://schemas.openxmlformats.org/officeDocument/2006/relationships/diagramLayout" Target="../diagrams/layout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Data" Target="../diagrams/data3.xml"/><Relationship Id="rId5" Type="http://schemas.openxmlformats.org/officeDocument/2006/relationships/diagramQuickStyle" Target="../diagrams/quickStyle1.xml"/><Relationship Id="rId10" Type="http://schemas.openxmlformats.org/officeDocument/2006/relationships/diagramColors" Target="../diagrams/colors2.xml"/><Relationship Id="rId4" Type="http://schemas.openxmlformats.org/officeDocument/2006/relationships/diagramLayout" Target="../diagrams/layout1.xml"/><Relationship Id="rId9" Type="http://schemas.openxmlformats.org/officeDocument/2006/relationships/diagramQuickStyle" Target="../diagrams/quickStyle2.xml"/><Relationship Id="rId14" Type="http://schemas.openxmlformats.org/officeDocument/2006/relationships/diagramColors" Target="../diagrams/colors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Παστέλ γαλάζιο καραβόπανο (φάρδος 280 εκ.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0" y="571504"/>
            <a:ext cx="9001124" cy="5143512"/>
          </a:xfrm>
        </p:spPr>
        <p:txBody>
          <a:bodyPr>
            <a:normAutofit/>
          </a:bodyPr>
          <a:lstStyle/>
          <a:p>
            <a:r>
              <a:rPr lang="el-GR" b="1" dirty="0">
                <a:latin typeface="Century Gothic" pitchFamily="34" charset="0"/>
              </a:rPr>
              <a:t>Πρόβλεψη Κίνησης Εδάφους για Κατασκευή Σταθμού </a:t>
            </a:r>
            <a:r>
              <a:rPr lang="el-GR" b="1" dirty="0" smtClean="0">
                <a:latin typeface="Century Gothic" pitchFamily="34" charset="0"/>
              </a:rPr>
              <a:t>Μετρό</a:t>
            </a:r>
            <a:endParaRPr lang="el-GR" b="1" dirty="0">
              <a:latin typeface="Century Gothic" pitchFamily="34" charset="0"/>
            </a:endParaRPr>
          </a:p>
        </p:txBody>
      </p:sp>
      <p:sp>
        <p:nvSpPr>
          <p:cNvPr id="4" name="2 - Υπότιτλος"/>
          <p:cNvSpPr txBox="1">
            <a:spLocks/>
          </p:cNvSpPr>
          <p:nvPr/>
        </p:nvSpPr>
        <p:spPr>
          <a:xfrm>
            <a:off x="2143108" y="5072074"/>
            <a:ext cx="4786346" cy="64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/>
            <a:r>
              <a:rPr lang="el-GR" sz="2000" dirty="0">
                <a:latin typeface="Century Gothic" pitchFamily="34" charset="0"/>
              </a:rPr>
              <a:t>Εμμανουέλλα </a:t>
            </a:r>
            <a:r>
              <a:rPr lang="el-GR" sz="2000" dirty="0" err="1">
                <a:latin typeface="Century Gothic" pitchFamily="34" charset="0"/>
              </a:rPr>
              <a:t>Μακρυμανωλάκη</a:t>
            </a:r>
            <a:endParaRPr lang="el-GR" sz="2000" dirty="0">
              <a:latin typeface="Century Gothic" pitchFamily="34" charset="0"/>
            </a:endParaRPr>
          </a:p>
        </p:txBody>
      </p:sp>
      <p:sp>
        <p:nvSpPr>
          <p:cNvPr id="6" name="2 - Υπότιτλος"/>
          <p:cNvSpPr txBox="1">
            <a:spLocks/>
          </p:cNvSpPr>
          <p:nvPr/>
        </p:nvSpPr>
        <p:spPr>
          <a:xfrm>
            <a:off x="2285984" y="5857892"/>
            <a:ext cx="4786346" cy="64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/>
            <a:r>
              <a:rPr lang="el-GR" sz="1600" dirty="0" smtClean="0">
                <a:latin typeface="Century Gothic" pitchFamily="34" charset="0"/>
              </a:rPr>
              <a:t>17/06/2024</a:t>
            </a:r>
            <a:endParaRPr lang="el-GR" sz="1600" dirty="0">
              <a:latin typeface="Century Gothic" pitchFamily="34" charset="0"/>
            </a:endParaRPr>
          </a:p>
        </p:txBody>
      </p:sp>
      <p:pic>
        <p:nvPicPr>
          <p:cNvPr id="16386" name="Picture 2" descr="National Centre For Scientific Research Demokritos ..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142852"/>
            <a:ext cx="1024907" cy="1142984"/>
          </a:xfrm>
          <a:prstGeom prst="rect">
            <a:avLst/>
          </a:prstGeom>
          <a:noFill/>
        </p:spPr>
      </p:pic>
      <p:pic>
        <p:nvPicPr>
          <p:cNvPr id="16388" name="Picture 4" descr="Μέλη Δ.Ε.Π. - Τμήμα Ψηφιακών Συστημάτων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5852" y="71414"/>
            <a:ext cx="1285884" cy="12858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Παστέλ γαλάζιο καραβόπανο (φάρδος 280 εκ.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</p:spPr>
      </p:pic>
      <p:sp>
        <p:nvSpPr>
          <p:cNvPr id="4" name="2 - Υπότιτλος"/>
          <p:cNvSpPr txBox="1">
            <a:spLocks/>
          </p:cNvSpPr>
          <p:nvPr/>
        </p:nvSpPr>
        <p:spPr>
          <a:xfrm>
            <a:off x="214282" y="2428868"/>
            <a:ext cx="8715436" cy="4214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buFont typeface="Arial" pitchFamily="34" charset="0"/>
              <a:buChar char="•"/>
            </a:pPr>
            <a:r>
              <a:rPr lang="el-GR" sz="2400" dirty="0">
                <a:latin typeface="Century Gothic" pitchFamily="34" charset="0"/>
              </a:rPr>
              <a:t>Χρησιμοποιήθηκαν </a:t>
            </a:r>
            <a:r>
              <a:rPr lang="el-GR" sz="2400" dirty="0" err="1">
                <a:latin typeface="Century Gothic" pitchFamily="34" charset="0"/>
              </a:rPr>
              <a:t>open</a:t>
            </a:r>
            <a:r>
              <a:rPr lang="el-GR" sz="2400" dirty="0">
                <a:latin typeface="Century Gothic" pitchFamily="34" charset="0"/>
              </a:rPr>
              <a:t>-</a:t>
            </a:r>
            <a:r>
              <a:rPr lang="el-GR" sz="2400" dirty="0" err="1">
                <a:latin typeface="Century Gothic" pitchFamily="34" charset="0"/>
              </a:rPr>
              <a:t>source</a:t>
            </a:r>
            <a:r>
              <a:rPr lang="el-GR" sz="2400" dirty="0">
                <a:latin typeface="Century Gothic" pitchFamily="34" charset="0"/>
              </a:rPr>
              <a:t> βιβλιοθήκες:</a:t>
            </a:r>
          </a:p>
          <a:p>
            <a:pPr lvl="1">
              <a:buFont typeface="Arial" pitchFamily="34" charset="0"/>
              <a:buChar char="•"/>
            </a:pPr>
            <a:r>
              <a:rPr lang="el-GR" sz="2400" dirty="0" err="1">
                <a:latin typeface="Century Gothic" pitchFamily="34" charset="0"/>
              </a:rPr>
              <a:t>DeepXDE</a:t>
            </a:r>
            <a:r>
              <a:rPr lang="el-GR" sz="2400" dirty="0">
                <a:latin typeface="Century Gothic" pitchFamily="34" charset="0"/>
              </a:rPr>
              <a:t>, </a:t>
            </a:r>
            <a:r>
              <a:rPr lang="el-GR" sz="2400" dirty="0" err="1">
                <a:latin typeface="Century Gothic" pitchFamily="34" charset="0"/>
              </a:rPr>
              <a:t>neurodiffeq</a:t>
            </a:r>
            <a:r>
              <a:rPr lang="el-GR" sz="2400" dirty="0">
                <a:latin typeface="Century Gothic" pitchFamily="34" charset="0"/>
              </a:rPr>
              <a:t>, </a:t>
            </a:r>
            <a:r>
              <a:rPr lang="el-GR" sz="2400" dirty="0" err="1">
                <a:latin typeface="Century Gothic" pitchFamily="34" charset="0"/>
              </a:rPr>
              <a:t>NeuralOperator</a:t>
            </a:r>
            <a:r>
              <a:rPr lang="el-GR" sz="2400" dirty="0">
                <a:latin typeface="Century Gothic" pitchFamily="34" charset="0"/>
              </a:rPr>
              <a:t>, </a:t>
            </a:r>
            <a:r>
              <a:rPr lang="el-GR" sz="2400" dirty="0" err="1" smtClean="0">
                <a:latin typeface="Century Gothic" pitchFamily="34" charset="0"/>
              </a:rPr>
              <a:t>jinns</a:t>
            </a:r>
            <a:endParaRPr lang="el-GR" sz="2400" dirty="0" smtClean="0">
              <a:latin typeface="Century Gothic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el-GR" sz="2400" dirty="0">
              <a:latin typeface="Century Gothic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l-GR" sz="2400" dirty="0">
                <a:latin typeface="Century Gothic" pitchFamily="34" charset="0"/>
              </a:rPr>
              <a:t>Περιγραφή τους και γιατί </a:t>
            </a:r>
            <a:r>
              <a:rPr lang="el-GR" sz="2400" dirty="0" smtClean="0">
                <a:latin typeface="Century Gothic" pitchFamily="34" charset="0"/>
              </a:rPr>
              <a:t>επιλέχθηκαν</a:t>
            </a:r>
          </a:p>
          <a:p>
            <a:pPr lvl="0">
              <a:buFont typeface="Arial" pitchFamily="34" charset="0"/>
              <a:buChar char="•"/>
            </a:pPr>
            <a:endParaRPr lang="el-GR" sz="2400" dirty="0">
              <a:latin typeface="Century Gothic" pitchFamily="34" charset="0"/>
            </a:endParaRPr>
          </a:p>
          <a:p>
            <a:pPr lvl="0">
              <a:buFont typeface="Arial" pitchFamily="34" charset="0"/>
              <a:buChar char="•"/>
            </a:pPr>
            <a:endParaRPr lang="el-GR" sz="2400" dirty="0">
              <a:latin typeface="Century Gothic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l-GR" sz="2400" dirty="0">
                <a:latin typeface="Century Gothic" pitchFamily="34" charset="0"/>
              </a:rPr>
              <a:t>Ειδική μνεία στη χρήση </a:t>
            </a:r>
            <a:r>
              <a:rPr lang="el-GR" sz="2400" dirty="0" err="1">
                <a:latin typeface="Century Gothic" pitchFamily="34" charset="0"/>
              </a:rPr>
              <a:t>GPUs</a:t>
            </a:r>
            <a:r>
              <a:rPr lang="el-GR" sz="2400" dirty="0">
                <a:latin typeface="Century Gothic" pitchFamily="34" charset="0"/>
              </a:rPr>
              <a:t> για </a:t>
            </a:r>
            <a:r>
              <a:rPr lang="el-GR" sz="2400" dirty="0" err="1">
                <a:latin typeface="Century Gothic" pitchFamily="34" charset="0"/>
              </a:rPr>
              <a:t>training</a:t>
            </a:r>
            <a:endParaRPr lang="el-GR" sz="2400" dirty="0">
              <a:latin typeface="Century Gothic" pitchFamily="34" charset="0"/>
            </a:endParaRPr>
          </a:p>
        </p:txBody>
      </p:sp>
      <p:sp>
        <p:nvSpPr>
          <p:cNvPr id="5" name="1 - Τίτλος"/>
          <p:cNvSpPr txBox="1">
            <a:spLocks/>
          </p:cNvSpPr>
          <p:nvPr/>
        </p:nvSpPr>
        <p:spPr>
          <a:xfrm>
            <a:off x="0" y="0"/>
            <a:ext cx="9144000" cy="1142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 algn="ctr">
              <a:spcBef>
                <a:spcPct val="0"/>
              </a:spcBef>
            </a:pPr>
            <a:r>
              <a:rPr lang="el-GR" sz="4000" b="1" dirty="0">
                <a:latin typeface="Century Gothic" pitchFamily="34" charset="0"/>
              </a:rPr>
              <a:t>Τεχνικά Εργαλεία</a:t>
            </a:r>
            <a:endParaRPr kumimoji="0" lang="el-GR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Παστέλ γαλάζιο καραβόπανο (φάρδος 280 εκ.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</p:spPr>
      </p:pic>
      <p:sp>
        <p:nvSpPr>
          <p:cNvPr id="5" name="1 - Τίτλος"/>
          <p:cNvSpPr txBox="1">
            <a:spLocks/>
          </p:cNvSpPr>
          <p:nvPr/>
        </p:nvSpPr>
        <p:spPr>
          <a:xfrm>
            <a:off x="0" y="0"/>
            <a:ext cx="9144000" cy="1142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 algn="ctr">
              <a:spcBef>
                <a:spcPct val="0"/>
              </a:spcBef>
            </a:pPr>
            <a:r>
              <a:rPr lang="el-GR" sz="4000" b="1" dirty="0">
                <a:latin typeface="Century Gothic" pitchFamily="34" charset="0"/>
              </a:rPr>
              <a:t>Τεχνικά Εργαλεία</a:t>
            </a:r>
            <a:endParaRPr kumimoji="0" lang="el-GR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  <p:sp>
        <p:nvSpPr>
          <p:cNvPr id="9" name="8 - Ορθογώνιο"/>
          <p:cNvSpPr/>
          <p:nvPr/>
        </p:nvSpPr>
        <p:spPr>
          <a:xfrm>
            <a:off x="2492309" y="1059404"/>
            <a:ext cx="793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>
                <a:latin typeface="Century Gothic" pitchFamily="34" charset="0"/>
              </a:rPr>
              <a:t>INPUT</a:t>
            </a:r>
            <a:endParaRPr lang="el-GR" dirty="0">
              <a:latin typeface="Century Gothic" pitchFamily="34" charset="0"/>
            </a:endParaRPr>
          </a:p>
        </p:txBody>
      </p:sp>
      <p:sp>
        <p:nvSpPr>
          <p:cNvPr id="10" name="9 - Ορθογώνιο"/>
          <p:cNvSpPr/>
          <p:nvPr/>
        </p:nvSpPr>
        <p:spPr>
          <a:xfrm>
            <a:off x="-4539" y="1714488"/>
            <a:ext cx="19014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 smtClean="0">
                <a:latin typeface="Century Gothic" pitchFamily="34" charset="0"/>
              </a:rPr>
              <a:t>4D coordinates</a:t>
            </a:r>
            <a:r>
              <a:rPr lang="en-US" sz="1600" dirty="0" smtClean="0">
                <a:latin typeface="Century Gothic" pitchFamily="34" charset="0"/>
                <a:sym typeface="Wingdings" pitchFamily="2" charset="2"/>
              </a:rPr>
              <a:t></a:t>
            </a:r>
            <a:endParaRPr lang="el-GR" sz="1600" dirty="0">
              <a:latin typeface="Century Gothic" pitchFamily="34" charset="0"/>
            </a:endParaRPr>
          </a:p>
        </p:txBody>
      </p:sp>
      <p:sp>
        <p:nvSpPr>
          <p:cNvPr id="11" name="10 - Ορθογώνιο"/>
          <p:cNvSpPr/>
          <p:nvPr/>
        </p:nvSpPr>
        <p:spPr>
          <a:xfrm>
            <a:off x="-4539" y="5000636"/>
            <a:ext cx="20762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 smtClean="0">
                <a:latin typeface="Century Gothic" pitchFamily="34" charset="0"/>
              </a:rPr>
              <a:t>3D displacement</a:t>
            </a:r>
            <a:r>
              <a:rPr lang="en-US" sz="1600" dirty="0" smtClean="0">
                <a:latin typeface="Century Gothic" pitchFamily="34" charset="0"/>
                <a:sym typeface="Wingdings" pitchFamily="2" charset="2"/>
              </a:rPr>
              <a:t></a:t>
            </a:r>
            <a:endParaRPr lang="el-GR" sz="1600" dirty="0">
              <a:latin typeface="Century Gothic" pitchFamily="34" charset="0"/>
            </a:endParaRPr>
          </a:p>
        </p:txBody>
      </p:sp>
      <p:sp>
        <p:nvSpPr>
          <p:cNvPr id="12" name="11 - Ορθογώνιο"/>
          <p:cNvSpPr/>
          <p:nvPr/>
        </p:nvSpPr>
        <p:spPr>
          <a:xfrm>
            <a:off x="3039208" y="4429132"/>
            <a:ext cx="15327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 smtClean="0">
                <a:latin typeface="Century Gothic" pitchFamily="34" charset="0"/>
              </a:rPr>
              <a:t>…More layers</a:t>
            </a:r>
            <a:endParaRPr lang="el-GR" sz="1600" dirty="0">
              <a:latin typeface="Century Gothic" pitchFamily="34" charset="0"/>
            </a:endParaRPr>
          </a:p>
        </p:txBody>
      </p:sp>
      <p:graphicFrame>
        <p:nvGraphicFramePr>
          <p:cNvPr id="18" name="17 - Διάγραμμα"/>
          <p:cNvGraphicFramePr/>
          <p:nvPr/>
        </p:nvGraphicFramePr>
        <p:xfrm>
          <a:off x="71406" y="3786190"/>
          <a:ext cx="6953256" cy="3706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9" name="18 - Διάγραμμα"/>
          <p:cNvGraphicFramePr/>
          <p:nvPr/>
        </p:nvGraphicFramePr>
        <p:xfrm>
          <a:off x="-23802" y="142873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0" name="19 - Διάγραμμα"/>
          <p:cNvGraphicFramePr/>
          <p:nvPr/>
        </p:nvGraphicFramePr>
        <p:xfrm>
          <a:off x="5929290" y="3286124"/>
          <a:ext cx="3214710" cy="2357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grpSp>
        <p:nvGrpSpPr>
          <p:cNvPr id="26" name="25 - Ομάδα"/>
          <p:cNvGrpSpPr/>
          <p:nvPr/>
        </p:nvGrpSpPr>
        <p:grpSpPr>
          <a:xfrm>
            <a:off x="3357554" y="6500834"/>
            <a:ext cx="332184" cy="276820"/>
            <a:chOff x="2881907" y="1893589"/>
            <a:chExt cx="332184" cy="276820"/>
          </a:xfrm>
        </p:grpSpPr>
        <p:sp>
          <p:nvSpPr>
            <p:cNvPr id="27" name="26 - Δεξιό βέλος"/>
            <p:cNvSpPr/>
            <p:nvPr/>
          </p:nvSpPr>
          <p:spPr>
            <a:xfrm rot="5400000">
              <a:off x="2909589" y="1865907"/>
              <a:ext cx="276820" cy="33218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6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Δεξιό βέλος 4"/>
            <p:cNvSpPr/>
            <p:nvPr/>
          </p:nvSpPr>
          <p:spPr>
            <a:xfrm>
              <a:off x="2948344" y="1893589"/>
              <a:ext cx="199310" cy="1937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l-GR" sz="1300" kern="1200"/>
            </a:p>
          </p:txBody>
        </p:sp>
      </p:grpSp>
      <p:grpSp>
        <p:nvGrpSpPr>
          <p:cNvPr id="29" name="28 - Ομάδα"/>
          <p:cNvGrpSpPr/>
          <p:nvPr/>
        </p:nvGrpSpPr>
        <p:grpSpPr>
          <a:xfrm>
            <a:off x="7358082" y="2786058"/>
            <a:ext cx="428628" cy="419696"/>
            <a:chOff x="2881907" y="1893589"/>
            <a:chExt cx="332184" cy="276820"/>
          </a:xfrm>
        </p:grpSpPr>
        <p:sp>
          <p:nvSpPr>
            <p:cNvPr id="30" name="29 - Δεξιό βέλος"/>
            <p:cNvSpPr/>
            <p:nvPr/>
          </p:nvSpPr>
          <p:spPr>
            <a:xfrm rot="5400000">
              <a:off x="2909589" y="1865907"/>
              <a:ext cx="276820" cy="33218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6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Δεξιό βέλος 4"/>
            <p:cNvSpPr/>
            <p:nvPr/>
          </p:nvSpPr>
          <p:spPr>
            <a:xfrm>
              <a:off x="2948344" y="1893589"/>
              <a:ext cx="199310" cy="1937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l-GR" sz="1300" kern="120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Παστέλ γαλάζιο καραβόπανο (φάρδος 280 εκ.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</p:spPr>
      </p:pic>
      <p:sp>
        <p:nvSpPr>
          <p:cNvPr id="5" name="1 - Τίτλος"/>
          <p:cNvSpPr txBox="1">
            <a:spLocks/>
          </p:cNvSpPr>
          <p:nvPr/>
        </p:nvSpPr>
        <p:spPr>
          <a:xfrm>
            <a:off x="0" y="0"/>
            <a:ext cx="9144000" cy="1142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 algn="ctr">
              <a:spcBef>
                <a:spcPct val="0"/>
              </a:spcBef>
            </a:pPr>
            <a:r>
              <a:rPr lang="el-GR" sz="4000" b="1" dirty="0">
                <a:latin typeface="Century Gothic" pitchFamily="34" charset="0"/>
              </a:rPr>
              <a:t>Τεχνικά Εργαλεία</a:t>
            </a:r>
            <a:endParaRPr kumimoji="0" lang="el-GR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  <p:sp>
        <p:nvSpPr>
          <p:cNvPr id="7" name="6 - Ορθογώνιο"/>
          <p:cNvSpPr/>
          <p:nvPr/>
        </p:nvSpPr>
        <p:spPr>
          <a:xfrm>
            <a:off x="928662" y="1928802"/>
            <a:ext cx="1571636" cy="92869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7 - Ορθογώνιο"/>
          <p:cNvSpPr/>
          <p:nvPr/>
        </p:nvSpPr>
        <p:spPr>
          <a:xfrm>
            <a:off x="1714480" y="1928802"/>
            <a:ext cx="785818" cy="92869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10" name="9 - Ευθεία γραμμή σύνδεσης"/>
          <p:cNvCxnSpPr/>
          <p:nvPr/>
        </p:nvCxnSpPr>
        <p:spPr>
          <a:xfrm rot="5400000" flipH="1" flipV="1">
            <a:off x="1428728" y="1500174"/>
            <a:ext cx="571504" cy="158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2 - Υπότιτλος"/>
          <p:cNvSpPr txBox="1">
            <a:spLocks/>
          </p:cNvSpPr>
          <p:nvPr/>
        </p:nvSpPr>
        <p:spPr>
          <a:xfrm>
            <a:off x="1285852" y="857232"/>
            <a:ext cx="785818" cy="5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z="1400" dirty="0" smtClean="0">
                <a:latin typeface="Century Gothic" pitchFamily="34" charset="0"/>
              </a:rPr>
              <a:t>Time ↑</a:t>
            </a:r>
            <a:endParaRPr lang="el-GR" sz="1400" dirty="0">
              <a:latin typeface="Century Gothic" pitchFamily="34" charset="0"/>
            </a:endParaRPr>
          </a:p>
        </p:txBody>
      </p:sp>
      <p:sp>
        <p:nvSpPr>
          <p:cNvPr id="12" name="2 - Υπότιτλος"/>
          <p:cNvSpPr txBox="1">
            <a:spLocks/>
          </p:cNvSpPr>
          <p:nvPr/>
        </p:nvSpPr>
        <p:spPr>
          <a:xfrm>
            <a:off x="1285852" y="2928934"/>
            <a:ext cx="1000132" cy="35719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z="1600" dirty="0" smtClean="0">
                <a:latin typeface="Century Gothic" pitchFamily="34" charset="0"/>
              </a:rPr>
              <a:t>◯ ◯ ◯ </a:t>
            </a:r>
            <a:endParaRPr lang="el-GR" sz="1600" b="1" dirty="0">
              <a:latin typeface="Century Gothic" pitchFamily="34" charset="0"/>
            </a:endParaRPr>
          </a:p>
        </p:txBody>
      </p:sp>
      <p:sp>
        <p:nvSpPr>
          <p:cNvPr id="14" name="2 - Υπότιτλος"/>
          <p:cNvSpPr txBox="1">
            <a:spLocks/>
          </p:cNvSpPr>
          <p:nvPr/>
        </p:nvSpPr>
        <p:spPr>
          <a:xfrm>
            <a:off x="4143372" y="1785926"/>
            <a:ext cx="4714908" cy="1428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dirty="0" smtClean="0">
                <a:latin typeface="Century Gothic" pitchFamily="34" charset="0"/>
              </a:rPr>
              <a:t>← Trench top boundary (z = max) </a:t>
            </a:r>
          </a:p>
          <a:p>
            <a:r>
              <a:rPr lang="en-US" dirty="0" smtClean="0">
                <a:latin typeface="Century Gothic" pitchFamily="34" charset="0"/>
              </a:rPr>
              <a:t>◯ = Measurement point (boundary data) </a:t>
            </a:r>
          </a:p>
          <a:p>
            <a:r>
              <a:rPr lang="en-US" dirty="0" smtClean="0">
                <a:latin typeface="Century Gothic" pitchFamily="34" charset="0"/>
              </a:rPr>
              <a:t>← Trench bottom boundary (z = min)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5" name="2 - Υπότιτλος"/>
          <p:cNvSpPr txBox="1">
            <a:spLocks/>
          </p:cNvSpPr>
          <p:nvPr/>
        </p:nvSpPr>
        <p:spPr>
          <a:xfrm>
            <a:off x="285720" y="3357562"/>
            <a:ext cx="5715008" cy="1428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fr-FR" dirty="0" smtClean="0">
                <a:latin typeface="Century Gothic" pitchFamily="34" charset="0"/>
              </a:rPr>
              <a:t>x →     y →</a:t>
            </a:r>
          </a:p>
          <a:p>
            <a:r>
              <a:rPr lang="fr-FR" dirty="0" smtClean="0">
                <a:latin typeface="Century Gothic" pitchFamily="34" charset="0"/>
              </a:rPr>
              <a:t>   [</a:t>
            </a:r>
            <a:r>
              <a:rPr lang="fr-FR" dirty="0" err="1" smtClean="0">
                <a:latin typeface="Century Gothic" pitchFamily="34" charset="0"/>
              </a:rPr>
              <a:t>Ground</a:t>
            </a:r>
            <a:r>
              <a:rPr lang="fr-FR" dirty="0" smtClean="0">
                <a:latin typeface="Century Gothic" pitchFamily="34" charset="0"/>
              </a:rPr>
              <a:t> Surface: </a:t>
            </a:r>
            <a:r>
              <a:rPr lang="fr-FR" dirty="0" err="1" smtClean="0">
                <a:latin typeface="Century Gothic" pitchFamily="34" charset="0"/>
              </a:rPr>
              <a:t>Cuboid</a:t>
            </a:r>
            <a:r>
              <a:rPr lang="fr-FR" dirty="0" smtClean="0">
                <a:latin typeface="Century Gothic" pitchFamily="34" charset="0"/>
              </a:rPr>
              <a:t> Domain]</a:t>
            </a:r>
          </a:p>
          <a:p>
            <a:r>
              <a:rPr lang="fr-FR" dirty="0" smtClean="0">
                <a:latin typeface="Century Gothic" pitchFamily="34" charset="0"/>
              </a:rPr>
              <a:t>        (</a:t>
            </a:r>
            <a:r>
              <a:rPr lang="fr-FR" dirty="0" err="1" smtClean="0">
                <a:latin typeface="Century Gothic" pitchFamily="34" charset="0"/>
              </a:rPr>
              <a:t>x_min</a:t>
            </a:r>
            <a:r>
              <a:rPr lang="fr-FR" dirty="0" smtClean="0">
                <a:latin typeface="Century Gothic" pitchFamily="34" charset="0"/>
              </a:rPr>
              <a:t>, </a:t>
            </a:r>
            <a:r>
              <a:rPr lang="fr-FR" dirty="0" err="1" smtClean="0">
                <a:latin typeface="Century Gothic" pitchFamily="34" charset="0"/>
              </a:rPr>
              <a:t>y_min</a:t>
            </a:r>
            <a:r>
              <a:rPr lang="fr-FR" dirty="0" smtClean="0">
                <a:latin typeface="Century Gothic" pitchFamily="34" charset="0"/>
              </a:rPr>
              <a:t>, </a:t>
            </a:r>
            <a:r>
              <a:rPr lang="fr-FR" dirty="0" err="1" smtClean="0">
                <a:latin typeface="Century Gothic" pitchFamily="34" charset="0"/>
              </a:rPr>
              <a:t>z_min</a:t>
            </a:r>
            <a:r>
              <a:rPr lang="fr-FR" dirty="0" smtClean="0">
                <a:latin typeface="Century Gothic" pitchFamily="34" charset="0"/>
              </a:rPr>
              <a:t>)</a:t>
            </a:r>
          </a:p>
          <a:p>
            <a:r>
              <a:rPr lang="fr-FR" dirty="0" smtClean="0">
                <a:latin typeface="Century Gothic" pitchFamily="34" charset="0"/>
              </a:rPr>
              <a:t>                     ↓</a:t>
            </a:r>
          </a:p>
          <a:p>
            <a:r>
              <a:rPr lang="fr-FR" dirty="0" smtClean="0">
                <a:latin typeface="Century Gothic" pitchFamily="34" charset="0"/>
              </a:rPr>
              <a:t>   Domain </a:t>
            </a:r>
            <a:r>
              <a:rPr lang="fr-FR" dirty="0" err="1" smtClean="0">
                <a:latin typeface="Century Gothic" pitchFamily="34" charset="0"/>
              </a:rPr>
              <a:t>spans</a:t>
            </a:r>
            <a:r>
              <a:rPr lang="fr-FR" dirty="0" smtClean="0">
                <a:latin typeface="Century Gothic" pitchFamily="34" charset="0"/>
              </a:rPr>
              <a:t> over time t ∈ [</a:t>
            </a:r>
            <a:r>
              <a:rPr lang="fr-FR" dirty="0" err="1" smtClean="0">
                <a:latin typeface="Century Gothic" pitchFamily="34" charset="0"/>
              </a:rPr>
              <a:t>t_min</a:t>
            </a:r>
            <a:r>
              <a:rPr lang="fr-FR" dirty="0" smtClean="0">
                <a:latin typeface="Century Gothic" pitchFamily="34" charset="0"/>
              </a:rPr>
              <a:t>, </a:t>
            </a:r>
            <a:r>
              <a:rPr lang="fr-FR" dirty="0" err="1" smtClean="0">
                <a:latin typeface="Century Gothic" pitchFamily="34" charset="0"/>
              </a:rPr>
              <a:t>t_max</a:t>
            </a:r>
            <a:r>
              <a:rPr lang="fr-FR" dirty="0" smtClean="0">
                <a:latin typeface="Century Gothic" pitchFamily="34" charset="0"/>
              </a:rPr>
              <a:t>]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6" name="2 - Υπότιτλος"/>
          <p:cNvSpPr txBox="1">
            <a:spLocks/>
          </p:cNvSpPr>
          <p:nvPr/>
        </p:nvSpPr>
        <p:spPr>
          <a:xfrm>
            <a:off x="142844" y="4857760"/>
            <a:ext cx="9001156" cy="2000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l-GR" sz="1400" b="1" dirty="0" smtClean="0">
                <a:latin typeface="Century Gothic" pitchFamily="34" charset="0"/>
              </a:rPr>
              <a:t>Όγκος</a:t>
            </a:r>
            <a:r>
              <a:rPr lang="el-GR" sz="1400" dirty="0" smtClean="0">
                <a:latin typeface="Century Gothic" pitchFamily="34" charset="0"/>
              </a:rPr>
              <a:t>: Η 3D περιοχή του χαρακώματος όπου επιβάλλεται η διαφορική εξίσωση </a:t>
            </a:r>
            <a:r>
              <a:rPr lang="el-GR" sz="1400" dirty="0" err="1" smtClean="0">
                <a:latin typeface="Century Gothic" pitchFamily="34" charset="0"/>
              </a:rPr>
              <a:t>Navier</a:t>
            </a:r>
            <a:r>
              <a:rPr lang="el-GR" sz="1400" dirty="0" smtClean="0">
                <a:latin typeface="Century Gothic" pitchFamily="34" charset="0"/>
              </a:rPr>
              <a:t>-</a:t>
            </a:r>
            <a:r>
              <a:rPr lang="el-GR" sz="1400" dirty="0" err="1" smtClean="0">
                <a:latin typeface="Century Gothic" pitchFamily="34" charset="0"/>
              </a:rPr>
              <a:t>Cauchy</a:t>
            </a:r>
            <a:r>
              <a:rPr lang="el-GR" sz="1400" dirty="0" smtClean="0">
                <a:latin typeface="Century Gothic" pitchFamily="34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l-GR" sz="1400" b="1" dirty="0" smtClean="0">
                <a:latin typeface="Century Gothic" pitchFamily="34" charset="0"/>
              </a:rPr>
              <a:t>Επιφάνεια</a:t>
            </a:r>
            <a:r>
              <a:rPr lang="el-GR" sz="1400" dirty="0" smtClean="0">
                <a:latin typeface="Century Gothic" pitchFamily="34" charset="0"/>
              </a:rPr>
              <a:t>: Τα τοιχώματα του χαρακώματος (</a:t>
            </a:r>
            <a:r>
              <a:rPr lang="el-GR" sz="1400" b="1" dirty="0" smtClean="0">
                <a:latin typeface="Century Gothic" pitchFamily="34" charset="0"/>
              </a:rPr>
              <a:t>όρια</a:t>
            </a:r>
            <a:r>
              <a:rPr lang="el-GR" sz="1400" dirty="0" smtClean="0">
                <a:latin typeface="Century Gothic" pitchFamily="34" charset="0"/>
              </a:rPr>
              <a:t>) όπου παρατηρούνται δεδομένα μετατόπισης (</a:t>
            </a:r>
            <a:r>
              <a:rPr lang="el-GR" sz="1400" b="1" dirty="0" smtClean="0">
                <a:latin typeface="Century Gothic" pitchFamily="34" charset="0"/>
              </a:rPr>
              <a:t>dx, </a:t>
            </a:r>
            <a:r>
              <a:rPr lang="el-GR" sz="1400" b="1" dirty="0" err="1" smtClean="0">
                <a:latin typeface="Century Gothic" pitchFamily="34" charset="0"/>
              </a:rPr>
              <a:t>dy</a:t>
            </a:r>
            <a:r>
              <a:rPr lang="el-GR" sz="1400" b="1" dirty="0" smtClean="0">
                <a:latin typeface="Century Gothic" pitchFamily="34" charset="0"/>
              </a:rPr>
              <a:t>, </a:t>
            </a:r>
            <a:r>
              <a:rPr lang="el-GR" sz="1400" b="1" dirty="0" err="1" smtClean="0">
                <a:latin typeface="Century Gothic" pitchFamily="34" charset="0"/>
              </a:rPr>
              <a:t>dz</a:t>
            </a:r>
            <a:r>
              <a:rPr lang="el-GR" sz="1400" dirty="0" smtClean="0">
                <a:latin typeface="Century Gothic" pitchFamily="34" charset="0"/>
              </a:rPr>
              <a:t>).</a:t>
            </a:r>
          </a:p>
          <a:p>
            <a:pPr>
              <a:buFont typeface="Arial" pitchFamily="34" charset="0"/>
              <a:buChar char="•"/>
            </a:pPr>
            <a:r>
              <a:rPr lang="el-GR" sz="1400" b="1" dirty="0" smtClean="0">
                <a:latin typeface="Century Gothic" pitchFamily="34" charset="0"/>
              </a:rPr>
              <a:t>Σημεία Συλλογής</a:t>
            </a:r>
            <a:r>
              <a:rPr lang="el-GR" sz="1400" dirty="0" smtClean="0">
                <a:latin typeface="Century Gothic" pitchFamily="34" charset="0"/>
              </a:rPr>
              <a:t> (</a:t>
            </a:r>
            <a:r>
              <a:rPr lang="el-GR" sz="1400" i="1" dirty="0" err="1" smtClean="0">
                <a:latin typeface="Century Gothic" pitchFamily="34" charset="0"/>
              </a:rPr>
              <a:t>Collocation</a:t>
            </a:r>
            <a:r>
              <a:rPr lang="el-GR" sz="1400" i="1" dirty="0" smtClean="0">
                <a:latin typeface="Century Gothic" pitchFamily="34" charset="0"/>
              </a:rPr>
              <a:t> </a:t>
            </a:r>
            <a:r>
              <a:rPr lang="el-GR" sz="1400" i="1" dirty="0" err="1" smtClean="0">
                <a:latin typeface="Century Gothic" pitchFamily="34" charset="0"/>
              </a:rPr>
              <a:t>Points</a:t>
            </a:r>
            <a:r>
              <a:rPr lang="el-GR" sz="1400" dirty="0" smtClean="0">
                <a:latin typeface="Century Gothic" pitchFamily="34" charset="0"/>
              </a:rPr>
              <a:t>): Τυχαία σημεία μέσα στο χαράκωμα και στην επιφάνειά του, όπου το </a:t>
            </a:r>
            <a:r>
              <a:rPr lang="el-GR" sz="1400" b="1" dirty="0" smtClean="0">
                <a:latin typeface="Century Gothic" pitchFamily="34" charset="0"/>
              </a:rPr>
              <a:t>PINN</a:t>
            </a:r>
            <a:r>
              <a:rPr lang="el-GR" sz="1400" dirty="0" smtClean="0">
                <a:latin typeface="Century Gothic" pitchFamily="34" charset="0"/>
              </a:rPr>
              <a:t> εφαρμόζει φυσικούς περιορισμούς (</a:t>
            </a:r>
            <a:r>
              <a:rPr lang="el-GR" sz="1400" dirty="0" err="1" smtClean="0">
                <a:latin typeface="Century Gothic" pitchFamily="34" charset="0"/>
              </a:rPr>
              <a:t>loss</a:t>
            </a:r>
            <a:r>
              <a:rPr lang="el-GR" sz="1400" dirty="0" smtClean="0">
                <a:latin typeface="Century Gothic" pitchFamily="34" charset="0"/>
              </a:rPr>
              <a:t> από τη φυσική εξίσωση).</a:t>
            </a:r>
          </a:p>
          <a:p>
            <a:pPr>
              <a:buFont typeface="Arial" pitchFamily="34" charset="0"/>
              <a:buChar char="•"/>
            </a:pPr>
            <a:r>
              <a:rPr lang="el-GR" sz="1400" b="1" dirty="0" smtClean="0">
                <a:latin typeface="Century Gothic" pitchFamily="34" charset="0"/>
              </a:rPr>
              <a:t>Α </a:t>
            </a:r>
            <a:r>
              <a:rPr lang="el-GR" sz="1400" b="1" dirty="0" err="1" smtClean="0">
                <a:latin typeface="Century Gothic" pitchFamily="34" charset="0"/>
              </a:rPr>
              <a:t>Priori</a:t>
            </a:r>
            <a:r>
              <a:rPr lang="el-GR" sz="1400" b="1" dirty="0" smtClean="0">
                <a:latin typeface="Century Gothic" pitchFamily="34" charset="0"/>
              </a:rPr>
              <a:t> Ομάδες</a:t>
            </a:r>
            <a:r>
              <a:rPr lang="el-GR" sz="1400" dirty="0" smtClean="0">
                <a:latin typeface="Century Gothic" pitchFamily="34" charset="0"/>
              </a:rPr>
              <a:t> (</a:t>
            </a:r>
            <a:r>
              <a:rPr lang="el-GR" sz="1400" i="1" dirty="0" smtClean="0">
                <a:latin typeface="Century Gothic" pitchFamily="34" charset="0"/>
              </a:rPr>
              <a:t>A </a:t>
            </a:r>
            <a:r>
              <a:rPr lang="el-GR" sz="1400" i="1" dirty="0" err="1" smtClean="0">
                <a:latin typeface="Century Gothic" pitchFamily="34" charset="0"/>
              </a:rPr>
              <a:t>Priori</a:t>
            </a:r>
            <a:r>
              <a:rPr lang="el-GR" sz="1400" i="1" dirty="0" smtClean="0">
                <a:latin typeface="Century Gothic" pitchFamily="34" charset="0"/>
              </a:rPr>
              <a:t> </a:t>
            </a:r>
            <a:r>
              <a:rPr lang="el-GR" sz="1400" i="1" dirty="0" err="1" smtClean="0">
                <a:latin typeface="Century Gothic" pitchFamily="34" charset="0"/>
              </a:rPr>
              <a:t>Clusters</a:t>
            </a:r>
            <a:r>
              <a:rPr lang="el-GR" sz="1400" dirty="0" smtClean="0">
                <a:latin typeface="Century Gothic" pitchFamily="34" charset="0"/>
              </a:rPr>
              <a:t>): Δειγματοληπτικές 4D περιοχές (</a:t>
            </a:r>
            <a:r>
              <a:rPr lang="el-GR" sz="1400" b="1" dirty="0" smtClean="0">
                <a:latin typeface="Century Gothic" pitchFamily="34" charset="0"/>
              </a:rPr>
              <a:t>x, y, z, t</a:t>
            </a:r>
            <a:r>
              <a:rPr lang="el-GR" sz="1400" dirty="0" smtClean="0">
                <a:latin typeface="Century Gothic" pitchFamily="34" charset="0"/>
              </a:rPr>
              <a:t>) στις οποίες επιβάλλονται εκ των προτέρων εκτιμήσεις </a:t>
            </a:r>
            <a:r>
              <a:rPr lang="el-GR" sz="1400" dirty="0" err="1" smtClean="0">
                <a:latin typeface="Century Gothic" pitchFamily="34" charset="0"/>
              </a:rPr>
              <a:t>ανωφράγματος</a:t>
            </a:r>
            <a:r>
              <a:rPr lang="el-GR" sz="1400" dirty="0" smtClean="0">
                <a:latin typeface="Century Gothic" pitchFamily="34" charset="0"/>
              </a:rPr>
              <a:t>/</a:t>
            </a:r>
            <a:r>
              <a:rPr lang="el-GR" sz="1400" dirty="0" err="1" smtClean="0">
                <a:latin typeface="Century Gothic" pitchFamily="34" charset="0"/>
              </a:rPr>
              <a:t>κατωφράγματος</a:t>
            </a:r>
            <a:r>
              <a:rPr lang="el-GR" sz="1400" dirty="0" smtClean="0">
                <a:latin typeface="Century Gothic" pitchFamily="34" charset="0"/>
              </a:rPr>
              <a:t> (</a:t>
            </a:r>
            <a:r>
              <a:rPr lang="el-GR" sz="1400" dirty="0" err="1" smtClean="0">
                <a:latin typeface="Century Gothic" pitchFamily="34" charset="0"/>
              </a:rPr>
              <a:t>sup</a:t>
            </a:r>
            <a:r>
              <a:rPr lang="el-GR" sz="1400" dirty="0" smtClean="0">
                <a:latin typeface="Century Gothic" pitchFamily="34" charset="0"/>
              </a:rPr>
              <a:t>/</a:t>
            </a:r>
            <a:r>
              <a:rPr lang="el-GR" sz="1400" dirty="0" err="1" smtClean="0">
                <a:latin typeface="Century Gothic" pitchFamily="34" charset="0"/>
              </a:rPr>
              <a:t>inf</a:t>
            </a:r>
            <a:r>
              <a:rPr lang="el-GR" sz="1400" dirty="0" smtClean="0">
                <a:latin typeface="Century Gothic" pitchFamily="34" charset="0"/>
              </a:rPr>
              <a:t> </a:t>
            </a:r>
            <a:r>
              <a:rPr lang="el-GR" sz="1400" dirty="0" err="1" smtClean="0">
                <a:latin typeface="Century Gothic" pitchFamily="34" charset="0"/>
              </a:rPr>
              <a:t>estimates</a:t>
            </a:r>
            <a:r>
              <a:rPr lang="el-GR" sz="1400" dirty="0" smtClean="0">
                <a:latin typeface="Century Gothic" pitchFamily="34" charset="0"/>
              </a:rPr>
              <a:t>).</a:t>
            </a:r>
            <a:endParaRPr lang="el-GR" sz="1400" dirty="0"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Παστέλ γαλάζιο καραβόπανο (φάρδος 280 εκ.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</p:spPr>
      </p:pic>
      <p:sp>
        <p:nvSpPr>
          <p:cNvPr id="5" name="1 - Τίτλος"/>
          <p:cNvSpPr txBox="1">
            <a:spLocks/>
          </p:cNvSpPr>
          <p:nvPr/>
        </p:nvSpPr>
        <p:spPr>
          <a:xfrm>
            <a:off x="0" y="0"/>
            <a:ext cx="9144000" cy="1142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 algn="ctr">
              <a:spcBef>
                <a:spcPct val="0"/>
              </a:spcBef>
            </a:pPr>
            <a:r>
              <a:rPr lang="el-GR" sz="4000" b="1" dirty="0">
                <a:latin typeface="Century Gothic" pitchFamily="34" charset="0"/>
              </a:rPr>
              <a:t>Τεχνικά Εργαλεία</a:t>
            </a:r>
            <a:endParaRPr kumimoji="0" lang="el-GR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  <p:graphicFrame>
        <p:nvGraphicFramePr>
          <p:cNvPr id="7" name="6 - Διάγραμμα"/>
          <p:cNvGraphicFramePr/>
          <p:nvPr/>
        </p:nvGraphicFramePr>
        <p:xfrm>
          <a:off x="214282" y="928670"/>
          <a:ext cx="8929718" cy="5929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Παστέλ γαλάζιο καραβόπανο (φάρδος 280 εκ.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</p:spPr>
      </p:pic>
      <p:sp>
        <p:nvSpPr>
          <p:cNvPr id="4" name="2 - Υπότιτλος"/>
          <p:cNvSpPr txBox="1">
            <a:spLocks/>
          </p:cNvSpPr>
          <p:nvPr/>
        </p:nvSpPr>
        <p:spPr>
          <a:xfrm>
            <a:off x="214282" y="2428868"/>
            <a:ext cx="8715436" cy="4214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buFont typeface="Arial" pitchFamily="34" charset="0"/>
              <a:buChar char="•"/>
            </a:pPr>
            <a:r>
              <a:rPr lang="el-GR" sz="2400" dirty="0">
                <a:latin typeface="Century Gothic" pitchFamily="34" charset="0"/>
              </a:rPr>
              <a:t>Ανάλυση σε</a:t>
            </a:r>
            <a:r>
              <a:rPr lang="en-US" sz="2400" dirty="0">
                <a:latin typeface="Century Gothic" pitchFamily="34" charset="0"/>
              </a:rPr>
              <a:t> 3D: pore pressure + soil </a:t>
            </a:r>
            <a:r>
              <a:rPr lang="en-US" sz="2400" dirty="0" smtClean="0">
                <a:latin typeface="Century Gothic" pitchFamily="34" charset="0"/>
              </a:rPr>
              <a:t>deformation</a:t>
            </a:r>
            <a:endParaRPr lang="el-GR" sz="2400" dirty="0" smtClean="0">
              <a:latin typeface="Century Gothic" pitchFamily="34" charset="0"/>
            </a:endParaRPr>
          </a:p>
          <a:p>
            <a:pPr lvl="0">
              <a:buFont typeface="Arial" pitchFamily="34" charset="0"/>
              <a:buChar char="•"/>
            </a:pPr>
            <a:endParaRPr lang="el-GR" sz="2400" dirty="0">
              <a:latin typeface="Century Gothic" pitchFamily="34" charset="0"/>
            </a:endParaRPr>
          </a:p>
          <a:p>
            <a:pPr lvl="0">
              <a:buFont typeface="Arial" pitchFamily="34" charset="0"/>
              <a:buChar char="•"/>
            </a:pPr>
            <a:endParaRPr lang="el-GR" sz="2400" dirty="0">
              <a:latin typeface="Century Gothic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l-GR" sz="2400" dirty="0">
                <a:latin typeface="Century Gothic" pitchFamily="34" charset="0"/>
              </a:rPr>
              <a:t>Αναφορά σε </a:t>
            </a:r>
            <a:r>
              <a:rPr lang="el-GR" sz="2400" dirty="0" err="1">
                <a:latin typeface="Century Gothic" pitchFamily="34" charset="0"/>
              </a:rPr>
              <a:t>Terzaghi</a:t>
            </a:r>
            <a:r>
              <a:rPr lang="el-GR" sz="2400" dirty="0">
                <a:latin typeface="Century Gothic" pitchFamily="34" charset="0"/>
              </a:rPr>
              <a:t> και αριθμητικές μεθόδους (FEM</a:t>
            </a:r>
            <a:r>
              <a:rPr lang="el-GR" sz="2400" dirty="0" smtClean="0">
                <a:latin typeface="Century Gothic" pitchFamily="34" charset="0"/>
              </a:rPr>
              <a:t>)</a:t>
            </a:r>
          </a:p>
          <a:p>
            <a:pPr lvl="0">
              <a:buFont typeface="Arial" pitchFamily="34" charset="0"/>
              <a:buChar char="•"/>
            </a:pPr>
            <a:endParaRPr lang="el-GR" sz="2400" dirty="0">
              <a:latin typeface="Century Gothic" pitchFamily="34" charset="0"/>
            </a:endParaRPr>
          </a:p>
          <a:p>
            <a:pPr lvl="0">
              <a:buFont typeface="Arial" pitchFamily="34" charset="0"/>
              <a:buChar char="•"/>
            </a:pPr>
            <a:endParaRPr lang="el-GR" sz="2400" dirty="0">
              <a:latin typeface="Century Gothic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l-GR" sz="2400" dirty="0">
                <a:latin typeface="Century Gothic" pitchFamily="34" charset="0"/>
              </a:rPr>
              <a:t>Δυσκολίες και πλεονεκτήματα</a:t>
            </a:r>
          </a:p>
        </p:txBody>
      </p:sp>
      <p:sp>
        <p:nvSpPr>
          <p:cNvPr id="5" name="1 - Τίτλος"/>
          <p:cNvSpPr txBox="1">
            <a:spLocks/>
          </p:cNvSpPr>
          <p:nvPr/>
        </p:nvSpPr>
        <p:spPr>
          <a:xfrm>
            <a:off x="0" y="0"/>
            <a:ext cx="9144000" cy="1142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/>
          <a:p>
            <a:pPr algn="ctr"/>
            <a:r>
              <a:rPr lang="el-GR" sz="4000" b="1" dirty="0">
                <a:latin typeface="Century Gothic" pitchFamily="34" charset="0"/>
              </a:rPr>
              <a:t>Αντιμετώπιση Πολυδιάστατης Ενοποίησης </a:t>
            </a:r>
            <a:r>
              <a:rPr lang="el-GR" sz="4000" b="1" dirty="0" smtClean="0">
                <a:latin typeface="Century Gothic" pitchFamily="34" charset="0"/>
              </a:rPr>
              <a:t/>
            </a:r>
            <a:br>
              <a:rPr lang="el-GR" sz="4000" b="1" dirty="0" smtClean="0">
                <a:latin typeface="Century Gothic" pitchFamily="34" charset="0"/>
              </a:rPr>
            </a:br>
            <a:r>
              <a:rPr lang="el-GR" sz="4000" b="1" dirty="0" smtClean="0">
                <a:latin typeface="Century Gothic" pitchFamily="34" charset="0"/>
              </a:rPr>
              <a:t>(</a:t>
            </a:r>
            <a:r>
              <a:rPr lang="el-GR" sz="4000" b="1" dirty="0">
                <a:latin typeface="Century Gothic" pitchFamily="34" charset="0"/>
              </a:rPr>
              <a:t>3D </a:t>
            </a:r>
            <a:r>
              <a:rPr lang="el-GR" sz="4000" b="1" dirty="0" err="1">
                <a:latin typeface="Century Gothic" pitchFamily="34" charset="0"/>
              </a:rPr>
              <a:t>Consolidation</a:t>
            </a:r>
            <a:r>
              <a:rPr lang="el-GR" sz="4000" b="1" dirty="0">
                <a:latin typeface="Century Gothic" pitchFamily="34" charset="0"/>
              </a:rPr>
              <a:t>)</a:t>
            </a:r>
            <a:endParaRPr lang="el-GR" sz="4000" dirty="0"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Παστέλ γαλάζιο καραβόπανο (φάρδος 280 εκ.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</p:spPr>
      </p:pic>
      <p:sp>
        <p:nvSpPr>
          <p:cNvPr id="4" name="2 - Υπότιτλος"/>
          <p:cNvSpPr txBox="1">
            <a:spLocks/>
          </p:cNvSpPr>
          <p:nvPr/>
        </p:nvSpPr>
        <p:spPr>
          <a:xfrm>
            <a:off x="214282" y="2428868"/>
            <a:ext cx="8715436" cy="4214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buFont typeface="Arial" pitchFamily="34" charset="0"/>
              <a:buChar char="•"/>
            </a:pPr>
            <a:r>
              <a:rPr lang="el-GR" sz="2500" dirty="0">
                <a:latin typeface="Century Gothic" pitchFamily="34" charset="0"/>
              </a:rPr>
              <a:t>Νευρωνικά </a:t>
            </a:r>
            <a:r>
              <a:rPr lang="el-GR" sz="2500" dirty="0" err="1">
                <a:latin typeface="Century Gothic" pitchFamily="34" charset="0"/>
              </a:rPr>
              <a:t>ΠΔΕς</a:t>
            </a:r>
            <a:r>
              <a:rPr lang="el-GR" sz="2500" dirty="0">
                <a:latin typeface="Century Gothic" pitchFamily="34" charset="0"/>
              </a:rPr>
              <a:t> παρέχουν:</a:t>
            </a:r>
          </a:p>
          <a:p>
            <a:pPr lvl="1">
              <a:buFont typeface="Arial" pitchFamily="34" charset="0"/>
              <a:buChar char="•"/>
            </a:pPr>
            <a:r>
              <a:rPr lang="el-GR" sz="2500" b="1" dirty="0">
                <a:latin typeface="Century Gothic" pitchFamily="34" charset="0"/>
              </a:rPr>
              <a:t>Αξιοπιστία</a:t>
            </a:r>
            <a:endParaRPr lang="el-GR" sz="2500" dirty="0">
              <a:latin typeface="Century Gothic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l-GR" sz="2500" b="1" dirty="0">
                <a:latin typeface="Century Gothic" pitchFamily="34" charset="0"/>
              </a:rPr>
              <a:t>Φυσική συνέπεια</a:t>
            </a:r>
            <a:endParaRPr lang="el-GR" sz="2500" dirty="0">
              <a:latin typeface="Century Gothic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l-GR" sz="2500" b="1" dirty="0">
                <a:latin typeface="Century Gothic" pitchFamily="34" charset="0"/>
              </a:rPr>
              <a:t>Δυνατότητα </a:t>
            </a:r>
            <a:r>
              <a:rPr lang="el-GR" sz="2500" b="1" dirty="0" smtClean="0">
                <a:latin typeface="Century Gothic" pitchFamily="34" charset="0"/>
              </a:rPr>
              <a:t>γενίκευσης</a:t>
            </a:r>
          </a:p>
          <a:p>
            <a:pPr lvl="1">
              <a:buFont typeface="Arial" pitchFamily="34" charset="0"/>
              <a:buChar char="•"/>
            </a:pPr>
            <a:endParaRPr lang="el-GR" sz="2500" b="1" dirty="0">
              <a:latin typeface="Century Gothic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el-GR" sz="2500" dirty="0">
              <a:latin typeface="Century Gothic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l-GR" sz="2500" dirty="0">
                <a:latin typeface="Century Gothic" pitchFamily="34" charset="0"/>
              </a:rPr>
              <a:t>Μελλοντική δουλειά:</a:t>
            </a:r>
          </a:p>
          <a:p>
            <a:pPr lvl="1">
              <a:buFont typeface="Arial" pitchFamily="34" charset="0"/>
              <a:buChar char="•"/>
            </a:pPr>
            <a:r>
              <a:rPr lang="el-GR" sz="2500" dirty="0">
                <a:latin typeface="Century Gothic" pitchFamily="34" charset="0"/>
              </a:rPr>
              <a:t>Περισσότερα δεδομένα</a:t>
            </a:r>
          </a:p>
          <a:p>
            <a:pPr lvl="1">
              <a:buFont typeface="Arial" pitchFamily="34" charset="0"/>
              <a:buChar char="•"/>
            </a:pPr>
            <a:r>
              <a:rPr lang="el-GR" sz="2500" dirty="0">
                <a:latin typeface="Century Gothic" pitchFamily="34" charset="0"/>
              </a:rPr>
              <a:t>Πραγματικά γεωτεχνικά χαρακτηριστικά</a:t>
            </a:r>
          </a:p>
          <a:p>
            <a:pPr lvl="1">
              <a:buFont typeface="Arial" pitchFamily="34" charset="0"/>
              <a:buChar char="•"/>
            </a:pPr>
            <a:r>
              <a:rPr lang="el-GR" sz="2500" dirty="0">
                <a:latin typeface="Century Gothic" pitchFamily="34" charset="0"/>
              </a:rPr>
              <a:t>Συνδυασμός με </a:t>
            </a:r>
            <a:r>
              <a:rPr lang="el-GR" sz="2500" dirty="0" err="1">
                <a:latin typeface="Century Gothic" pitchFamily="34" charset="0"/>
              </a:rPr>
              <a:t>Finite</a:t>
            </a:r>
            <a:r>
              <a:rPr lang="el-GR" sz="2500" dirty="0">
                <a:latin typeface="Century Gothic" pitchFamily="34" charset="0"/>
              </a:rPr>
              <a:t> </a:t>
            </a:r>
            <a:r>
              <a:rPr lang="el-GR" sz="2500" dirty="0" err="1">
                <a:latin typeface="Century Gothic" pitchFamily="34" charset="0"/>
              </a:rPr>
              <a:t>Element</a:t>
            </a:r>
            <a:r>
              <a:rPr lang="el-GR" sz="2500" dirty="0">
                <a:latin typeface="Century Gothic" pitchFamily="34" charset="0"/>
              </a:rPr>
              <a:t> </a:t>
            </a:r>
            <a:r>
              <a:rPr lang="el-GR" sz="2500" dirty="0" err="1">
                <a:latin typeface="Century Gothic" pitchFamily="34" charset="0"/>
              </a:rPr>
              <a:t>Analysis</a:t>
            </a:r>
            <a:endParaRPr lang="el-GR" sz="2500" dirty="0">
              <a:latin typeface="Century Gothic" pitchFamily="34" charset="0"/>
            </a:endParaRPr>
          </a:p>
        </p:txBody>
      </p:sp>
      <p:sp>
        <p:nvSpPr>
          <p:cNvPr id="5" name="1 - Τίτλος"/>
          <p:cNvSpPr txBox="1">
            <a:spLocks/>
          </p:cNvSpPr>
          <p:nvPr/>
        </p:nvSpPr>
        <p:spPr>
          <a:xfrm>
            <a:off x="0" y="0"/>
            <a:ext cx="9144000" cy="1142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algn="ctr"/>
            <a:r>
              <a:rPr lang="el-GR" sz="3600" b="1" dirty="0">
                <a:latin typeface="Century Gothic" pitchFamily="34" charset="0"/>
              </a:rPr>
              <a:t>Συμπεράσματα &amp; Μελλοντικές Επεκτάσεις</a:t>
            </a:r>
            <a:endParaRPr lang="el-GR" sz="3600" dirty="0"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Παστέλ γαλάζιο καραβόπανο (φάρδος 280 εκ.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</p:spPr>
      </p:pic>
      <p:sp>
        <p:nvSpPr>
          <p:cNvPr id="4" name="1 - Τίτλος"/>
          <p:cNvSpPr txBox="1">
            <a:spLocks/>
          </p:cNvSpPr>
          <p:nvPr/>
        </p:nvSpPr>
        <p:spPr>
          <a:xfrm>
            <a:off x="0" y="2357430"/>
            <a:ext cx="9144000" cy="1142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algn="ctr"/>
            <a:r>
              <a:rPr lang="el-GR" sz="3600" b="1" dirty="0" smtClean="0">
                <a:latin typeface="Century Gothic" pitchFamily="34" charset="0"/>
              </a:rPr>
              <a:t>Ευχαριστώ για τον χρόνο σας!</a:t>
            </a:r>
            <a:endParaRPr lang="el-GR" sz="3600" dirty="0"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Παστέλ γαλάζιο καραβόπανο (φάρδος 280 εκ.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</p:spPr>
      </p:pic>
      <p:sp>
        <p:nvSpPr>
          <p:cNvPr id="4" name="2 - Υπότιτλος"/>
          <p:cNvSpPr txBox="1">
            <a:spLocks/>
          </p:cNvSpPr>
          <p:nvPr/>
        </p:nvSpPr>
        <p:spPr>
          <a:xfrm>
            <a:off x="214282" y="3071810"/>
            <a:ext cx="8643998" cy="3071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buFont typeface="Arial" pitchFamily="34" charset="0"/>
              <a:buChar char="•"/>
            </a:pPr>
            <a:r>
              <a:rPr lang="el-GR" sz="3200" dirty="0">
                <a:latin typeface="Century Gothic" pitchFamily="34" charset="0"/>
              </a:rPr>
              <a:t>Τι είναι η </a:t>
            </a:r>
            <a:r>
              <a:rPr lang="el-GR" sz="3200" b="1" dirty="0">
                <a:latin typeface="Century Gothic" pitchFamily="34" charset="0"/>
              </a:rPr>
              <a:t>πρόβλεψη κίνησης </a:t>
            </a:r>
            <a:r>
              <a:rPr lang="el-GR" sz="3200" b="1" dirty="0" smtClean="0">
                <a:latin typeface="Century Gothic" pitchFamily="34" charset="0"/>
              </a:rPr>
              <a:t>εδάφους</a:t>
            </a:r>
            <a:r>
              <a:rPr lang="el-GR" sz="3200" dirty="0" smtClean="0">
                <a:latin typeface="Century Gothic" pitchFamily="34" charset="0"/>
              </a:rPr>
              <a:t>;</a:t>
            </a:r>
            <a:endParaRPr lang="en-US" sz="3200" dirty="0" smtClean="0">
              <a:latin typeface="Century Gothic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l-GR" sz="3200" dirty="0" smtClean="0">
                <a:latin typeface="Century Gothic" pitchFamily="34" charset="0"/>
              </a:rPr>
              <a:t>Γιατί </a:t>
            </a:r>
            <a:r>
              <a:rPr lang="el-GR" sz="3200" dirty="0">
                <a:latin typeface="Century Gothic" pitchFamily="34" charset="0"/>
              </a:rPr>
              <a:t>είναι κρίσιμη κατά την </a:t>
            </a:r>
            <a:r>
              <a:rPr lang="el-GR" sz="3200" b="1" dirty="0">
                <a:latin typeface="Century Gothic" pitchFamily="34" charset="0"/>
              </a:rPr>
              <a:t>κατασκευή σταθμών </a:t>
            </a:r>
            <a:r>
              <a:rPr lang="el-GR" sz="3200" b="1" dirty="0" smtClean="0">
                <a:latin typeface="Century Gothic" pitchFamily="34" charset="0"/>
              </a:rPr>
              <a:t>μετρό</a:t>
            </a:r>
            <a:r>
              <a:rPr lang="el-GR" sz="3200" dirty="0" smtClean="0">
                <a:latin typeface="Century Gothic" pitchFamily="34" charset="0"/>
              </a:rPr>
              <a:t>;</a:t>
            </a:r>
            <a:endParaRPr lang="en-US" sz="3200" dirty="0" smtClean="0">
              <a:latin typeface="Century Gothic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l-GR" sz="3200" dirty="0" smtClean="0">
                <a:latin typeface="Century Gothic" pitchFamily="34" charset="0"/>
              </a:rPr>
              <a:t>Ποιοι</a:t>
            </a:r>
            <a:r>
              <a:rPr lang="el-GR" sz="3200" b="1" dirty="0" smtClean="0">
                <a:latin typeface="Century Gothic" pitchFamily="34" charset="0"/>
              </a:rPr>
              <a:t> Κίνδυνοι</a:t>
            </a:r>
            <a:r>
              <a:rPr lang="el-GR" sz="3200" dirty="0" smtClean="0">
                <a:latin typeface="Century Gothic" pitchFamily="34" charset="0"/>
              </a:rPr>
              <a:t> προκύπτουν </a:t>
            </a:r>
            <a:r>
              <a:rPr lang="el-GR" sz="3200" dirty="0">
                <a:latin typeface="Century Gothic" pitchFamily="34" charset="0"/>
              </a:rPr>
              <a:t>από την </a:t>
            </a:r>
            <a:r>
              <a:rPr lang="el-GR" sz="3200" dirty="0" smtClean="0">
                <a:latin typeface="Century Gothic" pitchFamily="34" charset="0"/>
              </a:rPr>
              <a:t>εκσκαφή; </a:t>
            </a:r>
          </a:p>
          <a:p>
            <a:pPr lvl="0">
              <a:buFont typeface="Arial" pitchFamily="34" charset="0"/>
              <a:buChar char="•"/>
            </a:pPr>
            <a:endParaRPr lang="en-US" sz="3200" dirty="0" smtClean="0">
              <a:latin typeface="Century Gothic" pitchFamily="34" charset="0"/>
            </a:endParaRPr>
          </a:p>
        </p:txBody>
      </p:sp>
      <p:sp>
        <p:nvSpPr>
          <p:cNvPr id="7" name="2 - Υπότιτλος"/>
          <p:cNvSpPr txBox="1">
            <a:spLocks/>
          </p:cNvSpPr>
          <p:nvPr/>
        </p:nvSpPr>
        <p:spPr>
          <a:xfrm>
            <a:off x="357158" y="1071546"/>
            <a:ext cx="8072494" cy="15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z="3200" dirty="0" smtClean="0">
                <a:latin typeface="Century Gothic" pitchFamily="34" charset="0"/>
              </a:rPr>
              <a:t> Στόχος: </a:t>
            </a:r>
            <a:r>
              <a:rPr lang="el-GR" sz="3200" b="1" dirty="0" smtClean="0">
                <a:latin typeface="Century Gothic" pitchFamily="34" charset="0"/>
              </a:rPr>
              <a:t>Ασφάλεια &amp; σταθερότητα</a:t>
            </a:r>
            <a:r>
              <a:rPr lang="el-GR" sz="3200" dirty="0" smtClean="0">
                <a:latin typeface="Century Gothic" pitchFamily="34" charset="0"/>
              </a:rPr>
              <a:t> της κατασκευής.</a:t>
            </a:r>
          </a:p>
          <a:p>
            <a:pPr lvl="0">
              <a:buFont typeface="Arial" pitchFamily="34" charset="0"/>
              <a:buChar char="•"/>
            </a:pPr>
            <a:endParaRPr lang="en-US" sz="3200" dirty="0" smtClean="0"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Παστέλ γαλάζιο καραβόπανο (φάρδος 280 εκ.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</p:spPr>
      </p:pic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0" y="0"/>
            <a:ext cx="8072462" cy="869947"/>
          </a:xfrm>
        </p:spPr>
        <p:txBody>
          <a:bodyPr>
            <a:normAutofit/>
          </a:bodyPr>
          <a:lstStyle/>
          <a:p>
            <a:r>
              <a:rPr lang="el-GR" b="1" dirty="0">
                <a:latin typeface="Century Gothic" pitchFamily="34" charset="0"/>
              </a:rPr>
              <a:t>Δεδομένα που Αναλύθηκαν</a:t>
            </a:r>
            <a:endParaRPr lang="el-GR" dirty="0">
              <a:latin typeface="Century Gothic" pitchFamily="34" charset="0"/>
            </a:endParaRPr>
          </a:p>
        </p:txBody>
      </p:sp>
      <p:sp>
        <p:nvSpPr>
          <p:cNvPr id="4" name="2 - Υπότιτλος"/>
          <p:cNvSpPr txBox="1">
            <a:spLocks/>
          </p:cNvSpPr>
          <p:nvPr/>
        </p:nvSpPr>
        <p:spPr>
          <a:xfrm>
            <a:off x="428595" y="1285860"/>
            <a:ext cx="8944681" cy="5395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buFont typeface="Arial" pitchFamily="34" charset="0"/>
              <a:buChar char="•"/>
            </a:pPr>
            <a:r>
              <a:rPr lang="el-GR" sz="2400" dirty="0">
                <a:latin typeface="Century Gothic" pitchFamily="34" charset="0"/>
              </a:rPr>
              <a:t>Προέλευση δεδομένων: Μετρήσεις σε τοίχους της </a:t>
            </a:r>
            <a:r>
              <a:rPr lang="el-GR" sz="2400" dirty="0" smtClean="0">
                <a:latin typeface="Century Gothic" pitchFamily="34" charset="0"/>
              </a:rPr>
              <a:t>τάφρου</a:t>
            </a:r>
          </a:p>
          <a:p>
            <a:pPr lvl="0">
              <a:buFont typeface="Arial" pitchFamily="34" charset="0"/>
              <a:buChar char="•"/>
            </a:pPr>
            <a:endParaRPr lang="el-GR" sz="2400" dirty="0">
              <a:latin typeface="Century Gothic" pitchFamily="34" charset="0"/>
            </a:endParaRPr>
          </a:p>
          <a:p>
            <a:pPr lvl="0"/>
            <a:endParaRPr lang="el-GR" sz="2400" b="1" dirty="0" smtClean="0">
              <a:latin typeface="Century Gothic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l-GR" sz="2400" b="1" dirty="0" smtClean="0">
                <a:latin typeface="Century Gothic" pitchFamily="34" charset="0"/>
              </a:rPr>
              <a:t>Μεταβλητές</a:t>
            </a:r>
            <a:r>
              <a:rPr lang="el-GR" sz="2400" dirty="0">
                <a:latin typeface="Century Gothic" pitchFamily="34" charset="0"/>
              </a:rPr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el-GR" sz="2400" dirty="0">
                <a:latin typeface="Century Gothic" pitchFamily="34" charset="0"/>
              </a:rPr>
              <a:t>Χρόνος (t)</a:t>
            </a:r>
          </a:p>
          <a:p>
            <a:pPr lvl="1">
              <a:buFont typeface="Arial" pitchFamily="34" charset="0"/>
              <a:buChar char="•"/>
            </a:pPr>
            <a:r>
              <a:rPr lang="el-GR" sz="2400" dirty="0">
                <a:latin typeface="Century Gothic" pitchFamily="34" charset="0"/>
              </a:rPr>
              <a:t>Συντεταγμένες (x, y, z)</a:t>
            </a:r>
          </a:p>
          <a:p>
            <a:pPr lvl="1">
              <a:buFont typeface="Arial" pitchFamily="34" charset="0"/>
              <a:buChar char="•"/>
            </a:pPr>
            <a:r>
              <a:rPr lang="el-GR" sz="2400" dirty="0">
                <a:latin typeface="Century Gothic" pitchFamily="34" charset="0"/>
              </a:rPr>
              <a:t>Παραμορφώσεις (</a:t>
            </a:r>
            <a:r>
              <a:rPr lang="el-GR" sz="2400" dirty="0" err="1">
                <a:latin typeface="Century Gothic" pitchFamily="34" charset="0"/>
              </a:rPr>
              <a:t>dX</a:t>
            </a:r>
            <a:r>
              <a:rPr lang="el-GR" sz="2400" dirty="0">
                <a:latin typeface="Century Gothic" pitchFamily="34" charset="0"/>
              </a:rPr>
              <a:t>, </a:t>
            </a:r>
            <a:r>
              <a:rPr lang="el-GR" sz="2400" dirty="0" err="1">
                <a:latin typeface="Century Gothic" pitchFamily="34" charset="0"/>
              </a:rPr>
              <a:t>dY</a:t>
            </a:r>
            <a:r>
              <a:rPr lang="el-GR" sz="2400" dirty="0">
                <a:latin typeface="Century Gothic" pitchFamily="34" charset="0"/>
              </a:rPr>
              <a:t>, </a:t>
            </a:r>
            <a:r>
              <a:rPr lang="el-GR" sz="2400" dirty="0" err="1">
                <a:latin typeface="Century Gothic" pitchFamily="34" charset="0"/>
              </a:rPr>
              <a:t>dZ</a:t>
            </a:r>
            <a:r>
              <a:rPr lang="el-GR" sz="2400" dirty="0" smtClean="0">
                <a:latin typeface="Century Gothic" pitchFamily="34" charset="0"/>
              </a:rPr>
              <a:t>)</a:t>
            </a:r>
          </a:p>
          <a:p>
            <a:pPr lvl="1">
              <a:buFont typeface="Arial" pitchFamily="34" charset="0"/>
              <a:buChar char="•"/>
            </a:pPr>
            <a:endParaRPr lang="el-GR" sz="2400" dirty="0">
              <a:latin typeface="Century Gothic" pitchFamily="34" charset="0"/>
            </a:endParaRPr>
          </a:p>
          <a:p>
            <a:pPr lvl="1"/>
            <a:endParaRPr lang="el-GR" sz="2400" dirty="0">
              <a:latin typeface="Century Gothic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l-GR" sz="2400" dirty="0">
                <a:latin typeface="Century Gothic" pitchFamily="34" charset="0"/>
              </a:rPr>
              <a:t>Μέθοδος καταγραφής: Από το αρχείο </a:t>
            </a:r>
            <a:r>
              <a:rPr lang="el-GR" sz="2400" i="1" dirty="0" err="1">
                <a:latin typeface="Century Gothic" pitchFamily="34" charset="0"/>
              </a:rPr>
              <a:t>Xaidari</a:t>
            </a:r>
            <a:r>
              <a:rPr lang="el-GR" sz="2400" i="1" dirty="0">
                <a:latin typeface="Century Gothic" pitchFamily="34" charset="0"/>
              </a:rPr>
              <a:t> </a:t>
            </a:r>
            <a:r>
              <a:rPr lang="el-GR" sz="2400" i="1" dirty="0" err="1">
                <a:latin typeface="Century Gothic" pitchFamily="34" charset="0"/>
              </a:rPr>
              <a:t>St</a:t>
            </a:r>
            <a:r>
              <a:rPr lang="el-GR" sz="2400" i="1" dirty="0">
                <a:latin typeface="Century Gothic" pitchFamily="34" charset="0"/>
              </a:rPr>
              <a:t>. AGS </a:t>
            </a:r>
            <a:r>
              <a:rPr lang="el-GR" sz="2400" i="1" dirty="0" err="1">
                <a:latin typeface="Century Gothic" pitchFamily="34" charset="0"/>
              </a:rPr>
              <a:t>files.xlsx</a:t>
            </a:r>
            <a:endParaRPr lang="el-GR" sz="2400" dirty="0"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Παστέλ γαλάζιο καραβόπανο (φάρδος 280 εκ.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</p:spPr>
      </p:pic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0" y="1857364"/>
            <a:ext cx="6743720" cy="869947"/>
          </a:xfrm>
        </p:spPr>
        <p:txBody>
          <a:bodyPr>
            <a:normAutofit/>
          </a:bodyPr>
          <a:lstStyle/>
          <a:p>
            <a:pPr algn="l"/>
            <a:r>
              <a:rPr lang="el-GR" sz="3200" b="1" dirty="0">
                <a:latin typeface="Century Gothic" pitchFamily="34" charset="0"/>
              </a:rPr>
              <a:t>Ε</a:t>
            </a:r>
            <a:r>
              <a:rPr lang="el-GR" sz="3200" b="1" dirty="0" smtClean="0">
                <a:latin typeface="Century Gothic" pitchFamily="34" charset="0"/>
              </a:rPr>
              <a:t>πεξεργασία Δεδομένων</a:t>
            </a:r>
            <a:endParaRPr lang="el-GR" sz="3200" dirty="0">
              <a:latin typeface="Century Gothic" pitchFamily="34" charset="0"/>
            </a:endParaRPr>
          </a:p>
        </p:txBody>
      </p:sp>
      <p:sp>
        <p:nvSpPr>
          <p:cNvPr id="4" name="2 - Υπότιτλος"/>
          <p:cNvSpPr txBox="1">
            <a:spLocks/>
          </p:cNvSpPr>
          <p:nvPr/>
        </p:nvSpPr>
        <p:spPr>
          <a:xfrm>
            <a:off x="142844" y="3500438"/>
            <a:ext cx="7072362" cy="3071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buFont typeface="Arial" pitchFamily="34" charset="0"/>
              <a:buChar char="•"/>
            </a:pPr>
            <a:r>
              <a:rPr lang="el-GR" sz="2400" dirty="0">
                <a:latin typeface="Century Gothic" pitchFamily="34" charset="0"/>
              </a:rPr>
              <a:t>Φόρτωση δεδομένων με </a:t>
            </a:r>
            <a:r>
              <a:rPr lang="el-GR" sz="2400" dirty="0" err="1">
                <a:latin typeface="Century Gothic" pitchFamily="34" charset="0"/>
              </a:rPr>
              <a:t>pandas</a:t>
            </a:r>
            <a:r>
              <a:rPr lang="el-GR" sz="2400" dirty="0">
                <a:latin typeface="Century Gothic" pitchFamily="34" charset="0"/>
              </a:rPr>
              <a:t> </a:t>
            </a:r>
            <a:r>
              <a:rPr lang="el-GR" sz="2400" dirty="0" err="1" smtClean="0">
                <a:latin typeface="Century Gothic" pitchFamily="34" charset="0"/>
              </a:rPr>
              <a:t>DataFrame</a:t>
            </a:r>
            <a:endParaRPr lang="el-GR" sz="2400" dirty="0" smtClean="0">
              <a:latin typeface="Century Gothic" pitchFamily="34" charset="0"/>
            </a:endParaRPr>
          </a:p>
          <a:p>
            <a:pPr lvl="0">
              <a:buFont typeface="Arial" pitchFamily="34" charset="0"/>
              <a:buChar char="•"/>
            </a:pPr>
            <a:endParaRPr lang="el-GR" sz="2400" dirty="0">
              <a:latin typeface="Century Gothic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l-GR" sz="2400" b="1" dirty="0">
                <a:latin typeface="Century Gothic" pitchFamily="34" charset="0"/>
              </a:rPr>
              <a:t>Καθαρισμός &amp; </a:t>
            </a:r>
            <a:r>
              <a:rPr lang="el-GR" sz="2400" b="1" dirty="0" err="1" smtClean="0">
                <a:latin typeface="Century Gothic" pitchFamily="34" charset="0"/>
              </a:rPr>
              <a:t>κανονικοποίηση</a:t>
            </a:r>
            <a:endParaRPr lang="el-GR" sz="2400" b="1" dirty="0" smtClean="0">
              <a:latin typeface="Century Gothic" pitchFamily="34" charset="0"/>
            </a:endParaRPr>
          </a:p>
          <a:p>
            <a:pPr lvl="0">
              <a:buFont typeface="Arial" pitchFamily="34" charset="0"/>
              <a:buChar char="•"/>
            </a:pPr>
            <a:endParaRPr lang="el-GR" sz="2400" dirty="0">
              <a:latin typeface="Century Gothic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l-GR" sz="2400" dirty="0">
                <a:latin typeface="Century Gothic" pitchFamily="34" charset="0"/>
              </a:rPr>
              <a:t>Διαχωρισμός σε </a:t>
            </a:r>
            <a:r>
              <a:rPr lang="el-GR" sz="2400" dirty="0" err="1">
                <a:latin typeface="Century Gothic" pitchFamily="34" charset="0"/>
              </a:rPr>
              <a:t>training</a:t>
            </a:r>
            <a:r>
              <a:rPr lang="el-GR" sz="2400" dirty="0">
                <a:latin typeface="Century Gothic" pitchFamily="34" charset="0"/>
              </a:rPr>
              <a:t>/</a:t>
            </a:r>
            <a:r>
              <a:rPr lang="el-GR" sz="2400" dirty="0" err="1">
                <a:latin typeface="Century Gothic" pitchFamily="34" charset="0"/>
              </a:rPr>
              <a:t>testing</a:t>
            </a:r>
            <a:r>
              <a:rPr lang="el-GR" sz="2400" dirty="0">
                <a:latin typeface="Century Gothic" pitchFamily="34" charset="0"/>
              </a:rPr>
              <a:t> </a:t>
            </a:r>
            <a:r>
              <a:rPr lang="el-GR" sz="2400" dirty="0" err="1">
                <a:latin typeface="Century Gothic" pitchFamily="34" charset="0"/>
              </a:rPr>
              <a:t>sets</a:t>
            </a:r>
            <a:endParaRPr lang="el-GR" sz="2400" dirty="0">
              <a:latin typeface="Century Gothic" pitchFamily="34" charset="0"/>
            </a:endParaRPr>
          </a:p>
          <a:p>
            <a:pPr lvl="0">
              <a:buFont typeface="Arial" pitchFamily="34" charset="0"/>
              <a:buChar char="•"/>
            </a:pPr>
            <a:endParaRPr lang="el-GR" sz="2400" dirty="0">
              <a:latin typeface="Century Gothic" pitchFamily="34" charset="0"/>
            </a:endParaRPr>
          </a:p>
        </p:txBody>
      </p:sp>
      <p:sp>
        <p:nvSpPr>
          <p:cNvPr id="5" name="1 - Τίτλος"/>
          <p:cNvSpPr txBox="1">
            <a:spLocks/>
          </p:cNvSpPr>
          <p:nvPr/>
        </p:nvSpPr>
        <p:spPr>
          <a:xfrm>
            <a:off x="0" y="0"/>
            <a:ext cx="4143372" cy="869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Μεθοδολογία</a:t>
            </a:r>
            <a:endParaRPr kumimoji="0" lang="el-GR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Παστέλ γαλάζιο καραβόπανο (φάρδος 280 εκ.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</p:spPr>
      </p:pic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0" y="1500174"/>
            <a:ext cx="4929190" cy="869947"/>
          </a:xfrm>
        </p:spPr>
        <p:txBody>
          <a:bodyPr>
            <a:normAutofit/>
          </a:bodyPr>
          <a:lstStyle/>
          <a:p>
            <a:pPr algn="l"/>
            <a:r>
              <a:rPr lang="el-GR" sz="3200" b="1" dirty="0">
                <a:latin typeface="Century Gothic" pitchFamily="34" charset="0"/>
              </a:rPr>
              <a:t>Επιλογή Μοντέλου</a:t>
            </a:r>
            <a:endParaRPr lang="el-GR" sz="3200" dirty="0">
              <a:latin typeface="Century Gothic" pitchFamily="34" charset="0"/>
            </a:endParaRPr>
          </a:p>
        </p:txBody>
      </p:sp>
      <p:sp>
        <p:nvSpPr>
          <p:cNvPr id="4" name="2 - Υπότιτλος"/>
          <p:cNvSpPr txBox="1">
            <a:spLocks/>
          </p:cNvSpPr>
          <p:nvPr/>
        </p:nvSpPr>
        <p:spPr>
          <a:xfrm>
            <a:off x="0" y="3214662"/>
            <a:ext cx="9144000" cy="25717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r">
              <a:buFont typeface="Arial" pitchFamily="34" charset="0"/>
              <a:buChar char="•"/>
            </a:pPr>
            <a:r>
              <a:rPr lang="el-GR" sz="2400" dirty="0">
                <a:latin typeface="Century Gothic" pitchFamily="34" charset="0"/>
              </a:rPr>
              <a:t>Επιλέχθηκε μοντέλο</a:t>
            </a:r>
            <a:r>
              <a:rPr lang="en-US" sz="2400" dirty="0">
                <a:latin typeface="Century Gothic" pitchFamily="34" charset="0"/>
              </a:rPr>
              <a:t>: </a:t>
            </a:r>
            <a:r>
              <a:rPr lang="en-US" sz="2400" b="1" dirty="0">
                <a:latin typeface="Century Gothic" pitchFamily="34" charset="0"/>
              </a:rPr>
              <a:t>Neural PDEs / Physics-Informed Neural Networks (PINNs</a:t>
            </a:r>
            <a:r>
              <a:rPr lang="en-US" sz="2400" b="1" dirty="0" smtClean="0">
                <a:latin typeface="Century Gothic" pitchFamily="34" charset="0"/>
              </a:rPr>
              <a:t>)</a:t>
            </a:r>
            <a:endParaRPr lang="el-GR" sz="2400" b="1" dirty="0" smtClean="0">
              <a:latin typeface="Century Gothic" pitchFamily="34" charset="0"/>
            </a:endParaRPr>
          </a:p>
          <a:p>
            <a:pPr lvl="0">
              <a:buFont typeface="Arial" pitchFamily="34" charset="0"/>
              <a:buChar char="•"/>
            </a:pPr>
            <a:endParaRPr lang="el-GR" sz="2400" b="1" dirty="0">
              <a:latin typeface="Century Gothic" pitchFamily="34" charset="0"/>
            </a:endParaRPr>
          </a:p>
          <a:p>
            <a:pPr lvl="0">
              <a:buFont typeface="Arial" pitchFamily="34" charset="0"/>
              <a:buChar char="•"/>
            </a:pPr>
            <a:endParaRPr lang="el-GR" sz="2400" dirty="0">
              <a:latin typeface="Century Gothic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l-GR" sz="2400" dirty="0">
                <a:latin typeface="Century Gothic" pitchFamily="34" charset="0"/>
              </a:rPr>
              <a:t>Κατάλληλο για:</a:t>
            </a:r>
          </a:p>
          <a:p>
            <a:pPr lvl="1">
              <a:buFont typeface="Arial" pitchFamily="34" charset="0"/>
              <a:buChar char="•"/>
            </a:pPr>
            <a:r>
              <a:rPr lang="el-GR" sz="2400" dirty="0">
                <a:latin typeface="Century Gothic" pitchFamily="34" charset="0"/>
              </a:rPr>
              <a:t>Πολύπλοκες δυναμικές</a:t>
            </a:r>
          </a:p>
          <a:p>
            <a:pPr lvl="1">
              <a:buFont typeface="Arial" pitchFamily="34" charset="0"/>
              <a:buChar char="•"/>
            </a:pPr>
            <a:r>
              <a:rPr lang="el-GR" sz="2400" dirty="0">
                <a:latin typeface="Century Gothic" pitchFamily="34" charset="0"/>
              </a:rPr>
              <a:t>Ελαστικά υλικά</a:t>
            </a:r>
          </a:p>
          <a:p>
            <a:pPr lvl="1">
              <a:buFont typeface="Arial" pitchFamily="34" charset="0"/>
              <a:buChar char="•"/>
            </a:pPr>
            <a:r>
              <a:rPr lang="el-GR" sz="2400" dirty="0">
                <a:latin typeface="Century Gothic" pitchFamily="34" charset="0"/>
              </a:rPr>
              <a:t>Σπάνια ή ατελή </a:t>
            </a:r>
            <a:r>
              <a:rPr lang="el-GR" sz="2400" dirty="0" smtClean="0">
                <a:latin typeface="Century Gothic" pitchFamily="34" charset="0"/>
              </a:rPr>
              <a:t>δεδομένα</a:t>
            </a:r>
            <a:endParaRPr lang="el-GR" sz="2400" dirty="0">
              <a:latin typeface="Century Gothic" pitchFamily="34" charset="0"/>
            </a:endParaRPr>
          </a:p>
        </p:txBody>
      </p:sp>
      <p:sp>
        <p:nvSpPr>
          <p:cNvPr id="5" name="1 - Τίτλος"/>
          <p:cNvSpPr txBox="1">
            <a:spLocks/>
          </p:cNvSpPr>
          <p:nvPr/>
        </p:nvSpPr>
        <p:spPr>
          <a:xfrm>
            <a:off x="0" y="0"/>
            <a:ext cx="4143372" cy="869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Μεθοδολογία</a:t>
            </a:r>
            <a:endParaRPr kumimoji="0" lang="el-GR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Παστέλ γαλάζιο καραβόπανο (φάρδος 280 εκ.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</p:spPr>
      </p:pic>
      <p:sp>
        <p:nvSpPr>
          <p:cNvPr id="4" name="2 - Υπότιτλος"/>
          <p:cNvSpPr txBox="1">
            <a:spLocks/>
          </p:cNvSpPr>
          <p:nvPr/>
        </p:nvSpPr>
        <p:spPr>
          <a:xfrm>
            <a:off x="214282" y="2428868"/>
            <a:ext cx="8429684" cy="3643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buFont typeface="Arial" pitchFamily="34" charset="0"/>
              <a:buChar char="•"/>
            </a:pPr>
            <a:r>
              <a:rPr lang="el-GR" sz="2000" b="1" dirty="0" err="1">
                <a:latin typeface="Century Gothic" pitchFamily="34" charset="0"/>
              </a:rPr>
              <a:t>Navier</a:t>
            </a:r>
            <a:r>
              <a:rPr lang="el-GR" sz="2000" b="1" dirty="0">
                <a:latin typeface="Century Gothic" pitchFamily="34" charset="0"/>
              </a:rPr>
              <a:t>-</a:t>
            </a:r>
            <a:r>
              <a:rPr lang="el-GR" sz="2000" b="1" dirty="0" err="1">
                <a:latin typeface="Century Gothic" pitchFamily="34" charset="0"/>
              </a:rPr>
              <a:t>Cauchy</a:t>
            </a:r>
            <a:r>
              <a:rPr lang="el-GR" sz="2000" b="1" dirty="0">
                <a:latin typeface="Century Gothic" pitchFamily="34" charset="0"/>
              </a:rPr>
              <a:t> </a:t>
            </a:r>
            <a:r>
              <a:rPr lang="el-GR" sz="2000" b="1" dirty="0" err="1">
                <a:latin typeface="Century Gothic" pitchFamily="34" charset="0"/>
              </a:rPr>
              <a:t>Equations</a:t>
            </a:r>
            <a:r>
              <a:rPr lang="el-GR" sz="2000" dirty="0" smtClean="0">
                <a:latin typeface="Century Gothic" pitchFamily="34" charset="0"/>
              </a:rPr>
              <a:t>:</a:t>
            </a:r>
          </a:p>
          <a:p>
            <a:pPr lvl="0">
              <a:buFont typeface="Arial" pitchFamily="34" charset="0"/>
              <a:buChar char="•"/>
            </a:pPr>
            <a:endParaRPr lang="el-GR" sz="2000" dirty="0">
              <a:latin typeface="Century Gothic" pitchFamily="34" charset="0"/>
            </a:endParaRPr>
          </a:p>
          <a:p>
            <a:pPr lvl="0">
              <a:buFont typeface="Arial" pitchFamily="34" charset="0"/>
              <a:buChar char="•"/>
            </a:pPr>
            <a:endParaRPr lang="el-GR" sz="2000" dirty="0">
              <a:latin typeface="Century Gothic" pitchFamily="34" charset="0"/>
            </a:endParaRPr>
          </a:p>
          <a:p>
            <a:pPr>
              <a:buFont typeface="Arial" pitchFamily="34" charset="0"/>
              <a:buChar char="•"/>
            </a:pPr>
            <a:endParaRPr lang="el-GR" sz="2000" dirty="0">
              <a:latin typeface="Century Gothic" pitchFamily="34" charset="0"/>
            </a:endParaRPr>
          </a:p>
          <a:p>
            <a:pPr>
              <a:buFont typeface="Arial" pitchFamily="34" charset="0"/>
              <a:buChar char="•"/>
            </a:pPr>
            <a:endParaRPr lang="el-GR" sz="2000" dirty="0">
              <a:latin typeface="Century Gothic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l-GR" sz="2000" b="1" dirty="0" err="1">
                <a:latin typeface="Century Gothic" pitchFamily="34" charset="0"/>
              </a:rPr>
              <a:t>Hooke’s</a:t>
            </a:r>
            <a:r>
              <a:rPr lang="el-GR" sz="2000" b="1" dirty="0">
                <a:latin typeface="Century Gothic" pitchFamily="34" charset="0"/>
              </a:rPr>
              <a:t> </a:t>
            </a:r>
            <a:r>
              <a:rPr lang="el-GR" sz="2000" b="1" dirty="0" err="1">
                <a:latin typeface="Century Gothic" pitchFamily="34" charset="0"/>
              </a:rPr>
              <a:t>Law</a:t>
            </a:r>
            <a:r>
              <a:rPr lang="el-GR" sz="2000" dirty="0">
                <a:latin typeface="Century Gothic" pitchFamily="34" charset="0"/>
              </a:rPr>
              <a:t>:</a:t>
            </a:r>
          </a:p>
          <a:p>
            <a:pPr>
              <a:buFont typeface="Arial" pitchFamily="34" charset="0"/>
              <a:buChar char="•"/>
            </a:pPr>
            <a:endParaRPr lang="el-GR" sz="2000" dirty="0">
              <a:latin typeface="Century Gothic" pitchFamily="34" charset="0"/>
            </a:endParaRPr>
          </a:p>
          <a:p>
            <a:pPr>
              <a:buFont typeface="Arial" pitchFamily="34" charset="0"/>
              <a:buChar char="•"/>
            </a:pPr>
            <a:endParaRPr lang="el-GR" sz="2000" dirty="0" smtClean="0">
              <a:latin typeface="Century Gothic" pitchFamily="34" charset="0"/>
            </a:endParaRPr>
          </a:p>
          <a:p>
            <a:pPr>
              <a:buFont typeface="Arial" pitchFamily="34" charset="0"/>
              <a:buChar char="•"/>
            </a:pPr>
            <a:endParaRPr lang="el-GR" sz="2000" dirty="0">
              <a:latin typeface="Century Gothic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l-GR" sz="2000" dirty="0">
                <a:latin typeface="Century Gothic" pitchFamily="34" charset="0"/>
              </a:rPr>
              <a:t>Ενσωματώνονται στη συνάρτηση απώλειας </a:t>
            </a:r>
            <a:r>
              <a:rPr lang="el-GR" sz="2000" dirty="0" smtClean="0">
                <a:latin typeface="Century Gothic" pitchFamily="34" charset="0"/>
              </a:rPr>
              <a:t/>
            </a:r>
            <a:br>
              <a:rPr lang="el-GR" sz="2000" dirty="0" smtClean="0">
                <a:latin typeface="Century Gothic" pitchFamily="34" charset="0"/>
              </a:rPr>
            </a:br>
            <a:r>
              <a:rPr lang="el-GR" sz="2000" dirty="0" smtClean="0">
                <a:latin typeface="Century Gothic" pitchFamily="34" charset="0"/>
              </a:rPr>
              <a:t>του </a:t>
            </a:r>
            <a:r>
              <a:rPr lang="el-GR" sz="2000" dirty="0">
                <a:latin typeface="Century Gothic" pitchFamily="34" charset="0"/>
              </a:rPr>
              <a:t>μοντέλου</a:t>
            </a:r>
          </a:p>
          <a:p>
            <a:pPr lvl="0">
              <a:buFont typeface="Arial" pitchFamily="34" charset="0"/>
              <a:buChar char="•"/>
            </a:pPr>
            <a:endParaRPr lang="el-GR" sz="2000" dirty="0">
              <a:latin typeface="Century Gothic" pitchFamily="34" charset="0"/>
            </a:endParaRPr>
          </a:p>
        </p:txBody>
      </p:sp>
      <p:sp>
        <p:nvSpPr>
          <p:cNvPr id="5" name="1 - Τίτλος"/>
          <p:cNvSpPr txBox="1">
            <a:spLocks/>
          </p:cNvSpPr>
          <p:nvPr/>
        </p:nvSpPr>
        <p:spPr>
          <a:xfrm>
            <a:off x="0" y="1"/>
            <a:ext cx="9144000" cy="857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 algn="ctr">
              <a:spcBef>
                <a:spcPct val="0"/>
              </a:spcBef>
            </a:pPr>
            <a:r>
              <a:rPr lang="el-GR" sz="4400" b="1" dirty="0">
                <a:latin typeface="Century Gothic" pitchFamily="34" charset="0"/>
              </a:rPr>
              <a:t>Θεμελιώδεις Φυσικές Εξισώσεις</a:t>
            </a:r>
            <a:endParaRPr kumimoji="0" lang="el-GR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36" y="3071810"/>
            <a:ext cx="3505215" cy="67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14744" y="4357694"/>
            <a:ext cx="2357454" cy="420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57950" y="2755596"/>
            <a:ext cx="2786050" cy="4102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11 - Ορθογώνιο"/>
          <p:cNvSpPr/>
          <p:nvPr/>
        </p:nvSpPr>
        <p:spPr>
          <a:xfrm>
            <a:off x="2571736" y="3071810"/>
            <a:ext cx="3500462" cy="714380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" name="12 - Ορθογώνιο"/>
          <p:cNvSpPr/>
          <p:nvPr/>
        </p:nvSpPr>
        <p:spPr>
          <a:xfrm>
            <a:off x="3714744" y="4357694"/>
            <a:ext cx="2357454" cy="428628"/>
          </a:xfrm>
          <a:prstGeom prst="rect">
            <a:avLst/>
          </a:prstGeom>
          <a:noFill/>
          <a:ln w="7620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Παστέλ γαλάζιο καραβόπανο (φάρδος 280 εκ.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</p:spPr>
      </p:pic>
      <p:sp>
        <p:nvSpPr>
          <p:cNvPr id="4" name="2 - Υπότιτλος"/>
          <p:cNvSpPr txBox="1">
            <a:spLocks/>
          </p:cNvSpPr>
          <p:nvPr/>
        </p:nvSpPr>
        <p:spPr>
          <a:xfrm>
            <a:off x="214282" y="2428868"/>
            <a:ext cx="8715436" cy="4214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l-GR" sz="2800" dirty="0" smtClean="0">
                <a:latin typeface="Century Gothic" pitchFamily="34" charset="0"/>
              </a:rPr>
              <a:t>Χρήση </a:t>
            </a:r>
            <a:r>
              <a:rPr lang="el-GR" sz="2800" i="1" dirty="0" smtClean="0">
                <a:latin typeface="Century Gothic" pitchFamily="34" charset="0"/>
              </a:rPr>
              <a:t>αρχικών υποθέσεων</a:t>
            </a:r>
            <a:r>
              <a:rPr lang="el-GR" sz="2800" dirty="0" smtClean="0">
                <a:latin typeface="Century Gothic" pitchFamily="34" charset="0"/>
              </a:rPr>
              <a:t> ή </a:t>
            </a:r>
            <a:r>
              <a:rPr lang="el-GR" sz="2800" i="1" dirty="0" smtClean="0">
                <a:latin typeface="Century Gothic" pitchFamily="34" charset="0"/>
              </a:rPr>
              <a:t>γνωστών φυσικών αρχών</a:t>
            </a:r>
            <a:endParaRPr lang="el-GR" sz="2800" dirty="0" smtClean="0">
              <a:latin typeface="Century Gothic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l-GR" sz="2800" dirty="0" smtClean="0">
                <a:latin typeface="Century Gothic" pitchFamily="34" charset="0"/>
              </a:rPr>
              <a:t>Βελτιώνουν:</a:t>
            </a:r>
          </a:p>
          <a:p>
            <a:pPr lvl="1">
              <a:buFont typeface="Arial" pitchFamily="34" charset="0"/>
              <a:buChar char="•"/>
            </a:pPr>
            <a:r>
              <a:rPr lang="el-GR" sz="2800" dirty="0" smtClean="0">
                <a:latin typeface="Century Gothic" pitchFamily="34" charset="0"/>
              </a:rPr>
              <a:t>Ταχύτητα σύγκλισης</a:t>
            </a:r>
          </a:p>
          <a:p>
            <a:pPr lvl="1">
              <a:buFont typeface="Arial" pitchFamily="34" charset="0"/>
              <a:buChar char="•"/>
            </a:pPr>
            <a:r>
              <a:rPr lang="el-GR" sz="2800" dirty="0" smtClean="0">
                <a:latin typeface="Century Gothic" pitchFamily="34" charset="0"/>
              </a:rPr>
              <a:t>Ακρίβεια πρόβλεψης</a:t>
            </a:r>
          </a:p>
          <a:p>
            <a:pPr>
              <a:buFont typeface="Arial" pitchFamily="34" charset="0"/>
              <a:buChar char="•"/>
            </a:pPr>
            <a:r>
              <a:rPr lang="el-GR" sz="2800" dirty="0" smtClean="0">
                <a:latin typeface="Century Gothic" pitchFamily="34" charset="0"/>
              </a:rPr>
              <a:t>Εφαρμογή στη συνάρτηση απώλειας ως επιπλέον όροι</a:t>
            </a:r>
          </a:p>
          <a:p>
            <a:pPr lvl="0">
              <a:buFont typeface="Arial" pitchFamily="34" charset="0"/>
              <a:buChar char="•"/>
            </a:pPr>
            <a:endParaRPr lang="el-GR" sz="2800" dirty="0">
              <a:latin typeface="Century Gothic" pitchFamily="34" charset="0"/>
            </a:endParaRPr>
          </a:p>
        </p:txBody>
      </p:sp>
      <p:sp>
        <p:nvSpPr>
          <p:cNvPr id="5" name="1 - Τίτλος"/>
          <p:cNvSpPr txBox="1">
            <a:spLocks/>
          </p:cNvSpPr>
          <p:nvPr/>
        </p:nvSpPr>
        <p:spPr>
          <a:xfrm>
            <a:off x="1071538" y="0"/>
            <a:ext cx="7286644" cy="1142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lvl="0" algn="ctr">
              <a:spcBef>
                <a:spcPct val="0"/>
              </a:spcBef>
            </a:pPr>
            <a:r>
              <a:rPr lang="el-GR" sz="4400" b="1" dirty="0" smtClean="0">
                <a:latin typeface="Century Gothic" pitchFamily="34" charset="0"/>
              </a:rPr>
              <a:t>Ο Ρόλος των a </a:t>
            </a:r>
            <a:r>
              <a:rPr lang="el-GR" sz="4400" b="1" dirty="0" err="1" smtClean="0">
                <a:latin typeface="Century Gothic" pitchFamily="34" charset="0"/>
              </a:rPr>
              <a:t>priori</a:t>
            </a:r>
            <a:r>
              <a:rPr lang="el-GR" sz="4400" b="1" dirty="0" smtClean="0">
                <a:latin typeface="Century Gothic" pitchFamily="34" charset="0"/>
              </a:rPr>
              <a:t> Εκτιμήσεων</a:t>
            </a:r>
            <a:endParaRPr kumimoji="0" lang="el-GR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Παστέλ γαλάζιο καραβόπανο (φάρδος 280 εκ.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</p:spPr>
      </p:pic>
      <p:sp>
        <p:nvSpPr>
          <p:cNvPr id="4" name="2 - Υπότιτλος"/>
          <p:cNvSpPr txBox="1">
            <a:spLocks/>
          </p:cNvSpPr>
          <p:nvPr/>
        </p:nvSpPr>
        <p:spPr>
          <a:xfrm>
            <a:off x="214282" y="2428868"/>
            <a:ext cx="8715436" cy="4214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l-GR" sz="2400" b="1" dirty="0" smtClean="0">
                <a:latin typeface="Century Gothic" pitchFamily="34" charset="0"/>
              </a:rPr>
              <a:t>Μέτρα απόδοσης</a:t>
            </a:r>
            <a:r>
              <a:rPr lang="el-GR" sz="2400" dirty="0" smtClean="0">
                <a:latin typeface="Century Gothic" pitchFamily="34" charset="0"/>
              </a:rPr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Century Gothic" pitchFamily="34" charset="0"/>
              </a:rPr>
              <a:t>MSE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Century Gothic" pitchFamily="34" charset="0"/>
              </a:rPr>
              <a:t>MAE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Century Gothic" pitchFamily="34" charset="0"/>
              </a:rPr>
              <a:t>RMSE</a:t>
            </a:r>
          </a:p>
          <a:p>
            <a:pPr>
              <a:buFont typeface="Arial" pitchFamily="34" charset="0"/>
              <a:buChar char="•"/>
            </a:pPr>
            <a:r>
              <a:rPr lang="el-GR" sz="2400" dirty="0" smtClean="0">
                <a:latin typeface="Century Gothic" pitchFamily="34" charset="0"/>
              </a:rPr>
              <a:t>Προσαρμογή: </a:t>
            </a:r>
            <a:r>
              <a:rPr lang="en-US" sz="2400" dirty="0" smtClean="0">
                <a:latin typeface="Century Gothic" pitchFamily="34" charset="0"/>
              </a:rPr>
              <a:t>Mean + Physics loss + Boundary loss + A priori loss</a:t>
            </a:r>
          </a:p>
          <a:p>
            <a:pPr>
              <a:buFont typeface="Arial" pitchFamily="34" charset="0"/>
              <a:buChar char="•"/>
            </a:pPr>
            <a:r>
              <a:rPr lang="el-GR" sz="2400" dirty="0" smtClean="0">
                <a:latin typeface="Century Gothic" pitchFamily="34" charset="0"/>
              </a:rPr>
              <a:t>Βελτιστοποίηση μέσω </a:t>
            </a:r>
            <a:r>
              <a:rPr lang="en-US" sz="2400" dirty="0" smtClean="0">
                <a:latin typeface="Century Gothic" pitchFamily="34" charset="0"/>
              </a:rPr>
              <a:t>gradient descent</a:t>
            </a:r>
            <a:endParaRPr lang="en-US" sz="2400" dirty="0">
              <a:latin typeface="Century Gothic" pitchFamily="34" charset="0"/>
            </a:endParaRPr>
          </a:p>
        </p:txBody>
      </p:sp>
      <p:sp>
        <p:nvSpPr>
          <p:cNvPr id="5" name="1 - Τίτλος"/>
          <p:cNvSpPr txBox="1">
            <a:spLocks/>
          </p:cNvSpPr>
          <p:nvPr/>
        </p:nvSpPr>
        <p:spPr>
          <a:xfrm>
            <a:off x="0" y="0"/>
            <a:ext cx="9144000" cy="1142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lvl="0" algn="ctr">
              <a:spcBef>
                <a:spcPct val="0"/>
              </a:spcBef>
            </a:pPr>
            <a:r>
              <a:rPr lang="el-GR" sz="4000" b="1" dirty="0" smtClean="0">
                <a:latin typeface="Century Gothic" pitchFamily="34" charset="0"/>
              </a:rPr>
              <a:t>Εκπαίδευση και Αξιολόγηση Μοντέλου</a:t>
            </a:r>
            <a:endParaRPr kumimoji="0" lang="el-GR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Παστέλ γαλάζιο καραβόπανο (φάρδος 280 εκ.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</p:spPr>
      </p:pic>
      <p:sp>
        <p:nvSpPr>
          <p:cNvPr id="4" name="2 - Υπότιτλος"/>
          <p:cNvSpPr txBox="1">
            <a:spLocks/>
          </p:cNvSpPr>
          <p:nvPr/>
        </p:nvSpPr>
        <p:spPr>
          <a:xfrm>
            <a:off x="0" y="857232"/>
            <a:ext cx="8715436" cy="4214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buFont typeface="Arial" pitchFamily="34" charset="0"/>
              <a:buChar char="•"/>
            </a:pPr>
            <a:r>
              <a:rPr lang="el-GR" sz="1500" dirty="0">
                <a:latin typeface="Century Gothic" pitchFamily="34" charset="0"/>
              </a:rPr>
              <a:t>Σύγκριση προβλέψεων </a:t>
            </a:r>
            <a:r>
              <a:rPr lang="el-GR" sz="1500" dirty="0" err="1">
                <a:latin typeface="Century Gothic" pitchFamily="34" charset="0"/>
              </a:rPr>
              <a:t>vs</a:t>
            </a:r>
            <a:r>
              <a:rPr lang="el-GR" sz="1500" dirty="0">
                <a:latin typeface="Century Gothic" pitchFamily="34" charset="0"/>
              </a:rPr>
              <a:t> πραγματικές </a:t>
            </a:r>
            <a:r>
              <a:rPr lang="el-GR" sz="1500" dirty="0" smtClean="0">
                <a:latin typeface="Century Gothic" pitchFamily="34" charset="0"/>
              </a:rPr>
              <a:t>τιμές</a:t>
            </a:r>
            <a:endParaRPr lang="el-GR" sz="1500" dirty="0">
              <a:latin typeface="Century Gothic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l-GR" sz="1500" dirty="0">
                <a:latin typeface="Century Gothic" pitchFamily="34" charset="0"/>
              </a:rPr>
              <a:t>3D </a:t>
            </a:r>
            <a:r>
              <a:rPr lang="el-GR" sz="1500" dirty="0" err="1">
                <a:latin typeface="Century Gothic" pitchFamily="34" charset="0"/>
              </a:rPr>
              <a:t>οπτικοποίηση</a:t>
            </a:r>
            <a:r>
              <a:rPr lang="el-GR" sz="1500" dirty="0">
                <a:latin typeface="Century Gothic" pitchFamily="34" charset="0"/>
              </a:rPr>
              <a:t> της </a:t>
            </a:r>
            <a:r>
              <a:rPr lang="el-GR" sz="1500" dirty="0" smtClean="0">
                <a:latin typeface="Century Gothic" pitchFamily="34" charset="0"/>
              </a:rPr>
              <a:t>παραμόρφωσης</a:t>
            </a:r>
            <a:endParaRPr lang="el-GR" sz="1500" dirty="0">
              <a:latin typeface="Century Gothic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l-GR" sz="1500" dirty="0">
                <a:latin typeface="Century Gothic" pitchFamily="34" charset="0"/>
              </a:rPr>
              <a:t>Παραδείγματα περιοχών με </a:t>
            </a:r>
            <a:r>
              <a:rPr lang="el-GR" sz="1500" b="1" dirty="0">
                <a:latin typeface="Century Gothic" pitchFamily="34" charset="0"/>
              </a:rPr>
              <a:t>μεγαλύτερο κίνδυνο</a:t>
            </a:r>
            <a:endParaRPr lang="el-GR" sz="1500" dirty="0">
              <a:latin typeface="Century Gothic" pitchFamily="34" charset="0"/>
            </a:endParaRPr>
          </a:p>
        </p:txBody>
      </p:sp>
      <p:sp>
        <p:nvSpPr>
          <p:cNvPr id="5" name="1 - Τίτλος"/>
          <p:cNvSpPr txBox="1">
            <a:spLocks/>
          </p:cNvSpPr>
          <p:nvPr/>
        </p:nvSpPr>
        <p:spPr>
          <a:xfrm>
            <a:off x="0" y="0"/>
            <a:ext cx="9144000" cy="1142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 algn="ctr">
              <a:spcBef>
                <a:spcPct val="0"/>
              </a:spcBef>
            </a:pPr>
            <a:r>
              <a:rPr lang="el-GR" sz="4000" b="1" dirty="0" smtClean="0">
                <a:latin typeface="Century Gothic" pitchFamily="34" charset="0"/>
              </a:rPr>
              <a:t>Αποτελέσματα &amp; </a:t>
            </a:r>
            <a:r>
              <a:rPr lang="el-GR" sz="4000" b="1" dirty="0" err="1" smtClean="0">
                <a:latin typeface="Century Gothic" pitchFamily="34" charset="0"/>
              </a:rPr>
              <a:t>Οπτικοποιήσεις</a:t>
            </a:r>
            <a:endParaRPr kumimoji="0" lang="el-GR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  <p:pic>
        <p:nvPicPr>
          <p:cNvPr id="9217" name="Picture 1" descr="C:\Users\User\Downloads\x_u_x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57884" y="1643050"/>
            <a:ext cx="2428868" cy="2428868"/>
          </a:xfrm>
          <a:prstGeom prst="rect">
            <a:avLst/>
          </a:prstGeom>
          <a:noFill/>
        </p:spPr>
      </p:pic>
      <p:pic>
        <p:nvPicPr>
          <p:cNvPr id="9218" name="Picture 2" descr="C:\Users\User\Downloads\def_ani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4876" y="4214818"/>
            <a:ext cx="3643302" cy="2428868"/>
          </a:xfrm>
          <a:prstGeom prst="rect">
            <a:avLst/>
          </a:prstGeom>
          <a:noFill/>
        </p:spPr>
      </p:pic>
      <p:pic>
        <p:nvPicPr>
          <p:cNvPr id="9219" name="Picture 3" descr="C:\Users\User\Downloads\components_di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4282" y="4214818"/>
            <a:ext cx="3643302" cy="2428868"/>
          </a:xfrm>
          <a:prstGeom prst="rect">
            <a:avLst/>
          </a:prstGeom>
          <a:noFill/>
        </p:spPr>
      </p:pic>
      <p:pic>
        <p:nvPicPr>
          <p:cNvPr id="9220" name="Picture 4" descr="C:\Users\User\Downloads\def_di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71538" y="1714488"/>
            <a:ext cx="3643302" cy="24288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</TotalTime>
  <Words>574</Words>
  <Application>Microsoft Office PowerPoint</Application>
  <PresentationFormat>Προβολή στην οθόνη (4:3)</PresentationFormat>
  <Paragraphs>130</Paragraphs>
  <Slides>16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16</vt:i4>
      </vt:variant>
    </vt:vector>
  </HeadingPairs>
  <TitlesOfParts>
    <vt:vector size="17" baseType="lpstr">
      <vt:lpstr>Θέμα του Office</vt:lpstr>
      <vt:lpstr>Πρόβλεψη Κίνησης Εδάφους για Κατασκευή Σταθμού Μετρό</vt:lpstr>
      <vt:lpstr>Διαφάνεια 2</vt:lpstr>
      <vt:lpstr>Δεδομένα που Αναλύθηκαν</vt:lpstr>
      <vt:lpstr>Επεξεργασία Δεδομένων</vt:lpstr>
      <vt:lpstr>Επιλογή Μοντέλου</vt:lpstr>
      <vt:lpstr>Διαφάνεια 6</vt:lpstr>
      <vt:lpstr>Διαφάνεια 7</vt:lpstr>
      <vt:lpstr>Διαφάνεια 8</vt:lpstr>
      <vt:lpstr>Διαφάνεια 9</vt:lpstr>
      <vt:lpstr>Διαφάνεια 10</vt:lpstr>
      <vt:lpstr>Διαφάνεια 11</vt:lpstr>
      <vt:lpstr>Διαφάνεια 12</vt:lpstr>
      <vt:lpstr>Διαφάνεια 13</vt:lpstr>
      <vt:lpstr>Διαφάνεια 14</vt:lpstr>
      <vt:lpstr>Διαφάνεια 15</vt:lpstr>
      <vt:lpstr>Διαφάνεια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Πρόβλεψη Κίνησης Εδάφους για Κατασκευή Σταθμού Μετρό με Χρήση a priori Εκτιμήσεων</dc:title>
  <dc:creator>User</dc:creator>
  <cp:lastModifiedBy>User</cp:lastModifiedBy>
  <cp:revision>34</cp:revision>
  <dcterms:created xsi:type="dcterms:W3CDTF">2025-06-16T07:49:25Z</dcterms:created>
  <dcterms:modified xsi:type="dcterms:W3CDTF">2025-06-17T20:25:41Z</dcterms:modified>
</cp:coreProperties>
</file>