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63" r:id="rId6"/>
    <p:sldId id="259" r:id="rId7"/>
    <p:sldId id="491" r:id="rId8"/>
    <p:sldId id="492" r:id="rId9"/>
    <p:sldId id="493" r:id="rId10"/>
    <p:sldId id="494" r:id="rId11"/>
    <p:sldId id="496" r:id="rId12"/>
    <p:sldId id="495" r:id="rId13"/>
    <p:sldId id="497" r:id="rId14"/>
    <p:sldId id="498" r:id="rId15"/>
    <p:sldId id="499" r:id="rId16"/>
    <p:sldId id="490" r:id="rId17"/>
    <p:sldId id="262" r:id="rId18"/>
    <p:sldId id="501" r:id="rId19"/>
    <p:sldId id="503" r:id="rId20"/>
    <p:sldId id="502" r:id="rId21"/>
    <p:sldId id="504" r:id="rId22"/>
    <p:sldId id="5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4851"/>
    <a:srgbClr val="111419"/>
    <a:srgbClr val="2B2A30"/>
    <a:srgbClr val="3A434A"/>
    <a:srgbClr val="3A4048"/>
    <a:srgbClr val="30343D"/>
    <a:srgbClr val="16191E"/>
    <a:srgbClr val="C231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6671E6-7609-4B88-BB5F-7DF96571FB8E}" v="50" dt="2022-01-18T09:02:51.404"/>
    <p1510:client id="{E8D8F4F6-FDEE-4627-9189-4D6EBEF50980}" v="28" dt="2022-01-18T03:38:01.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105" d="100"/>
          <a:sy n="105" d="100"/>
        </p:scale>
        <p:origin x="12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ib Hussain" userId="46b98cda-295a-48d7-b453-399bdc7c0d7d" providerId="ADAL" clId="{E8D8F4F6-FDEE-4627-9189-4D6EBEF50980}"/>
    <pc:docChg chg="undo redo custSel addSld delSld modSld sldOrd">
      <pc:chgData name="Talib Hussain" userId="46b98cda-295a-48d7-b453-399bdc7c0d7d" providerId="ADAL" clId="{E8D8F4F6-FDEE-4627-9189-4D6EBEF50980}" dt="2022-01-18T06:14:13.774" v="776" actId="20577"/>
      <pc:docMkLst>
        <pc:docMk/>
      </pc:docMkLst>
      <pc:sldChg chg="addSp delSp modSp mod chgLayout">
        <pc:chgData name="Talib Hussain" userId="46b98cda-295a-48d7-b453-399bdc7c0d7d" providerId="ADAL" clId="{E8D8F4F6-FDEE-4627-9189-4D6EBEF50980}" dt="2022-01-18T03:15:17.196" v="380" actId="20577"/>
        <pc:sldMkLst>
          <pc:docMk/>
          <pc:sldMk cId="2853209073" sldId="259"/>
        </pc:sldMkLst>
        <pc:spChg chg="mod ord">
          <ac:chgData name="Talib Hussain" userId="46b98cda-295a-48d7-b453-399bdc7c0d7d" providerId="ADAL" clId="{E8D8F4F6-FDEE-4627-9189-4D6EBEF50980}" dt="2022-01-18T02:38:54.391" v="92" actId="20577"/>
          <ac:spMkLst>
            <pc:docMk/>
            <pc:sldMk cId="2853209073" sldId="259"/>
            <ac:spMk id="2" creationId="{973D04DA-A083-4E48-BD99-167595058C55}"/>
          </ac:spMkLst>
        </pc:spChg>
        <pc:spChg chg="mod ord">
          <ac:chgData name="Talib Hussain" userId="46b98cda-295a-48d7-b453-399bdc7c0d7d" providerId="ADAL" clId="{E8D8F4F6-FDEE-4627-9189-4D6EBEF50980}" dt="2022-01-18T03:15:17.196" v="380" actId="20577"/>
          <ac:spMkLst>
            <pc:docMk/>
            <pc:sldMk cId="2853209073" sldId="259"/>
            <ac:spMk id="3" creationId="{5D6EB915-3C35-4935-A0E2-5D39E374BF8A}"/>
          </ac:spMkLst>
        </pc:spChg>
        <pc:spChg chg="add del">
          <ac:chgData name="Talib Hussain" userId="46b98cda-295a-48d7-b453-399bdc7c0d7d" providerId="ADAL" clId="{E8D8F4F6-FDEE-4627-9189-4D6EBEF50980}" dt="2022-01-18T02:38:20.431" v="59"/>
          <ac:spMkLst>
            <pc:docMk/>
            <pc:sldMk cId="2853209073" sldId="259"/>
            <ac:spMk id="4" creationId="{1837AB9F-C751-4C22-B5CA-D5E9617C1AF6}"/>
          </ac:spMkLst>
        </pc:spChg>
        <pc:spChg chg="add del">
          <ac:chgData name="Talib Hussain" userId="46b98cda-295a-48d7-b453-399bdc7c0d7d" providerId="ADAL" clId="{E8D8F4F6-FDEE-4627-9189-4D6EBEF50980}" dt="2022-01-18T02:38:23.684" v="61"/>
          <ac:spMkLst>
            <pc:docMk/>
            <pc:sldMk cId="2853209073" sldId="259"/>
            <ac:spMk id="5" creationId="{4A9A74BB-443F-457E-86D4-4E32087D7CBF}"/>
          </ac:spMkLst>
        </pc:spChg>
        <pc:spChg chg="add del mod">
          <ac:chgData name="Talib Hussain" userId="46b98cda-295a-48d7-b453-399bdc7c0d7d" providerId="ADAL" clId="{E8D8F4F6-FDEE-4627-9189-4D6EBEF50980}" dt="2022-01-18T02:38:27.634" v="64" actId="6264"/>
          <ac:spMkLst>
            <pc:docMk/>
            <pc:sldMk cId="2853209073" sldId="259"/>
            <ac:spMk id="6" creationId="{ADCADAF2-DB29-4431-88EE-7EC835E19DD8}"/>
          </ac:spMkLst>
        </pc:spChg>
        <pc:spChg chg="add del mod">
          <ac:chgData name="Talib Hussain" userId="46b98cda-295a-48d7-b453-399bdc7c0d7d" providerId="ADAL" clId="{E8D8F4F6-FDEE-4627-9189-4D6EBEF50980}" dt="2022-01-18T02:38:27.634" v="64" actId="6264"/>
          <ac:spMkLst>
            <pc:docMk/>
            <pc:sldMk cId="2853209073" sldId="259"/>
            <ac:spMk id="7" creationId="{098F5E0B-6568-4A24-B575-C6C0D2A89646}"/>
          </ac:spMkLst>
        </pc:spChg>
      </pc:sldChg>
      <pc:sldChg chg="modSp mod">
        <pc:chgData name="Talib Hussain" userId="46b98cda-295a-48d7-b453-399bdc7c0d7d" providerId="ADAL" clId="{E8D8F4F6-FDEE-4627-9189-4D6EBEF50980}" dt="2022-01-18T06:13:28.705" v="728"/>
        <pc:sldMkLst>
          <pc:docMk/>
          <pc:sldMk cId="550476389" sldId="263"/>
        </pc:sldMkLst>
        <pc:spChg chg="mod">
          <ac:chgData name="Talib Hussain" userId="46b98cda-295a-48d7-b453-399bdc7c0d7d" providerId="ADAL" clId="{E8D8F4F6-FDEE-4627-9189-4D6EBEF50980}" dt="2022-01-18T06:13:20.218" v="727" actId="20577"/>
          <ac:spMkLst>
            <pc:docMk/>
            <pc:sldMk cId="550476389" sldId="263"/>
            <ac:spMk id="2" creationId="{57B4EE98-47B5-4F2B-B666-96E2DDFB4AA9}"/>
          </ac:spMkLst>
        </pc:spChg>
        <pc:spChg chg="mod">
          <ac:chgData name="Talib Hussain" userId="46b98cda-295a-48d7-b453-399bdc7c0d7d" providerId="ADAL" clId="{E8D8F4F6-FDEE-4627-9189-4D6EBEF50980}" dt="2022-01-18T06:13:28.705" v="728"/>
          <ac:spMkLst>
            <pc:docMk/>
            <pc:sldMk cId="550476389" sldId="263"/>
            <ac:spMk id="3" creationId="{EBEA3CCB-0598-49BE-B557-02090E384B57}"/>
          </ac:spMkLst>
        </pc:spChg>
      </pc:sldChg>
      <pc:sldChg chg="del">
        <pc:chgData name="Talib Hussain" userId="46b98cda-295a-48d7-b453-399bdc7c0d7d" providerId="ADAL" clId="{E8D8F4F6-FDEE-4627-9189-4D6EBEF50980}" dt="2022-01-18T02:36:07.938" v="0" actId="47"/>
        <pc:sldMkLst>
          <pc:docMk/>
          <pc:sldMk cId="798326993" sldId="486"/>
        </pc:sldMkLst>
      </pc:sldChg>
      <pc:sldChg chg="new">
        <pc:chgData name="Talib Hussain" userId="46b98cda-295a-48d7-b453-399bdc7c0d7d" providerId="ADAL" clId="{E8D8F4F6-FDEE-4627-9189-4D6EBEF50980}" dt="2022-01-18T02:36:15.219" v="1" actId="680"/>
        <pc:sldMkLst>
          <pc:docMk/>
          <pc:sldMk cId="3055906063" sldId="488"/>
        </pc:sldMkLst>
      </pc:sldChg>
      <pc:sldChg chg="new">
        <pc:chgData name="Talib Hussain" userId="46b98cda-295a-48d7-b453-399bdc7c0d7d" providerId="ADAL" clId="{E8D8F4F6-FDEE-4627-9189-4D6EBEF50980}" dt="2022-01-18T02:56:30.657" v="93" actId="680"/>
        <pc:sldMkLst>
          <pc:docMk/>
          <pc:sldMk cId="1211360390" sldId="489"/>
        </pc:sldMkLst>
      </pc:sldChg>
      <pc:sldChg chg="modSp add mod ord">
        <pc:chgData name="Talib Hussain" userId="46b98cda-295a-48d7-b453-399bdc7c0d7d" providerId="ADAL" clId="{E8D8F4F6-FDEE-4627-9189-4D6EBEF50980}" dt="2022-01-18T06:13:50.859" v="730"/>
        <pc:sldMkLst>
          <pc:docMk/>
          <pc:sldMk cId="3441715699" sldId="490"/>
        </pc:sldMkLst>
        <pc:spChg chg="mod">
          <ac:chgData name="Talib Hussain" userId="46b98cda-295a-48d7-b453-399bdc7c0d7d" providerId="ADAL" clId="{E8D8F4F6-FDEE-4627-9189-4D6EBEF50980}" dt="2022-01-18T06:09:20.179" v="710" actId="20577"/>
          <ac:spMkLst>
            <pc:docMk/>
            <pc:sldMk cId="3441715699" sldId="490"/>
            <ac:spMk id="2" creationId="{973D04DA-A083-4E48-BD99-167595058C55}"/>
          </ac:spMkLst>
        </pc:spChg>
        <pc:spChg chg="mod">
          <ac:chgData name="Talib Hussain" userId="46b98cda-295a-48d7-b453-399bdc7c0d7d" providerId="ADAL" clId="{E8D8F4F6-FDEE-4627-9189-4D6EBEF50980}" dt="2022-01-18T06:09:10.701" v="692" actId="27636"/>
          <ac:spMkLst>
            <pc:docMk/>
            <pc:sldMk cId="3441715699" sldId="490"/>
            <ac:spMk id="3" creationId="{5D6EB915-3C35-4935-A0E2-5D39E374BF8A}"/>
          </ac:spMkLst>
        </pc:spChg>
      </pc:sldChg>
      <pc:sldChg chg="modSp new mod">
        <pc:chgData name="Talib Hussain" userId="46b98cda-295a-48d7-b453-399bdc7c0d7d" providerId="ADAL" clId="{E8D8F4F6-FDEE-4627-9189-4D6EBEF50980}" dt="2022-01-18T03:18:41.235" v="413" actId="20577"/>
        <pc:sldMkLst>
          <pc:docMk/>
          <pc:sldMk cId="2447296459" sldId="491"/>
        </pc:sldMkLst>
        <pc:spChg chg="mod">
          <ac:chgData name="Talib Hussain" userId="46b98cda-295a-48d7-b453-399bdc7c0d7d" providerId="ADAL" clId="{E8D8F4F6-FDEE-4627-9189-4D6EBEF50980}" dt="2022-01-18T03:18:32.003" v="403" actId="20577"/>
          <ac:spMkLst>
            <pc:docMk/>
            <pc:sldMk cId="2447296459" sldId="491"/>
            <ac:spMk id="2" creationId="{860A2298-02FC-4B54-A22C-BD83A9A7D1B9}"/>
          </ac:spMkLst>
        </pc:spChg>
        <pc:spChg chg="mod">
          <ac:chgData name="Talib Hussain" userId="46b98cda-295a-48d7-b453-399bdc7c0d7d" providerId="ADAL" clId="{E8D8F4F6-FDEE-4627-9189-4D6EBEF50980}" dt="2022-01-18T03:18:41.235" v="413" actId="20577"/>
          <ac:spMkLst>
            <pc:docMk/>
            <pc:sldMk cId="2447296459" sldId="491"/>
            <ac:spMk id="3" creationId="{4DCF6C68-8DC6-45A1-A7E5-7DE071F7673B}"/>
          </ac:spMkLst>
        </pc:spChg>
      </pc:sldChg>
      <pc:sldChg chg="modSp new mod">
        <pc:chgData name="Talib Hussain" userId="46b98cda-295a-48d7-b453-399bdc7c0d7d" providerId="ADAL" clId="{E8D8F4F6-FDEE-4627-9189-4D6EBEF50980}" dt="2022-01-18T06:14:13.774" v="776" actId="20577"/>
        <pc:sldMkLst>
          <pc:docMk/>
          <pc:sldMk cId="791318634" sldId="492"/>
        </pc:sldMkLst>
        <pc:spChg chg="mod">
          <ac:chgData name="Talib Hussain" userId="46b98cda-295a-48d7-b453-399bdc7c0d7d" providerId="ADAL" clId="{E8D8F4F6-FDEE-4627-9189-4D6EBEF50980}" dt="2022-01-18T06:14:01.314" v="756" actId="20577"/>
          <ac:spMkLst>
            <pc:docMk/>
            <pc:sldMk cId="791318634" sldId="492"/>
            <ac:spMk id="2" creationId="{C92F40CC-DE91-4BCC-9682-AC8EC59D3F48}"/>
          </ac:spMkLst>
        </pc:spChg>
        <pc:spChg chg="mod">
          <ac:chgData name="Talib Hussain" userId="46b98cda-295a-48d7-b453-399bdc7c0d7d" providerId="ADAL" clId="{E8D8F4F6-FDEE-4627-9189-4D6EBEF50980}" dt="2022-01-18T06:14:13.774" v="776" actId="20577"/>
          <ac:spMkLst>
            <pc:docMk/>
            <pc:sldMk cId="791318634" sldId="492"/>
            <ac:spMk id="3" creationId="{8170A622-17D4-4425-9412-BDA1F1D27850}"/>
          </ac:spMkLst>
        </pc:spChg>
      </pc:sldChg>
      <pc:sldChg chg="addSp delSp modSp new mod">
        <pc:chgData name="Talib Hussain" userId="46b98cda-295a-48d7-b453-399bdc7c0d7d" providerId="ADAL" clId="{E8D8F4F6-FDEE-4627-9189-4D6EBEF50980}" dt="2022-01-18T03:28:05.520" v="477" actId="27636"/>
        <pc:sldMkLst>
          <pc:docMk/>
          <pc:sldMk cId="944259972" sldId="493"/>
        </pc:sldMkLst>
        <pc:spChg chg="mod">
          <ac:chgData name="Talib Hussain" userId="46b98cda-295a-48d7-b453-399bdc7c0d7d" providerId="ADAL" clId="{E8D8F4F6-FDEE-4627-9189-4D6EBEF50980}" dt="2022-01-18T03:25:53.263" v="449" actId="20577"/>
          <ac:spMkLst>
            <pc:docMk/>
            <pc:sldMk cId="944259972" sldId="493"/>
            <ac:spMk id="2" creationId="{DF3CC900-8469-4789-A821-B5B3E90699D1}"/>
          </ac:spMkLst>
        </pc:spChg>
        <pc:spChg chg="add del mod">
          <ac:chgData name="Talib Hussain" userId="46b98cda-295a-48d7-b453-399bdc7c0d7d" providerId="ADAL" clId="{E8D8F4F6-FDEE-4627-9189-4D6EBEF50980}" dt="2022-01-18T03:28:05.520" v="477" actId="27636"/>
          <ac:spMkLst>
            <pc:docMk/>
            <pc:sldMk cId="944259972" sldId="493"/>
            <ac:spMk id="3" creationId="{948F346A-E03A-4B9B-BF0B-366AABC877C0}"/>
          </ac:spMkLst>
        </pc:spChg>
        <pc:spChg chg="add del mod">
          <ac:chgData name="Talib Hussain" userId="46b98cda-295a-48d7-b453-399bdc7c0d7d" providerId="ADAL" clId="{E8D8F4F6-FDEE-4627-9189-4D6EBEF50980}" dt="2022-01-18T03:21:24.922" v="421"/>
          <ac:spMkLst>
            <pc:docMk/>
            <pc:sldMk cId="944259972" sldId="493"/>
            <ac:spMk id="4" creationId="{6C14C933-DC16-4A36-A2C8-0C02C3004918}"/>
          </ac:spMkLst>
        </pc:spChg>
        <pc:spChg chg="add mod">
          <ac:chgData name="Talib Hussain" userId="46b98cda-295a-48d7-b453-399bdc7c0d7d" providerId="ADAL" clId="{E8D8F4F6-FDEE-4627-9189-4D6EBEF50980}" dt="2022-01-18T03:26:30.189" v="463" actId="164"/>
          <ac:spMkLst>
            <pc:docMk/>
            <pc:sldMk cId="944259972" sldId="493"/>
            <ac:spMk id="7" creationId="{755AF22B-0434-40BE-9EBE-B0A2491508ED}"/>
          </ac:spMkLst>
        </pc:spChg>
        <pc:spChg chg="add del">
          <ac:chgData name="Talib Hussain" userId="46b98cda-295a-48d7-b453-399bdc7c0d7d" providerId="ADAL" clId="{E8D8F4F6-FDEE-4627-9189-4D6EBEF50980}" dt="2022-01-18T03:27:49.538" v="470"/>
          <ac:spMkLst>
            <pc:docMk/>
            <pc:sldMk cId="944259972" sldId="493"/>
            <ac:spMk id="11" creationId="{E5D959C0-3566-4F9D-8F85-0F081C559BDA}"/>
          </ac:spMkLst>
        </pc:spChg>
        <pc:grpChg chg="add mod">
          <ac:chgData name="Talib Hussain" userId="46b98cda-295a-48d7-b453-399bdc7c0d7d" providerId="ADAL" clId="{E8D8F4F6-FDEE-4627-9189-4D6EBEF50980}" dt="2022-01-18T03:26:32.556" v="464" actId="1076"/>
          <ac:grpSpMkLst>
            <pc:docMk/>
            <pc:sldMk cId="944259972" sldId="493"/>
            <ac:grpSpMk id="8" creationId="{F333DE69-FFD7-4EA2-9C49-375D613B9726}"/>
          </ac:grpSpMkLst>
        </pc:grpChg>
        <pc:picChg chg="add mod">
          <ac:chgData name="Talib Hussain" userId="46b98cda-295a-48d7-b453-399bdc7c0d7d" providerId="ADAL" clId="{E8D8F4F6-FDEE-4627-9189-4D6EBEF50980}" dt="2022-01-18T03:26:30.189" v="463" actId="164"/>
          <ac:picMkLst>
            <pc:docMk/>
            <pc:sldMk cId="944259972" sldId="493"/>
            <ac:picMk id="6" creationId="{01F9E524-54D1-454D-A10E-7C0DE8E19BF1}"/>
          </ac:picMkLst>
        </pc:picChg>
        <pc:picChg chg="add mod">
          <ac:chgData name="Talib Hussain" userId="46b98cda-295a-48d7-b453-399bdc7c0d7d" providerId="ADAL" clId="{E8D8F4F6-FDEE-4627-9189-4D6EBEF50980}" dt="2022-01-18T03:27:29.020" v="467" actId="1076"/>
          <ac:picMkLst>
            <pc:docMk/>
            <pc:sldMk cId="944259972" sldId="493"/>
            <ac:picMk id="10" creationId="{C34C0646-ADAC-436A-B4C3-643CC49F8590}"/>
          </ac:picMkLst>
        </pc:picChg>
      </pc:sldChg>
      <pc:sldChg chg="addSp delSp modSp new mod">
        <pc:chgData name="Talib Hussain" userId="46b98cda-295a-48d7-b453-399bdc7c0d7d" providerId="ADAL" clId="{E8D8F4F6-FDEE-4627-9189-4D6EBEF50980}" dt="2022-01-18T03:37:18.534" v="554" actId="20577"/>
        <pc:sldMkLst>
          <pc:docMk/>
          <pc:sldMk cId="313426768" sldId="494"/>
        </pc:sldMkLst>
        <pc:spChg chg="mod">
          <ac:chgData name="Talib Hussain" userId="46b98cda-295a-48d7-b453-399bdc7c0d7d" providerId="ADAL" clId="{E8D8F4F6-FDEE-4627-9189-4D6EBEF50980}" dt="2022-01-18T03:37:18.534" v="554" actId="20577"/>
          <ac:spMkLst>
            <pc:docMk/>
            <pc:sldMk cId="313426768" sldId="494"/>
            <ac:spMk id="2" creationId="{87DF738C-2FBA-4689-9BE7-E89381268C90}"/>
          </ac:spMkLst>
        </pc:spChg>
        <pc:spChg chg="add del mod">
          <ac:chgData name="Talib Hussain" userId="46b98cda-295a-48d7-b453-399bdc7c0d7d" providerId="ADAL" clId="{E8D8F4F6-FDEE-4627-9189-4D6EBEF50980}" dt="2022-01-18T03:32:19.401" v="512" actId="27636"/>
          <ac:spMkLst>
            <pc:docMk/>
            <pc:sldMk cId="313426768" sldId="494"/>
            <ac:spMk id="3" creationId="{294911E9-0AA4-4003-A9AE-2D543F4D202D}"/>
          </ac:spMkLst>
        </pc:spChg>
        <pc:spChg chg="add del mod">
          <ac:chgData name="Talib Hussain" userId="46b98cda-295a-48d7-b453-399bdc7c0d7d" providerId="ADAL" clId="{E8D8F4F6-FDEE-4627-9189-4D6EBEF50980}" dt="2022-01-18T03:28:48.731" v="481"/>
          <ac:spMkLst>
            <pc:docMk/>
            <pc:sldMk cId="313426768" sldId="494"/>
            <ac:spMk id="4" creationId="{D99CFA96-DF26-486A-84E6-EA4C5C0D8DF7}"/>
          </ac:spMkLst>
        </pc:spChg>
        <pc:spChg chg="add del">
          <ac:chgData name="Talib Hussain" userId="46b98cda-295a-48d7-b453-399bdc7c0d7d" providerId="ADAL" clId="{E8D8F4F6-FDEE-4627-9189-4D6EBEF50980}" dt="2022-01-18T03:31:41.517" v="489"/>
          <ac:spMkLst>
            <pc:docMk/>
            <pc:sldMk cId="313426768" sldId="494"/>
            <ac:spMk id="5" creationId="{AE91296E-ED52-4533-9C35-5596677EC336}"/>
          </ac:spMkLst>
        </pc:spChg>
      </pc:sldChg>
      <pc:sldChg chg="new">
        <pc:chgData name="Talib Hussain" userId="46b98cda-295a-48d7-b453-399bdc7c0d7d" providerId="ADAL" clId="{E8D8F4F6-FDEE-4627-9189-4D6EBEF50980}" dt="2022-01-18T03:36:38.158" v="513" actId="680"/>
        <pc:sldMkLst>
          <pc:docMk/>
          <pc:sldMk cId="2308416644" sldId="495"/>
        </pc:sldMkLst>
      </pc:sldChg>
      <pc:sldChg chg="addSp delSp modSp new mod">
        <pc:chgData name="Talib Hussain" userId="46b98cda-295a-48d7-b453-399bdc7c0d7d" providerId="ADAL" clId="{E8D8F4F6-FDEE-4627-9189-4D6EBEF50980}" dt="2022-01-18T06:08:42.875" v="688" actId="14100"/>
        <pc:sldMkLst>
          <pc:docMk/>
          <pc:sldMk cId="1614753055" sldId="496"/>
        </pc:sldMkLst>
        <pc:spChg chg="mod">
          <ac:chgData name="Talib Hussain" userId="46b98cda-295a-48d7-b453-399bdc7c0d7d" providerId="ADAL" clId="{E8D8F4F6-FDEE-4627-9189-4D6EBEF50980}" dt="2022-01-18T03:38:18.475" v="567" actId="20577"/>
          <ac:spMkLst>
            <pc:docMk/>
            <pc:sldMk cId="1614753055" sldId="496"/>
            <ac:spMk id="2" creationId="{2956EB43-69DC-4BB8-AA0C-37F2CA91F224}"/>
          </ac:spMkLst>
        </pc:spChg>
        <pc:spChg chg="add del mod">
          <ac:chgData name="Talib Hussain" userId="46b98cda-295a-48d7-b453-399bdc7c0d7d" providerId="ADAL" clId="{E8D8F4F6-FDEE-4627-9189-4D6EBEF50980}" dt="2022-01-18T06:07:53.319" v="682" actId="27636"/>
          <ac:spMkLst>
            <pc:docMk/>
            <pc:sldMk cId="1614753055" sldId="496"/>
            <ac:spMk id="3" creationId="{8DAE058A-639A-4966-86FF-1BEC12831CD3}"/>
          </ac:spMkLst>
        </pc:spChg>
        <pc:spChg chg="add del mod">
          <ac:chgData name="Talib Hussain" userId="46b98cda-295a-48d7-b453-399bdc7c0d7d" providerId="ADAL" clId="{E8D8F4F6-FDEE-4627-9189-4D6EBEF50980}" dt="2022-01-18T03:37:59.931" v="557"/>
          <ac:spMkLst>
            <pc:docMk/>
            <pc:sldMk cId="1614753055" sldId="496"/>
            <ac:spMk id="4" creationId="{E425629E-E808-47BA-88D7-4EDA01D6E86C}"/>
          </ac:spMkLst>
        </pc:spChg>
        <pc:picChg chg="add del mod">
          <ac:chgData name="Talib Hussain" userId="46b98cda-295a-48d7-b453-399bdc7c0d7d" providerId="ADAL" clId="{E8D8F4F6-FDEE-4627-9189-4D6EBEF50980}" dt="2022-01-18T06:08:33.965" v="684" actId="478"/>
          <ac:picMkLst>
            <pc:docMk/>
            <pc:sldMk cId="1614753055" sldId="496"/>
            <ac:picMk id="6" creationId="{41A465FB-7DC1-4D4B-813C-6C6BE2A161BB}"/>
          </ac:picMkLst>
        </pc:picChg>
        <pc:picChg chg="add mod">
          <ac:chgData name="Talib Hussain" userId="46b98cda-295a-48d7-b453-399bdc7c0d7d" providerId="ADAL" clId="{E8D8F4F6-FDEE-4627-9189-4D6EBEF50980}" dt="2022-01-18T06:08:42.875" v="688" actId="14100"/>
          <ac:picMkLst>
            <pc:docMk/>
            <pc:sldMk cId="1614753055" sldId="496"/>
            <ac:picMk id="8" creationId="{6540A59F-041C-4D71-B7F3-B6EA259B7A28}"/>
          </ac:picMkLst>
        </pc:picChg>
      </pc:sldChg>
    </pc:docChg>
  </pc:docChgLst>
  <pc:docChgLst>
    <pc:chgData name="Talib Hussain" userId="46b98cda-295a-48d7-b453-399bdc7c0d7d" providerId="ADAL" clId="{796671E6-7609-4B88-BB5F-7DF96571FB8E}"/>
    <pc:docChg chg="undo custSel addSld delSld modSld sldOrd">
      <pc:chgData name="Talib Hussain" userId="46b98cda-295a-48d7-b453-399bdc7c0d7d" providerId="ADAL" clId="{796671E6-7609-4B88-BB5F-7DF96571FB8E}" dt="2022-01-18T09:08:57.435" v="1860" actId="47"/>
      <pc:docMkLst>
        <pc:docMk/>
      </pc:docMkLst>
      <pc:sldChg chg="del">
        <pc:chgData name="Talib Hussain" userId="46b98cda-295a-48d7-b453-399bdc7c0d7d" providerId="ADAL" clId="{796671E6-7609-4B88-BB5F-7DF96571FB8E}" dt="2022-01-18T07:46:43.166" v="522" actId="47"/>
        <pc:sldMkLst>
          <pc:docMk/>
          <pc:sldMk cId="1982519480" sldId="257"/>
        </pc:sldMkLst>
      </pc:sldChg>
      <pc:sldChg chg="del">
        <pc:chgData name="Talib Hussain" userId="46b98cda-295a-48d7-b453-399bdc7c0d7d" providerId="ADAL" clId="{796671E6-7609-4B88-BB5F-7DF96571FB8E}" dt="2022-01-18T07:46:40.332" v="521" actId="47"/>
        <pc:sldMkLst>
          <pc:docMk/>
          <pc:sldMk cId="1256701733" sldId="258"/>
        </pc:sldMkLst>
      </pc:sldChg>
      <pc:sldChg chg="addSp delSp modSp mod">
        <pc:chgData name="Talib Hussain" userId="46b98cda-295a-48d7-b453-399bdc7c0d7d" providerId="ADAL" clId="{796671E6-7609-4B88-BB5F-7DF96571FB8E}" dt="2022-01-18T08:02:47.104" v="959" actId="20577"/>
        <pc:sldMkLst>
          <pc:docMk/>
          <pc:sldMk cId="1358931651" sldId="262"/>
        </pc:sldMkLst>
        <pc:spChg chg="mod">
          <ac:chgData name="Talib Hussain" userId="46b98cda-295a-48d7-b453-399bdc7c0d7d" providerId="ADAL" clId="{796671E6-7609-4B88-BB5F-7DF96571FB8E}" dt="2022-01-18T08:02:47.104" v="959" actId="20577"/>
          <ac:spMkLst>
            <pc:docMk/>
            <pc:sldMk cId="1358931651" sldId="262"/>
            <ac:spMk id="3" creationId="{27722396-A2DE-4D30-AA07-8E93A2F8F492}"/>
          </ac:spMkLst>
        </pc:spChg>
        <pc:spChg chg="add del">
          <ac:chgData name="Talib Hussain" userId="46b98cda-295a-48d7-b453-399bdc7c0d7d" providerId="ADAL" clId="{796671E6-7609-4B88-BB5F-7DF96571FB8E}" dt="2022-01-18T07:47:22.996" v="527"/>
          <ac:spMkLst>
            <pc:docMk/>
            <pc:sldMk cId="1358931651" sldId="262"/>
            <ac:spMk id="4" creationId="{B4BDDBA1-18D6-4FE9-9251-AA19B3088D2D}"/>
          </ac:spMkLst>
        </pc:spChg>
      </pc:sldChg>
      <pc:sldChg chg="del">
        <pc:chgData name="Talib Hussain" userId="46b98cda-295a-48d7-b453-399bdc7c0d7d" providerId="ADAL" clId="{796671E6-7609-4B88-BB5F-7DF96571FB8E}" dt="2022-01-18T07:46:40.332" v="521" actId="47"/>
        <pc:sldMkLst>
          <pc:docMk/>
          <pc:sldMk cId="2265137478" sldId="265"/>
        </pc:sldMkLst>
      </pc:sldChg>
      <pc:sldChg chg="del">
        <pc:chgData name="Talib Hussain" userId="46b98cda-295a-48d7-b453-399bdc7c0d7d" providerId="ADAL" clId="{796671E6-7609-4B88-BB5F-7DF96571FB8E}" dt="2022-01-18T07:46:40.332" v="521" actId="47"/>
        <pc:sldMkLst>
          <pc:docMk/>
          <pc:sldMk cId="801684265" sldId="266"/>
        </pc:sldMkLst>
      </pc:sldChg>
      <pc:sldChg chg="del">
        <pc:chgData name="Talib Hussain" userId="46b98cda-295a-48d7-b453-399bdc7c0d7d" providerId="ADAL" clId="{796671E6-7609-4B88-BB5F-7DF96571FB8E}" dt="2022-01-18T07:46:40.332" v="521" actId="47"/>
        <pc:sldMkLst>
          <pc:docMk/>
          <pc:sldMk cId="2983309584" sldId="267"/>
        </pc:sldMkLst>
      </pc:sldChg>
      <pc:sldChg chg="del">
        <pc:chgData name="Talib Hussain" userId="46b98cda-295a-48d7-b453-399bdc7c0d7d" providerId="ADAL" clId="{796671E6-7609-4B88-BB5F-7DF96571FB8E}" dt="2022-01-18T07:46:40.332" v="521" actId="47"/>
        <pc:sldMkLst>
          <pc:docMk/>
          <pc:sldMk cId="826279506" sldId="268"/>
        </pc:sldMkLst>
      </pc:sldChg>
      <pc:sldChg chg="del">
        <pc:chgData name="Talib Hussain" userId="46b98cda-295a-48d7-b453-399bdc7c0d7d" providerId="ADAL" clId="{796671E6-7609-4B88-BB5F-7DF96571FB8E}" dt="2022-01-18T07:46:40.332" v="521" actId="47"/>
        <pc:sldMkLst>
          <pc:docMk/>
          <pc:sldMk cId="1300150893" sldId="270"/>
        </pc:sldMkLst>
      </pc:sldChg>
      <pc:sldChg chg="del">
        <pc:chgData name="Talib Hussain" userId="46b98cda-295a-48d7-b453-399bdc7c0d7d" providerId="ADAL" clId="{796671E6-7609-4B88-BB5F-7DF96571FB8E}" dt="2022-01-18T07:46:40.332" v="521" actId="47"/>
        <pc:sldMkLst>
          <pc:docMk/>
          <pc:sldMk cId="3743904139" sldId="271"/>
        </pc:sldMkLst>
      </pc:sldChg>
      <pc:sldChg chg="del">
        <pc:chgData name="Talib Hussain" userId="46b98cda-295a-48d7-b453-399bdc7c0d7d" providerId="ADAL" clId="{796671E6-7609-4B88-BB5F-7DF96571FB8E}" dt="2022-01-18T07:46:40.332" v="521" actId="47"/>
        <pc:sldMkLst>
          <pc:docMk/>
          <pc:sldMk cId="5231982" sldId="273"/>
        </pc:sldMkLst>
      </pc:sldChg>
      <pc:sldChg chg="del">
        <pc:chgData name="Talib Hussain" userId="46b98cda-295a-48d7-b453-399bdc7c0d7d" providerId="ADAL" clId="{796671E6-7609-4B88-BB5F-7DF96571FB8E}" dt="2022-01-18T07:46:40.332" v="521" actId="47"/>
        <pc:sldMkLst>
          <pc:docMk/>
          <pc:sldMk cId="81886685" sldId="274"/>
        </pc:sldMkLst>
      </pc:sldChg>
      <pc:sldChg chg="del">
        <pc:chgData name="Talib Hussain" userId="46b98cda-295a-48d7-b453-399bdc7c0d7d" providerId="ADAL" clId="{796671E6-7609-4B88-BB5F-7DF96571FB8E}" dt="2022-01-18T07:46:40.332" v="521" actId="47"/>
        <pc:sldMkLst>
          <pc:docMk/>
          <pc:sldMk cId="3568211281" sldId="275"/>
        </pc:sldMkLst>
      </pc:sldChg>
      <pc:sldChg chg="del">
        <pc:chgData name="Talib Hussain" userId="46b98cda-295a-48d7-b453-399bdc7c0d7d" providerId="ADAL" clId="{796671E6-7609-4B88-BB5F-7DF96571FB8E}" dt="2022-01-18T07:46:43.166" v="522" actId="47"/>
        <pc:sldMkLst>
          <pc:docMk/>
          <pc:sldMk cId="3812610141" sldId="278"/>
        </pc:sldMkLst>
      </pc:sldChg>
      <pc:sldChg chg="del">
        <pc:chgData name="Talib Hussain" userId="46b98cda-295a-48d7-b453-399bdc7c0d7d" providerId="ADAL" clId="{796671E6-7609-4B88-BB5F-7DF96571FB8E}" dt="2022-01-18T07:46:40.332" v="521" actId="47"/>
        <pc:sldMkLst>
          <pc:docMk/>
          <pc:sldMk cId="1977093789" sldId="279"/>
        </pc:sldMkLst>
      </pc:sldChg>
      <pc:sldChg chg="del">
        <pc:chgData name="Talib Hussain" userId="46b98cda-295a-48d7-b453-399bdc7c0d7d" providerId="ADAL" clId="{796671E6-7609-4B88-BB5F-7DF96571FB8E}" dt="2022-01-18T07:46:40.332" v="521" actId="47"/>
        <pc:sldMkLst>
          <pc:docMk/>
          <pc:sldMk cId="794131528" sldId="280"/>
        </pc:sldMkLst>
      </pc:sldChg>
      <pc:sldChg chg="del">
        <pc:chgData name="Talib Hussain" userId="46b98cda-295a-48d7-b453-399bdc7c0d7d" providerId="ADAL" clId="{796671E6-7609-4B88-BB5F-7DF96571FB8E}" dt="2022-01-18T07:46:40.332" v="521" actId="47"/>
        <pc:sldMkLst>
          <pc:docMk/>
          <pc:sldMk cId="4191863273" sldId="281"/>
        </pc:sldMkLst>
      </pc:sldChg>
      <pc:sldChg chg="del">
        <pc:chgData name="Talib Hussain" userId="46b98cda-295a-48d7-b453-399bdc7c0d7d" providerId="ADAL" clId="{796671E6-7609-4B88-BB5F-7DF96571FB8E}" dt="2022-01-18T07:46:43.166" v="522" actId="47"/>
        <pc:sldMkLst>
          <pc:docMk/>
          <pc:sldMk cId="1859705771" sldId="282"/>
        </pc:sldMkLst>
      </pc:sldChg>
      <pc:sldChg chg="del">
        <pc:chgData name="Talib Hussain" userId="46b98cda-295a-48d7-b453-399bdc7c0d7d" providerId="ADAL" clId="{796671E6-7609-4B88-BB5F-7DF96571FB8E}" dt="2022-01-18T07:46:40.332" v="521" actId="47"/>
        <pc:sldMkLst>
          <pc:docMk/>
          <pc:sldMk cId="223535494" sldId="478"/>
        </pc:sldMkLst>
      </pc:sldChg>
      <pc:sldChg chg="del">
        <pc:chgData name="Talib Hussain" userId="46b98cda-295a-48d7-b453-399bdc7c0d7d" providerId="ADAL" clId="{796671E6-7609-4B88-BB5F-7DF96571FB8E}" dt="2022-01-18T07:46:40.332" v="521" actId="47"/>
        <pc:sldMkLst>
          <pc:docMk/>
          <pc:sldMk cId="625495767" sldId="481"/>
        </pc:sldMkLst>
      </pc:sldChg>
      <pc:sldChg chg="del">
        <pc:chgData name="Talib Hussain" userId="46b98cda-295a-48d7-b453-399bdc7c0d7d" providerId="ADAL" clId="{796671E6-7609-4B88-BB5F-7DF96571FB8E}" dt="2022-01-18T07:46:40.332" v="521" actId="47"/>
        <pc:sldMkLst>
          <pc:docMk/>
          <pc:sldMk cId="2555053797" sldId="487"/>
        </pc:sldMkLst>
      </pc:sldChg>
      <pc:sldChg chg="del">
        <pc:chgData name="Talib Hussain" userId="46b98cda-295a-48d7-b453-399bdc7c0d7d" providerId="ADAL" clId="{796671E6-7609-4B88-BB5F-7DF96571FB8E}" dt="2022-01-18T07:46:40.332" v="521" actId="47"/>
        <pc:sldMkLst>
          <pc:docMk/>
          <pc:sldMk cId="3055906063" sldId="488"/>
        </pc:sldMkLst>
      </pc:sldChg>
      <pc:sldChg chg="del">
        <pc:chgData name="Talib Hussain" userId="46b98cda-295a-48d7-b453-399bdc7c0d7d" providerId="ADAL" clId="{796671E6-7609-4B88-BB5F-7DF96571FB8E}" dt="2022-01-18T07:46:30.549" v="520" actId="47"/>
        <pc:sldMkLst>
          <pc:docMk/>
          <pc:sldMk cId="1211360390" sldId="489"/>
        </pc:sldMkLst>
      </pc:sldChg>
      <pc:sldChg chg="addSp modSp mod">
        <pc:chgData name="Talib Hussain" userId="46b98cda-295a-48d7-b453-399bdc7c0d7d" providerId="ADAL" clId="{796671E6-7609-4B88-BB5F-7DF96571FB8E}" dt="2022-01-18T08:01:18.906" v="906" actId="20577"/>
        <pc:sldMkLst>
          <pc:docMk/>
          <pc:sldMk cId="791318634" sldId="492"/>
        </pc:sldMkLst>
        <pc:spChg chg="mod">
          <ac:chgData name="Talib Hussain" userId="46b98cda-295a-48d7-b453-399bdc7c0d7d" providerId="ADAL" clId="{796671E6-7609-4B88-BB5F-7DF96571FB8E}" dt="2022-01-18T08:01:18.906" v="906" actId="20577"/>
          <ac:spMkLst>
            <pc:docMk/>
            <pc:sldMk cId="791318634" sldId="492"/>
            <ac:spMk id="3" creationId="{8170A622-17D4-4425-9412-BDA1F1D27850}"/>
          </ac:spMkLst>
        </pc:spChg>
        <pc:spChg chg="add mod">
          <ac:chgData name="Talib Hussain" userId="46b98cda-295a-48d7-b453-399bdc7c0d7d" providerId="ADAL" clId="{796671E6-7609-4B88-BB5F-7DF96571FB8E}" dt="2022-01-18T07:50:28.034" v="627" actId="1076"/>
          <ac:spMkLst>
            <pc:docMk/>
            <pc:sldMk cId="791318634" sldId="492"/>
            <ac:spMk id="5" creationId="{9B3CAAD4-887B-46C0-8A82-2F1B876D11E5}"/>
          </ac:spMkLst>
        </pc:spChg>
      </pc:sldChg>
      <pc:sldChg chg="addSp delSp modSp mod">
        <pc:chgData name="Talib Hussain" userId="46b98cda-295a-48d7-b453-399bdc7c0d7d" providerId="ADAL" clId="{796671E6-7609-4B88-BB5F-7DF96571FB8E}" dt="2022-01-18T07:31:45.658" v="166" actId="2711"/>
        <pc:sldMkLst>
          <pc:docMk/>
          <pc:sldMk cId="2308416644" sldId="495"/>
        </pc:sldMkLst>
        <pc:spChg chg="mod">
          <ac:chgData name="Talib Hussain" userId="46b98cda-295a-48d7-b453-399bdc7c0d7d" providerId="ADAL" clId="{796671E6-7609-4B88-BB5F-7DF96571FB8E}" dt="2022-01-18T07:28:34.334" v="28" actId="20577"/>
          <ac:spMkLst>
            <pc:docMk/>
            <pc:sldMk cId="2308416644" sldId="495"/>
            <ac:spMk id="2" creationId="{414197D4-24DA-4BDB-ABDC-8756C5C1BEBA}"/>
          </ac:spMkLst>
        </pc:spChg>
        <pc:spChg chg="add del mod">
          <ac:chgData name="Talib Hussain" userId="46b98cda-295a-48d7-b453-399bdc7c0d7d" providerId="ADAL" clId="{796671E6-7609-4B88-BB5F-7DF96571FB8E}" dt="2022-01-18T07:31:45.658" v="166" actId="2711"/>
          <ac:spMkLst>
            <pc:docMk/>
            <pc:sldMk cId="2308416644" sldId="495"/>
            <ac:spMk id="3" creationId="{5B10EC2A-A545-45CD-9D91-14F09310D237}"/>
          </ac:spMkLst>
        </pc:spChg>
        <pc:spChg chg="add del mod">
          <ac:chgData name="Talib Hussain" userId="46b98cda-295a-48d7-b453-399bdc7c0d7d" providerId="ADAL" clId="{796671E6-7609-4B88-BB5F-7DF96571FB8E}" dt="2022-01-18T07:30:20.280" v="30"/>
          <ac:spMkLst>
            <pc:docMk/>
            <pc:sldMk cId="2308416644" sldId="495"/>
            <ac:spMk id="4" creationId="{4CA834BD-468C-4653-A654-273B75FB06F2}"/>
          </ac:spMkLst>
        </pc:spChg>
      </pc:sldChg>
      <pc:sldChg chg="modSp mod">
        <pc:chgData name="Talib Hussain" userId="46b98cda-295a-48d7-b453-399bdc7c0d7d" providerId="ADAL" clId="{796671E6-7609-4B88-BB5F-7DF96571FB8E}" dt="2022-01-18T08:02:16.858" v="955" actId="20577"/>
        <pc:sldMkLst>
          <pc:docMk/>
          <pc:sldMk cId="1614753055" sldId="496"/>
        </pc:sldMkLst>
        <pc:spChg chg="mod">
          <ac:chgData name="Talib Hussain" userId="46b98cda-295a-48d7-b453-399bdc7c0d7d" providerId="ADAL" clId="{796671E6-7609-4B88-BB5F-7DF96571FB8E}" dt="2022-01-18T08:02:16.858" v="955" actId="20577"/>
          <ac:spMkLst>
            <pc:docMk/>
            <pc:sldMk cId="1614753055" sldId="496"/>
            <ac:spMk id="3" creationId="{8DAE058A-639A-4966-86FF-1BEC12831CD3}"/>
          </ac:spMkLst>
        </pc:spChg>
      </pc:sldChg>
      <pc:sldChg chg="addSp delSp modSp new mod">
        <pc:chgData name="Talib Hussain" userId="46b98cda-295a-48d7-b453-399bdc7c0d7d" providerId="ADAL" clId="{796671E6-7609-4B88-BB5F-7DF96571FB8E}" dt="2022-01-18T07:34:47.551" v="237" actId="20577"/>
        <pc:sldMkLst>
          <pc:docMk/>
          <pc:sldMk cId="2742862894" sldId="497"/>
        </pc:sldMkLst>
        <pc:spChg chg="mod">
          <ac:chgData name="Talib Hussain" userId="46b98cda-295a-48d7-b453-399bdc7c0d7d" providerId="ADAL" clId="{796671E6-7609-4B88-BB5F-7DF96571FB8E}" dt="2022-01-18T07:34:47.551" v="237" actId="20577"/>
          <ac:spMkLst>
            <pc:docMk/>
            <pc:sldMk cId="2742862894" sldId="497"/>
            <ac:spMk id="2" creationId="{4AD2AB3C-549B-46C1-9C45-6C388F59A0A9}"/>
          </ac:spMkLst>
        </pc:spChg>
        <pc:spChg chg="mod">
          <ac:chgData name="Talib Hussain" userId="46b98cda-295a-48d7-b453-399bdc7c0d7d" providerId="ADAL" clId="{796671E6-7609-4B88-BB5F-7DF96571FB8E}" dt="2022-01-18T07:34:22.658" v="217" actId="27636"/>
          <ac:spMkLst>
            <pc:docMk/>
            <pc:sldMk cId="2742862894" sldId="497"/>
            <ac:spMk id="3" creationId="{5B1D2325-D317-43A0-AE6B-6E0B4B07B284}"/>
          </ac:spMkLst>
        </pc:spChg>
        <pc:spChg chg="add del">
          <ac:chgData name="Talib Hussain" userId="46b98cda-295a-48d7-b453-399bdc7c0d7d" providerId="ADAL" clId="{796671E6-7609-4B88-BB5F-7DF96571FB8E}" dt="2022-01-18T07:33:38.658" v="196"/>
          <ac:spMkLst>
            <pc:docMk/>
            <pc:sldMk cId="2742862894" sldId="497"/>
            <ac:spMk id="4" creationId="{ACB6FE6E-AC35-4987-98B7-6F99E98DE692}"/>
          </ac:spMkLst>
        </pc:spChg>
        <pc:spChg chg="add del">
          <ac:chgData name="Talib Hussain" userId="46b98cda-295a-48d7-b453-399bdc7c0d7d" providerId="ADAL" clId="{796671E6-7609-4B88-BB5F-7DF96571FB8E}" dt="2022-01-18T07:33:50.755" v="201"/>
          <ac:spMkLst>
            <pc:docMk/>
            <pc:sldMk cId="2742862894" sldId="497"/>
            <ac:spMk id="5" creationId="{74372AEA-E601-4441-80CD-6CF0FF6DA7CD}"/>
          </ac:spMkLst>
        </pc:spChg>
        <pc:spChg chg="add del">
          <ac:chgData name="Talib Hussain" userId="46b98cda-295a-48d7-b453-399bdc7c0d7d" providerId="ADAL" clId="{796671E6-7609-4B88-BB5F-7DF96571FB8E}" dt="2022-01-18T07:34:20.224" v="214"/>
          <ac:spMkLst>
            <pc:docMk/>
            <pc:sldMk cId="2742862894" sldId="497"/>
            <ac:spMk id="6" creationId="{0C480891-4AD3-420E-9F45-CAB5FBC095D0}"/>
          </ac:spMkLst>
        </pc:spChg>
      </pc:sldChg>
      <pc:sldChg chg="addSp delSp modSp new mod">
        <pc:chgData name="Talib Hussain" userId="46b98cda-295a-48d7-b453-399bdc7c0d7d" providerId="ADAL" clId="{796671E6-7609-4B88-BB5F-7DF96571FB8E}" dt="2022-01-18T07:45:06.446" v="492" actId="6549"/>
        <pc:sldMkLst>
          <pc:docMk/>
          <pc:sldMk cId="2855150772" sldId="498"/>
        </pc:sldMkLst>
        <pc:spChg chg="mod">
          <ac:chgData name="Talib Hussain" userId="46b98cda-295a-48d7-b453-399bdc7c0d7d" providerId="ADAL" clId="{796671E6-7609-4B88-BB5F-7DF96571FB8E}" dt="2022-01-18T07:34:49.726" v="239" actId="6549"/>
          <ac:spMkLst>
            <pc:docMk/>
            <pc:sldMk cId="2855150772" sldId="498"/>
            <ac:spMk id="2" creationId="{5CB8B8EA-8C06-4596-B96E-F18E32DDB1C9}"/>
          </ac:spMkLst>
        </pc:spChg>
        <pc:spChg chg="add del mod">
          <ac:chgData name="Talib Hussain" userId="46b98cda-295a-48d7-b453-399bdc7c0d7d" providerId="ADAL" clId="{796671E6-7609-4B88-BB5F-7DF96571FB8E}" dt="2022-01-18T07:45:06.446" v="492" actId="6549"/>
          <ac:spMkLst>
            <pc:docMk/>
            <pc:sldMk cId="2855150772" sldId="498"/>
            <ac:spMk id="3" creationId="{33C70F31-04E9-499B-93A0-75457C95722E}"/>
          </ac:spMkLst>
        </pc:spChg>
        <pc:spChg chg="add del mod">
          <ac:chgData name="Talib Hussain" userId="46b98cda-295a-48d7-b453-399bdc7c0d7d" providerId="ADAL" clId="{796671E6-7609-4B88-BB5F-7DF96571FB8E}" dt="2022-01-18T07:35:04.679" v="241"/>
          <ac:spMkLst>
            <pc:docMk/>
            <pc:sldMk cId="2855150772" sldId="498"/>
            <ac:spMk id="4" creationId="{0C309EF8-9356-4338-AB7C-D85DDEED1A58}"/>
          </ac:spMkLst>
        </pc:spChg>
      </pc:sldChg>
      <pc:sldChg chg="modSp new mod">
        <pc:chgData name="Talib Hussain" userId="46b98cda-295a-48d7-b453-399bdc7c0d7d" providerId="ADAL" clId="{796671E6-7609-4B88-BB5F-7DF96571FB8E}" dt="2022-01-18T09:04:50.488" v="1799" actId="27636"/>
        <pc:sldMkLst>
          <pc:docMk/>
          <pc:sldMk cId="1095066961" sldId="499"/>
        </pc:sldMkLst>
        <pc:spChg chg="mod">
          <ac:chgData name="Talib Hussain" userId="46b98cda-295a-48d7-b453-399bdc7c0d7d" providerId="ADAL" clId="{796671E6-7609-4B88-BB5F-7DF96571FB8E}" dt="2022-01-18T07:41:48.004" v="262"/>
          <ac:spMkLst>
            <pc:docMk/>
            <pc:sldMk cId="1095066961" sldId="499"/>
            <ac:spMk id="2" creationId="{8E4AD367-017B-4F5B-B248-43B369DAEF64}"/>
          </ac:spMkLst>
        </pc:spChg>
        <pc:spChg chg="mod">
          <ac:chgData name="Talib Hussain" userId="46b98cda-295a-48d7-b453-399bdc7c0d7d" providerId="ADAL" clId="{796671E6-7609-4B88-BB5F-7DF96571FB8E}" dt="2022-01-18T09:04:50.488" v="1799" actId="27636"/>
          <ac:spMkLst>
            <pc:docMk/>
            <pc:sldMk cId="1095066961" sldId="499"/>
            <ac:spMk id="3" creationId="{6FD5D152-C3F4-40CF-8947-CEDF6A1C3C05}"/>
          </ac:spMkLst>
        </pc:spChg>
      </pc:sldChg>
      <pc:sldChg chg="addSp delSp modSp new del mod modClrScheme chgLayout">
        <pc:chgData name="Talib Hussain" userId="46b98cda-295a-48d7-b453-399bdc7c0d7d" providerId="ADAL" clId="{796671E6-7609-4B88-BB5F-7DF96571FB8E}" dt="2022-01-18T09:02:53.272" v="1709" actId="47"/>
        <pc:sldMkLst>
          <pc:docMk/>
          <pc:sldMk cId="506702632" sldId="500"/>
        </pc:sldMkLst>
        <pc:spChg chg="del">
          <ac:chgData name="Talib Hussain" userId="46b98cda-295a-48d7-b453-399bdc7c0d7d" providerId="ADAL" clId="{796671E6-7609-4B88-BB5F-7DF96571FB8E}" dt="2022-01-18T09:02:38.740" v="1703" actId="6264"/>
          <ac:spMkLst>
            <pc:docMk/>
            <pc:sldMk cId="506702632" sldId="500"/>
            <ac:spMk id="2" creationId="{D82A158B-9FC0-4063-B66A-60EE3AB43FC9}"/>
          </ac:spMkLst>
        </pc:spChg>
        <pc:spChg chg="mod ord">
          <ac:chgData name="Talib Hussain" userId="46b98cda-295a-48d7-b453-399bdc7c0d7d" providerId="ADAL" clId="{796671E6-7609-4B88-BB5F-7DF96571FB8E}" dt="2022-01-18T09:02:47.702" v="1707" actId="700"/>
          <ac:spMkLst>
            <pc:docMk/>
            <pc:sldMk cId="506702632" sldId="500"/>
            <ac:spMk id="3" creationId="{B8C5C78D-DCE1-42A2-BB07-67B3EC27966C}"/>
          </ac:spMkLst>
        </pc:spChg>
        <pc:spChg chg="add del mod">
          <ac:chgData name="Talib Hussain" userId="46b98cda-295a-48d7-b453-399bdc7c0d7d" providerId="ADAL" clId="{796671E6-7609-4B88-BB5F-7DF96571FB8E}" dt="2022-01-18T09:02:38.740" v="1703" actId="6264"/>
          <ac:spMkLst>
            <pc:docMk/>
            <pc:sldMk cId="506702632" sldId="500"/>
            <ac:spMk id="4" creationId="{C5CFA9AB-838E-4E7E-AD92-6DC7099134E4}"/>
          </ac:spMkLst>
        </pc:spChg>
        <pc:spChg chg="add del mod ord">
          <ac:chgData name="Talib Hussain" userId="46b98cda-295a-48d7-b453-399bdc7c0d7d" providerId="ADAL" clId="{796671E6-7609-4B88-BB5F-7DF96571FB8E}" dt="2022-01-18T09:02:40.868" v="1704" actId="700"/>
          <ac:spMkLst>
            <pc:docMk/>
            <pc:sldMk cId="506702632" sldId="500"/>
            <ac:spMk id="5" creationId="{D8D24F54-7308-45E4-9990-2F806FDA2321}"/>
          </ac:spMkLst>
        </pc:spChg>
        <pc:spChg chg="add del mod ord">
          <ac:chgData name="Talib Hussain" userId="46b98cda-295a-48d7-b453-399bdc7c0d7d" providerId="ADAL" clId="{796671E6-7609-4B88-BB5F-7DF96571FB8E}" dt="2022-01-18T09:02:43.547" v="1705" actId="6264"/>
          <ac:spMkLst>
            <pc:docMk/>
            <pc:sldMk cId="506702632" sldId="500"/>
            <ac:spMk id="6" creationId="{AF1C0A44-8A06-4CFF-BD8B-B7EF47E80563}"/>
          </ac:spMkLst>
        </pc:spChg>
        <pc:spChg chg="add del mod">
          <ac:chgData name="Talib Hussain" userId="46b98cda-295a-48d7-b453-399bdc7c0d7d" providerId="ADAL" clId="{796671E6-7609-4B88-BB5F-7DF96571FB8E}" dt="2022-01-18T09:02:43.547" v="1705" actId="6264"/>
          <ac:spMkLst>
            <pc:docMk/>
            <pc:sldMk cId="506702632" sldId="500"/>
            <ac:spMk id="7" creationId="{5B7C3572-00DA-4C9C-8D00-9440C488F8BC}"/>
          </ac:spMkLst>
        </pc:spChg>
        <pc:spChg chg="add del mod ord">
          <ac:chgData name="Talib Hussain" userId="46b98cda-295a-48d7-b453-399bdc7c0d7d" providerId="ADAL" clId="{796671E6-7609-4B88-BB5F-7DF96571FB8E}" dt="2022-01-18T09:02:44.854" v="1706" actId="700"/>
          <ac:spMkLst>
            <pc:docMk/>
            <pc:sldMk cId="506702632" sldId="500"/>
            <ac:spMk id="8" creationId="{CDA4BD78-E4B7-4954-8539-EA6165725515}"/>
          </ac:spMkLst>
        </pc:spChg>
        <pc:spChg chg="add del mod ord">
          <ac:chgData name="Talib Hussain" userId="46b98cda-295a-48d7-b453-399bdc7c0d7d" providerId="ADAL" clId="{796671E6-7609-4B88-BB5F-7DF96571FB8E}" dt="2022-01-18T09:02:47.702" v="1707" actId="700"/>
          <ac:spMkLst>
            <pc:docMk/>
            <pc:sldMk cId="506702632" sldId="500"/>
            <ac:spMk id="9" creationId="{F2106C95-30C1-4878-8749-A622A7275B83}"/>
          </ac:spMkLst>
        </pc:spChg>
        <pc:spChg chg="add mod ord">
          <ac:chgData name="Talib Hussain" userId="46b98cda-295a-48d7-b453-399bdc7c0d7d" providerId="ADAL" clId="{796671E6-7609-4B88-BB5F-7DF96571FB8E}" dt="2022-01-18T09:02:47.702" v="1707" actId="700"/>
          <ac:spMkLst>
            <pc:docMk/>
            <pc:sldMk cId="506702632" sldId="500"/>
            <ac:spMk id="10" creationId="{DA9F7A69-927B-47C7-8A3C-545C8035C313}"/>
          </ac:spMkLst>
        </pc:spChg>
      </pc:sldChg>
      <pc:sldChg chg="addSp delSp modSp new mod">
        <pc:chgData name="Talib Hussain" userId="46b98cda-295a-48d7-b453-399bdc7c0d7d" providerId="ADAL" clId="{796671E6-7609-4B88-BB5F-7DF96571FB8E}" dt="2022-01-18T08:10:01.397" v="1011" actId="2711"/>
        <pc:sldMkLst>
          <pc:docMk/>
          <pc:sldMk cId="3495288803" sldId="501"/>
        </pc:sldMkLst>
        <pc:spChg chg="mod">
          <ac:chgData name="Talib Hussain" userId="46b98cda-295a-48d7-b453-399bdc7c0d7d" providerId="ADAL" clId="{796671E6-7609-4B88-BB5F-7DF96571FB8E}" dt="2022-01-18T08:02:51.432" v="963" actId="20577"/>
          <ac:spMkLst>
            <pc:docMk/>
            <pc:sldMk cId="3495288803" sldId="501"/>
            <ac:spMk id="2" creationId="{A60172FE-D082-4795-881D-F6EE13485651}"/>
          </ac:spMkLst>
        </pc:spChg>
        <pc:spChg chg="add del mod">
          <ac:chgData name="Talib Hussain" userId="46b98cda-295a-48d7-b453-399bdc7c0d7d" providerId="ADAL" clId="{796671E6-7609-4B88-BB5F-7DF96571FB8E}" dt="2022-01-18T08:10:01.397" v="1011" actId="2711"/>
          <ac:spMkLst>
            <pc:docMk/>
            <pc:sldMk cId="3495288803" sldId="501"/>
            <ac:spMk id="3" creationId="{29BCFD27-05BB-48E8-A4E2-81283A933DF5}"/>
          </ac:spMkLst>
        </pc:spChg>
        <pc:spChg chg="add del mod">
          <ac:chgData name="Talib Hussain" userId="46b98cda-295a-48d7-b453-399bdc7c0d7d" providerId="ADAL" clId="{796671E6-7609-4B88-BB5F-7DF96571FB8E}" dt="2022-01-18T07:55:53.443" v="635"/>
          <ac:spMkLst>
            <pc:docMk/>
            <pc:sldMk cId="3495288803" sldId="501"/>
            <ac:spMk id="4" creationId="{E4740C2A-DE83-497A-BF50-FFF7EA0334F1}"/>
          </ac:spMkLst>
        </pc:spChg>
        <pc:spChg chg="add del">
          <ac:chgData name="Talib Hussain" userId="46b98cda-295a-48d7-b453-399bdc7c0d7d" providerId="ADAL" clId="{796671E6-7609-4B88-BB5F-7DF96571FB8E}" dt="2022-01-18T08:08:46.331" v="972"/>
          <ac:spMkLst>
            <pc:docMk/>
            <pc:sldMk cId="3495288803" sldId="501"/>
            <ac:spMk id="5" creationId="{C8849AF4-CE82-4725-8951-0A3CC3758D1C}"/>
          </ac:spMkLst>
        </pc:spChg>
      </pc:sldChg>
      <pc:sldChg chg="addSp delSp modSp new mod chgLayout">
        <pc:chgData name="Talib Hussain" userId="46b98cda-295a-48d7-b453-399bdc7c0d7d" providerId="ADAL" clId="{796671E6-7609-4B88-BB5F-7DF96571FB8E}" dt="2022-01-18T08:58:09.835" v="1465" actId="21"/>
        <pc:sldMkLst>
          <pc:docMk/>
          <pc:sldMk cId="667799656" sldId="502"/>
        </pc:sldMkLst>
        <pc:spChg chg="mod ord">
          <ac:chgData name="Talib Hussain" userId="46b98cda-295a-48d7-b453-399bdc7c0d7d" providerId="ADAL" clId="{796671E6-7609-4B88-BB5F-7DF96571FB8E}" dt="2022-01-18T08:18:37.398" v="1218" actId="6264"/>
          <ac:spMkLst>
            <pc:docMk/>
            <pc:sldMk cId="667799656" sldId="502"/>
            <ac:spMk id="2" creationId="{77F71430-966B-430D-B0FA-342B6AD69831}"/>
          </ac:spMkLst>
        </pc:spChg>
        <pc:spChg chg="mod ord">
          <ac:chgData name="Talib Hussain" userId="46b98cda-295a-48d7-b453-399bdc7c0d7d" providerId="ADAL" clId="{796671E6-7609-4B88-BB5F-7DF96571FB8E}" dt="2022-01-18T08:57:49.610" v="1461" actId="27636"/>
          <ac:spMkLst>
            <pc:docMk/>
            <pc:sldMk cId="667799656" sldId="502"/>
            <ac:spMk id="3" creationId="{FA9C690D-3521-4D82-A743-5EE09D6C9227}"/>
          </ac:spMkLst>
        </pc:spChg>
        <pc:spChg chg="add del">
          <ac:chgData name="Talib Hussain" userId="46b98cda-295a-48d7-b453-399bdc7c0d7d" providerId="ADAL" clId="{796671E6-7609-4B88-BB5F-7DF96571FB8E}" dt="2022-01-18T08:12:51.815" v="1065"/>
          <ac:spMkLst>
            <pc:docMk/>
            <pc:sldMk cId="667799656" sldId="502"/>
            <ac:spMk id="4" creationId="{FF169995-B7A8-4364-9CEF-3D3A2C32E451}"/>
          </ac:spMkLst>
        </pc:spChg>
        <pc:spChg chg="add del">
          <ac:chgData name="Talib Hussain" userId="46b98cda-295a-48d7-b453-399bdc7c0d7d" providerId="ADAL" clId="{796671E6-7609-4B88-BB5F-7DF96571FB8E}" dt="2022-01-18T08:13:31.875" v="1082"/>
          <ac:spMkLst>
            <pc:docMk/>
            <pc:sldMk cId="667799656" sldId="502"/>
            <ac:spMk id="5" creationId="{C88108EE-F9B4-43F7-BADA-42ED05A0E913}"/>
          </ac:spMkLst>
        </pc:spChg>
        <pc:spChg chg="add del">
          <ac:chgData name="Talib Hussain" userId="46b98cda-295a-48d7-b453-399bdc7c0d7d" providerId="ADAL" clId="{796671E6-7609-4B88-BB5F-7DF96571FB8E}" dt="2022-01-18T08:14:30.423" v="1103"/>
          <ac:spMkLst>
            <pc:docMk/>
            <pc:sldMk cId="667799656" sldId="502"/>
            <ac:spMk id="6" creationId="{F88F1131-8D5E-4549-BAE4-EDDD26E85FC5}"/>
          </ac:spMkLst>
        </pc:spChg>
        <pc:spChg chg="add del mod">
          <ac:chgData name="Talib Hussain" userId="46b98cda-295a-48d7-b453-399bdc7c0d7d" providerId="ADAL" clId="{796671E6-7609-4B88-BB5F-7DF96571FB8E}" dt="2022-01-18T08:15:08.469" v="1121" actId="6264"/>
          <ac:spMkLst>
            <pc:docMk/>
            <pc:sldMk cId="667799656" sldId="502"/>
            <ac:spMk id="7" creationId="{66B70B4D-03B6-4418-B588-2AE2D5763014}"/>
          </ac:spMkLst>
        </pc:spChg>
        <pc:spChg chg="add del mod">
          <ac:chgData name="Talib Hussain" userId="46b98cda-295a-48d7-b453-399bdc7c0d7d" providerId="ADAL" clId="{796671E6-7609-4B88-BB5F-7DF96571FB8E}" dt="2022-01-18T08:15:08.469" v="1121" actId="6264"/>
          <ac:spMkLst>
            <pc:docMk/>
            <pc:sldMk cId="667799656" sldId="502"/>
            <ac:spMk id="8" creationId="{2315ECFF-BBDD-4C34-92DF-2E7CFA6E22B6}"/>
          </ac:spMkLst>
        </pc:spChg>
        <pc:spChg chg="add del">
          <ac:chgData name="Talib Hussain" userId="46b98cda-295a-48d7-b453-399bdc7c0d7d" providerId="ADAL" clId="{796671E6-7609-4B88-BB5F-7DF96571FB8E}" dt="2022-01-18T08:18:31.583" v="1215"/>
          <ac:spMkLst>
            <pc:docMk/>
            <pc:sldMk cId="667799656" sldId="502"/>
            <ac:spMk id="9" creationId="{E05C7551-4733-47BB-B7F7-63C5E5192995}"/>
          </ac:spMkLst>
        </pc:spChg>
        <pc:spChg chg="add del mod">
          <ac:chgData name="Talib Hussain" userId="46b98cda-295a-48d7-b453-399bdc7c0d7d" providerId="ADAL" clId="{796671E6-7609-4B88-BB5F-7DF96571FB8E}" dt="2022-01-18T08:18:37.398" v="1218" actId="6264"/>
          <ac:spMkLst>
            <pc:docMk/>
            <pc:sldMk cId="667799656" sldId="502"/>
            <ac:spMk id="10" creationId="{E04100BF-6ECA-445A-8157-9306A724C97E}"/>
          </ac:spMkLst>
        </pc:spChg>
        <pc:spChg chg="add del mod">
          <ac:chgData name="Talib Hussain" userId="46b98cda-295a-48d7-b453-399bdc7c0d7d" providerId="ADAL" clId="{796671E6-7609-4B88-BB5F-7DF96571FB8E}" dt="2022-01-18T08:18:37.398" v="1218" actId="6264"/>
          <ac:spMkLst>
            <pc:docMk/>
            <pc:sldMk cId="667799656" sldId="502"/>
            <ac:spMk id="11" creationId="{D6F64E86-22B1-4B1A-B464-3AD0314FEE28}"/>
          </ac:spMkLst>
        </pc:spChg>
        <pc:picChg chg="add del mod">
          <ac:chgData name="Talib Hussain" userId="46b98cda-295a-48d7-b453-399bdc7c0d7d" providerId="ADAL" clId="{796671E6-7609-4B88-BB5F-7DF96571FB8E}" dt="2022-01-18T08:58:09.835" v="1465" actId="21"/>
          <ac:picMkLst>
            <pc:docMk/>
            <pc:sldMk cId="667799656" sldId="502"/>
            <ac:picMk id="13" creationId="{D557343B-7746-4749-AAB3-05D221EC91FD}"/>
          </ac:picMkLst>
        </pc:picChg>
      </pc:sldChg>
      <pc:sldChg chg="modSp add mod ord">
        <pc:chgData name="Talib Hussain" userId="46b98cda-295a-48d7-b453-399bdc7c0d7d" providerId="ADAL" clId="{796671E6-7609-4B88-BB5F-7DF96571FB8E}" dt="2022-01-18T08:55:23.544" v="1431" actId="20577"/>
        <pc:sldMkLst>
          <pc:docMk/>
          <pc:sldMk cId="1125938337" sldId="503"/>
        </pc:sldMkLst>
        <pc:spChg chg="mod">
          <ac:chgData name="Talib Hussain" userId="46b98cda-295a-48d7-b453-399bdc7c0d7d" providerId="ADAL" clId="{796671E6-7609-4B88-BB5F-7DF96571FB8E}" dt="2022-01-18T08:55:23.544" v="1431" actId="20577"/>
          <ac:spMkLst>
            <pc:docMk/>
            <pc:sldMk cId="1125938337" sldId="503"/>
            <ac:spMk id="3" creationId="{FA9C690D-3521-4D82-A743-5EE09D6C9227}"/>
          </ac:spMkLst>
        </pc:spChg>
      </pc:sldChg>
      <pc:sldChg chg="addSp delSp modSp new mod">
        <pc:chgData name="Talib Hussain" userId="46b98cda-295a-48d7-b453-399bdc7c0d7d" providerId="ADAL" clId="{796671E6-7609-4B88-BB5F-7DF96571FB8E}" dt="2022-01-18T09:03:25.884" v="1712" actId="1076"/>
        <pc:sldMkLst>
          <pc:docMk/>
          <pc:sldMk cId="2745712473" sldId="504"/>
        </pc:sldMkLst>
        <pc:spChg chg="mod">
          <ac:chgData name="Talib Hussain" userId="46b98cda-295a-48d7-b453-399bdc7c0d7d" providerId="ADAL" clId="{796671E6-7609-4B88-BB5F-7DF96571FB8E}" dt="2022-01-18T09:01:06.446" v="1693" actId="20577"/>
          <ac:spMkLst>
            <pc:docMk/>
            <pc:sldMk cId="2745712473" sldId="504"/>
            <ac:spMk id="2" creationId="{31A5F56A-3B12-4E11-93D4-755D84962244}"/>
          </ac:spMkLst>
        </pc:spChg>
        <pc:spChg chg="mod">
          <ac:chgData name="Talib Hussain" userId="46b98cda-295a-48d7-b453-399bdc7c0d7d" providerId="ADAL" clId="{796671E6-7609-4B88-BB5F-7DF96571FB8E}" dt="2022-01-18T09:03:22.169" v="1711" actId="27636"/>
          <ac:spMkLst>
            <pc:docMk/>
            <pc:sldMk cId="2745712473" sldId="504"/>
            <ac:spMk id="3" creationId="{E028DC4C-460F-4F77-8964-5C07991AAFB9}"/>
          </ac:spMkLst>
        </pc:spChg>
        <pc:spChg chg="add del">
          <ac:chgData name="Talib Hussain" userId="46b98cda-295a-48d7-b453-399bdc7c0d7d" providerId="ADAL" clId="{796671E6-7609-4B88-BB5F-7DF96571FB8E}" dt="2022-01-18T08:58:36.160" v="1471"/>
          <ac:spMkLst>
            <pc:docMk/>
            <pc:sldMk cId="2745712473" sldId="504"/>
            <ac:spMk id="5" creationId="{9AD374C9-F5D6-4395-886A-58C0EAAF0A0E}"/>
          </ac:spMkLst>
        </pc:spChg>
        <pc:picChg chg="add mod">
          <ac:chgData name="Talib Hussain" userId="46b98cda-295a-48d7-b453-399bdc7c0d7d" providerId="ADAL" clId="{796671E6-7609-4B88-BB5F-7DF96571FB8E}" dt="2022-01-18T09:03:25.884" v="1712" actId="1076"/>
          <ac:picMkLst>
            <pc:docMk/>
            <pc:sldMk cId="2745712473" sldId="504"/>
            <ac:picMk id="4" creationId="{28EDE139-7CE8-4942-BED1-78BC9B4A7801}"/>
          </ac:picMkLst>
        </pc:picChg>
      </pc:sldChg>
      <pc:sldChg chg="delSp modSp add mod">
        <pc:chgData name="Talib Hussain" userId="46b98cda-295a-48d7-b453-399bdc7c0d7d" providerId="ADAL" clId="{796671E6-7609-4B88-BB5F-7DF96571FB8E}" dt="2022-01-18T09:07:28.155" v="1858" actId="20577"/>
        <pc:sldMkLst>
          <pc:docMk/>
          <pc:sldMk cId="1767684680" sldId="505"/>
        </pc:sldMkLst>
        <pc:spChg chg="mod">
          <ac:chgData name="Talib Hussain" userId="46b98cda-295a-48d7-b453-399bdc7c0d7d" providerId="ADAL" clId="{796671E6-7609-4B88-BB5F-7DF96571FB8E}" dt="2022-01-18T09:07:28.155" v="1858" actId="20577"/>
          <ac:spMkLst>
            <pc:docMk/>
            <pc:sldMk cId="1767684680" sldId="505"/>
            <ac:spMk id="3" creationId="{E028DC4C-460F-4F77-8964-5C07991AAFB9}"/>
          </ac:spMkLst>
        </pc:spChg>
        <pc:picChg chg="del">
          <ac:chgData name="Talib Hussain" userId="46b98cda-295a-48d7-b453-399bdc7c0d7d" providerId="ADAL" clId="{796671E6-7609-4B88-BB5F-7DF96571FB8E}" dt="2022-01-18T09:05:07.127" v="1802" actId="478"/>
          <ac:picMkLst>
            <pc:docMk/>
            <pc:sldMk cId="1767684680" sldId="505"/>
            <ac:picMk id="4" creationId="{28EDE139-7CE8-4942-BED1-78BC9B4A7801}"/>
          </ac:picMkLst>
        </pc:picChg>
      </pc:sldChg>
      <pc:sldChg chg="new del">
        <pc:chgData name="Talib Hussain" userId="46b98cda-295a-48d7-b453-399bdc7c0d7d" providerId="ADAL" clId="{796671E6-7609-4B88-BB5F-7DF96571FB8E}" dt="2022-01-18T09:08:57.435" v="1860" actId="47"/>
        <pc:sldMkLst>
          <pc:docMk/>
          <pc:sldMk cId="1139102987" sldId="5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A9A68-A837-4480-9B46-DF182C6F8F40}" type="datetimeFigureOut">
              <a:rPr lang="en-CA" smtClean="0"/>
              <a:t>2022-01-18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93499-AB9F-4349-B66E-3ACF1F1CDA89}" type="slidenum">
              <a:rPr lang="en-CA" smtClean="0"/>
              <a:t>‹#›</a:t>
            </a:fld>
            <a:endParaRPr lang="en-CA"/>
          </a:p>
        </p:txBody>
      </p:sp>
    </p:spTree>
    <p:extLst>
      <p:ext uri="{BB962C8B-B14F-4D97-AF65-F5344CB8AC3E}">
        <p14:creationId xmlns:p14="http://schemas.microsoft.com/office/powerpoint/2010/main" val="272099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volveincorporation.com/web-developmen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CA" sz="1800" b="0" i="0" u="sng" strike="noStrike" dirty="0">
                <a:solidFill>
                  <a:srgbClr val="1155CC"/>
                </a:solidFill>
                <a:effectLst/>
                <a:latin typeface="Arial" panose="020B0604020202020204" pitchFamily="34" charset="0"/>
                <a:hlinkClick r:id="rId3"/>
              </a:rPr>
              <a:t>https://www.evolveincorporation.com/web-development</a:t>
            </a:r>
            <a:endParaRPr lang="en-CA" dirty="0"/>
          </a:p>
        </p:txBody>
      </p:sp>
      <p:sp>
        <p:nvSpPr>
          <p:cNvPr id="4" name="Slide Number Placeholder 3"/>
          <p:cNvSpPr>
            <a:spLocks noGrp="1"/>
          </p:cNvSpPr>
          <p:nvPr>
            <p:ph type="sldNum" sz="quarter" idx="5"/>
          </p:nvPr>
        </p:nvSpPr>
        <p:spPr/>
        <p:txBody>
          <a:bodyPr/>
          <a:lstStyle/>
          <a:p>
            <a:fld id="{06493499-AB9F-4349-B66E-3ACF1F1CDA89}" type="slidenum">
              <a:rPr lang="en-CA" smtClean="0"/>
              <a:t>1</a:t>
            </a:fld>
            <a:endParaRPr lang="en-CA"/>
          </a:p>
        </p:txBody>
      </p:sp>
    </p:spTree>
    <p:extLst>
      <p:ext uri="{BB962C8B-B14F-4D97-AF65-F5344CB8AC3E}">
        <p14:creationId xmlns:p14="http://schemas.microsoft.com/office/powerpoint/2010/main" val="308981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4C3F-22BA-43FE-8E21-DCEDAEDD6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B542903-1CE1-4523-A159-5EAC25A6E7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50FAD65-5BFE-4F0F-86E7-C7D03F971E04}"/>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5" name="Footer Placeholder 4">
            <a:extLst>
              <a:ext uri="{FF2B5EF4-FFF2-40B4-BE49-F238E27FC236}">
                <a16:creationId xmlns:a16="http://schemas.microsoft.com/office/drawing/2014/main" id="{37502B5D-0C62-447D-8DF2-AE1B7795F8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70841D-E03B-46B3-882A-E59929FE248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68973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A17A-7D67-45DE-9F05-2CD7E38C31C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09CECC-CA13-458D-BCEA-BDFFACAFC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FC9E23-3551-47B1-8474-17B362670AB8}"/>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5" name="Footer Placeholder 4">
            <a:extLst>
              <a:ext uri="{FF2B5EF4-FFF2-40B4-BE49-F238E27FC236}">
                <a16:creationId xmlns:a16="http://schemas.microsoft.com/office/drawing/2014/main" id="{0CF71E8D-8DCC-48F0-A22C-9AE1A00E60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325482-0C39-4E91-92C2-99D32C7721C3}"/>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36982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C0D2C-251E-4DCA-9BD9-A586B9052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E50777-5461-42FB-83BD-D3DCAD9F30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64F564-6D40-4C60-AC7E-B42328BF7BED}"/>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5" name="Footer Placeholder 4">
            <a:extLst>
              <a:ext uri="{FF2B5EF4-FFF2-40B4-BE49-F238E27FC236}">
                <a16:creationId xmlns:a16="http://schemas.microsoft.com/office/drawing/2014/main" id="{36B5CE93-E2B5-4F73-A572-F5DE9B43B1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19F168-EE4E-410B-A23D-013C5FDB747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19249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405B-9F40-4E0F-A5F6-E0BAC42E69D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116B8FA-B119-41CF-B222-8F9E48469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66591E3-0DD4-4274-82CE-B82E64D55BDF}"/>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5" name="Footer Placeholder 4">
            <a:extLst>
              <a:ext uri="{FF2B5EF4-FFF2-40B4-BE49-F238E27FC236}">
                <a16:creationId xmlns:a16="http://schemas.microsoft.com/office/drawing/2014/main" id="{21B6A6F2-9A36-4FEB-86A4-375866BC97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CFD1F5-A927-424B-B651-1CE3455AFEC7}"/>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47193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65A5-1225-41CB-8D01-3F95C7293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50133D2-6C11-4A20-A8DF-FE1E1AE79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3FD140-5911-41CB-A136-5F664583E1B5}"/>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5" name="Footer Placeholder 4">
            <a:extLst>
              <a:ext uri="{FF2B5EF4-FFF2-40B4-BE49-F238E27FC236}">
                <a16:creationId xmlns:a16="http://schemas.microsoft.com/office/drawing/2014/main" id="{811F64F4-BECA-4EE4-89FC-7E94698486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CA16679-54DF-4B4F-A942-E44F57668A9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3723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3CBD-E938-4CBC-8083-E0B10AAF03C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F47F52-93A8-4499-B1AE-4F090A704D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4EE4527-E366-486B-9ED2-A2645B0B6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4A7A408-C247-4B46-A755-A1D0940B5696}"/>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6" name="Footer Placeholder 5">
            <a:extLst>
              <a:ext uri="{FF2B5EF4-FFF2-40B4-BE49-F238E27FC236}">
                <a16:creationId xmlns:a16="http://schemas.microsoft.com/office/drawing/2014/main" id="{5D32A864-2B8D-46C5-AFC3-7D852AB24E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D3AF4E-8ADD-4B0B-91C0-7346BB6F1CB4}"/>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368967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94CE-221D-43FA-895A-9868D0EA63D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63FD2A-A4A3-4928-8AB9-D764E3D1A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064790-D712-4705-AE8F-0D45BF6D42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50BED07-3144-41A6-92B6-12CBDD1E9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BEF40-89E3-44FD-BA2F-6B3DE1A6D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090DEA-72A8-42A1-AFB3-8C2D8C3A0F01}"/>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8" name="Footer Placeholder 7">
            <a:extLst>
              <a:ext uri="{FF2B5EF4-FFF2-40B4-BE49-F238E27FC236}">
                <a16:creationId xmlns:a16="http://schemas.microsoft.com/office/drawing/2014/main" id="{CD07EF10-5513-4D5C-B6AF-C33D1518D66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847B5D0-236A-4AC7-865E-F63B84ECDF0F}"/>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0771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9884-75F9-4CC7-A32A-1C0EB2A1BEE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A47F818-DEB8-4A4D-8C0D-843B8E9F7AAB}"/>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4" name="Footer Placeholder 3">
            <a:extLst>
              <a:ext uri="{FF2B5EF4-FFF2-40B4-BE49-F238E27FC236}">
                <a16:creationId xmlns:a16="http://schemas.microsoft.com/office/drawing/2014/main" id="{4E15066C-CF37-47CB-8683-4D13E84E14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A276E0D-CC77-4306-99A2-208B66FB87F9}"/>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90543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770B8-295C-4B7C-8DA4-82D5DD3AA6CD}"/>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3" name="Footer Placeholder 2">
            <a:extLst>
              <a:ext uri="{FF2B5EF4-FFF2-40B4-BE49-F238E27FC236}">
                <a16:creationId xmlns:a16="http://schemas.microsoft.com/office/drawing/2014/main" id="{642D7377-02F4-4EBB-9F9B-0606ACEA9FB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020FF2-B8F7-4215-8392-346C8360C395}"/>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09788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D020-0F59-4DDC-B78B-30C3195F1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33832B-F6D2-420A-870A-CB0DA23851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BC25A01-B6E6-4073-A09C-571089560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A7DF9-22B0-4C57-BCCE-0DB90EB835A2}"/>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6" name="Footer Placeholder 5">
            <a:extLst>
              <a:ext uri="{FF2B5EF4-FFF2-40B4-BE49-F238E27FC236}">
                <a16:creationId xmlns:a16="http://schemas.microsoft.com/office/drawing/2014/main" id="{71DD2992-E31F-41D2-86FC-ECA00BEF45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F174791-D157-4072-856F-6216AF66CF7D}"/>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249198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C4DC-8D46-408E-BA4A-0087C19B4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31C88E4-9BF7-4D50-9BC3-CB12BFCAA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9C3BB58-8FD5-46BA-ADD8-701119CD7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78500-B398-4E4F-B854-720C2B53D030}"/>
              </a:ext>
            </a:extLst>
          </p:cNvPr>
          <p:cNvSpPr>
            <a:spLocks noGrp="1"/>
          </p:cNvSpPr>
          <p:nvPr>
            <p:ph type="dt" sz="half" idx="10"/>
          </p:nvPr>
        </p:nvSpPr>
        <p:spPr/>
        <p:txBody>
          <a:bodyPr/>
          <a:lstStyle/>
          <a:p>
            <a:fld id="{019BAE8E-822E-4C2F-A2DA-2E1E7C06916C}" type="datetimeFigureOut">
              <a:rPr lang="en-CA" smtClean="0"/>
              <a:t>2022-01-18</a:t>
            </a:fld>
            <a:endParaRPr lang="en-CA"/>
          </a:p>
        </p:txBody>
      </p:sp>
      <p:sp>
        <p:nvSpPr>
          <p:cNvPr id="6" name="Footer Placeholder 5">
            <a:extLst>
              <a:ext uri="{FF2B5EF4-FFF2-40B4-BE49-F238E27FC236}">
                <a16:creationId xmlns:a16="http://schemas.microsoft.com/office/drawing/2014/main" id="{916BDD04-ABF2-4904-B671-475D7A4B315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2C441A-9C6A-445C-AB8E-34B4D08000C0}"/>
              </a:ext>
            </a:extLst>
          </p:cNvPr>
          <p:cNvSpPr>
            <a:spLocks noGrp="1"/>
          </p:cNvSpPr>
          <p:nvPr>
            <p:ph type="sldNum" sz="quarter" idx="12"/>
          </p:nvPr>
        </p:nvSpPr>
        <p:spPr/>
        <p:txBody>
          <a:bodyPr/>
          <a:lstStyle/>
          <a:p>
            <a:fld id="{C5BB1AE8-3EB3-498F-8EAC-B45DD624E7D9}" type="slidenum">
              <a:rPr lang="en-CA" smtClean="0"/>
              <a:t>‹#›</a:t>
            </a:fld>
            <a:endParaRPr lang="en-CA"/>
          </a:p>
        </p:txBody>
      </p:sp>
    </p:spTree>
    <p:extLst>
      <p:ext uri="{BB962C8B-B14F-4D97-AF65-F5344CB8AC3E}">
        <p14:creationId xmlns:p14="http://schemas.microsoft.com/office/powerpoint/2010/main" val="118293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3C2B9-B814-4271-9DCE-6E1FEEF53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E3419B-9932-478C-AAC6-DDAFE2CBD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83CD5A-934D-4D80-A2E3-0F9E8A993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BAE8E-822E-4C2F-A2DA-2E1E7C06916C}" type="datetimeFigureOut">
              <a:rPr lang="en-CA" smtClean="0"/>
              <a:t>2022-01-18</a:t>
            </a:fld>
            <a:endParaRPr lang="en-CA"/>
          </a:p>
        </p:txBody>
      </p:sp>
      <p:sp>
        <p:nvSpPr>
          <p:cNvPr id="5" name="Footer Placeholder 4">
            <a:extLst>
              <a:ext uri="{FF2B5EF4-FFF2-40B4-BE49-F238E27FC236}">
                <a16:creationId xmlns:a16="http://schemas.microsoft.com/office/drawing/2014/main" id="{9A8E95A7-AC59-4AB7-AD6D-EBF66152C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3C649CD-217C-4B85-8B55-A47D90B5E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B1AE8-3EB3-498F-8EAC-B45DD624E7D9}" type="slidenum">
              <a:rPr lang="en-CA" smtClean="0"/>
              <a:t>‹#›</a:t>
            </a:fld>
            <a:endParaRPr lang="en-CA"/>
          </a:p>
        </p:txBody>
      </p:sp>
    </p:spTree>
    <p:extLst>
      <p:ext uri="{BB962C8B-B14F-4D97-AF65-F5344CB8AC3E}">
        <p14:creationId xmlns:p14="http://schemas.microsoft.com/office/powerpoint/2010/main" val="601757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pTbSfCT42_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sights.stackoverflow.com/survey/2020#technology-other-frameworks-libraries-and-tools" TargetMode="External"/><Relationship Id="rId2" Type="http://schemas.openxmlformats.org/officeDocument/2006/relationships/hyperlink" Target="https://insights.stackoverflow.com/survey/2021#section-most-popular-technologies-programming-scripting-and-markup-languages" TargetMode="External"/><Relationship Id="rId1" Type="http://schemas.openxmlformats.org/officeDocument/2006/relationships/slideLayout" Target="../slideLayouts/slideLayout2.xml"/><Relationship Id="rId4" Type="http://schemas.openxmlformats.org/officeDocument/2006/relationships/hyperlink" Target="https://ca.indeed.com/jobs?q=node.js&amp;l=Montr%C3%A9al%2C+Q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88EC2C-6139-4D64-A2EF-C1DFB1FED64F}"/>
              </a:ext>
            </a:extLst>
          </p:cNvPr>
          <p:cNvSpPr/>
          <p:nvPr/>
        </p:nvSpPr>
        <p:spPr>
          <a:xfrm>
            <a:off x="-1" y="-16292"/>
            <a:ext cx="4449337" cy="6874292"/>
          </a:xfrm>
          <a:prstGeom prst="rect">
            <a:avLst/>
          </a:prstGeom>
          <a:gradFill>
            <a:gsLst>
              <a:gs pos="0">
                <a:srgbClr val="111419">
                  <a:lumMod val="89000"/>
                </a:srgbClr>
              </a:gs>
              <a:gs pos="50000">
                <a:srgbClr val="3F4851">
                  <a:lumMod val="98000"/>
                </a:srgbClr>
              </a:gs>
              <a:gs pos="100000">
                <a:srgbClr val="2B2A30">
                  <a:lumMod val="97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3BF5BA31-765E-4658-93D7-D508FF1B9E5A}"/>
              </a:ext>
            </a:extLst>
          </p:cNvPr>
          <p:cNvSpPr>
            <a:spLocks noGrp="1"/>
          </p:cNvSpPr>
          <p:nvPr>
            <p:ph type="subTitle" idx="1"/>
          </p:nvPr>
        </p:nvSpPr>
        <p:spPr>
          <a:xfrm>
            <a:off x="130099" y="2353004"/>
            <a:ext cx="4013043" cy="2151991"/>
          </a:xfrm>
        </p:spPr>
        <p:txBody>
          <a:bodyPr vert="horz" lIns="91440" tIns="45720" rIns="91440" bIns="45720" rtlCol="0" anchor="t">
            <a:noAutofit/>
          </a:bodyPr>
          <a:lstStyle/>
          <a:p>
            <a:pPr algn="l"/>
            <a:r>
              <a:rPr lang="en-US" sz="2800" b="1" dirty="0">
                <a:solidFill>
                  <a:schemeClr val="bg1"/>
                </a:solidFill>
              </a:rPr>
              <a:t>420-4W6-AB</a:t>
            </a:r>
          </a:p>
          <a:p>
            <a:pPr algn="l"/>
            <a:r>
              <a:rPr lang="en-US" sz="2800" b="1" dirty="0">
                <a:solidFill>
                  <a:schemeClr val="bg1"/>
                </a:solidFill>
              </a:rPr>
              <a:t>Instructor: Talib Hussain</a:t>
            </a:r>
          </a:p>
          <a:p>
            <a:pPr algn="l"/>
            <a:endParaRPr lang="en-US" sz="2800" b="1" dirty="0">
              <a:solidFill>
                <a:schemeClr val="bg1"/>
              </a:solidFill>
            </a:endParaRPr>
          </a:p>
          <a:p>
            <a:pPr algn="l"/>
            <a:r>
              <a:rPr lang="en-US" sz="2800" b="1" dirty="0">
                <a:solidFill>
                  <a:schemeClr val="bg1"/>
                </a:solidFill>
              </a:rPr>
              <a:t>Week 1: Exercise 0.2 (Node Basics)</a:t>
            </a:r>
            <a:endParaRPr lang="en-CA" sz="2800" b="1" dirty="0">
              <a:solidFill>
                <a:schemeClr val="bg1"/>
              </a:solidFill>
            </a:endParaRPr>
          </a:p>
        </p:txBody>
      </p:sp>
      <p:pic>
        <p:nvPicPr>
          <p:cNvPr id="14" name="Picture 13">
            <a:extLst>
              <a:ext uri="{FF2B5EF4-FFF2-40B4-BE49-F238E27FC236}">
                <a16:creationId xmlns:a16="http://schemas.microsoft.com/office/drawing/2014/main" id="{51A95C5F-8976-4676-92BA-8E90780F6F39}"/>
              </a:ext>
            </a:extLst>
          </p:cNvPr>
          <p:cNvPicPr>
            <a:picLocks noChangeAspect="1"/>
          </p:cNvPicPr>
          <p:nvPr/>
        </p:nvPicPr>
        <p:blipFill>
          <a:blip r:embed="rId3"/>
          <a:stretch>
            <a:fillRect/>
          </a:stretch>
        </p:blipFill>
        <p:spPr>
          <a:xfrm>
            <a:off x="4334434" y="-16292"/>
            <a:ext cx="7857566" cy="6874292"/>
          </a:xfrm>
          <a:prstGeom prst="rect">
            <a:avLst/>
          </a:prstGeom>
        </p:spPr>
      </p:pic>
      <p:sp>
        <p:nvSpPr>
          <p:cNvPr id="2" name="Title 1">
            <a:extLst>
              <a:ext uri="{FF2B5EF4-FFF2-40B4-BE49-F238E27FC236}">
                <a16:creationId xmlns:a16="http://schemas.microsoft.com/office/drawing/2014/main" id="{40531416-0260-4F3B-9054-FE02787D7117}"/>
              </a:ext>
            </a:extLst>
          </p:cNvPr>
          <p:cNvSpPr>
            <a:spLocks noGrp="1"/>
          </p:cNvSpPr>
          <p:nvPr>
            <p:ph type="ctrTitle"/>
          </p:nvPr>
        </p:nvSpPr>
        <p:spPr>
          <a:xfrm>
            <a:off x="-1" y="-407859"/>
            <a:ext cx="5542156" cy="1955616"/>
          </a:xfrm>
        </p:spPr>
        <p:txBody>
          <a:bodyPr>
            <a:normAutofit/>
          </a:bodyPr>
          <a:lstStyle/>
          <a:p>
            <a:pPr algn="l"/>
            <a:r>
              <a:rPr lang="en-US" sz="4000" b="1" dirty="0">
                <a:solidFill>
                  <a:schemeClr val="bg1"/>
                </a:solidFill>
              </a:rPr>
              <a:t>Web Programming II</a:t>
            </a:r>
            <a:endParaRPr lang="en-CA" sz="4000" b="1" dirty="0">
              <a:solidFill>
                <a:schemeClr val="bg1"/>
              </a:solidFill>
            </a:endParaRPr>
          </a:p>
        </p:txBody>
      </p:sp>
      <p:cxnSp>
        <p:nvCxnSpPr>
          <p:cNvPr id="15" name="Straight Connector 14">
            <a:extLst>
              <a:ext uri="{FF2B5EF4-FFF2-40B4-BE49-F238E27FC236}">
                <a16:creationId xmlns:a16="http://schemas.microsoft.com/office/drawing/2014/main" id="{612FFE9E-4E08-47CA-820B-DCF8CEF0F86F}"/>
              </a:ext>
            </a:extLst>
          </p:cNvPr>
          <p:cNvCxnSpPr/>
          <p:nvPr/>
        </p:nvCxnSpPr>
        <p:spPr>
          <a:xfrm>
            <a:off x="130099" y="1932785"/>
            <a:ext cx="3429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7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AB3C-549B-46C1-9C45-6C388F59A0A9}"/>
              </a:ext>
            </a:extLst>
          </p:cNvPr>
          <p:cNvSpPr>
            <a:spLocks noGrp="1"/>
          </p:cNvSpPr>
          <p:nvPr>
            <p:ph type="title"/>
          </p:nvPr>
        </p:nvSpPr>
        <p:spPr/>
        <p:txBody>
          <a:bodyPr/>
          <a:lstStyle/>
          <a:p>
            <a:r>
              <a:rPr lang="en-US" dirty="0"/>
              <a:t>Server-Side cont.</a:t>
            </a:r>
            <a:endParaRPr lang="en-CA" dirty="0"/>
          </a:p>
        </p:txBody>
      </p:sp>
      <p:sp>
        <p:nvSpPr>
          <p:cNvPr id="3" name="Content Placeholder 2">
            <a:extLst>
              <a:ext uri="{FF2B5EF4-FFF2-40B4-BE49-F238E27FC236}">
                <a16:creationId xmlns:a16="http://schemas.microsoft.com/office/drawing/2014/main" id="{5B1D2325-D317-43A0-AE6B-6E0B4B07B284}"/>
              </a:ext>
            </a:extLst>
          </p:cNvPr>
          <p:cNvSpPr>
            <a:spLocks noGrp="1"/>
          </p:cNvSpPr>
          <p:nvPr>
            <p:ph idx="1"/>
          </p:nvPr>
        </p:nvSpPr>
        <p:spPr/>
        <p:txBody>
          <a:bodyPr>
            <a:normAutofit fontScale="92500"/>
          </a:bodyPr>
          <a:lstStyle/>
          <a:p>
            <a:r>
              <a:rPr lang="en-US" dirty="0"/>
              <a:t>Maybe by now you're thinking, </a:t>
            </a:r>
            <a:r>
              <a:rPr lang="en-US" i="1" dirty="0"/>
              <a:t>"Well, if everything is the same here (in the terminal) as it is in the browser, then what's the big deal?"</a:t>
            </a:r>
            <a:r>
              <a:rPr lang="en-US" dirty="0"/>
              <a:t>. Great question!</a:t>
            </a:r>
          </a:p>
          <a:p>
            <a:r>
              <a:rPr lang="en-US" dirty="0"/>
              <a:t>The next thing we tried in the browser was accessing the document object. Let's try doing that now. What happens if you type document into the REPL Node environment?</a:t>
            </a:r>
          </a:p>
          <a:p>
            <a:pPr marL="914400" lvl="2" indent="0">
              <a:buNone/>
            </a:pPr>
            <a:r>
              <a:rPr lang="en-US" sz="2400" dirty="0">
                <a:latin typeface="Courier New" panose="02070309020205020404" pitchFamily="49" charset="0"/>
                <a:cs typeface="Courier New" panose="02070309020205020404" pitchFamily="49" charset="0"/>
              </a:rPr>
              <a:t>&gt; document</a:t>
            </a:r>
          </a:p>
          <a:p>
            <a:pPr marL="914400" lvl="2" indent="0">
              <a:buNone/>
            </a:pPr>
            <a:r>
              <a:rPr lang="en-US" sz="2400" dirty="0">
                <a:latin typeface="Courier New" panose="02070309020205020404" pitchFamily="49" charset="0"/>
                <a:cs typeface="Courier New" panose="02070309020205020404" pitchFamily="49" charset="0"/>
              </a:rPr>
              <a:t>Uncaught </a:t>
            </a:r>
            <a:r>
              <a:rPr lang="en-US" sz="2400" dirty="0" err="1">
                <a:latin typeface="Courier New" panose="02070309020205020404" pitchFamily="49" charset="0"/>
                <a:cs typeface="Courier New" panose="02070309020205020404" pitchFamily="49" charset="0"/>
              </a:rPr>
              <a:t>ReferenceError</a:t>
            </a:r>
            <a:r>
              <a:rPr lang="en-US" sz="2400" dirty="0">
                <a:latin typeface="Courier New" panose="02070309020205020404" pitchFamily="49" charset="0"/>
                <a:cs typeface="Courier New" panose="02070309020205020404" pitchFamily="49" charset="0"/>
              </a:rPr>
              <a:t>: document is not defined</a:t>
            </a:r>
          </a:p>
          <a:p>
            <a:r>
              <a:rPr lang="en-US" dirty="0"/>
              <a:t>Why doesn't document work here? Turns out, document is not part of JavaScript. It's actually a part of the web browser. The browser gives JS access to the DOM by passing it a document object it can use. Since there's no browser when using Node, that means there is no document object!</a:t>
            </a:r>
            <a:endParaRPr lang="en-CA" dirty="0"/>
          </a:p>
        </p:txBody>
      </p:sp>
    </p:spTree>
    <p:extLst>
      <p:ext uri="{BB962C8B-B14F-4D97-AF65-F5344CB8AC3E}">
        <p14:creationId xmlns:p14="http://schemas.microsoft.com/office/powerpoint/2010/main" val="274286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B8EA-8C06-4596-B96E-F18E32DDB1C9}"/>
              </a:ext>
            </a:extLst>
          </p:cNvPr>
          <p:cNvSpPr>
            <a:spLocks noGrp="1"/>
          </p:cNvSpPr>
          <p:nvPr>
            <p:ph type="title"/>
          </p:nvPr>
        </p:nvSpPr>
        <p:spPr/>
        <p:txBody>
          <a:bodyPr/>
          <a:lstStyle/>
          <a:p>
            <a:r>
              <a:rPr lang="en-US" dirty="0"/>
              <a:t>Server-Side cont.</a:t>
            </a:r>
            <a:endParaRPr lang="en-CA" dirty="0"/>
          </a:p>
        </p:txBody>
      </p:sp>
      <p:sp>
        <p:nvSpPr>
          <p:cNvPr id="3" name="Content Placeholder 2">
            <a:extLst>
              <a:ext uri="{FF2B5EF4-FFF2-40B4-BE49-F238E27FC236}">
                <a16:creationId xmlns:a16="http://schemas.microsoft.com/office/drawing/2014/main" id="{33C70F31-04E9-499B-93A0-75457C95722E}"/>
              </a:ext>
            </a:extLst>
          </p:cNvPr>
          <p:cNvSpPr>
            <a:spLocks noGrp="1"/>
          </p:cNvSpPr>
          <p:nvPr>
            <p:ph idx="1"/>
          </p:nvPr>
        </p:nvSpPr>
        <p:spPr/>
        <p:txBody>
          <a:bodyPr/>
          <a:lstStyle/>
          <a:p>
            <a:r>
              <a:rPr lang="en-US" dirty="0"/>
              <a:t>Now type process into the REPL and hit enter. </a:t>
            </a:r>
          </a:p>
          <a:p>
            <a:pPr lvl="1"/>
            <a:r>
              <a:rPr lang="en-US" dirty="0"/>
              <a:t>What we're seeing here is several methods and properties that the Node runtime is giving to JS. </a:t>
            </a:r>
          </a:p>
          <a:p>
            <a:pPr lvl="1"/>
            <a:r>
              <a:rPr lang="en-US" dirty="0"/>
              <a:t>With this process object, we can do many things that we could not do in the browser. To prove it, try typing process in the browser dev tools console. You'll see it will come up as undefined.</a:t>
            </a:r>
          </a:p>
          <a:p>
            <a:endParaRPr lang="en-US" dirty="0"/>
          </a:p>
          <a:p>
            <a:r>
              <a:rPr lang="en-US" dirty="0"/>
              <a:t>One of the methods we can call right now on the process object is called exit(). Type </a:t>
            </a:r>
            <a:r>
              <a:rPr lang="en-US" dirty="0" err="1">
                <a:latin typeface="Courier New" panose="02070309020205020404" pitchFamily="49" charset="0"/>
                <a:cs typeface="Courier New" panose="02070309020205020404" pitchFamily="49" charset="0"/>
              </a:rPr>
              <a:t>process.exit</a:t>
            </a:r>
            <a:r>
              <a:rPr lang="en-US" dirty="0">
                <a:latin typeface="Courier New" panose="02070309020205020404" pitchFamily="49" charset="0"/>
                <a:cs typeface="Courier New" panose="02070309020205020404" pitchFamily="49" charset="0"/>
              </a:rPr>
              <a:t>()</a:t>
            </a:r>
            <a:r>
              <a:rPr lang="en-US" dirty="0"/>
              <a:t>and you'll see that we're now back to the regular terminal prompt.</a:t>
            </a:r>
            <a:endParaRPr lang="en-CA" dirty="0"/>
          </a:p>
        </p:txBody>
      </p:sp>
    </p:spTree>
    <p:extLst>
      <p:ext uri="{BB962C8B-B14F-4D97-AF65-F5344CB8AC3E}">
        <p14:creationId xmlns:p14="http://schemas.microsoft.com/office/powerpoint/2010/main" val="285515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D367-017B-4F5B-B248-43B369DAEF64}"/>
              </a:ext>
            </a:extLst>
          </p:cNvPr>
          <p:cNvSpPr>
            <a:spLocks noGrp="1"/>
          </p:cNvSpPr>
          <p:nvPr>
            <p:ph type="title"/>
          </p:nvPr>
        </p:nvSpPr>
        <p:spPr/>
        <p:txBody>
          <a:bodyPr/>
          <a:lstStyle/>
          <a:p>
            <a:r>
              <a:rPr lang="en-US" dirty="0"/>
              <a:t>Server-Side </a:t>
            </a:r>
            <a:r>
              <a:rPr lang="en-US" dirty="0" err="1"/>
              <a:t>cont</a:t>
            </a:r>
            <a:endParaRPr lang="en-CA" dirty="0"/>
          </a:p>
        </p:txBody>
      </p:sp>
      <p:sp>
        <p:nvSpPr>
          <p:cNvPr id="3" name="Content Placeholder 2">
            <a:extLst>
              <a:ext uri="{FF2B5EF4-FFF2-40B4-BE49-F238E27FC236}">
                <a16:creationId xmlns:a16="http://schemas.microsoft.com/office/drawing/2014/main" id="{6FD5D152-C3F4-40CF-8947-CEDF6A1C3C05}"/>
              </a:ext>
            </a:extLst>
          </p:cNvPr>
          <p:cNvSpPr>
            <a:spLocks noGrp="1"/>
          </p:cNvSpPr>
          <p:nvPr>
            <p:ph idx="1"/>
          </p:nvPr>
        </p:nvSpPr>
        <p:spPr/>
        <p:txBody>
          <a:bodyPr>
            <a:normAutofit fontScale="92500" lnSpcReduction="20000"/>
          </a:bodyPr>
          <a:lstStyle/>
          <a:p>
            <a:r>
              <a:rPr lang="en-US" dirty="0"/>
              <a:t>Type </a:t>
            </a:r>
            <a:r>
              <a:rPr lang="en-US" dirty="0">
                <a:latin typeface="Courier New" panose="02070309020205020404" pitchFamily="49" charset="0"/>
                <a:cs typeface="Courier New" panose="02070309020205020404" pitchFamily="49" charset="0"/>
              </a:rPr>
              <a:t>node</a:t>
            </a:r>
            <a:r>
              <a:rPr lang="en-US" dirty="0"/>
              <a:t> to reenter the REPL</a:t>
            </a:r>
          </a:p>
          <a:p>
            <a:r>
              <a:rPr lang="en-US" dirty="0"/>
              <a:t>Now, type the following line.  We’re creating an event handler to do something when we exit.</a:t>
            </a:r>
          </a:p>
          <a:p>
            <a:pPr marL="0" indent="0">
              <a:buNone/>
            </a:pPr>
            <a:r>
              <a:rPr lang="en-US" dirty="0"/>
              <a:t> 	</a:t>
            </a:r>
            <a:r>
              <a:rPr lang="en-US" sz="2000" dirty="0" err="1">
                <a:latin typeface="Courier New" panose="02070309020205020404" pitchFamily="49" charset="0"/>
                <a:cs typeface="Courier New" panose="02070309020205020404" pitchFamily="49" charset="0"/>
              </a:rPr>
              <a:t>process.on</a:t>
            </a:r>
            <a:r>
              <a:rPr lang="en-US" sz="2000" dirty="0">
                <a:latin typeface="Courier New" panose="02070309020205020404" pitchFamily="49" charset="0"/>
                <a:cs typeface="Courier New" panose="02070309020205020404" pitchFamily="49" charset="0"/>
              </a:rPr>
              <a:t>('exit', (code) =&gt; {</a:t>
            </a:r>
          </a:p>
          <a:p>
            <a:pPr marL="0" indent="0">
              <a:buNone/>
            </a:pPr>
            <a:r>
              <a:rPr lang="en-US" sz="2000" dirty="0">
                <a:latin typeface="Courier New" panose="02070309020205020404" pitchFamily="49" charset="0"/>
                <a:cs typeface="Courier New" panose="02070309020205020404" pitchFamily="49" charset="0"/>
              </a:rPr>
              <a:t>          console.log('Process exit event with code ‘ + code); </a:t>
            </a:r>
          </a:p>
          <a:p>
            <a:pPr marL="0" indent="0">
              <a:buNone/>
            </a:pPr>
            <a:r>
              <a:rPr lang="en-US" sz="2000" dirty="0">
                <a:latin typeface="Courier New" panose="02070309020205020404" pitchFamily="49" charset="0"/>
                <a:cs typeface="Courier New" panose="02070309020205020404" pitchFamily="49" charset="0"/>
              </a:rPr>
              <a:t>     });</a:t>
            </a:r>
          </a:p>
          <a:p>
            <a:endParaRPr lang="en-US" dirty="0"/>
          </a:p>
          <a:p>
            <a:r>
              <a:rPr lang="en-US" dirty="0"/>
              <a:t>Now, type </a:t>
            </a:r>
            <a:r>
              <a:rPr lang="en-US" dirty="0" err="1">
                <a:latin typeface="Courier New" panose="02070309020205020404" pitchFamily="49" charset="0"/>
                <a:cs typeface="Courier New" panose="02070309020205020404" pitchFamily="49" charset="0"/>
              </a:rPr>
              <a:t>process.exit</a:t>
            </a:r>
            <a:r>
              <a:rPr lang="en-US" dirty="0">
                <a:latin typeface="Courier New" panose="02070309020205020404" pitchFamily="49" charset="0"/>
                <a:cs typeface="Courier New" panose="02070309020205020404" pitchFamily="49" charset="0"/>
              </a:rPr>
              <a:t>()</a:t>
            </a:r>
            <a:r>
              <a:rPr lang="en-US" dirty="0"/>
              <a:t> again.  See the new message?</a:t>
            </a:r>
          </a:p>
          <a:p>
            <a:endParaRPr lang="en-US" dirty="0"/>
          </a:p>
          <a:p>
            <a:r>
              <a:rPr lang="en-US" dirty="0"/>
              <a:t>Take a screenshot of the console with the lines you just typed and the output message.  Save it to the Web-II/Exercises 0.2 folder </a:t>
            </a:r>
            <a:endParaRPr lang="en-CA" dirty="0"/>
          </a:p>
        </p:txBody>
      </p:sp>
    </p:spTree>
    <p:extLst>
      <p:ext uri="{BB962C8B-B14F-4D97-AF65-F5344CB8AC3E}">
        <p14:creationId xmlns:p14="http://schemas.microsoft.com/office/powerpoint/2010/main" val="109506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04DA-A083-4E48-BD99-167595058C55}"/>
              </a:ext>
            </a:extLst>
          </p:cNvPr>
          <p:cNvSpPr>
            <a:spLocks noGrp="1"/>
          </p:cNvSpPr>
          <p:nvPr>
            <p:ph type="title"/>
          </p:nvPr>
        </p:nvSpPr>
        <p:spPr>
          <a:xfrm>
            <a:off x="838200" y="365125"/>
            <a:ext cx="10515600" cy="1325563"/>
          </a:xfrm>
        </p:spPr>
        <p:txBody>
          <a:bodyPr/>
          <a:lstStyle/>
          <a:p>
            <a:r>
              <a:rPr lang="en-US" dirty="0"/>
              <a:t>Node.js: Key Capabilities</a:t>
            </a:r>
            <a:endParaRPr lang="en-CA" dirty="0"/>
          </a:p>
        </p:txBody>
      </p:sp>
      <p:sp>
        <p:nvSpPr>
          <p:cNvPr id="3" name="Content Placeholder 2">
            <a:extLst>
              <a:ext uri="{FF2B5EF4-FFF2-40B4-BE49-F238E27FC236}">
                <a16:creationId xmlns:a16="http://schemas.microsoft.com/office/drawing/2014/main" id="{5D6EB915-3C35-4935-A0E2-5D39E374BF8A}"/>
              </a:ext>
            </a:extLst>
          </p:cNvPr>
          <p:cNvSpPr>
            <a:spLocks noGrp="1"/>
          </p:cNvSpPr>
          <p:nvPr>
            <p:ph idx="1"/>
          </p:nvPr>
        </p:nvSpPr>
        <p:spPr>
          <a:xfrm>
            <a:off x="838200" y="1825625"/>
            <a:ext cx="10515600" cy="4351338"/>
          </a:xfrm>
        </p:spPr>
        <p:txBody>
          <a:bodyPr>
            <a:normAutofit fontScale="92500" lnSpcReduction="20000"/>
          </a:bodyPr>
          <a:lstStyle/>
          <a:p>
            <a:r>
              <a:rPr lang="en-US" dirty="0"/>
              <a:t>Asynchronous programming</a:t>
            </a:r>
          </a:p>
          <a:p>
            <a:pPr lvl="1"/>
            <a:r>
              <a:rPr lang="en-US" dirty="0"/>
              <a:t>Single-threaded, non-blocking, asynchronous</a:t>
            </a:r>
          </a:p>
          <a:p>
            <a:pPr lvl="1"/>
            <a:endParaRPr lang="en-CA" dirty="0"/>
          </a:p>
          <a:p>
            <a:r>
              <a:rPr lang="en-CA" dirty="0"/>
              <a:t>What Can Node.js Do?</a:t>
            </a:r>
          </a:p>
          <a:p>
            <a:pPr lvl="1"/>
            <a:r>
              <a:rPr lang="en-CA" dirty="0"/>
              <a:t>Generate dynamic page content</a:t>
            </a:r>
          </a:p>
          <a:p>
            <a:pPr lvl="1"/>
            <a:r>
              <a:rPr lang="en-CA" dirty="0"/>
              <a:t>Create, open, read, write, delete, and close files on the server</a:t>
            </a:r>
          </a:p>
          <a:p>
            <a:pPr lvl="1"/>
            <a:r>
              <a:rPr lang="en-CA" dirty="0"/>
              <a:t>Collect form data</a:t>
            </a:r>
          </a:p>
          <a:p>
            <a:pPr lvl="1"/>
            <a:r>
              <a:rPr lang="en-CA" dirty="0"/>
              <a:t>Add, delete, modify data in your database</a:t>
            </a:r>
          </a:p>
          <a:p>
            <a:endParaRPr lang="en-US" dirty="0"/>
          </a:p>
          <a:p>
            <a:r>
              <a:rPr lang="en-US" dirty="0"/>
              <a:t>The main idea of Node.js: use non-blocking, event-driven I/O to remain lightweight and efficient in the face of data-intensive real-time applications that run across distributed devices.</a:t>
            </a:r>
            <a:endParaRPr lang="en-CA" dirty="0"/>
          </a:p>
          <a:p>
            <a:pPr lvl="1"/>
            <a:endParaRPr lang="en-CA" dirty="0"/>
          </a:p>
        </p:txBody>
      </p:sp>
    </p:spTree>
    <p:extLst>
      <p:ext uri="{BB962C8B-B14F-4D97-AF65-F5344CB8AC3E}">
        <p14:creationId xmlns:p14="http://schemas.microsoft.com/office/powerpoint/2010/main" val="344171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B6F9-A8B0-4706-B7FD-BA6D5B2C6B0D}"/>
              </a:ext>
            </a:extLst>
          </p:cNvPr>
          <p:cNvSpPr>
            <a:spLocks noGrp="1"/>
          </p:cNvSpPr>
          <p:nvPr>
            <p:ph type="title"/>
          </p:nvPr>
        </p:nvSpPr>
        <p:spPr/>
        <p:txBody>
          <a:bodyPr/>
          <a:lstStyle/>
          <a:p>
            <a:r>
              <a:rPr lang="en-CA" b="1" dirty="0"/>
              <a:t>Blocking vs. Non-Blocking Code</a:t>
            </a:r>
            <a:endParaRPr lang="en-CA" dirty="0"/>
          </a:p>
        </p:txBody>
      </p:sp>
      <p:sp>
        <p:nvSpPr>
          <p:cNvPr id="3" name="Content Placeholder 2">
            <a:extLst>
              <a:ext uri="{FF2B5EF4-FFF2-40B4-BE49-F238E27FC236}">
                <a16:creationId xmlns:a16="http://schemas.microsoft.com/office/drawing/2014/main" id="{27722396-A2DE-4D30-AA07-8E93A2F8F492}"/>
              </a:ext>
            </a:extLst>
          </p:cNvPr>
          <p:cNvSpPr>
            <a:spLocks noGrp="1"/>
          </p:cNvSpPr>
          <p:nvPr>
            <p:ph idx="1"/>
          </p:nvPr>
        </p:nvSpPr>
        <p:spPr/>
        <p:txBody>
          <a:bodyPr/>
          <a:lstStyle/>
          <a:p>
            <a:r>
              <a:rPr lang="en-US" i="1" dirty="0"/>
              <a:t>Blocking</a:t>
            </a:r>
            <a:r>
              <a:rPr lang="en-US" dirty="0"/>
              <a:t> code means that you have to wait for the first operation to finish before the second operation can start. </a:t>
            </a:r>
          </a:p>
          <a:p>
            <a:r>
              <a:rPr lang="en-US" dirty="0"/>
              <a:t>With Node, it is very easy to write code that is </a:t>
            </a:r>
            <a:r>
              <a:rPr lang="en-US" i="1" dirty="0"/>
              <a:t>non-blocking</a:t>
            </a:r>
            <a:r>
              <a:rPr lang="en-US" dirty="0"/>
              <a:t>. This means that you can perform several operations at a time without having to wait for one to finish before executing another.</a:t>
            </a:r>
          </a:p>
          <a:p>
            <a:endParaRPr lang="en-US" dirty="0"/>
          </a:p>
          <a:p>
            <a:r>
              <a:rPr lang="en-US" dirty="0"/>
              <a:t>In your IDE, create two new files at the top level (same as </a:t>
            </a:r>
            <a:r>
              <a:rPr lang="en-US" dirty="0">
                <a:latin typeface="Courier New" panose="02070309020205020404" pitchFamily="49" charset="0"/>
                <a:cs typeface="Courier New" panose="02070309020205020404" pitchFamily="49" charset="0"/>
              </a:rPr>
              <a:t>server.js</a:t>
            </a:r>
            <a:r>
              <a:rPr lang="en-US" dirty="0"/>
              <a:t>) called </a:t>
            </a:r>
            <a:r>
              <a:rPr lang="en-US" dirty="0">
                <a:latin typeface="Courier New" panose="02070309020205020404" pitchFamily="49" charset="0"/>
                <a:cs typeface="Courier New" panose="02070309020205020404" pitchFamily="49" charset="0"/>
              </a:rPr>
              <a:t>sync.js </a:t>
            </a:r>
            <a:r>
              <a:rPr lang="en-US" dirty="0"/>
              <a:t>and </a:t>
            </a:r>
            <a:r>
              <a:rPr lang="en-US" dirty="0">
                <a:latin typeface="Courier New" panose="02070309020205020404" pitchFamily="49" charset="0"/>
                <a:cs typeface="Courier New" panose="02070309020205020404" pitchFamily="49" charset="0"/>
              </a:rPr>
              <a:t>async.js</a:t>
            </a:r>
            <a:r>
              <a:rPr lang="en-US" dirty="0"/>
              <a:t>.</a:t>
            </a:r>
          </a:p>
          <a:p>
            <a:endParaRPr lang="en-CA" dirty="0"/>
          </a:p>
        </p:txBody>
      </p:sp>
    </p:spTree>
    <p:extLst>
      <p:ext uri="{BB962C8B-B14F-4D97-AF65-F5344CB8AC3E}">
        <p14:creationId xmlns:p14="http://schemas.microsoft.com/office/powerpoint/2010/main" val="1358931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72FE-D082-4795-881D-F6EE13485651}"/>
              </a:ext>
            </a:extLst>
          </p:cNvPr>
          <p:cNvSpPr>
            <a:spLocks noGrp="1"/>
          </p:cNvSpPr>
          <p:nvPr>
            <p:ph type="title"/>
          </p:nvPr>
        </p:nvSpPr>
        <p:spPr/>
        <p:txBody>
          <a:bodyPr/>
          <a:lstStyle/>
          <a:p>
            <a:r>
              <a:rPr lang="en-US" dirty="0"/>
              <a:t>Sync</a:t>
            </a:r>
            <a:endParaRPr lang="en-CA" dirty="0"/>
          </a:p>
        </p:txBody>
      </p:sp>
      <p:sp>
        <p:nvSpPr>
          <p:cNvPr id="3" name="Content Placeholder 2">
            <a:extLst>
              <a:ext uri="{FF2B5EF4-FFF2-40B4-BE49-F238E27FC236}">
                <a16:creationId xmlns:a16="http://schemas.microsoft.com/office/drawing/2014/main" id="{29BCFD27-05BB-48E8-A4E2-81283A933DF5}"/>
              </a:ext>
            </a:extLst>
          </p:cNvPr>
          <p:cNvSpPr>
            <a:spLocks noGrp="1"/>
          </p:cNvSpPr>
          <p:nvPr>
            <p:ph idx="1"/>
          </p:nvPr>
        </p:nvSpPr>
        <p:spPr/>
        <p:txBody>
          <a:bodyPr>
            <a:normAutofit fontScale="62500" lnSpcReduction="20000"/>
          </a:bodyPr>
          <a:lstStyle/>
          <a:p>
            <a:r>
              <a:rPr lang="en-US" dirty="0"/>
              <a:t>Inside of </a:t>
            </a:r>
            <a:r>
              <a:rPr lang="en-US" dirty="0">
                <a:latin typeface="Courier New" panose="02070309020205020404" pitchFamily="49" charset="0"/>
                <a:cs typeface="Courier New" panose="02070309020205020404" pitchFamily="49" charset="0"/>
              </a:rPr>
              <a:t>sync.js </a:t>
            </a:r>
            <a:r>
              <a:rPr lang="en-US" dirty="0"/>
              <a:t>write a function called </a:t>
            </a:r>
            <a:r>
              <a:rPr lang="en-US" dirty="0" err="1">
                <a:latin typeface="Courier New" panose="02070309020205020404" pitchFamily="49" charset="0"/>
                <a:cs typeface="Courier New" panose="02070309020205020404" pitchFamily="49" charset="0"/>
              </a:rPr>
              <a:t>getUserSync</a:t>
            </a:r>
            <a:r>
              <a:rPr lang="en-US" dirty="0">
                <a:latin typeface="Courier New" panose="02070309020205020404" pitchFamily="49" charset="0"/>
                <a:cs typeface="Courier New" panose="02070309020205020404" pitchFamily="49" charset="0"/>
              </a:rPr>
              <a:t>(id)</a:t>
            </a:r>
            <a:r>
              <a:rPr lang="en-US" dirty="0"/>
              <a:t>. This function will wait 2 seconds and return an object.</a:t>
            </a:r>
          </a:p>
          <a:p>
            <a:pPr lvl="1"/>
            <a:r>
              <a:rPr lang="en-US" dirty="0"/>
              <a:t>This function will take an integer as input.</a:t>
            </a:r>
          </a:p>
          <a:p>
            <a:pPr lvl="1"/>
            <a:r>
              <a:rPr lang="en-US" dirty="0"/>
              <a:t>In the body of the function, declare a variable called </a:t>
            </a:r>
            <a:r>
              <a:rPr lang="en-US" dirty="0" err="1">
                <a:latin typeface="Courier New" panose="02070309020205020404" pitchFamily="49" charset="0"/>
                <a:cs typeface="Courier New" panose="02070309020205020404" pitchFamily="49" charset="0"/>
              </a:rPr>
              <a:t>timeToStop</a:t>
            </a:r>
            <a:r>
              <a:rPr lang="en-US" dirty="0"/>
              <a:t> and set its value to </a:t>
            </a:r>
            <a:r>
              <a:rPr lang="en-US" dirty="0" err="1">
                <a:latin typeface="Courier New" panose="02070309020205020404" pitchFamily="49" charset="0"/>
                <a:cs typeface="Courier New" panose="02070309020205020404" pitchFamily="49" charset="0"/>
              </a:rPr>
              <a:t>Date.now</a:t>
            </a:r>
            <a:r>
              <a:rPr lang="en-US" dirty="0">
                <a:latin typeface="Courier New" panose="02070309020205020404" pitchFamily="49" charset="0"/>
                <a:cs typeface="Courier New" panose="02070309020205020404" pitchFamily="49" charset="0"/>
              </a:rPr>
              <a:t>() + 2000</a:t>
            </a:r>
            <a:r>
              <a:rPr lang="en-US" dirty="0"/>
              <a:t>. This value represents a time that is 2 seconds in the future.</a:t>
            </a:r>
          </a:p>
          <a:p>
            <a:pPr lvl="1"/>
            <a:r>
              <a:rPr lang="en-US" dirty="0"/>
              <a:t>Write a while loop that has </a:t>
            </a:r>
            <a:r>
              <a:rPr lang="en-US" dirty="0" err="1">
                <a:latin typeface="Courier New" panose="02070309020205020404" pitchFamily="49" charset="0"/>
                <a:cs typeface="Courier New" panose="02070309020205020404" pitchFamily="49" charset="0"/>
              </a:rPr>
              <a:t>Date.now</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timeToStop</a:t>
            </a:r>
            <a:r>
              <a:rPr lang="en-US" dirty="0">
                <a:latin typeface="Courier New" panose="02070309020205020404" pitchFamily="49" charset="0"/>
                <a:cs typeface="Courier New" panose="02070309020205020404" pitchFamily="49" charset="0"/>
              </a:rPr>
              <a:t> </a:t>
            </a:r>
            <a:r>
              <a:rPr lang="en-US" dirty="0"/>
              <a:t>as the condition. Leave the body of the loop empty {}. As you can probably guess, this loop will act as a delay mechanism.</a:t>
            </a:r>
          </a:p>
          <a:p>
            <a:pPr lvl="1"/>
            <a:r>
              <a:rPr lang="en-US" dirty="0"/>
              <a:t>At the end of the function, return an object that has one property. This property should have a name of </a:t>
            </a:r>
            <a:r>
              <a:rPr lang="en-US" dirty="0" err="1">
                <a:latin typeface="Courier New" panose="02070309020205020404" pitchFamily="49" charset="0"/>
                <a:cs typeface="Courier New" panose="02070309020205020404" pitchFamily="49" charset="0"/>
              </a:rPr>
              <a:t>userId</a:t>
            </a:r>
            <a:r>
              <a:rPr lang="en-US" dirty="0"/>
              <a:t> and a value of id.</a:t>
            </a:r>
          </a:p>
          <a:p>
            <a:r>
              <a:rPr lang="en-US" dirty="0"/>
              <a:t>After the </a:t>
            </a:r>
            <a:r>
              <a:rPr lang="en-US" dirty="0" err="1">
                <a:latin typeface="Courier New" panose="02070309020205020404" pitchFamily="49" charset="0"/>
                <a:cs typeface="Courier New" panose="02070309020205020404" pitchFamily="49" charset="0"/>
              </a:rPr>
              <a:t>getUserSync</a:t>
            </a:r>
            <a:r>
              <a:rPr lang="en-US" dirty="0"/>
              <a:t> function is complete, call it and pass in 1 as the id. Print the result with </a:t>
            </a:r>
            <a:r>
              <a:rPr lang="en-US" dirty="0">
                <a:latin typeface="Courier New" panose="02070309020205020404" pitchFamily="49" charset="0"/>
                <a:cs typeface="Courier New" panose="02070309020205020404" pitchFamily="49" charset="0"/>
              </a:rPr>
              <a:t>console.log().</a:t>
            </a:r>
          </a:p>
          <a:p>
            <a:r>
              <a:rPr lang="en-US" dirty="0"/>
              <a:t>Call </a:t>
            </a:r>
            <a:r>
              <a:rPr lang="en-US" dirty="0" err="1">
                <a:latin typeface="Courier New" panose="02070309020205020404" pitchFamily="49" charset="0"/>
                <a:cs typeface="Courier New" panose="02070309020205020404" pitchFamily="49" charset="0"/>
              </a:rPr>
              <a:t>getUserSync</a:t>
            </a:r>
            <a:r>
              <a:rPr lang="en-US" dirty="0"/>
              <a:t> again and pass in 2. Print the result.</a:t>
            </a:r>
          </a:p>
          <a:p>
            <a:r>
              <a:rPr lang="en-US" dirty="0"/>
              <a:t>Declare a variable called </a:t>
            </a:r>
            <a:r>
              <a:rPr lang="en-US" dirty="0">
                <a:latin typeface="Courier New" panose="02070309020205020404" pitchFamily="49" charset="0"/>
                <a:cs typeface="Courier New" panose="02070309020205020404" pitchFamily="49" charset="0"/>
              </a:rPr>
              <a:t>sum</a:t>
            </a:r>
            <a:r>
              <a:rPr lang="en-US" dirty="0"/>
              <a:t> and assign it the expression 1 + 2, then print </a:t>
            </a:r>
            <a:r>
              <a:rPr lang="en-US" dirty="0">
                <a:latin typeface="Courier New" panose="02070309020205020404" pitchFamily="49" charset="0"/>
                <a:cs typeface="Courier New" panose="02070309020205020404" pitchFamily="49" charset="0"/>
              </a:rPr>
              <a:t>sum</a:t>
            </a:r>
            <a:r>
              <a:rPr lang="en-US" dirty="0"/>
              <a:t>.</a:t>
            </a:r>
          </a:p>
          <a:p>
            <a:r>
              <a:rPr lang="en-US" dirty="0"/>
              <a:t>Save (Ctrl-S) and then run the program by executing </a:t>
            </a:r>
            <a:r>
              <a:rPr lang="en-US" dirty="0">
                <a:latin typeface="Courier New" panose="02070309020205020404" pitchFamily="49" charset="0"/>
                <a:cs typeface="Courier New" panose="02070309020205020404" pitchFamily="49" charset="0"/>
              </a:rPr>
              <a:t>node sync.js </a:t>
            </a:r>
            <a:r>
              <a:rPr lang="en-US" dirty="0"/>
              <a:t>in the terminal. Make sure you're in the right directory! What you should see is:</a:t>
            </a:r>
          </a:p>
          <a:p>
            <a:pPr lvl="1"/>
            <a:r>
              <a:rPr lang="en-US" dirty="0"/>
              <a:t>The program waiting 2 seconds then printing { </a:t>
            </a:r>
            <a:r>
              <a:rPr lang="en-US" dirty="0" err="1"/>
              <a:t>userId</a:t>
            </a:r>
            <a:r>
              <a:rPr lang="en-US" dirty="0"/>
              <a:t>: 1 }</a:t>
            </a:r>
          </a:p>
          <a:p>
            <a:pPr lvl="1"/>
            <a:r>
              <a:rPr lang="en-US" dirty="0"/>
              <a:t>Waiting another 2 seconds then printing { </a:t>
            </a:r>
            <a:r>
              <a:rPr lang="en-US" dirty="0" err="1"/>
              <a:t>userId</a:t>
            </a:r>
            <a:r>
              <a:rPr lang="en-US" dirty="0"/>
              <a:t>: 2 }</a:t>
            </a:r>
          </a:p>
          <a:p>
            <a:pPr lvl="1"/>
            <a:r>
              <a:rPr lang="en-US" dirty="0"/>
              <a:t>Printing 3</a:t>
            </a:r>
            <a:endParaRPr lang="en-CA" dirty="0"/>
          </a:p>
        </p:txBody>
      </p:sp>
    </p:spTree>
    <p:extLst>
      <p:ext uri="{BB962C8B-B14F-4D97-AF65-F5344CB8AC3E}">
        <p14:creationId xmlns:p14="http://schemas.microsoft.com/office/powerpoint/2010/main" val="349528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1430-966B-430D-B0FA-342B6AD69831}"/>
              </a:ext>
            </a:extLst>
          </p:cNvPr>
          <p:cNvSpPr>
            <a:spLocks noGrp="1"/>
          </p:cNvSpPr>
          <p:nvPr>
            <p:ph type="title"/>
          </p:nvPr>
        </p:nvSpPr>
        <p:spPr>
          <a:xfrm>
            <a:off x="838200" y="136525"/>
            <a:ext cx="10515600" cy="1325563"/>
          </a:xfrm>
        </p:spPr>
        <p:txBody>
          <a:bodyPr/>
          <a:lstStyle/>
          <a:p>
            <a:r>
              <a:rPr lang="en-US" dirty="0"/>
              <a:t>Async</a:t>
            </a:r>
            <a:endParaRPr lang="en-CA" dirty="0"/>
          </a:p>
        </p:txBody>
      </p:sp>
      <p:sp>
        <p:nvSpPr>
          <p:cNvPr id="3" name="Content Placeholder 2">
            <a:extLst>
              <a:ext uri="{FF2B5EF4-FFF2-40B4-BE49-F238E27FC236}">
                <a16:creationId xmlns:a16="http://schemas.microsoft.com/office/drawing/2014/main" id="{FA9C690D-3521-4D82-A743-5EE09D6C9227}"/>
              </a:ext>
            </a:extLst>
          </p:cNvPr>
          <p:cNvSpPr>
            <a:spLocks noGrp="1"/>
          </p:cNvSpPr>
          <p:nvPr>
            <p:ph idx="1"/>
          </p:nvPr>
        </p:nvSpPr>
        <p:spPr>
          <a:xfrm>
            <a:off x="838200" y="1298448"/>
            <a:ext cx="10515600" cy="5468111"/>
          </a:xfrm>
        </p:spPr>
        <p:txBody>
          <a:bodyPr>
            <a:normAutofit/>
          </a:bodyPr>
          <a:lstStyle/>
          <a:p>
            <a:r>
              <a:rPr lang="en-US" sz="2000" dirty="0"/>
              <a:t>Inside of </a:t>
            </a:r>
            <a:r>
              <a:rPr lang="en-US" sz="2000" dirty="0">
                <a:latin typeface="Courier New" panose="02070309020205020404" pitchFamily="49" charset="0"/>
                <a:cs typeface="Courier New" panose="02070309020205020404" pitchFamily="49" charset="0"/>
              </a:rPr>
              <a:t>async.js</a:t>
            </a:r>
            <a:r>
              <a:rPr lang="en-US" sz="2000" dirty="0"/>
              <a:t>, write a function called </a:t>
            </a:r>
            <a:r>
              <a:rPr lang="en-US" sz="2000" dirty="0" err="1">
                <a:latin typeface="Courier New" panose="02070309020205020404" pitchFamily="49" charset="0"/>
                <a:cs typeface="Courier New" panose="02070309020205020404" pitchFamily="49" charset="0"/>
              </a:rPr>
              <a:t>getUserAsync</a:t>
            </a:r>
            <a:r>
              <a:rPr lang="en-US" sz="2000" dirty="0">
                <a:latin typeface="Courier New" panose="02070309020205020404" pitchFamily="49" charset="0"/>
                <a:cs typeface="Courier New" panose="02070309020205020404" pitchFamily="49" charset="0"/>
              </a:rPr>
              <a:t>(id, </a:t>
            </a:r>
            <a:r>
              <a:rPr lang="en-US" sz="2000" dirty="0" err="1">
                <a:latin typeface="Courier New" panose="02070309020205020404" pitchFamily="49" charset="0"/>
                <a:cs typeface="Courier New" panose="02070309020205020404" pitchFamily="49" charset="0"/>
              </a:rPr>
              <a:t>theCallback</a:t>
            </a:r>
            <a:r>
              <a:rPr lang="en-US" sz="2000" dirty="0">
                <a:latin typeface="Courier New" panose="02070309020205020404" pitchFamily="49" charset="0"/>
                <a:cs typeface="Courier New" panose="02070309020205020404" pitchFamily="49" charset="0"/>
              </a:rPr>
              <a:t>)</a:t>
            </a:r>
            <a:r>
              <a:rPr lang="en-US" sz="2000" dirty="0"/>
              <a:t>. This function will asynchronously invoke the callback function we pass into it.</a:t>
            </a:r>
          </a:p>
          <a:p>
            <a:pPr lvl="1"/>
            <a:r>
              <a:rPr lang="en-US" sz="1600" dirty="0"/>
              <a:t>If you need a refresher on callback functions, click </a:t>
            </a:r>
            <a:r>
              <a:rPr lang="en-US" sz="1600" dirty="0">
                <a:hlinkClick r:id="rId2"/>
              </a:rPr>
              <a:t>https://www.youtube.com/watch?v=pTbSfCT42_M</a:t>
            </a:r>
            <a:r>
              <a:rPr lang="en-US" sz="1600" dirty="0"/>
              <a:t> .</a:t>
            </a:r>
          </a:p>
          <a:p>
            <a:pPr lvl="1"/>
            <a:r>
              <a:rPr lang="en-US" sz="1600" dirty="0"/>
              <a:t>In the body of </a:t>
            </a:r>
            <a:r>
              <a:rPr lang="en-US" sz="1600" dirty="0" err="1">
                <a:latin typeface="Courier New" panose="02070309020205020404" pitchFamily="49" charset="0"/>
                <a:cs typeface="Courier New" panose="02070309020205020404" pitchFamily="49" charset="0"/>
              </a:rPr>
              <a:t>getUserAsync</a:t>
            </a:r>
            <a:r>
              <a:rPr lang="en-US" sz="1600" dirty="0"/>
              <a:t>, call the </a:t>
            </a:r>
            <a:r>
              <a:rPr lang="en-US" sz="1600" dirty="0" err="1">
                <a:latin typeface="Courier New" panose="02070309020205020404" pitchFamily="49" charset="0"/>
                <a:cs typeface="Courier New" panose="02070309020205020404" pitchFamily="49" charset="0"/>
              </a:rPr>
              <a:t>setTimeout</a:t>
            </a:r>
            <a:r>
              <a:rPr lang="en-US" sz="1600" dirty="0">
                <a:latin typeface="Courier New" panose="02070309020205020404" pitchFamily="49" charset="0"/>
                <a:cs typeface="Courier New" panose="02070309020205020404" pitchFamily="49" charset="0"/>
              </a:rPr>
              <a:t>() </a:t>
            </a:r>
            <a:r>
              <a:rPr lang="en-US" sz="1600" dirty="0"/>
              <a:t>method and pass into it 2 parameters:</a:t>
            </a:r>
          </a:p>
          <a:p>
            <a:pPr lvl="2"/>
            <a:r>
              <a:rPr lang="en-US" sz="1400" dirty="0"/>
              <a:t>A callback function that invokes </a:t>
            </a:r>
            <a:r>
              <a:rPr lang="en-US" sz="1400" dirty="0" err="1">
                <a:latin typeface="Courier New" panose="02070309020205020404" pitchFamily="49" charset="0"/>
                <a:cs typeface="Courier New" panose="02070309020205020404" pitchFamily="49" charset="0"/>
              </a:rPr>
              <a:t>theCallback</a:t>
            </a:r>
            <a:r>
              <a:rPr lang="en-US" sz="1400" dirty="0"/>
              <a:t> we originally passed into </a:t>
            </a:r>
            <a:r>
              <a:rPr lang="en-US" sz="1400" dirty="0" err="1">
                <a:latin typeface="Courier New" panose="02070309020205020404" pitchFamily="49" charset="0"/>
                <a:cs typeface="Courier New" panose="02070309020205020404" pitchFamily="49" charset="0"/>
              </a:rPr>
              <a:t>getUserAsync</a:t>
            </a:r>
            <a:r>
              <a:rPr lang="en-US" sz="1400" dirty="0">
                <a:latin typeface="Courier New" panose="02070309020205020404" pitchFamily="49" charset="0"/>
                <a:cs typeface="Courier New" panose="02070309020205020404" pitchFamily="49" charset="0"/>
              </a:rPr>
              <a:t>()</a:t>
            </a:r>
            <a:r>
              <a:rPr lang="en-US" sz="1400" dirty="0"/>
              <a:t>. When invoking </a:t>
            </a:r>
            <a:r>
              <a:rPr lang="en-US" sz="1400" dirty="0" err="1">
                <a:latin typeface="Courier New" panose="02070309020205020404" pitchFamily="49" charset="0"/>
                <a:cs typeface="Courier New" panose="02070309020205020404" pitchFamily="49" charset="0"/>
              </a:rPr>
              <a:t>theCallback</a:t>
            </a:r>
            <a:r>
              <a:rPr lang="en-US" sz="1400" dirty="0"/>
              <a:t>, use the () =&gt; {} notation and pass in the id as a parameter like this</a:t>
            </a:r>
            <a:r>
              <a:rPr lang="en-US" sz="1400" dirty="0">
                <a:latin typeface="Courier New" panose="02070309020205020404" pitchFamily="49" charset="0"/>
                <a:cs typeface="Courier New" panose="02070309020205020404" pitchFamily="49" charset="0"/>
              </a:rPr>
              <a:t>: () =&gt; { </a:t>
            </a:r>
            <a:r>
              <a:rPr lang="en-US" sz="1400" dirty="0" err="1">
                <a:latin typeface="Courier New" panose="02070309020205020404" pitchFamily="49" charset="0"/>
                <a:cs typeface="Courier New" panose="02070309020205020404" pitchFamily="49" charset="0"/>
              </a:rPr>
              <a:t>theCallback</a:t>
            </a:r>
            <a:r>
              <a:rPr lang="en-US" sz="1400" dirty="0">
                <a:latin typeface="Courier New" panose="02070309020205020404" pitchFamily="49" charset="0"/>
                <a:cs typeface="Courier New" panose="02070309020205020404" pitchFamily="49" charset="0"/>
              </a:rPr>
              <a:t>(id)</a:t>
            </a:r>
            <a:r>
              <a:rPr lang="en-US" sz="1400" dirty="0"/>
              <a:t>; }</a:t>
            </a:r>
          </a:p>
          <a:p>
            <a:pPr lvl="2"/>
            <a:r>
              <a:rPr lang="en-US" sz="1400" dirty="0"/>
              <a:t>The integer 2000 which represents 2 seconds.</a:t>
            </a:r>
          </a:p>
          <a:p>
            <a:pPr lvl="1"/>
            <a:r>
              <a:rPr lang="en-US" sz="1600" dirty="0"/>
              <a:t>The purpose of </a:t>
            </a:r>
            <a:r>
              <a:rPr lang="en-US" sz="1600" dirty="0" err="1">
                <a:latin typeface="Courier New" panose="02070309020205020404" pitchFamily="49" charset="0"/>
                <a:cs typeface="Courier New" panose="02070309020205020404" pitchFamily="49" charset="0"/>
              </a:rPr>
              <a:t>setTimeout</a:t>
            </a:r>
            <a:r>
              <a:rPr lang="en-US" sz="1600" dirty="0"/>
              <a:t> is to execute code after a specified period of time. What is "special" about </a:t>
            </a:r>
            <a:r>
              <a:rPr lang="en-US" sz="1600" dirty="0" err="1">
                <a:latin typeface="Courier New" panose="02070309020205020404" pitchFamily="49" charset="0"/>
                <a:cs typeface="Courier New" panose="02070309020205020404" pitchFamily="49" charset="0"/>
              </a:rPr>
              <a:t>setTimeout</a:t>
            </a:r>
            <a:r>
              <a:rPr lang="en-US" sz="1600" dirty="0"/>
              <a:t> is that it is asynchronous. This means that your program will continue to execute while </a:t>
            </a:r>
            <a:r>
              <a:rPr lang="en-US" sz="1600" dirty="0" err="1">
                <a:latin typeface="Courier New" panose="02070309020205020404" pitchFamily="49" charset="0"/>
                <a:cs typeface="Courier New" panose="02070309020205020404" pitchFamily="49" charset="0"/>
              </a:rPr>
              <a:t>setTimeout</a:t>
            </a:r>
            <a:r>
              <a:rPr lang="en-US" sz="1600" dirty="0"/>
              <a:t> waits for time to pass on its own.</a:t>
            </a:r>
          </a:p>
          <a:p>
            <a:r>
              <a:rPr lang="en-US" sz="2000" dirty="0"/>
              <a:t>Call </a:t>
            </a:r>
            <a:r>
              <a:rPr lang="en-US" sz="2000" dirty="0" err="1">
                <a:latin typeface="Courier New" panose="02070309020205020404" pitchFamily="49" charset="0"/>
                <a:cs typeface="Courier New" panose="02070309020205020404" pitchFamily="49" charset="0"/>
              </a:rPr>
              <a:t>getUserAsync</a:t>
            </a:r>
            <a:r>
              <a:rPr lang="en-US" sz="2000" dirty="0"/>
              <a:t> and pass in 1 for the first parameter. The second parameter will be the callback function that we want </a:t>
            </a:r>
            <a:r>
              <a:rPr lang="en-US" sz="2000" dirty="0" err="1">
                <a:latin typeface="Courier New" panose="02070309020205020404" pitchFamily="49" charset="0"/>
                <a:cs typeface="Courier New" panose="02070309020205020404" pitchFamily="49" charset="0"/>
              </a:rPr>
              <a:t>getUserAsync</a:t>
            </a:r>
            <a:r>
              <a:rPr lang="en-US" sz="2000" dirty="0"/>
              <a:t> to invoke. </a:t>
            </a:r>
          </a:p>
          <a:p>
            <a:pPr lvl="1"/>
            <a:r>
              <a:rPr lang="en-US" sz="1600" dirty="0"/>
              <a:t>You can either write this callback function externally and pass it in by name:</a:t>
            </a:r>
            <a:endParaRPr lang="en-US" sz="1600" dirty="0">
              <a:latin typeface="Courier New" panose="02070309020205020404" pitchFamily="49" charset="0"/>
              <a:cs typeface="Courier New" panose="02070309020205020404" pitchFamily="49" charset="0"/>
            </a:endParaRPr>
          </a:p>
          <a:p>
            <a:pPr marL="1371600" lvl="3" indent="0">
              <a:buNone/>
            </a:pPr>
            <a:r>
              <a:rPr lang="en-US" sz="1600" dirty="0" err="1">
                <a:latin typeface="Courier New" panose="02070309020205020404" pitchFamily="49" charset="0"/>
                <a:cs typeface="Courier New" panose="02070309020205020404" pitchFamily="49" charset="0"/>
              </a:rPr>
              <a:t>getUserAsync</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namedCallback</a:t>
            </a:r>
            <a:r>
              <a:rPr lang="en-US" sz="1600" dirty="0">
                <a:latin typeface="Courier New" panose="02070309020205020404" pitchFamily="49" charset="0"/>
                <a:cs typeface="Courier New" panose="02070309020205020404" pitchFamily="49" charset="0"/>
              </a:rPr>
              <a:t>);</a:t>
            </a:r>
          </a:p>
          <a:p>
            <a:pPr lvl="1"/>
            <a:r>
              <a:rPr lang="en-US" sz="1600" dirty="0"/>
              <a:t>or you can pass it anonymously in the parameter list:</a:t>
            </a:r>
          </a:p>
          <a:p>
            <a:pPr marL="1371600" lvl="3" indent="0">
              <a:buNone/>
            </a:pPr>
            <a:r>
              <a:rPr lang="en-US" sz="1600" dirty="0" err="1">
                <a:latin typeface="Courier New" panose="02070309020205020404" pitchFamily="49" charset="0"/>
                <a:cs typeface="Courier New" panose="02070309020205020404" pitchFamily="49" charset="0"/>
              </a:rPr>
              <a:t>getUserAsync</a:t>
            </a:r>
            <a:r>
              <a:rPr lang="en-US" sz="1600" dirty="0">
                <a:latin typeface="Courier New" panose="02070309020205020404" pitchFamily="49" charset="0"/>
                <a:cs typeface="Courier New" panose="02070309020205020404" pitchFamily="49" charset="0"/>
              </a:rPr>
              <a:t>(1, () =&gt; { /* Function body goes here. */ });</a:t>
            </a:r>
          </a:p>
          <a:p>
            <a:pPr lvl="1"/>
            <a:r>
              <a:rPr lang="en-US" sz="1600" dirty="0"/>
              <a:t>This callback function should take one parameter: id.</a:t>
            </a:r>
          </a:p>
          <a:p>
            <a:pPr lvl="1"/>
            <a:r>
              <a:rPr lang="en-US" sz="1600" dirty="0"/>
              <a:t>The body of the callback function should </a:t>
            </a:r>
            <a:r>
              <a:rPr lang="en-US" sz="1600" dirty="0">
                <a:cs typeface="Courier New" panose="02070309020205020404" pitchFamily="49" charset="0"/>
              </a:rPr>
              <a:t>call</a:t>
            </a:r>
            <a:r>
              <a:rPr lang="en-US" sz="1600" dirty="0">
                <a:latin typeface="Courier New" panose="02070309020205020404" pitchFamily="49" charset="0"/>
                <a:cs typeface="Courier New" panose="02070309020205020404" pitchFamily="49" charset="0"/>
              </a:rPr>
              <a:t> console.log</a:t>
            </a:r>
            <a:r>
              <a:rPr lang="en-US" sz="1600" dirty="0"/>
              <a:t>, which should print an object. This object should have one property whose key is </a:t>
            </a:r>
            <a:r>
              <a:rPr lang="en-US" sz="1600" dirty="0" err="1">
                <a:latin typeface="Courier New" panose="02070309020205020404" pitchFamily="49" charset="0"/>
                <a:cs typeface="Courier New" panose="02070309020205020404" pitchFamily="49" charset="0"/>
              </a:rPr>
              <a:t>userId</a:t>
            </a:r>
            <a:r>
              <a:rPr lang="en-US" sz="1600" dirty="0"/>
              <a:t> and value is id.</a:t>
            </a:r>
            <a:endParaRPr lang="en-CA" sz="1600" dirty="0"/>
          </a:p>
        </p:txBody>
      </p:sp>
    </p:spTree>
    <p:extLst>
      <p:ext uri="{BB962C8B-B14F-4D97-AF65-F5344CB8AC3E}">
        <p14:creationId xmlns:p14="http://schemas.microsoft.com/office/powerpoint/2010/main" val="112593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1430-966B-430D-B0FA-342B6AD69831}"/>
              </a:ext>
            </a:extLst>
          </p:cNvPr>
          <p:cNvSpPr>
            <a:spLocks noGrp="1"/>
          </p:cNvSpPr>
          <p:nvPr>
            <p:ph type="title"/>
          </p:nvPr>
        </p:nvSpPr>
        <p:spPr>
          <a:xfrm>
            <a:off x="838200" y="365125"/>
            <a:ext cx="10515600" cy="1325563"/>
          </a:xfrm>
        </p:spPr>
        <p:txBody>
          <a:bodyPr/>
          <a:lstStyle/>
          <a:p>
            <a:r>
              <a:rPr lang="en-US" dirty="0"/>
              <a:t>Async cont.</a:t>
            </a:r>
            <a:endParaRPr lang="en-CA" dirty="0"/>
          </a:p>
        </p:txBody>
      </p:sp>
      <p:sp>
        <p:nvSpPr>
          <p:cNvPr id="3" name="Content Placeholder 2">
            <a:extLst>
              <a:ext uri="{FF2B5EF4-FFF2-40B4-BE49-F238E27FC236}">
                <a16:creationId xmlns:a16="http://schemas.microsoft.com/office/drawing/2014/main" id="{FA9C690D-3521-4D82-A743-5EE09D6C9227}"/>
              </a:ext>
            </a:extLst>
          </p:cNvPr>
          <p:cNvSpPr>
            <a:spLocks noGrp="1"/>
          </p:cNvSpPr>
          <p:nvPr>
            <p:ph idx="1"/>
          </p:nvPr>
        </p:nvSpPr>
        <p:spPr>
          <a:xfrm>
            <a:off x="838200" y="1825625"/>
            <a:ext cx="10515600" cy="4351338"/>
          </a:xfrm>
        </p:spPr>
        <p:txBody>
          <a:bodyPr>
            <a:normAutofit/>
          </a:bodyPr>
          <a:lstStyle/>
          <a:p>
            <a:r>
              <a:rPr lang="en-US" dirty="0"/>
              <a:t>Call </a:t>
            </a:r>
            <a:r>
              <a:rPr lang="en-US" dirty="0" err="1">
                <a:latin typeface="Courier New" panose="02070309020205020404" pitchFamily="49" charset="0"/>
                <a:cs typeface="Courier New" panose="02070309020205020404" pitchFamily="49" charset="0"/>
              </a:rPr>
              <a:t>getUserAsync</a:t>
            </a:r>
            <a:r>
              <a:rPr lang="en-US" dirty="0"/>
              <a:t> again and pass in 2 for the first parameter, and the same callback as the second parameter</a:t>
            </a:r>
          </a:p>
          <a:p>
            <a:r>
              <a:rPr lang="en-US" dirty="0"/>
              <a:t>Declare a variable called sum and assign it the expression </a:t>
            </a:r>
            <a:r>
              <a:rPr lang="en-US" dirty="0">
                <a:latin typeface="Courier New" panose="02070309020205020404" pitchFamily="49" charset="0"/>
                <a:cs typeface="Courier New" panose="02070309020205020404" pitchFamily="49" charset="0"/>
              </a:rPr>
              <a:t>1 + 2</a:t>
            </a:r>
            <a:r>
              <a:rPr lang="en-US" dirty="0"/>
              <a:t>, then print sum.</a:t>
            </a:r>
          </a:p>
          <a:p>
            <a:r>
              <a:rPr lang="en-US" dirty="0"/>
              <a:t>Run the program by executing </a:t>
            </a:r>
            <a:r>
              <a:rPr lang="en-US" dirty="0">
                <a:latin typeface="Courier New" panose="02070309020205020404" pitchFamily="49" charset="0"/>
                <a:cs typeface="Courier New" panose="02070309020205020404" pitchFamily="49" charset="0"/>
              </a:rPr>
              <a:t>node async.js </a:t>
            </a:r>
            <a:r>
              <a:rPr lang="en-US" dirty="0"/>
              <a:t>in the terminal. Make sure you're in the right directory! </a:t>
            </a:r>
          </a:p>
          <a:p>
            <a:r>
              <a:rPr lang="en-US" dirty="0"/>
              <a:t>What you should see is:</a:t>
            </a:r>
          </a:p>
          <a:p>
            <a:pPr lvl="1"/>
            <a:r>
              <a:rPr lang="en-US" dirty="0"/>
              <a:t>The program will print 2 right away</a:t>
            </a:r>
          </a:p>
          <a:p>
            <a:pPr lvl="1"/>
            <a:r>
              <a:rPr lang="en-US" dirty="0"/>
              <a:t>It will wait 2 seconds and then print { </a:t>
            </a:r>
            <a:r>
              <a:rPr lang="en-US" dirty="0" err="1"/>
              <a:t>userId</a:t>
            </a:r>
            <a:r>
              <a:rPr lang="en-US" dirty="0"/>
              <a:t>: 1 } and { </a:t>
            </a:r>
            <a:r>
              <a:rPr lang="en-US" dirty="0" err="1"/>
              <a:t>userId</a:t>
            </a:r>
            <a:r>
              <a:rPr lang="en-US" dirty="0"/>
              <a:t>: 2 } simultaneously.</a:t>
            </a:r>
          </a:p>
          <a:p>
            <a:pPr lvl="1"/>
            <a:endParaRPr lang="en-CA" dirty="0"/>
          </a:p>
        </p:txBody>
      </p:sp>
    </p:spTree>
    <p:extLst>
      <p:ext uri="{BB962C8B-B14F-4D97-AF65-F5344CB8AC3E}">
        <p14:creationId xmlns:p14="http://schemas.microsoft.com/office/powerpoint/2010/main" val="66779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F56A-3B12-4E11-93D4-755D84962244}"/>
              </a:ext>
            </a:extLst>
          </p:cNvPr>
          <p:cNvSpPr>
            <a:spLocks noGrp="1"/>
          </p:cNvSpPr>
          <p:nvPr>
            <p:ph type="title"/>
          </p:nvPr>
        </p:nvSpPr>
        <p:spPr/>
        <p:txBody>
          <a:bodyPr/>
          <a:lstStyle/>
          <a:p>
            <a:r>
              <a:rPr lang="en-US" dirty="0"/>
              <a:t>Wrap-Up</a:t>
            </a:r>
            <a:endParaRPr lang="en-CA" dirty="0"/>
          </a:p>
        </p:txBody>
      </p:sp>
      <p:sp>
        <p:nvSpPr>
          <p:cNvPr id="3" name="Content Placeholder 2">
            <a:extLst>
              <a:ext uri="{FF2B5EF4-FFF2-40B4-BE49-F238E27FC236}">
                <a16:creationId xmlns:a16="http://schemas.microsoft.com/office/drawing/2014/main" id="{E028DC4C-460F-4F77-8964-5C07991AAFB9}"/>
              </a:ext>
            </a:extLst>
          </p:cNvPr>
          <p:cNvSpPr>
            <a:spLocks noGrp="1"/>
          </p:cNvSpPr>
          <p:nvPr>
            <p:ph idx="1"/>
          </p:nvPr>
        </p:nvSpPr>
        <p:spPr/>
        <p:txBody>
          <a:bodyPr>
            <a:normAutofit/>
          </a:bodyPr>
          <a:lstStyle/>
          <a:p>
            <a:r>
              <a:rPr lang="en-US" dirty="0"/>
              <a:t>Take a screenshot of the terminal containing the output from running both scripts and save it in your Web-II/Exercises 0.2 folder you created in the 🔨 Setup section of this exercise.</a:t>
            </a:r>
          </a:p>
          <a:p>
            <a:r>
              <a:rPr lang="en-US" dirty="0"/>
              <a:t>Copy your sync.js and async.js to the</a:t>
            </a:r>
            <a:br>
              <a:rPr lang="en-US" dirty="0"/>
            </a:br>
            <a:r>
              <a:rPr lang="en-US" dirty="0"/>
              <a:t>folder too.</a:t>
            </a:r>
          </a:p>
          <a:p>
            <a:r>
              <a:rPr lang="en-US" dirty="0"/>
              <a:t>Submit the contents of your folder to</a:t>
            </a:r>
            <a:br>
              <a:rPr lang="en-US" dirty="0"/>
            </a:br>
            <a:r>
              <a:rPr lang="en-US" dirty="0"/>
              <a:t>the Exercise 0.2 drop box on Moodle</a:t>
            </a:r>
            <a:endParaRPr lang="en-CA" dirty="0"/>
          </a:p>
        </p:txBody>
      </p:sp>
      <p:pic>
        <p:nvPicPr>
          <p:cNvPr id="4" name="Picture 3">
            <a:extLst>
              <a:ext uri="{FF2B5EF4-FFF2-40B4-BE49-F238E27FC236}">
                <a16:creationId xmlns:a16="http://schemas.microsoft.com/office/drawing/2014/main" id="{28EDE139-7CE8-4942-BED1-78BC9B4A7801}"/>
              </a:ext>
            </a:extLst>
          </p:cNvPr>
          <p:cNvPicPr>
            <a:picLocks noChangeAspect="1"/>
          </p:cNvPicPr>
          <p:nvPr/>
        </p:nvPicPr>
        <p:blipFill>
          <a:blip r:embed="rId2"/>
          <a:stretch>
            <a:fillRect/>
          </a:stretch>
        </p:blipFill>
        <p:spPr>
          <a:xfrm>
            <a:off x="7158679" y="3258240"/>
            <a:ext cx="4458322" cy="1486107"/>
          </a:xfrm>
          <a:prstGeom prst="rect">
            <a:avLst/>
          </a:prstGeom>
        </p:spPr>
      </p:pic>
    </p:spTree>
    <p:extLst>
      <p:ext uri="{BB962C8B-B14F-4D97-AF65-F5344CB8AC3E}">
        <p14:creationId xmlns:p14="http://schemas.microsoft.com/office/powerpoint/2010/main" val="274571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F56A-3B12-4E11-93D4-755D84962244}"/>
              </a:ext>
            </a:extLst>
          </p:cNvPr>
          <p:cNvSpPr>
            <a:spLocks noGrp="1"/>
          </p:cNvSpPr>
          <p:nvPr>
            <p:ph type="title"/>
          </p:nvPr>
        </p:nvSpPr>
        <p:spPr/>
        <p:txBody>
          <a:bodyPr/>
          <a:lstStyle/>
          <a:p>
            <a:r>
              <a:rPr lang="en-US" dirty="0"/>
              <a:t>Wrap-Up</a:t>
            </a:r>
            <a:endParaRPr lang="en-CA" dirty="0"/>
          </a:p>
        </p:txBody>
      </p:sp>
      <p:sp>
        <p:nvSpPr>
          <p:cNvPr id="3" name="Content Placeholder 2">
            <a:extLst>
              <a:ext uri="{FF2B5EF4-FFF2-40B4-BE49-F238E27FC236}">
                <a16:creationId xmlns:a16="http://schemas.microsoft.com/office/drawing/2014/main" id="{E028DC4C-460F-4F77-8964-5C07991AAFB9}"/>
              </a:ext>
            </a:extLst>
          </p:cNvPr>
          <p:cNvSpPr>
            <a:spLocks noGrp="1"/>
          </p:cNvSpPr>
          <p:nvPr>
            <p:ph idx="1"/>
          </p:nvPr>
        </p:nvSpPr>
        <p:spPr>
          <a:xfrm>
            <a:off x="838200" y="1825625"/>
            <a:ext cx="10756392" cy="4351338"/>
          </a:xfrm>
        </p:spPr>
        <p:txBody>
          <a:bodyPr>
            <a:normAutofit/>
          </a:bodyPr>
          <a:lstStyle/>
          <a:p>
            <a:r>
              <a:rPr lang="en-US" dirty="0"/>
              <a:t>Can you see the difference between blocking/synchronous code and non-blocking/asynchronous code?</a:t>
            </a:r>
          </a:p>
          <a:p>
            <a:pPr lvl="1"/>
            <a:r>
              <a:rPr lang="en-US" dirty="0"/>
              <a:t>The blocking example had to wait for each step of the program to finish before executing the next line. </a:t>
            </a:r>
          </a:p>
          <a:p>
            <a:pPr lvl="1"/>
            <a:r>
              <a:rPr lang="en-US" dirty="0"/>
              <a:t>The non-blocking example was able to start executing 2 calls of a function while printing the result of 1 + 2 at the same time (i.e., while waiting!) Cool 😎</a:t>
            </a:r>
          </a:p>
          <a:p>
            <a:r>
              <a:rPr lang="en-US" dirty="0"/>
              <a:t>Can you see the distinction between </a:t>
            </a:r>
            <a:r>
              <a:rPr lang="en-US" i="1" dirty="0"/>
              <a:t>JS in the browser</a:t>
            </a:r>
            <a:r>
              <a:rPr lang="en-US" dirty="0"/>
              <a:t> and </a:t>
            </a:r>
            <a:r>
              <a:rPr lang="en-US" i="1" dirty="0"/>
              <a:t>JS in Node</a:t>
            </a:r>
            <a:r>
              <a:rPr lang="en-US" dirty="0"/>
              <a:t> a little bit better?</a:t>
            </a:r>
          </a:p>
          <a:p>
            <a:pPr lvl="1"/>
            <a:r>
              <a:rPr lang="en-US" dirty="0"/>
              <a:t>The core of the JavaScript language stays the same between the two. </a:t>
            </a:r>
          </a:p>
          <a:p>
            <a:pPr lvl="1"/>
            <a:r>
              <a:rPr lang="en-US" dirty="0"/>
              <a:t>What changes is the objects that the runtime environment gives to JavaScript to work with.</a:t>
            </a:r>
          </a:p>
        </p:txBody>
      </p:sp>
    </p:spTree>
    <p:extLst>
      <p:ext uri="{BB962C8B-B14F-4D97-AF65-F5344CB8AC3E}">
        <p14:creationId xmlns:p14="http://schemas.microsoft.com/office/powerpoint/2010/main" val="176768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EE98-47B5-4F2B-B666-96E2DDFB4AA9}"/>
              </a:ext>
            </a:extLst>
          </p:cNvPr>
          <p:cNvSpPr>
            <a:spLocks noGrp="1"/>
          </p:cNvSpPr>
          <p:nvPr>
            <p:ph type="title"/>
          </p:nvPr>
        </p:nvSpPr>
        <p:spPr/>
        <p:txBody>
          <a:bodyPr/>
          <a:lstStyle/>
          <a:p>
            <a:r>
              <a:rPr lang="en-US" dirty="0"/>
              <a:t>Objectives</a:t>
            </a:r>
            <a:endParaRPr lang="en-CA" dirty="0"/>
          </a:p>
        </p:txBody>
      </p:sp>
      <p:sp>
        <p:nvSpPr>
          <p:cNvPr id="3" name="Content Placeholder 2">
            <a:extLst>
              <a:ext uri="{FF2B5EF4-FFF2-40B4-BE49-F238E27FC236}">
                <a16:creationId xmlns:a16="http://schemas.microsoft.com/office/drawing/2014/main" id="{EBEA3CCB-0598-49BE-B557-02090E384B57}"/>
              </a:ext>
            </a:extLst>
          </p:cNvPr>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dirty="0"/>
              <a:t>Explain what NodeJS is and why its useful.</a:t>
            </a:r>
          </a:p>
          <a:p>
            <a:pPr>
              <a:buFont typeface="Arial" panose="020B0604020202020204" pitchFamily="34" charset="0"/>
              <a:buChar char="•"/>
            </a:pPr>
            <a:r>
              <a:rPr lang="en-US" dirty="0"/>
              <a:t>Compare and contrast client-side JavaScript using a browser versus server-side JavaScript using Node.</a:t>
            </a:r>
          </a:p>
          <a:p>
            <a:pPr>
              <a:buFont typeface="Arial" panose="020B0604020202020204" pitchFamily="34" charset="0"/>
              <a:buChar char="•"/>
            </a:pPr>
            <a:r>
              <a:rPr lang="en-US" dirty="0"/>
              <a:t>Explain the difference between blocking (synchronous) code and non-blocking (asynchronous) code.</a:t>
            </a:r>
          </a:p>
          <a:p>
            <a:pPr>
              <a:buFont typeface="Arial" panose="020B0604020202020204" pitchFamily="34" charset="0"/>
              <a:buChar char="•"/>
            </a:pPr>
            <a:r>
              <a:rPr lang="en-US" dirty="0"/>
              <a:t>Write both blocking and non-blocking code.</a:t>
            </a:r>
          </a:p>
        </p:txBody>
      </p:sp>
    </p:spTree>
    <p:extLst>
      <p:ext uri="{BB962C8B-B14F-4D97-AF65-F5344CB8AC3E}">
        <p14:creationId xmlns:p14="http://schemas.microsoft.com/office/powerpoint/2010/main" val="55047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04DA-A083-4E48-BD99-167595058C55}"/>
              </a:ext>
            </a:extLst>
          </p:cNvPr>
          <p:cNvSpPr>
            <a:spLocks noGrp="1"/>
          </p:cNvSpPr>
          <p:nvPr>
            <p:ph type="title"/>
          </p:nvPr>
        </p:nvSpPr>
        <p:spPr>
          <a:xfrm>
            <a:off x="838200" y="365125"/>
            <a:ext cx="10515600" cy="1325563"/>
          </a:xfrm>
        </p:spPr>
        <p:txBody>
          <a:bodyPr/>
          <a:lstStyle/>
          <a:p>
            <a:r>
              <a:rPr lang="en-US" dirty="0"/>
              <a:t>Node.js: Runtime Environment</a:t>
            </a:r>
            <a:endParaRPr lang="en-CA" dirty="0"/>
          </a:p>
        </p:txBody>
      </p:sp>
      <p:sp>
        <p:nvSpPr>
          <p:cNvPr id="3" name="Content Placeholder 2">
            <a:extLst>
              <a:ext uri="{FF2B5EF4-FFF2-40B4-BE49-F238E27FC236}">
                <a16:creationId xmlns:a16="http://schemas.microsoft.com/office/drawing/2014/main" id="{5D6EB915-3C35-4935-A0E2-5D39E374BF8A}"/>
              </a:ext>
            </a:extLst>
          </p:cNvPr>
          <p:cNvSpPr>
            <a:spLocks noGrp="1"/>
          </p:cNvSpPr>
          <p:nvPr>
            <p:ph idx="1"/>
          </p:nvPr>
        </p:nvSpPr>
        <p:spPr>
          <a:xfrm>
            <a:off x="838200" y="1825625"/>
            <a:ext cx="10515600" cy="4351338"/>
          </a:xfrm>
        </p:spPr>
        <p:txBody>
          <a:bodyPr>
            <a:normAutofit fontScale="92500" lnSpcReduction="10000"/>
          </a:bodyPr>
          <a:lstStyle/>
          <a:p>
            <a:r>
              <a:rPr lang="en-US" dirty="0"/>
              <a:t>Node is a </a:t>
            </a:r>
            <a:r>
              <a:rPr lang="en-US" dirty="0" err="1"/>
              <a:t>Javascript</a:t>
            </a:r>
            <a:r>
              <a:rPr lang="en-US" dirty="0"/>
              <a:t> runtime  environment</a:t>
            </a:r>
          </a:p>
          <a:p>
            <a:pPr lvl="1"/>
            <a:r>
              <a:rPr lang="en-US" dirty="0"/>
              <a:t>Also referred to as a framework sometimes</a:t>
            </a:r>
          </a:p>
          <a:p>
            <a:r>
              <a:rPr lang="en-US" dirty="0"/>
              <a:t>Before Node, the only place JS could run was in a web browser runtime environment. </a:t>
            </a:r>
          </a:p>
          <a:p>
            <a:pPr lvl="1"/>
            <a:r>
              <a:rPr lang="en-US" dirty="0"/>
              <a:t>JS was used only to add interaction to web pages like customizing what happens when a user clicks on a button or dynamically manipulating the DOM (Document Object Model).</a:t>
            </a:r>
          </a:p>
          <a:p>
            <a:r>
              <a:rPr lang="en-US" dirty="0"/>
              <a:t>With Node, we can create applications that run directly on our machines rather than in a web browser.</a:t>
            </a:r>
          </a:p>
          <a:p>
            <a:pPr lvl="1"/>
            <a:r>
              <a:rPr lang="en-US" dirty="0"/>
              <a:t>Node is an alternative runtime that can run JS such that we can do things like access the file system of our computer or talk to databases. </a:t>
            </a:r>
          </a:p>
          <a:p>
            <a:pPr lvl="1"/>
            <a:r>
              <a:rPr lang="en-US" dirty="0"/>
              <a:t>This means that we can now use JS to program both the front-end (client) and back-end (server) of our web applications.</a:t>
            </a:r>
          </a:p>
          <a:p>
            <a:endParaRPr lang="en-US" dirty="0"/>
          </a:p>
          <a:p>
            <a:pPr lvl="1"/>
            <a:endParaRPr lang="en-CA" dirty="0"/>
          </a:p>
        </p:txBody>
      </p:sp>
    </p:spTree>
    <p:extLst>
      <p:ext uri="{BB962C8B-B14F-4D97-AF65-F5344CB8AC3E}">
        <p14:creationId xmlns:p14="http://schemas.microsoft.com/office/powerpoint/2010/main" val="285320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2298-02FC-4B54-A22C-BD83A9A7D1B9}"/>
              </a:ext>
            </a:extLst>
          </p:cNvPr>
          <p:cNvSpPr>
            <a:spLocks noGrp="1"/>
          </p:cNvSpPr>
          <p:nvPr>
            <p:ph type="title"/>
          </p:nvPr>
        </p:nvSpPr>
        <p:spPr/>
        <p:txBody>
          <a:bodyPr/>
          <a:lstStyle/>
          <a:p>
            <a:r>
              <a:rPr lang="en-US" dirty="0"/>
              <a:t>One language to rule them all?</a:t>
            </a:r>
            <a:endParaRPr lang="en-CA" dirty="0"/>
          </a:p>
        </p:txBody>
      </p:sp>
      <p:sp>
        <p:nvSpPr>
          <p:cNvPr id="3" name="Content Placeholder 2">
            <a:extLst>
              <a:ext uri="{FF2B5EF4-FFF2-40B4-BE49-F238E27FC236}">
                <a16:creationId xmlns:a16="http://schemas.microsoft.com/office/drawing/2014/main" id="{4DCF6C68-8DC6-45A1-A7E5-7DE071F7673B}"/>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Since Node is just JS at the end of the day, this means that you can use one language for the whole stack (front and back end) which reduces the need to know/maintain multiple languages/technologies.</a:t>
            </a:r>
          </a:p>
          <a:p>
            <a:pPr>
              <a:buFont typeface="Arial" panose="020B0604020202020204" pitchFamily="34" charset="0"/>
              <a:buChar char="•"/>
            </a:pPr>
            <a:r>
              <a:rPr lang="en-US" dirty="0" err="1"/>
              <a:t>Javascript</a:t>
            </a:r>
            <a:r>
              <a:rPr lang="en-US" dirty="0"/>
              <a:t> (in 2021) is the most commonly used programming language.</a:t>
            </a:r>
          </a:p>
          <a:p>
            <a:pPr lvl="1"/>
            <a:r>
              <a:rPr lang="en-US" dirty="0">
                <a:hlinkClick r:id="rId2"/>
              </a:rPr>
              <a:t>https://insights.stackoverflow.com/survey/2021#section-most-popular-technologies-programming-scripting-and-markup-languages</a:t>
            </a:r>
            <a:endParaRPr lang="en-US" dirty="0"/>
          </a:p>
          <a:p>
            <a:endParaRPr lang="en-US" dirty="0"/>
          </a:p>
          <a:p>
            <a:r>
              <a:rPr lang="en-US" dirty="0"/>
              <a:t>Node.js is (in 2020) the most popular “miscellaneous technology”</a:t>
            </a:r>
          </a:p>
          <a:p>
            <a:pPr lvl="1"/>
            <a:r>
              <a:rPr lang="en-US" dirty="0">
                <a:hlinkClick r:id="rId3"/>
              </a:rPr>
              <a:t>https://insights.stackoverflow.com/survey/2020#technology-other-frameworks-libraries-and-tools</a:t>
            </a:r>
            <a:endParaRPr lang="en-US" dirty="0"/>
          </a:p>
          <a:p>
            <a:pPr lvl="1"/>
            <a:endParaRPr lang="en-US" dirty="0"/>
          </a:p>
          <a:p>
            <a:r>
              <a:rPr lang="en-US" dirty="0"/>
              <a:t>Node jobs are highly in demand in the web sector.</a:t>
            </a:r>
          </a:p>
          <a:p>
            <a:pPr lvl="1"/>
            <a:r>
              <a:rPr lang="en-US" dirty="0">
                <a:hlinkClick r:id="rId4"/>
              </a:rPr>
              <a:t>https://ca.indeed.com/jobs?q=node.js&amp;l=Montr%C3%A9al%2C+QC</a:t>
            </a:r>
            <a:endParaRPr lang="en-US" dirty="0"/>
          </a:p>
          <a:p>
            <a:pPr marL="457200" lvl="1" indent="0">
              <a:buNone/>
            </a:pPr>
            <a:endParaRPr lang="en-US" dirty="0"/>
          </a:p>
          <a:p>
            <a:endParaRPr lang="en-CA" dirty="0"/>
          </a:p>
        </p:txBody>
      </p:sp>
    </p:spTree>
    <p:extLst>
      <p:ext uri="{BB962C8B-B14F-4D97-AF65-F5344CB8AC3E}">
        <p14:creationId xmlns:p14="http://schemas.microsoft.com/office/powerpoint/2010/main" val="244729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40CC-DE91-4BCC-9682-AC8EC59D3F48}"/>
              </a:ext>
            </a:extLst>
          </p:cNvPr>
          <p:cNvSpPr>
            <a:spLocks noGrp="1"/>
          </p:cNvSpPr>
          <p:nvPr>
            <p:ph type="title"/>
          </p:nvPr>
        </p:nvSpPr>
        <p:spPr/>
        <p:txBody>
          <a:bodyPr/>
          <a:lstStyle/>
          <a:p>
            <a:r>
              <a:rPr lang="en-US" dirty="0"/>
              <a:t>Client-Side vs Server-Side</a:t>
            </a:r>
            <a:endParaRPr lang="en-CA" dirty="0"/>
          </a:p>
        </p:txBody>
      </p:sp>
      <p:sp>
        <p:nvSpPr>
          <p:cNvPr id="3" name="Content Placeholder 2">
            <a:extLst>
              <a:ext uri="{FF2B5EF4-FFF2-40B4-BE49-F238E27FC236}">
                <a16:creationId xmlns:a16="http://schemas.microsoft.com/office/drawing/2014/main" id="{8170A622-17D4-4425-9412-BDA1F1D27850}"/>
              </a:ext>
            </a:extLst>
          </p:cNvPr>
          <p:cNvSpPr>
            <a:spLocks noGrp="1"/>
          </p:cNvSpPr>
          <p:nvPr>
            <p:ph idx="1"/>
          </p:nvPr>
        </p:nvSpPr>
        <p:spPr/>
        <p:txBody>
          <a:bodyPr>
            <a:normAutofit fontScale="92500" lnSpcReduction="20000"/>
          </a:bodyPr>
          <a:lstStyle/>
          <a:p>
            <a:r>
              <a:rPr lang="en-US" dirty="0"/>
              <a:t>First we'll play around with JavaScript in the browser to establish a baseline.</a:t>
            </a:r>
          </a:p>
          <a:p>
            <a:pPr lvl="1"/>
            <a:r>
              <a:rPr lang="en-US" dirty="0"/>
              <a:t>i.e., Client-Side</a:t>
            </a:r>
          </a:p>
          <a:p>
            <a:r>
              <a:rPr lang="en-US" dirty="0"/>
              <a:t>This should be very familiar to you already coming from Web Programming I from last semester. </a:t>
            </a:r>
          </a:p>
          <a:p>
            <a:r>
              <a:rPr lang="en-US" dirty="0"/>
              <a:t>After that, we'll see how JS is different when running it with Node instead of a browser.</a:t>
            </a:r>
          </a:p>
          <a:p>
            <a:endParaRPr lang="en-US" dirty="0"/>
          </a:p>
          <a:p>
            <a:r>
              <a:rPr lang="en-US" dirty="0"/>
              <a:t>To setup:</a:t>
            </a:r>
          </a:p>
          <a:p>
            <a:pPr lvl="1"/>
            <a:r>
              <a:rPr lang="en-US" dirty="0"/>
              <a:t>Create a folder called Web-II/Exercises/0.2-Node-Basics</a:t>
            </a:r>
          </a:p>
          <a:p>
            <a:pPr lvl="1"/>
            <a:r>
              <a:rPr lang="en-US" dirty="0"/>
              <a:t>Start Visual Studio and reload your Web2Exercise0 project.  You can minimize it for now.</a:t>
            </a:r>
            <a:endParaRPr lang="en-CA" dirty="0"/>
          </a:p>
        </p:txBody>
      </p:sp>
      <p:sp>
        <p:nvSpPr>
          <p:cNvPr id="5" name="TextBox 4">
            <a:extLst>
              <a:ext uri="{FF2B5EF4-FFF2-40B4-BE49-F238E27FC236}">
                <a16:creationId xmlns:a16="http://schemas.microsoft.com/office/drawing/2014/main" id="{9B3CAAD4-887B-46C0-8A82-2F1B876D11E5}"/>
              </a:ext>
            </a:extLst>
          </p:cNvPr>
          <p:cNvSpPr txBox="1"/>
          <p:nvPr/>
        </p:nvSpPr>
        <p:spPr>
          <a:xfrm>
            <a:off x="246888" y="4990838"/>
            <a:ext cx="676656" cy="523220"/>
          </a:xfrm>
          <a:prstGeom prst="rect">
            <a:avLst/>
          </a:prstGeom>
          <a:noFill/>
        </p:spPr>
        <p:txBody>
          <a:bodyPr wrap="square">
            <a:spAutoFit/>
          </a:bodyPr>
          <a:lstStyle/>
          <a:p>
            <a:r>
              <a:rPr lang="en-US" sz="2800" dirty="0"/>
              <a:t>🔨 </a:t>
            </a:r>
            <a:endParaRPr lang="en-CA" sz="2800" dirty="0"/>
          </a:p>
        </p:txBody>
      </p:sp>
    </p:spTree>
    <p:extLst>
      <p:ext uri="{BB962C8B-B14F-4D97-AF65-F5344CB8AC3E}">
        <p14:creationId xmlns:p14="http://schemas.microsoft.com/office/powerpoint/2010/main" val="79131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C900-8469-4789-A821-B5B3E90699D1}"/>
              </a:ext>
            </a:extLst>
          </p:cNvPr>
          <p:cNvSpPr>
            <a:spLocks noGrp="1"/>
          </p:cNvSpPr>
          <p:nvPr>
            <p:ph type="title"/>
          </p:nvPr>
        </p:nvSpPr>
        <p:spPr/>
        <p:txBody>
          <a:bodyPr/>
          <a:lstStyle/>
          <a:p>
            <a:r>
              <a:rPr lang="en-US" dirty="0"/>
              <a:t>Client-Side </a:t>
            </a:r>
            <a:r>
              <a:rPr lang="en-US" dirty="0" err="1"/>
              <a:t>Javascript</a:t>
            </a:r>
            <a:endParaRPr lang="en-CA" dirty="0"/>
          </a:p>
        </p:txBody>
      </p:sp>
      <p:sp>
        <p:nvSpPr>
          <p:cNvPr id="3" name="Content Placeholder 2">
            <a:extLst>
              <a:ext uri="{FF2B5EF4-FFF2-40B4-BE49-F238E27FC236}">
                <a16:creationId xmlns:a16="http://schemas.microsoft.com/office/drawing/2014/main" id="{948F346A-E03A-4B9B-BF0B-366AABC877C0}"/>
              </a:ext>
            </a:extLst>
          </p:cNvPr>
          <p:cNvSpPr>
            <a:spLocks noGrp="1"/>
          </p:cNvSpPr>
          <p:nvPr>
            <p:ph idx="1"/>
          </p:nvPr>
        </p:nvSpPr>
        <p:spPr>
          <a:xfrm>
            <a:off x="838200" y="1825624"/>
            <a:ext cx="8442960" cy="4940935"/>
          </a:xfrm>
        </p:spPr>
        <p:txBody>
          <a:bodyPr>
            <a:normAutofit fontScale="92500" lnSpcReduction="20000"/>
          </a:bodyPr>
          <a:lstStyle/>
          <a:p>
            <a:r>
              <a:rPr lang="en-US" dirty="0"/>
              <a:t>Open your web browser of choice. Preferably 🌈 Chrome or 🦊 Firefox.</a:t>
            </a:r>
          </a:p>
          <a:p>
            <a:endParaRPr lang="en-US" dirty="0"/>
          </a:p>
          <a:p>
            <a:r>
              <a:rPr lang="en-US" dirty="0"/>
              <a:t>Open the developer tools by hitting </a:t>
            </a:r>
            <a:r>
              <a:rPr lang="en-US" dirty="0">
                <a:latin typeface="Courier New" panose="02070309020205020404" pitchFamily="49" charset="0"/>
                <a:cs typeface="Courier New" panose="02070309020205020404" pitchFamily="49" charset="0"/>
              </a:rPr>
              <a:t>CTRL + SHIFT + I </a:t>
            </a:r>
            <a:r>
              <a:rPr lang="en-US" dirty="0"/>
              <a:t>and make sure you're on the console tab.</a:t>
            </a:r>
          </a:p>
          <a:p>
            <a:endParaRPr lang="en-US" dirty="0"/>
          </a:p>
          <a:p>
            <a:r>
              <a:rPr lang="en-US" dirty="0"/>
              <a:t>Type a mathematical expression like </a:t>
            </a:r>
            <a:r>
              <a:rPr lang="en-US" dirty="0">
                <a:latin typeface="Courier New" panose="02070309020205020404" pitchFamily="49" charset="0"/>
                <a:cs typeface="Courier New" panose="02070309020205020404" pitchFamily="49" charset="0"/>
              </a:rPr>
              <a:t>1 + 1 </a:t>
            </a:r>
            <a:r>
              <a:rPr lang="en-US" dirty="0"/>
              <a:t>into the console and hit enter. You should see </a:t>
            </a:r>
            <a:r>
              <a:rPr lang="en-US" dirty="0">
                <a:latin typeface="Courier New" panose="02070309020205020404" pitchFamily="49" charset="0"/>
                <a:cs typeface="Courier New" panose="02070309020205020404" pitchFamily="49" charset="0"/>
              </a:rPr>
              <a:t>2</a:t>
            </a:r>
            <a:r>
              <a:rPr lang="en-US" dirty="0"/>
              <a:t> as the output.</a:t>
            </a:r>
          </a:p>
          <a:p>
            <a:endParaRPr lang="en-US" dirty="0"/>
          </a:p>
          <a:p>
            <a:r>
              <a:rPr lang="en-US" dirty="0"/>
              <a:t>Type any string and then . like you want to call a function. You should see a list appear of all the functions you can call on a string. There are lots!</a:t>
            </a:r>
          </a:p>
          <a:p>
            <a:pPr lvl="1"/>
            <a:r>
              <a:rPr lang="en-US" dirty="0"/>
              <a:t>Choose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toUpperCase</a:t>
            </a:r>
            <a:r>
              <a:rPr lang="en-US" dirty="0">
                <a:latin typeface="Courier New" panose="02070309020205020404" pitchFamily="49" charset="0"/>
                <a:cs typeface="Courier New" panose="02070309020205020404" pitchFamily="49" charset="0"/>
              </a:rPr>
              <a:t>() </a:t>
            </a:r>
            <a:r>
              <a:rPr lang="en-US" dirty="0"/>
              <a:t>method and execute the statement. You should see the string in all caps as the output.</a:t>
            </a:r>
            <a:endParaRPr lang="en-CA" dirty="0"/>
          </a:p>
        </p:txBody>
      </p:sp>
      <p:grpSp>
        <p:nvGrpSpPr>
          <p:cNvPr id="8" name="Group 7">
            <a:extLst>
              <a:ext uri="{FF2B5EF4-FFF2-40B4-BE49-F238E27FC236}">
                <a16:creationId xmlns:a16="http://schemas.microsoft.com/office/drawing/2014/main" id="{F333DE69-FFD7-4EA2-9C49-375D613B9726}"/>
              </a:ext>
            </a:extLst>
          </p:cNvPr>
          <p:cNvGrpSpPr/>
          <p:nvPr/>
        </p:nvGrpSpPr>
        <p:grpSpPr>
          <a:xfrm>
            <a:off x="9345168" y="3858768"/>
            <a:ext cx="2420112" cy="2434757"/>
            <a:chOff x="8933688" y="4251960"/>
            <a:chExt cx="2420112" cy="2434757"/>
          </a:xfrm>
        </p:grpSpPr>
        <p:pic>
          <p:nvPicPr>
            <p:cNvPr id="6" name="Picture 5">
              <a:extLst>
                <a:ext uri="{FF2B5EF4-FFF2-40B4-BE49-F238E27FC236}">
                  <a16:creationId xmlns:a16="http://schemas.microsoft.com/office/drawing/2014/main" id="{01F9E524-54D1-454D-A10E-7C0DE8E19BF1}"/>
                </a:ext>
              </a:extLst>
            </p:cNvPr>
            <p:cNvPicPr>
              <a:picLocks noChangeAspect="1"/>
            </p:cNvPicPr>
            <p:nvPr/>
          </p:nvPicPr>
          <p:blipFill>
            <a:blip r:embed="rId2"/>
            <a:stretch>
              <a:fillRect/>
            </a:stretch>
          </p:blipFill>
          <p:spPr>
            <a:xfrm>
              <a:off x="9010323" y="4286082"/>
              <a:ext cx="2343477" cy="2400635"/>
            </a:xfrm>
            <a:prstGeom prst="rect">
              <a:avLst/>
            </a:prstGeom>
          </p:spPr>
        </p:pic>
        <p:sp>
          <p:nvSpPr>
            <p:cNvPr id="7" name="Rectangle 6">
              <a:extLst>
                <a:ext uri="{FF2B5EF4-FFF2-40B4-BE49-F238E27FC236}">
                  <a16:creationId xmlns:a16="http://schemas.microsoft.com/office/drawing/2014/main" id="{755AF22B-0434-40BE-9EBE-B0A2491508ED}"/>
                </a:ext>
              </a:extLst>
            </p:cNvPr>
            <p:cNvSpPr/>
            <p:nvPr/>
          </p:nvSpPr>
          <p:spPr>
            <a:xfrm>
              <a:off x="8933688" y="4251960"/>
              <a:ext cx="1143000" cy="2204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10" name="Picture 9">
            <a:extLst>
              <a:ext uri="{FF2B5EF4-FFF2-40B4-BE49-F238E27FC236}">
                <a16:creationId xmlns:a16="http://schemas.microsoft.com/office/drawing/2014/main" id="{C34C0646-ADAC-436A-B4C3-643CC49F8590}"/>
              </a:ext>
            </a:extLst>
          </p:cNvPr>
          <p:cNvPicPr>
            <a:picLocks noChangeAspect="1"/>
          </p:cNvPicPr>
          <p:nvPr/>
        </p:nvPicPr>
        <p:blipFill>
          <a:blip r:embed="rId3"/>
          <a:stretch>
            <a:fillRect/>
          </a:stretch>
        </p:blipFill>
        <p:spPr>
          <a:xfrm>
            <a:off x="1566230" y="3525346"/>
            <a:ext cx="9059539" cy="333422"/>
          </a:xfrm>
          <a:prstGeom prst="rect">
            <a:avLst/>
          </a:prstGeom>
        </p:spPr>
      </p:pic>
    </p:spTree>
    <p:extLst>
      <p:ext uri="{BB962C8B-B14F-4D97-AF65-F5344CB8AC3E}">
        <p14:creationId xmlns:p14="http://schemas.microsoft.com/office/powerpoint/2010/main" val="944259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738C-2FBA-4689-9BE7-E89381268C90}"/>
              </a:ext>
            </a:extLst>
          </p:cNvPr>
          <p:cNvSpPr>
            <a:spLocks noGrp="1"/>
          </p:cNvSpPr>
          <p:nvPr>
            <p:ph type="title"/>
          </p:nvPr>
        </p:nvSpPr>
        <p:spPr/>
        <p:txBody>
          <a:bodyPr/>
          <a:lstStyle/>
          <a:p>
            <a:r>
              <a:rPr lang="en-US" dirty="0"/>
              <a:t>Try It! Manipulating Page Content</a:t>
            </a:r>
            <a:endParaRPr lang="en-CA" dirty="0"/>
          </a:p>
        </p:txBody>
      </p:sp>
      <p:sp>
        <p:nvSpPr>
          <p:cNvPr id="3" name="Content Placeholder 2">
            <a:extLst>
              <a:ext uri="{FF2B5EF4-FFF2-40B4-BE49-F238E27FC236}">
                <a16:creationId xmlns:a16="http://schemas.microsoft.com/office/drawing/2014/main" id="{294911E9-0AA4-4003-A9AE-2D543F4D202D}"/>
              </a:ext>
            </a:extLst>
          </p:cNvPr>
          <p:cNvSpPr>
            <a:spLocks noGrp="1"/>
          </p:cNvSpPr>
          <p:nvPr>
            <p:ph idx="1"/>
          </p:nvPr>
        </p:nvSpPr>
        <p:spPr/>
        <p:txBody>
          <a:bodyPr>
            <a:normAutofit fontScale="70000" lnSpcReduction="20000"/>
          </a:bodyPr>
          <a:lstStyle/>
          <a:p>
            <a:r>
              <a:rPr lang="en-US" dirty="0"/>
              <a:t>Now let's try something a bit more fun! </a:t>
            </a:r>
          </a:p>
          <a:p>
            <a:r>
              <a:rPr lang="en-US" dirty="0"/>
              <a:t>Go to Google's homepage, right-click the logo, and click on inspect element. In the DOM that appears in the dev tools, find the id attribute that the &lt;</a:t>
            </a:r>
            <a:r>
              <a:rPr lang="en-US" dirty="0" err="1"/>
              <a:t>img</a:t>
            </a:r>
            <a:r>
              <a:rPr lang="en-US" dirty="0"/>
              <a:t>&gt; tag is using to display the Google logo. Take note of that id value.</a:t>
            </a:r>
          </a:p>
          <a:p>
            <a:endParaRPr lang="en-US" dirty="0"/>
          </a:p>
          <a:p>
            <a:r>
              <a:rPr lang="en-US" dirty="0"/>
              <a:t>In another tab, look up any (appropriate) image you think would be funny to display on the Google page and copy the URL to the image. Make sure the URL ends in a valid image file extension like .jpg, .</a:t>
            </a:r>
            <a:r>
              <a:rPr lang="en-US" dirty="0" err="1"/>
              <a:t>png</a:t>
            </a:r>
            <a:r>
              <a:rPr lang="en-US" dirty="0"/>
              <a:t>, etc.</a:t>
            </a:r>
          </a:p>
          <a:p>
            <a:endParaRPr lang="en-US" dirty="0"/>
          </a:p>
          <a:p>
            <a:r>
              <a:rPr lang="en-US" dirty="0"/>
              <a:t>Back to the Google tab, in the dev tools console, type:</a:t>
            </a:r>
          </a:p>
          <a:p>
            <a:endParaRPr lang="en-US" dirty="0"/>
          </a:p>
          <a:p>
            <a:pPr marL="457200" lvl="1" indent="0">
              <a:buNone/>
            </a:pPr>
            <a:r>
              <a:rPr lang="en-US" dirty="0" err="1"/>
              <a:t>document.getElementById</a:t>
            </a:r>
            <a:r>
              <a:rPr lang="en-US" dirty="0"/>
              <a:t>('id from step 6').</a:t>
            </a:r>
            <a:r>
              <a:rPr lang="en-US" dirty="0" err="1"/>
              <a:t>srcset</a:t>
            </a:r>
            <a:r>
              <a:rPr lang="en-US" dirty="0"/>
              <a:t> = '';</a:t>
            </a:r>
          </a:p>
          <a:p>
            <a:pPr marL="457200" lvl="1" indent="0">
              <a:buNone/>
            </a:pPr>
            <a:r>
              <a:rPr lang="en-US" dirty="0" err="1"/>
              <a:t>document.getElementById</a:t>
            </a:r>
            <a:r>
              <a:rPr lang="en-US" dirty="0"/>
              <a:t>('id from step 6').</a:t>
            </a:r>
            <a:r>
              <a:rPr lang="en-US" dirty="0" err="1"/>
              <a:t>src</a:t>
            </a:r>
            <a:r>
              <a:rPr lang="en-US" dirty="0"/>
              <a:t> = 'image URL from step 7’;</a:t>
            </a:r>
          </a:p>
          <a:p>
            <a:endParaRPr lang="en-US" dirty="0"/>
          </a:p>
          <a:p>
            <a:pPr lvl="1"/>
            <a:r>
              <a:rPr lang="en-US" dirty="0"/>
              <a:t>And you should see your image replace the Google logo!</a:t>
            </a:r>
          </a:p>
          <a:p>
            <a:endParaRPr lang="en-CA" dirty="0"/>
          </a:p>
        </p:txBody>
      </p:sp>
    </p:spTree>
    <p:extLst>
      <p:ext uri="{BB962C8B-B14F-4D97-AF65-F5344CB8AC3E}">
        <p14:creationId xmlns:p14="http://schemas.microsoft.com/office/powerpoint/2010/main" val="31342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EB43-69DC-4BB8-AA0C-37F2CA91F224}"/>
              </a:ext>
            </a:extLst>
          </p:cNvPr>
          <p:cNvSpPr>
            <a:spLocks noGrp="1"/>
          </p:cNvSpPr>
          <p:nvPr>
            <p:ph type="title"/>
          </p:nvPr>
        </p:nvSpPr>
        <p:spPr/>
        <p:txBody>
          <a:bodyPr/>
          <a:lstStyle/>
          <a:p>
            <a:r>
              <a:rPr lang="en-US" dirty="0"/>
              <a:t>Try It! Manipulating Page Content cont.</a:t>
            </a:r>
            <a:endParaRPr lang="en-CA" dirty="0"/>
          </a:p>
        </p:txBody>
      </p:sp>
      <p:sp>
        <p:nvSpPr>
          <p:cNvPr id="3" name="Content Placeholder 2">
            <a:extLst>
              <a:ext uri="{FF2B5EF4-FFF2-40B4-BE49-F238E27FC236}">
                <a16:creationId xmlns:a16="http://schemas.microsoft.com/office/drawing/2014/main" id="{8DAE058A-639A-4966-86FF-1BEC12831CD3}"/>
              </a:ext>
            </a:extLst>
          </p:cNvPr>
          <p:cNvSpPr>
            <a:spLocks noGrp="1"/>
          </p:cNvSpPr>
          <p:nvPr>
            <p:ph idx="1"/>
          </p:nvPr>
        </p:nvSpPr>
        <p:spPr>
          <a:xfrm>
            <a:off x="838200" y="1825625"/>
            <a:ext cx="6458712" cy="4351338"/>
          </a:xfrm>
        </p:spPr>
        <p:txBody>
          <a:bodyPr>
            <a:normAutofit fontScale="77500" lnSpcReduction="20000"/>
          </a:bodyPr>
          <a:lstStyle/>
          <a:p>
            <a:r>
              <a:rPr lang="en-US" dirty="0"/>
              <a:t>Right-click on the text next to the Google search button that says "Google offered in: </a:t>
            </a:r>
            <a:r>
              <a:rPr lang="en-US" dirty="0" err="1"/>
              <a:t>Français</a:t>
            </a:r>
            <a:r>
              <a:rPr lang="en-US" dirty="0"/>
              <a:t>" and note the ID of that element.</a:t>
            </a:r>
          </a:p>
          <a:p>
            <a:endParaRPr lang="en-US" dirty="0"/>
          </a:p>
          <a:p>
            <a:r>
              <a:rPr lang="en-US" dirty="0"/>
              <a:t>In the dev tools console, change the text of the element to read </a:t>
            </a:r>
            <a:r>
              <a:rPr lang="en-US" dirty="0">
                <a:latin typeface="Courier New" panose="02070309020205020404" pitchFamily="49" charset="0"/>
                <a:cs typeface="Courier New" panose="02070309020205020404" pitchFamily="49" charset="0"/>
              </a:rPr>
              <a:t>Made by &lt;Your Name&gt; </a:t>
            </a:r>
            <a:r>
              <a:rPr lang="en-US" dirty="0"/>
              <a:t>using JavaScript. </a:t>
            </a:r>
          </a:p>
          <a:p>
            <a:pPr lvl="1"/>
            <a:r>
              <a:rPr lang="en-US" dirty="0"/>
              <a:t>It will be similar to how you changed the .</a:t>
            </a:r>
            <a:r>
              <a:rPr lang="en-US" dirty="0" err="1"/>
              <a:t>src</a:t>
            </a:r>
            <a:r>
              <a:rPr lang="en-US" dirty="0"/>
              <a:t> attribute on the &lt;</a:t>
            </a:r>
            <a:r>
              <a:rPr lang="en-US" dirty="0" err="1"/>
              <a:t>img</a:t>
            </a:r>
            <a:r>
              <a:rPr lang="en-US" dirty="0"/>
              <a:t>&gt; element from step 8, but you'll have to use the .</a:t>
            </a:r>
            <a:r>
              <a:rPr lang="en-US" dirty="0" err="1"/>
              <a:t>innerHTML</a:t>
            </a:r>
            <a:r>
              <a:rPr lang="en-US" dirty="0"/>
              <a:t> property this time to change the text.</a:t>
            </a:r>
          </a:p>
          <a:p>
            <a:endParaRPr lang="en-US" dirty="0"/>
          </a:p>
          <a:p>
            <a:r>
              <a:rPr lang="en-US" dirty="0"/>
              <a:t>Take a screenshot of the page with your new image and text and save it inside the Web-II/Exercises/02-Node-Basics folder</a:t>
            </a:r>
          </a:p>
          <a:p>
            <a:pPr lvl="1"/>
            <a:r>
              <a:rPr lang="en-US" dirty="0"/>
              <a:t>It should resemble something like this:</a:t>
            </a:r>
          </a:p>
          <a:p>
            <a:endParaRPr lang="en-CA" dirty="0"/>
          </a:p>
        </p:txBody>
      </p:sp>
      <p:pic>
        <p:nvPicPr>
          <p:cNvPr id="8" name="Picture 7">
            <a:extLst>
              <a:ext uri="{FF2B5EF4-FFF2-40B4-BE49-F238E27FC236}">
                <a16:creationId xmlns:a16="http://schemas.microsoft.com/office/drawing/2014/main" id="{6540A59F-041C-4D71-B7F3-B6EA259B7A28}"/>
              </a:ext>
            </a:extLst>
          </p:cNvPr>
          <p:cNvPicPr>
            <a:picLocks noChangeAspect="1"/>
          </p:cNvPicPr>
          <p:nvPr/>
        </p:nvPicPr>
        <p:blipFill>
          <a:blip r:embed="rId2"/>
          <a:stretch>
            <a:fillRect/>
          </a:stretch>
        </p:blipFill>
        <p:spPr>
          <a:xfrm>
            <a:off x="7296912" y="4001294"/>
            <a:ext cx="4807502" cy="2710402"/>
          </a:xfrm>
          <a:prstGeom prst="rect">
            <a:avLst/>
          </a:prstGeom>
        </p:spPr>
      </p:pic>
    </p:spTree>
    <p:extLst>
      <p:ext uri="{BB962C8B-B14F-4D97-AF65-F5344CB8AC3E}">
        <p14:creationId xmlns:p14="http://schemas.microsoft.com/office/powerpoint/2010/main" val="161475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7D4-24DA-4BDB-ABDC-8756C5C1BEBA}"/>
              </a:ext>
            </a:extLst>
          </p:cNvPr>
          <p:cNvSpPr>
            <a:spLocks noGrp="1"/>
          </p:cNvSpPr>
          <p:nvPr>
            <p:ph type="title"/>
          </p:nvPr>
        </p:nvSpPr>
        <p:spPr/>
        <p:txBody>
          <a:bodyPr/>
          <a:lstStyle/>
          <a:p>
            <a:r>
              <a:rPr lang="en-US" dirty="0"/>
              <a:t>Server-Side </a:t>
            </a:r>
            <a:r>
              <a:rPr lang="en-US" dirty="0" err="1"/>
              <a:t>Javascript</a:t>
            </a:r>
            <a:r>
              <a:rPr lang="en-US" dirty="0"/>
              <a:t> (Node)</a:t>
            </a:r>
            <a:endParaRPr lang="en-CA" dirty="0"/>
          </a:p>
        </p:txBody>
      </p:sp>
      <p:sp>
        <p:nvSpPr>
          <p:cNvPr id="3" name="Content Placeholder 2">
            <a:extLst>
              <a:ext uri="{FF2B5EF4-FFF2-40B4-BE49-F238E27FC236}">
                <a16:creationId xmlns:a16="http://schemas.microsoft.com/office/drawing/2014/main" id="{5B10EC2A-A545-45CD-9D91-14F09310D237}"/>
              </a:ext>
            </a:extLst>
          </p:cNvPr>
          <p:cNvSpPr>
            <a:spLocks noGrp="1"/>
          </p:cNvSpPr>
          <p:nvPr>
            <p:ph idx="1"/>
          </p:nvPr>
        </p:nvSpPr>
        <p:spPr/>
        <p:txBody>
          <a:bodyPr>
            <a:normAutofit fontScale="77500" lnSpcReduction="20000"/>
          </a:bodyPr>
          <a:lstStyle/>
          <a:p>
            <a:r>
              <a:rPr lang="en-US" dirty="0"/>
              <a:t>Switch over to the terminal in your Visual Studio window (View-&gt;Terminal, or right-click on project name in solution explorer and select open in terminal)</a:t>
            </a:r>
          </a:p>
          <a:p>
            <a:r>
              <a:rPr lang="en-US" dirty="0"/>
              <a:t>Type </a:t>
            </a:r>
            <a:r>
              <a:rPr lang="en-US" dirty="0">
                <a:latin typeface="Courier New" panose="02070309020205020404" pitchFamily="49" charset="0"/>
                <a:cs typeface="Courier New" panose="02070309020205020404" pitchFamily="49" charset="0"/>
              </a:rPr>
              <a:t>node</a:t>
            </a:r>
            <a:r>
              <a:rPr lang="en-US" dirty="0"/>
              <a:t> and hit enter.</a:t>
            </a:r>
          </a:p>
          <a:p>
            <a:endParaRPr lang="en-US" dirty="0"/>
          </a:p>
          <a:p>
            <a:r>
              <a:rPr lang="en-US" dirty="0"/>
              <a:t>You should see that your terminal's prompt has changed to &gt;. </a:t>
            </a:r>
          </a:p>
          <a:p>
            <a:pPr lvl="1"/>
            <a:r>
              <a:rPr lang="en-US" dirty="0"/>
              <a:t>This means that you're inside of a Node REPL which stands for read evaluate print loop. We can use this REPL environment just like we used the browser dev tools console in the previous section of this exercise.</a:t>
            </a:r>
          </a:p>
          <a:p>
            <a:endParaRPr lang="en-US" dirty="0"/>
          </a:p>
          <a:p>
            <a:r>
              <a:rPr lang="en-US" dirty="0"/>
              <a:t>As before, type a mathematical expression like </a:t>
            </a:r>
            <a:r>
              <a:rPr lang="en-US" dirty="0">
                <a:latin typeface="Courier New" panose="02070309020205020404" pitchFamily="49" charset="0"/>
                <a:cs typeface="Courier New" panose="02070309020205020404" pitchFamily="49" charset="0"/>
              </a:rPr>
              <a:t>1 + 1 </a:t>
            </a:r>
            <a:r>
              <a:rPr lang="en-US" dirty="0"/>
              <a:t>into the console and hit enter. You should see </a:t>
            </a:r>
            <a:r>
              <a:rPr lang="en-US" dirty="0">
                <a:latin typeface="Courier New" panose="02070309020205020404" pitchFamily="49" charset="0"/>
                <a:cs typeface="Courier New" panose="02070309020205020404" pitchFamily="49" charset="0"/>
              </a:rPr>
              <a:t>2</a:t>
            </a:r>
            <a:r>
              <a:rPr lang="en-US" dirty="0"/>
              <a:t> as the output just like when you did this in the browser.</a:t>
            </a:r>
          </a:p>
          <a:p>
            <a:endParaRPr lang="en-US" dirty="0"/>
          </a:p>
          <a:p>
            <a:r>
              <a:rPr lang="en-US" dirty="0"/>
              <a:t>As before, type any string and then execute the .</a:t>
            </a:r>
            <a:r>
              <a:rPr lang="en-US" dirty="0" err="1"/>
              <a:t>toUpperCase</a:t>
            </a:r>
            <a:r>
              <a:rPr lang="en-US" dirty="0"/>
              <a:t>() method. You should see the string in all caps as the output.</a:t>
            </a:r>
            <a:endParaRPr lang="en-CA" dirty="0"/>
          </a:p>
        </p:txBody>
      </p:sp>
    </p:spTree>
    <p:extLst>
      <p:ext uri="{BB962C8B-B14F-4D97-AF65-F5344CB8AC3E}">
        <p14:creationId xmlns:p14="http://schemas.microsoft.com/office/powerpoint/2010/main" val="2308416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C86F6A5CF9774FBA6478146D521F25" ma:contentTypeVersion="4" ma:contentTypeDescription="Create a new document." ma:contentTypeScope="" ma:versionID="0b794900023a501ef127a2fad942db40">
  <xsd:schema xmlns:xsd="http://www.w3.org/2001/XMLSchema" xmlns:xs="http://www.w3.org/2001/XMLSchema" xmlns:p="http://schemas.microsoft.com/office/2006/metadata/properties" xmlns:ns2="05a11e26-9219-41b2-844b-eaacfffc0847" targetNamespace="http://schemas.microsoft.com/office/2006/metadata/properties" ma:root="true" ma:fieldsID="429996c35580edb29221f87ee0fb9008" ns2:_="">
    <xsd:import namespace="05a11e26-9219-41b2-844b-eaacfffc084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a11e26-9219-41b2-844b-eaacfffc08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DC66A2-8AD5-4B5C-B3AE-BA70D5887F84}">
  <ds:schemaRefs>
    <ds:schemaRef ds:uri="http://schemas.microsoft.com/sharepoint/v3/contenttype/forms"/>
  </ds:schemaRefs>
</ds:datastoreItem>
</file>

<file path=customXml/itemProps2.xml><?xml version="1.0" encoding="utf-8"?>
<ds:datastoreItem xmlns:ds="http://schemas.openxmlformats.org/officeDocument/2006/customXml" ds:itemID="{A5EA9726-E8F2-4F07-B98C-56AF14E6583A}"/>
</file>

<file path=customXml/itemProps3.xml><?xml version="1.0" encoding="utf-8"?>
<ds:datastoreItem xmlns:ds="http://schemas.openxmlformats.org/officeDocument/2006/customXml" ds:itemID="{9F9868C4-66A6-4D2D-A4B2-DE91DC8F276A}">
  <ds:schemaRefs>
    <ds:schemaRef ds:uri="e07a3a43-2147-4a71-9116-f40940da489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d79ff27-7ff7-4a72-93ea-772c9b9e9b6b"/>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5105</TotalTime>
  <Words>2351</Words>
  <Application>Microsoft Office PowerPoint</Application>
  <PresentationFormat>Widescreen</PresentationFormat>
  <Paragraphs>162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Web Programming II</vt:lpstr>
      <vt:lpstr>Objectives</vt:lpstr>
      <vt:lpstr>Node.js: Runtime Environment</vt:lpstr>
      <vt:lpstr>One language to rule them all?</vt:lpstr>
      <vt:lpstr>Client-Side vs Server-Side</vt:lpstr>
      <vt:lpstr>Client-Side Javascript</vt:lpstr>
      <vt:lpstr>Try It! Manipulating Page Content</vt:lpstr>
      <vt:lpstr>Try It! Manipulating Page Content cont.</vt:lpstr>
      <vt:lpstr>Server-Side Javascript (Node)</vt:lpstr>
      <vt:lpstr>Server-Side cont.</vt:lpstr>
      <vt:lpstr>Server-Side cont.</vt:lpstr>
      <vt:lpstr>Server-Side cont</vt:lpstr>
      <vt:lpstr>Node.js: Key Capabilities</vt:lpstr>
      <vt:lpstr>Blocking vs. Non-Blocking Code</vt:lpstr>
      <vt:lpstr>Sync</vt:lpstr>
      <vt:lpstr>Async</vt:lpstr>
      <vt:lpstr>Async cont.</vt:lpstr>
      <vt:lpstr>Wrap-Up</vt:lpstr>
      <vt:lpstr>Wrap-Up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Talib Hussain</dc:creator>
  <cp:lastModifiedBy>Talib Hussain</cp:lastModifiedBy>
  <cp:revision>10</cp:revision>
  <dcterms:created xsi:type="dcterms:W3CDTF">2022-01-14T10:55:47Z</dcterms:created>
  <dcterms:modified xsi:type="dcterms:W3CDTF">2022-01-18T09:09:18Z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0x0101007CC86F6A5CF9774FBA6478146D521F25</vt:lpwstr>
  </property>
</Properties>
</file>