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3" r:id="rId6"/>
    <p:sldId id="507" r:id="rId7"/>
    <p:sldId id="508" r:id="rId8"/>
    <p:sldId id="509" r:id="rId9"/>
    <p:sldId id="510" r:id="rId10"/>
    <p:sldId id="511" r:id="rId11"/>
    <p:sldId id="512" r:id="rId12"/>
    <p:sldId id="506" r:id="rId13"/>
    <p:sldId id="513" r:id="rId14"/>
    <p:sldId id="514" r:id="rId15"/>
    <p:sldId id="515" r:id="rId16"/>
    <p:sldId id="516" r:id="rId17"/>
    <p:sldId id="517" r:id="rId18"/>
    <p:sldId id="51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5273F-817B-4BC4-A31A-C6FAA47475C8}" v="54" dt="2022-01-21T07:47:49.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5" d="100"/>
          <a:sy n="105"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BAB5273F-817B-4BC4-A31A-C6FAA47475C8}"/>
    <pc:docChg chg="undo custSel addSld delSld modSld sldOrd">
      <pc:chgData name="Talib Hussain" userId="46b98cda-295a-48d7-b453-399bdc7c0d7d" providerId="ADAL" clId="{BAB5273F-817B-4BC4-A31A-C6FAA47475C8}" dt="2022-01-21T07:54:19.147" v="3299" actId="6549"/>
      <pc:docMkLst>
        <pc:docMk/>
      </pc:docMkLst>
      <pc:sldChg chg="modSp mod">
        <pc:chgData name="Talib Hussain" userId="46b98cda-295a-48d7-b453-399bdc7c0d7d" providerId="ADAL" clId="{BAB5273F-817B-4BC4-A31A-C6FAA47475C8}" dt="2022-01-21T06:22:33.370" v="8" actId="20577"/>
        <pc:sldMkLst>
          <pc:docMk/>
          <pc:sldMk cId="977274367" sldId="256"/>
        </pc:sldMkLst>
        <pc:spChg chg="mod">
          <ac:chgData name="Talib Hussain" userId="46b98cda-295a-48d7-b453-399bdc7c0d7d" providerId="ADAL" clId="{BAB5273F-817B-4BC4-A31A-C6FAA47475C8}" dt="2022-01-21T06:22:33.370" v="8" actId="20577"/>
          <ac:spMkLst>
            <pc:docMk/>
            <pc:sldMk cId="977274367" sldId="256"/>
            <ac:spMk id="3" creationId="{3BF5BA31-765E-4658-93D7-D508FF1B9E5A}"/>
          </ac:spMkLst>
        </pc:spChg>
      </pc:sldChg>
      <pc:sldChg chg="del">
        <pc:chgData name="Talib Hussain" userId="46b98cda-295a-48d7-b453-399bdc7c0d7d" providerId="ADAL" clId="{BAB5273F-817B-4BC4-A31A-C6FAA47475C8}" dt="2022-01-21T06:28:41.671" v="249" actId="47"/>
        <pc:sldMkLst>
          <pc:docMk/>
          <pc:sldMk cId="2853209073" sldId="259"/>
        </pc:sldMkLst>
      </pc:sldChg>
      <pc:sldChg chg="del">
        <pc:chgData name="Talib Hussain" userId="46b98cda-295a-48d7-b453-399bdc7c0d7d" providerId="ADAL" clId="{BAB5273F-817B-4BC4-A31A-C6FAA47475C8}" dt="2022-01-21T06:28:41.671" v="249" actId="47"/>
        <pc:sldMkLst>
          <pc:docMk/>
          <pc:sldMk cId="1358931651" sldId="262"/>
        </pc:sldMkLst>
      </pc:sldChg>
      <pc:sldChg chg="modSp mod">
        <pc:chgData name="Talib Hussain" userId="46b98cda-295a-48d7-b453-399bdc7c0d7d" providerId="ADAL" clId="{BAB5273F-817B-4BC4-A31A-C6FAA47475C8}" dt="2022-01-21T06:22:45.464" v="11" actId="6549"/>
        <pc:sldMkLst>
          <pc:docMk/>
          <pc:sldMk cId="550476389" sldId="263"/>
        </pc:sldMkLst>
        <pc:spChg chg="mod">
          <ac:chgData name="Talib Hussain" userId="46b98cda-295a-48d7-b453-399bdc7c0d7d" providerId="ADAL" clId="{BAB5273F-817B-4BC4-A31A-C6FAA47475C8}" dt="2022-01-21T06:22:45.464" v="11" actId="6549"/>
          <ac:spMkLst>
            <pc:docMk/>
            <pc:sldMk cId="550476389" sldId="263"/>
            <ac:spMk id="3" creationId="{EBEA3CCB-0598-49BE-B557-02090E384B57}"/>
          </ac:spMkLst>
        </pc:spChg>
      </pc:sldChg>
      <pc:sldChg chg="del">
        <pc:chgData name="Talib Hussain" userId="46b98cda-295a-48d7-b453-399bdc7c0d7d" providerId="ADAL" clId="{BAB5273F-817B-4BC4-A31A-C6FAA47475C8}" dt="2022-01-21T06:28:41.671" v="249" actId="47"/>
        <pc:sldMkLst>
          <pc:docMk/>
          <pc:sldMk cId="3441715699" sldId="490"/>
        </pc:sldMkLst>
      </pc:sldChg>
      <pc:sldChg chg="del">
        <pc:chgData name="Talib Hussain" userId="46b98cda-295a-48d7-b453-399bdc7c0d7d" providerId="ADAL" clId="{BAB5273F-817B-4BC4-A31A-C6FAA47475C8}" dt="2022-01-21T06:28:41.671" v="249" actId="47"/>
        <pc:sldMkLst>
          <pc:docMk/>
          <pc:sldMk cId="2447296459" sldId="491"/>
        </pc:sldMkLst>
      </pc:sldChg>
      <pc:sldChg chg="del">
        <pc:chgData name="Talib Hussain" userId="46b98cda-295a-48d7-b453-399bdc7c0d7d" providerId="ADAL" clId="{BAB5273F-817B-4BC4-A31A-C6FAA47475C8}" dt="2022-01-21T06:28:41.671" v="249" actId="47"/>
        <pc:sldMkLst>
          <pc:docMk/>
          <pc:sldMk cId="791318634" sldId="492"/>
        </pc:sldMkLst>
      </pc:sldChg>
      <pc:sldChg chg="del">
        <pc:chgData name="Talib Hussain" userId="46b98cda-295a-48d7-b453-399bdc7c0d7d" providerId="ADAL" clId="{BAB5273F-817B-4BC4-A31A-C6FAA47475C8}" dt="2022-01-21T06:28:41.671" v="249" actId="47"/>
        <pc:sldMkLst>
          <pc:docMk/>
          <pc:sldMk cId="944259972" sldId="493"/>
        </pc:sldMkLst>
      </pc:sldChg>
      <pc:sldChg chg="del">
        <pc:chgData name="Talib Hussain" userId="46b98cda-295a-48d7-b453-399bdc7c0d7d" providerId="ADAL" clId="{BAB5273F-817B-4BC4-A31A-C6FAA47475C8}" dt="2022-01-21T06:28:41.671" v="249" actId="47"/>
        <pc:sldMkLst>
          <pc:docMk/>
          <pc:sldMk cId="313426768" sldId="494"/>
        </pc:sldMkLst>
      </pc:sldChg>
      <pc:sldChg chg="del">
        <pc:chgData name="Talib Hussain" userId="46b98cda-295a-48d7-b453-399bdc7c0d7d" providerId="ADAL" clId="{BAB5273F-817B-4BC4-A31A-C6FAA47475C8}" dt="2022-01-21T06:28:41.671" v="249" actId="47"/>
        <pc:sldMkLst>
          <pc:docMk/>
          <pc:sldMk cId="2308416644" sldId="495"/>
        </pc:sldMkLst>
      </pc:sldChg>
      <pc:sldChg chg="del">
        <pc:chgData name="Talib Hussain" userId="46b98cda-295a-48d7-b453-399bdc7c0d7d" providerId="ADAL" clId="{BAB5273F-817B-4BC4-A31A-C6FAA47475C8}" dt="2022-01-21T06:28:41.671" v="249" actId="47"/>
        <pc:sldMkLst>
          <pc:docMk/>
          <pc:sldMk cId="1614753055" sldId="496"/>
        </pc:sldMkLst>
      </pc:sldChg>
      <pc:sldChg chg="del">
        <pc:chgData name="Talib Hussain" userId="46b98cda-295a-48d7-b453-399bdc7c0d7d" providerId="ADAL" clId="{BAB5273F-817B-4BC4-A31A-C6FAA47475C8}" dt="2022-01-21T06:28:41.671" v="249" actId="47"/>
        <pc:sldMkLst>
          <pc:docMk/>
          <pc:sldMk cId="2742862894" sldId="497"/>
        </pc:sldMkLst>
      </pc:sldChg>
      <pc:sldChg chg="del">
        <pc:chgData name="Talib Hussain" userId="46b98cda-295a-48d7-b453-399bdc7c0d7d" providerId="ADAL" clId="{BAB5273F-817B-4BC4-A31A-C6FAA47475C8}" dt="2022-01-21T06:28:41.671" v="249" actId="47"/>
        <pc:sldMkLst>
          <pc:docMk/>
          <pc:sldMk cId="2855150772" sldId="498"/>
        </pc:sldMkLst>
      </pc:sldChg>
      <pc:sldChg chg="del">
        <pc:chgData name="Talib Hussain" userId="46b98cda-295a-48d7-b453-399bdc7c0d7d" providerId="ADAL" clId="{BAB5273F-817B-4BC4-A31A-C6FAA47475C8}" dt="2022-01-21T06:28:41.671" v="249" actId="47"/>
        <pc:sldMkLst>
          <pc:docMk/>
          <pc:sldMk cId="1095066961" sldId="499"/>
        </pc:sldMkLst>
      </pc:sldChg>
      <pc:sldChg chg="del">
        <pc:chgData name="Talib Hussain" userId="46b98cda-295a-48d7-b453-399bdc7c0d7d" providerId="ADAL" clId="{BAB5273F-817B-4BC4-A31A-C6FAA47475C8}" dt="2022-01-21T06:28:46.937" v="250" actId="47"/>
        <pc:sldMkLst>
          <pc:docMk/>
          <pc:sldMk cId="3495288803" sldId="501"/>
        </pc:sldMkLst>
      </pc:sldChg>
      <pc:sldChg chg="del">
        <pc:chgData name="Talib Hussain" userId="46b98cda-295a-48d7-b453-399bdc7c0d7d" providerId="ADAL" clId="{BAB5273F-817B-4BC4-A31A-C6FAA47475C8}" dt="2022-01-21T06:28:46.937" v="250" actId="47"/>
        <pc:sldMkLst>
          <pc:docMk/>
          <pc:sldMk cId="667799656" sldId="502"/>
        </pc:sldMkLst>
      </pc:sldChg>
      <pc:sldChg chg="del">
        <pc:chgData name="Talib Hussain" userId="46b98cda-295a-48d7-b453-399bdc7c0d7d" providerId="ADAL" clId="{BAB5273F-817B-4BC4-A31A-C6FAA47475C8}" dt="2022-01-21T06:28:46.937" v="250" actId="47"/>
        <pc:sldMkLst>
          <pc:docMk/>
          <pc:sldMk cId="1125938337" sldId="503"/>
        </pc:sldMkLst>
      </pc:sldChg>
      <pc:sldChg chg="del">
        <pc:chgData name="Talib Hussain" userId="46b98cda-295a-48d7-b453-399bdc7c0d7d" providerId="ADAL" clId="{BAB5273F-817B-4BC4-A31A-C6FAA47475C8}" dt="2022-01-21T06:28:46.937" v="250" actId="47"/>
        <pc:sldMkLst>
          <pc:docMk/>
          <pc:sldMk cId="2745712473" sldId="504"/>
        </pc:sldMkLst>
      </pc:sldChg>
      <pc:sldChg chg="del">
        <pc:chgData name="Talib Hussain" userId="46b98cda-295a-48d7-b453-399bdc7c0d7d" providerId="ADAL" clId="{BAB5273F-817B-4BC4-A31A-C6FAA47475C8}" dt="2022-01-21T06:28:46.937" v="250" actId="47"/>
        <pc:sldMkLst>
          <pc:docMk/>
          <pc:sldMk cId="1767684680" sldId="505"/>
        </pc:sldMkLst>
      </pc:sldChg>
      <pc:sldChg chg="addSp delSp modSp new mod ord chgLayout">
        <pc:chgData name="Talib Hussain" userId="46b98cda-295a-48d7-b453-399bdc7c0d7d" providerId="ADAL" clId="{BAB5273F-817B-4BC4-A31A-C6FAA47475C8}" dt="2022-01-21T07:33:48.089" v="2435" actId="2711"/>
        <pc:sldMkLst>
          <pc:docMk/>
          <pc:sldMk cId="37058014" sldId="506"/>
        </pc:sldMkLst>
        <pc:spChg chg="mod ord">
          <ac:chgData name="Talib Hussain" userId="46b98cda-295a-48d7-b453-399bdc7c0d7d" providerId="ADAL" clId="{BAB5273F-817B-4BC4-A31A-C6FAA47475C8}" dt="2022-01-21T07:07:12.192" v="1869" actId="20577"/>
          <ac:spMkLst>
            <pc:docMk/>
            <pc:sldMk cId="37058014" sldId="506"/>
            <ac:spMk id="2" creationId="{DE3E6BFB-5516-43A9-A3ED-E7C8E0F0EDC8}"/>
          </ac:spMkLst>
        </pc:spChg>
        <pc:spChg chg="add del mod ord">
          <ac:chgData name="Talib Hussain" userId="46b98cda-295a-48d7-b453-399bdc7c0d7d" providerId="ADAL" clId="{BAB5273F-817B-4BC4-A31A-C6FAA47475C8}" dt="2022-01-21T07:33:48.089" v="2435" actId="2711"/>
          <ac:spMkLst>
            <pc:docMk/>
            <pc:sldMk cId="37058014" sldId="506"/>
            <ac:spMk id="3" creationId="{C90A1FBE-6D19-4BDE-B4C9-B9D0B5414B53}"/>
          </ac:spMkLst>
        </pc:spChg>
        <pc:spChg chg="add del mod">
          <ac:chgData name="Talib Hussain" userId="46b98cda-295a-48d7-b453-399bdc7c0d7d" providerId="ADAL" clId="{BAB5273F-817B-4BC4-A31A-C6FAA47475C8}" dt="2022-01-21T06:26:19.940" v="20"/>
          <ac:spMkLst>
            <pc:docMk/>
            <pc:sldMk cId="37058014" sldId="506"/>
            <ac:spMk id="4" creationId="{FF9DEA02-9882-4917-8E38-C89221574A4E}"/>
          </ac:spMkLst>
        </pc:spChg>
        <pc:spChg chg="add del mod">
          <ac:chgData name="Talib Hussain" userId="46b98cda-295a-48d7-b453-399bdc7c0d7d" providerId="ADAL" clId="{BAB5273F-817B-4BC4-A31A-C6FAA47475C8}" dt="2022-01-21T06:26:36.329" v="23" actId="6264"/>
          <ac:spMkLst>
            <pc:docMk/>
            <pc:sldMk cId="37058014" sldId="506"/>
            <ac:spMk id="5" creationId="{3AB16B2B-2A54-4502-9FEF-EA860688E5E0}"/>
          </ac:spMkLst>
        </pc:spChg>
        <pc:spChg chg="add del mod">
          <ac:chgData name="Talib Hussain" userId="46b98cda-295a-48d7-b453-399bdc7c0d7d" providerId="ADAL" clId="{BAB5273F-817B-4BC4-A31A-C6FAA47475C8}" dt="2022-01-21T06:26:36.329" v="23" actId="6264"/>
          <ac:spMkLst>
            <pc:docMk/>
            <pc:sldMk cId="37058014" sldId="506"/>
            <ac:spMk id="6" creationId="{0364498A-0504-4AB1-B349-5B4511CC9D7C}"/>
          </ac:spMkLst>
        </pc:spChg>
      </pc:sldChg>
      <pc:sldChg chg="addSp delSp modSp new mod ord chgLayout">
        <pc:chgData name="Talib Hussain" userId="46b98cda-295a-48d7-b453-399bdc7c0d7d" providerId="ADAL" clId="{BAB5273F-817B-4BC4-A31A-C6FAA47475C8}" dt="2022-01-21T07:07:21.900" v="1871"/>
        <pc:sldMkLst>
          <pc:docMk/>
          <pc:sldMk cId="1483335579" sldId="507"/>
        </pc:sldMkLst>
        <pc:spChg chg="mod ord">
          <ac:chgData name="Talib Hussain" userId="46b98cda-295a-48d7-b453-399bdc7c0d7d" providerId="ADAL" clId="{BAB5273F-817B-4BC4-A31A-C6FAA47475C8}" dt="2022-01-21T06:29:39.753" v="282" actId="6264"/>
          <ac:spMkLst>
            <pc:docMk/>
            <pc:sldMk cId="1483335579" sldId="507"/>
            <ac:spMk id="2" creationId="{7ECBDFFB-20FC-4C38-A435-00FBF795C960}"/>
          </ac:spMkLst>
        </pc:spChg>
        <pc:spChg chg="mod ord">
          <ac:chgData name="Talib Hussain" userId="46b98cda-295a-48d7-b453-399bdc7c0d7d" providerId="ADAL" clId="{BAB5273F-817B-4BC4-A31A-C6FAA47475C8}" dt="2022-01-21T06:29:46.035" v="286" actId="20577"/>
          <ac:spMkLst>
            <pc:docMk/>
            <pc:sldMk cId="1483335579" sldId="507"/>
            <ac:spMk id="3" creationId="{B29F1958-13D0-4B4B-B4DD-8AE836C9EE06}"/>
          </ac:spMkLst>
        </pc:spChg>
        <pc:spChg chg="add del mod">
          <ac:chgData name="Talib Hussain" userId="46b98cda-295a-48d7-b453-399bdc7c0d7d" providerId="ADAL" clId="{BAB5273F-817B-4BC4-A31A-C6FAA47475C8}" dt="2022-01-21T06:29:39.753" v="282" actId="6264"/>
          <ac:spMkLst>
            <pc:docMk/>
            <pc:sldMk cId="1483335579" sldId="507"/>
            <ac:spMk id="4" creationId="{D6FDF264-F0AA-4253-8875-C5A861B39F7D}"/>
          </ac:spMkLst>
        </pc:spChg>
        <pc:spChg chg="add del mod">
          <ac:chgData name="Talib Hussain" userId="46b98cda-295a-48d7-b453-399bdc7c0d7d" providerId="ADAL" clId="{BAB5273F-817B-4BC4-A31A-C6FAA47475C8}" dt="2022-01-21T06:29:39.753" v="282" actId="6264"/>
          <ac:spMkLst>
            <pc:docMk/>
            <pc:sldMk cId="1483335579" sldId="507"/>
            <ac:spMk id="5" creationId="{33969A36-156F-4ECD-BA59-8A0BD8957D4E}"/>
          </ac:spMkLst>
        </pc:spChg>
      </pc:sldChg>
      <pc:sldChg chg="addSp delSp modSp new mod">
        <pc:chgData name="Talib Hussain" userId="46b98cda-295a-48d7-b453-399bdc7c0d7d" providerId="ADAL" clId="{BAB5273F-817B-4BC4-A31A-C6FAA47475C8}" dt="2022-01-21T06:35:13.812" v="482" actId="2711"/>
        <pc:sldMkLst>
          <pc:docMk/>
          <pc:sldMk cId="4225914844" sldId="508"/>
        </pc:sldMkLst>
        <pc:spChg chg="mod">
          <ac:chgData name="Talib Hussain" userId="46b98cda-295a-48d7-b453-399bdc7c0d7d" providerId="ADAL" clId="{BAB5273F-817B-4BC4-A31A-C6FAA47475C8}" dt="2022-01-21T06:30:54.199" v="299" actId="20577"/>
          <ac:spMkLst>
            <pc:docMk/>
            <pc:sldMk cId="4225914844" sldId="508"/>
            <ac:spMk id="2" creationId="{ED2BFD16-EBF6-40F9-8359-A5A0B5119283}"/>
          </ac:spMkLst>
        </pc:spChg>
        <pc:spChg chg="mod">
          <ac:chgData name="Talib Hussain" userId="46b98cda-295a-48d7-b453-399bdc7c0d7d" providerId="ADAL" clId="{BAB5273F-817B-4BC4-A31A-C6FAA47475C8}" dt="2022-01-21T06:35:13.812" v="482" actId="2711"/>
          <ac:spMkLst>
            <pc:docMk/>
            <pc:sldMk cId="4225914844" sldId="508"/>
            <ac:spMk id="3" creationId="{43BA2A9D-024B-4472-933D-34228824D1CC}"/>
          </ac:spMkLst>
        </pc:spChg>
        <pc:spChg chg="add del">
          <ac:chgData name="Talib Hussain" userId="46b98cda-295a-48d7-b453-399bdc7c0d7d" providerId="ADAL" clId="{BAB5273F-817B-4BC4-A31A-C6FAA47475C8}" dt="2022-01-21T06:32:18.094" v="370"/>
          <ac:spMkLst>
            <pc:docMk/>
            <pc:sldMk cId="4225914844" sldId="508"/>
            <ac:spMk id="4" creationId="{909B7A8E-4430-4961-9BBA-010464E76AF4}"/>
          </ac:spMkLst>
        </pc:spChg>
        <pc:spChg chg="add del">
          <ac:chgData name="Talib Hussain" userId="46b98cda-295a-48d7-b453-399bdc7c0d7d" providerId="ADAL" clId="{BAB5273F-817B-4BC4-A31A-C6FAA47475C8}" dt="2022-01-21T06:33:22.373" v="378"/>
          <ac:spMkLst>
            <pc:docMk/>
            <pc:sldMk cId="4225914844" sldId="508"/>
            <ac:spMk id="5" creationId="{B5B49BD6-B598-4E0E-91E2-C417BB0BF343}"/>
          </ac:spMkLst>
        </pc:spChg>
        <pc:spChg chg="add del">
          <ac:chgData name="Talib Hussain" userId="46b98cda-295a-48d7-b453-399bdc7c0d7d" providerId="ADAL" clId="{BAB5273F-817B-4BC4-A31A-C6FAA47475C8}" dt="2022-01-21T06:34:58.860" v="477"/>
          <ac:spMkLst>
            <pc:docMk/>
            <pc:sldMk cId="4225914844" sldId="508"/>
            <ac:spMk id="6" creationId="{B9153E3D-30E8-4366-9D65-3E6DFABC9D7C}"/>
          </ac:spMkLst>
        </pc:spChg>
      </pc:sldChg>
      <pc:sldChg chg="addSp delSp modSp new mod">
        <pc:chgData name="Talib Hussain" userId="46b98cda-295a-48d7-b453-399bdc7c0d7d" providerId="ADAL" clId="{BAB5273F-817B-4BC4-A31A-C6FAA47475C8}" dt="2022-01-21T07:06:41.541" v="1852" actId="20577"/>
        <pc:sldMkLst>
          <pc:docMk/>
          <pc:sldMk cId="2851534322" sldId="509"/>
        </pc:sldMkLst>
        <pc:spChg chg="mod">
          <ac:chgData name="Talib Hussain" userId="46b98cda-295a-48d7-b453-399bdc7c0d7d" providerId="ADAL" clId="{BAB5273F-817B-4BC4-A31A-C6FAA47475C8}" dt="2022-01-21T06:41:28.741" v="631" actId="20577"/>
          <ac:spMkLst>
            <pc:docMk/>
            <pc:sldMk cId="2851534322" sldId="509"/>
            <ac:spMk id="2" creationId="{54848EAD-6778-4DD7-AA6D-25A715095A30}"/>
          </ac:spMkLst>
        </pc:spChg>
        <pc:spChg chg="add del mod">
          <ac:chgData name="Talib Hussain" userId="46b98cda-295a-48d7-b453-399bdc7c0d7d" providerId="ADAL" clId="{BAB5273F-817B-4BC4-A31A-C6FAA47475C8}" dt="2022-01-21T07:06:41.541" v="1852" actId="20577"/>
          <ac:spMkLst>
            <pc:docMk/>
            <pc:sldMk cId="2851534322" sldId="509"/>
            <ac:spMk id="3" creationId="{C0630015-C373-46FD-AB2A-AC776D633377}"/>
          </ac:spMkLst>
        </pc:spChg>
        <pc:spChg chg="add del mod">
          <ac:chgData name="Talib Hussain" userId="46b98cda-295a-48d7-b453-399bdc7c0d7d" providerId="ADAL" clId="{BAB5273F-817B-4BC4-A31A-C6FAA47475C8}" dt="2022-01-21T06:36:05.813" v="511"/>
          <ac:spMkLst>
            <pc:docMk/>
            <pc:sldMk cId="2851534322" sldId="509"/>
            <ac:spMk id="4" creationId="{C3E6B910-58AC-4155-8948-E13E7E675120}"/>
          </ac:spMkLst>
        </pc:spChg>
        <pc:spChg chg="add del">
          <ac:chgData name="Talib Hussain" userId="46b98cda-295a-48d7-b453-399bdc7c0d7d" providerId="ADAL" clId="{BAB5273F-817B-4BC4-A31A-C6FAA47475C8}" dt="2022-01-21T06:40:59.529" v="611"/>
          <ac:spMkLst>
            <pc:docMk/>
            <pc:sldMk cId="2851534322" sldId="509"/>
            <ac:spMk id="5" creationId="{16A1A4B2-358D-411D-B7F9-60E42B662D23}"/>
          </ac:spMkLst>
        </pc:spChg>
        <pc:spChg chg="add del">
          <ac:chgData name="Talib Hussain" userId="46b98cda-295a-48d7-b453-399bdc7c0d7d" providerId="ADAL" clId="{BAB5273F-817B-4BC4-A31A-C6FAA47475C8}" dt="2022-01-21T06:41:48.883" v="634"/>
          <ac:spMkLst>
            <pc:docMk/>
            <pc:sldMk cId="2851534322" sldId="509"/>
            <ac:spMk id="6" creationId="{15EE68B6-4624-4CB5-8753-75745D43773C}"/>
          </ac:spMkLst>
        </pc:spChg>
      </pc:sldChg>
      <pc:sldChg chg="addSp delSp modSp new mod">
        <pc:chgData name="Talib Hussain" userId="46b98cda-295a-48d7-b453-399bdc7c0d7d" providerId="ADAL" clId="{BAB5273F-817B-4BC4-A31A-C6FAA47475C8}" dt="2022-01-21T06:57:20.286" v="1419" actId="2711"/>
        <pc:sldMkLst>
          <pc:docMk/>
          <pc:sldMk cId="2123032318" sldId="510"/>
        </pc:sldMkLst>
        <pc:spChg chg="mod">
          <ac:chgData name="Talib Hussain" userId="46b98cda-295a-48d7-b453-399bdc7c0d7d" providerId="ADAL" clId="{BAB5273F-817B-4BC4-A31A-C6FAA47475C8}" dt="2022-01-21T06:49:47.415" v="983" actId="20577"/>
          <ac:spMkLst>
            <pc:docMk/>
            <pc:sldMk cId="2123032318" sldId="510"/>
            <ac:spMk id="2" creationId="{7443DD30-C964-4B51-93B8-BA2AFD9FE641}"/>
          </ac:spMkLst>
        </pc:spChg>
        <pc:spChg chg="mod">
          <ac:chgData name="Talib Hussain" userId="46b98cda-295a-48d7-b453-399bdc7c0d7d" providerId="ADAL" clId="{BAB5273F-817B-4BC4-A31A-C6FAA47475C8}" dt="2022-01-21T06:57:20.286" v="1419" actId="2711"/>
          <ac:spMkLst>
            <pc:docMk/>
            <pc:sldMk cId="2123032318" sldId="510"/>
            <ac:spMk id="3" creationId="{A56F2466-76C3-4BC5-8AE0-2E9134C1B890}"/>
          </ac:spMkLst>
        </pc:spChg>
        <pc:spChg chg="add del">
          <ac:chgData name="Talib Hussain" userId="46b98cda-295a-48d7-b453-399bdc7c0d7d" providerId="ADAL" clId="{BAB5273F-817B-4BC4-A31A-C6FAA47475C8}" dt="2022-01-21T06:50:01.967" v="990"/>
          <ac:spMkLst>
            <pc:docMk/>
            <pc:sldMk cId="2123032318" sldId="510"/>
            <ac:spMk id="4" creationId="{E0F46A96-AA01-44DF-9B78-DF5BBB894667}"/>
          </ac:spMkLst>
        </pc:spChg>
      </pc:sldChg>
      <pc:sldChg chg="addSp delSp modSp new mod chgLayout">
        <pc:chgData name="Talib Hussain" userId="46b98cda-295a-48d7-b453-399bdc7c0d7d" providerId="ADAL" clId="{BAB5273F-817B-4BC4-A31A-C6FAA47475C8}" dt="2022-01-21T07:54:19.147" v="3299" actId="6549"/>
        <pc:sldMkLst>
          <pc:docMk/>
          <pc:sldMk cId="1165170752" sldId="511"/>
        </pc:sldMkLst>
        <pc:spChg chg="mod ord">
          <ac:chgData name="Talib Hussain" userId="46b98cda-295a-48d7-b453-399bdc7c0d7d" providerId="ADAL" clId="{BAB5273F-817B-4BC4-A31A-C6FAA47475C8}" dt="2022-01-21T07:54:19.147" v="3299" actId="6549"/>
          <ac:spMkLst>
            <pc:docMk/>
            <pc:sldMk cId="1165170752" sldId="511"/>
            <ac:spMk id="2" creationId="{71563898-7CC1-4476-AFEB-685C939DB9E2}"/>
          </ac:spMkLst>
        </pc:spChg>
        <pc:spChg chg="mod ord">
          <ac:chgData name="Talib Hussain" userId="46b98cda-295a-48d7-b453-399bdc7c0d7d" providerId="ADAL" clId="{BAB5273F-817B-4BC4-A31A-C6FAA47475C8}" dt="2022-01-21T07:25:08.376" v="2114" actId="2711"/>
          <ac:spMkLst>
            <pc:docMk/>
            <pc:sldMk cId="1165170752" sldId="511"/>
            <ac:spMk id="3" creationId="{2AF1B6BC-93E5-4075-B725-20A9D4E74FF5}"/>
          </ac:spMkLst>
        </pc:spChg>
        <pc:spChg chg="add del">
          <ac:chgData name="Talib Hussain" userId="46b98cda-295a-48d7-b453-399bdc7c0d7d" providerId="ADAL" clId="{BAB5273F-817B-4BC4-A31A-C6FAA47475C8}" dt="2022-01-21T06:58:25.183" v="1447"/>
          <ac:spMkLst>
            <pc:docMk/>
            <pc:sldMk cId="1165170752" sldId="511"/>
            <ac:spMk id="4" creationId="{B1BE11B5-9E48-4A60-A3B6-DF998C9F4E12}"/>
          </ac:spMkLst>
        </pc:spChg>
        <pc:spChg chg="add del mod">
          <ac:chgData name="Talib Hussain" userId="46b98cda-295a-48d7-b453-399bdc7c0d7d" providerId="ADAL" clId="{BAB5273F-817B-4BC4-A31A-C6FAA47475C8}" dt="2022-01-21T06:59:48.967" v="1501" actId="6264"/>
          <ac:spMkLst>
            <pc:docMk/>
            <pc:sldMk cId="1165170752" sldId="511"/>
            <ac:spMk id="5" creationId="{623927AC-D81F-429A-ADD3-6A9DF4AE2D6C}"/>
          </ac:spMkLst>
        </pc:spChg>
        <pc:spChg chg="add del mod">
          <ac:chgData name="Talib Hussain" userId="46b98cda-295a-48d7-b453-399bdc7c0d7d" providerId="ADAL" clId="{BAB5273F-817B-4BC4-A31A-C6FAA47475C8}" dt="2022-01-21T06:59:48.967" v="1501" actId="6264"/>
          <ac:spMkLst>
            <pc:docMk/>
            <pc:sldMk cId="1165170752" sldId="511"/>
            <ac:spMk id="6" creationId="{08D567D9-B596-4E30-976C-48C197ECB317}"/>
          </ac:spMkLst>
        </pc:spChg>
      </pc:sldChg>
      <pc:sldChg chg="addSp delSp modSp new mod">
        <pc:chgData name="Talib Hussain" userId="46b98cda-295a-48d7-b453-399bdc7c0d7d" providerId="ADAL" clId="{BAB5273F-817B-4BC4-A31A-C6FAA47475C8}" dt="2022-01-21T07:04:27.112" v="1727" actId="20577"/>
        <pc:sldMkLst>
          <pc:docMk/>
          <pc:sldMk cId="461991349" sldId="512"/>
        </pc:sldMkLst>
        <pc:spChg chg="mod">
          <ac:chgData name="Talib Hussain" userId="46b98cda-295a-48d7-b453-399bdc7c0d7d" providerId="ADAL" clId="{BAB5273F-817B-4BC4-A31A-C6FAA47475C8}" dt="2022-01-21T07:02:32.277" v="1536" actId="20577"/>
          <ac:spMkLst>
            <pc:docMk/>
            <pc:sldMk cId="461991349" sldId="512"/>
            <ac:spMk id="2" creationId="{F2ACCD3F-95B7-4C56-AAAF-0C90A7C05C37}"/>
          </ac:spMkLst>
        </pc:spChg>
        <pc:spChg chg="mod">
          <ac:chgData name="Talib Hussain" userId="46b98cda-295a-48d7-b453-399bdc7c0d7d" providerId="ADAL" clId="{BAB5273F-817B-4BC4-A31A-C6FAA47475C8}" dt="2022-01-21T07:04:27.112" v="1727" actId="20577"/>
          <ac:spMkLst>
            <pc:docMk/>
            <pc:sldMk cId="461991349" sldId="512"/>
            <ac:spMk id="3" creationId="{95F83E01-2FD4-4EA9-8FC8-6A7E02F2A1FC}"/>
          </ac:spMkLst>
        </pc:spChg>
        <pc:spChg chg="add del">
          <ac:chgData name="Talib Hussain" userId="46b98cda-295a-48d7-b453-399bdc7c0d7d" providerId="ADAL" clId="{BAB5273F-817B-4BC4-A31A-C6FAA47475C8}" dt="2022-01-21T07:03:29.259" v="1701"/>
          <ac:spMkLst>
            <pc:docMk/>
            <pc:sldMk cId="461991349" sldId="512"/>
            <ac:spMk id="4" creationId="{9D9EA70C-47B1-4CF4-99E9-7708069F9283}"/>
          </ac:spMkLst>
        </pc:spChg>
      </pc:sldChg>
      <pc:sldChg chg="addSp delSp modSp new mod">
        <pc:chgData name="Talib Hussain" userId="46b98cda-295a-48d7-b453-399bdc7c0d7d" providerId="ADAL" clId="{BAB5273F-817B-4BC4-A31A-C6FAA47475C8}" dt="2022-01-21T07:53:10.991" v="3280" actId="27636"/>
        <pc:sldMkLst>
          <pc:docMk/>
          <pc:sldMk cId="1488185174" sldId="513"/>
        </pc:sldMkLst>
        <pc:spChg chg="mod">
          <ac:chgData name="Talib Hussain" userId="46b98cda-295a-48d7-b453-399bdc7c0d7d" providerId="ADAL" clId="{BAB5273F-817B-4BC4-A31A-C6FAA47475C8}" dt="2022-01-21T07:04:50.138" v="1753" actId="20577"/>
          <ac:spMkLst>
            <pc:docMk/>
            <pc:sldMk cId="1488185174" sldId="513"/>
            <ac:spMk id="2" creationId="{C5943FDE-A3C4-4D3E-8D14-0FA48EF7FD98}"/>
          </ac:spMkLst>
        </pc:spChg>
        <pc:spChg chg="mod">
          <ac:chgData name="Talib Hussain" userId="46b98cda-295a-48d7-b453-399bdc7c0d7d" providerId="ADAL" clId="{BAB5273F-817B-4BC4-A31A-C6FAA47475C8}" dt="2022-01-21T07:53:10.991" v="3280" actId="27636"/>
          <ac:spMkLst>
            <pc:docMk/>
            <pc:sldMk cId="1488185174" sldId="513"/>
            <ac:spMk id="3" creationId="{B9DB0D33-DED8-493C-AE04-83F3252FA3FF}"/>
          </ac:spMkLst>
        </pc:spChg>
        <pc:spChg chg="add del">
          <ac:chgData name="Talib Hussain" userId="46b98cda-295a-48d7-b453-399bdc7c0d7d" providerId="ADAL" clId="{BAB5273F-817B-4BC4-A31A-C6FAA47475C8}" dt="2022-01-21T07:05:18.765" v="1821"/>
          <ac:spMkLst>
            <pc:docMk/>
            <pc:sldMk cId="1488185174" sldId="513"/>
            <ac:spMk id="4" creationId="{C818F830-C681-4811-80B9-8F9543DB4F51}"/>
          </ac:spMkLst>
        </pc:spChg>
        <pc:spChg chg="add del">
          <ac:chgData name="Talib Hussain" userId="46b98cda-295a-48d7-b453-399bdc7c0d7d" providerId="ADAL" clId="{BAB5273F-817B-4BC4-A31A-C6FAA47475C8}" dt="2022-01-21T07:05:31.613" v="1827"/>
          <ac:spMkLst>
            <pc:docMk/>
            <pc:sldMk cId="1488185174" sldId="513"/>
            <ac:spMk id="5" creationId="{56A4F2D3-77E7-4285-A543-2BD50CF292B5}"/>
          </ac:spMkLst>
        </pc:spChg>
        <pc:spChg chg="add del">
          <ac:chgData name="Talib Hussain" userId="46b98cda-295a-48d7-b453-399bdc7c0d7d" providerId="ADAL" clId="{BAB5273F-817B-4BC4-A31A-C6FAA47475C8}" dt="2022-01-21T07:08:08.354" v="1876"/>
          <ac:spMkLst>
            <pc:docMk/>
            <pc:sldMk cId="1488185174" sldId="513"/>
            <ac:spMk id="6" creationId="{B5B89AE3-5FD9-44B1-A48E-778DB2C5E1EA}"/>
          </ac:spMkLst>
        </pc:spChg>
      </pc:sldChg>
      <pc:sldChg chg="modSp new mod">
        <pc:chgData name="Talib Hussain" userId="46b98cda-295a-48d7-b453-399bdc7c0d7d" providerId="ADAL" clId="{BAB5273F-817B-4BC4-A31A-C6FAA47475C8}" dt="2022-01-21T07:35:43.577" v="2465" actId="20577"/>
        <pc:sldMkLst>
          <pc:docMk/>
          <pc:sldMk cId="1456419558" sldId="514"/>
        </pc:sldMkLst>
        <pc:spChg chg="mod">
          <ac:chgData name="Talib Hussain" userId="46b98cda-295a-48d7-b453-399bdc7c0d7d" providerId="ADAL" clId="{BAB5273F-817B-4BC4-A31A-C6FAA47475C8}" dt="2022-01-21T07:35:16.599" v="2456" actId="20577"/>
          <ac:spMkLst>
            <pc:docMk/>
            <pc:sldMk cId="1456419558" sldId="514"/>
            <ac:spMk id="2" creationId="{63CD8ED3-8490-4D2E-A97C-9DFA17EE10F5}"/>
          </ac:spMkLst>
        </pc:spChg>
        <pc:spChg chg="mod">
          <ac:chgData name="Talib Hussain" userId="46b98cda-295a-48d7-b453-399bdc7c0d7d" providerId="ADAL" clId="{BAB5273F-817B-4BC4-A31A-C6FAA47475C8}" dt="2022-01-21T07:35:43.577" v="2465" actId="20577"/>
          <ac:spMkLst>
            <pc:docMk/>
            <pc:sldMk cId="1456419558" sldId="514"/>
            <ac:spMk id="3" creationId="{A74894A4-FB86-4AD7-ABEF-E7BF76F93E04}"/>
          </ac:spMkLst>
        </pc:spChg>
      </pc:sldChg>
      <pc:sldChg chg="addSp delSp modSp new mod">
        <pc:chgData name="Talib Hussain" userId="46b98cda-295a-48d7-b453-399bdc7c0d7d" providerId="ADAL" clId="{BAB5273F-817B-4BC4-A31A-C6FAA47475C8}" dt="2022-01-21T07:38:22.559" v="2521"/>
        <pc:sldMkLst>
          <pc:docMk/>
          <pc:sldMk cId="4191134529" sldId="515"/>
        </pc:sldMkLst>
        <pc:spChg chg="mod">
          <ac:chgData name="Talib Hussain" userId="46b98cda-295a-48d7-b453-399bdc7c0d7d" providerId="ADAL" clId="{BAB5273F-817B-4BC4-A31A-C6FAA47475C8}" dt="2022-01-21T07:38:22.559" v="2521"/>
          <ac:spMkLst>
            <pc:docMk/>
            <pc:sldMk cId="4191134529" sldId="515"/>
            <ac:spMk id="2" creationId="{C022FEC7-6D8F-497A-B9A3-2AE85EEDA36F}"/>
          </ac:spMkLst>
        </pc:spChg>
        <pc:spChg chg="mod">
          <ac:chgData name="Talib Hussain" userId="46b98cda-295a-48d7-b453-399bdc7c0d7d" providerId="ADAL" clId="{BAB5273F-817B-4BC4-A31A-C6FAA47475C8}" dt="2022-01-21T07:38:05.392" v="2520" actId="20577"/>
          <ac:spMkLst>
            <pc:docMk/>
            <pc:sldMk cId="4191134529" sldId="515"/>
            <ac:spMk id="3" creationId="{AC2BA2BD-F378-42F9-98E1-6F1F65CDF6CC}"/>
          </ac:spMkLst>
        </pc:spChg>
        <pc:spChg chg="add del">
          <ac:chgData name="Talib Hussain" userId="46b98cda-295a-48d7-b453-399bdc7c0d7d" providerId="ADAL" clId="{BAB5273F-817B-4BC4-A31A-C6FAA47475C8}" dt="2022-01-21T07:37:12.628" v="2500"/>
          <ac:spMkLst>
            <pc:docMk/>
            <pc:sldMk cId="4191134529" sldId="515"/>
            <ac:spMk id="4" creationId="{63FECC1B-F88C-4563-92D9-90BF3616FBB4}"/>
          </ac:spMkLst>
        </pc:spChg>
      </pc:sldChg>
      <pc:sldChg chg="addSp delSp modSp new mod">
        <pc:chgData name="Talib Hussain" userId="46b98cda-295a-48d7-b453-399bdc7c0d7d" providerId="ADAL" clId="{BAB5273F-817B-4BC4-A31A-C6FAA47475C8}" dt="2022-01-21T07:54:00.180" v="3297" actId="6549"/>
        <pc:sldMkLst>
          <pc:docMk/>
          <pc:sldMk cId="1604480131" sldId="516"/>
        </pc:sldMkLst>
        <pc:spChg chg="mod">
          <ac:chgData name="Talib Hussain" userId="46b98cda-295a-48d7-b453-399bdc7c0d7d" providerId="ADAL" clId="{BAB5273F-817B-4BC4-A31A-C6FAA47475C8}" dt="2022-01-21T07:54:00.180" v="3297" actId="6549"/>
          <ac:spMkLst>
            <pc:docMk/>
            <pc:sldMk cId="1604480131" sldId="516"/>
            <ac:spMk id="2" creationId="{D447447C-9721-4E79-A299-5E5DF45F8550}"/>
          </ac:spMkLst>
        </pc:spChg>
        <pc:spChg chg="add del mod">
          <ac:chgData name="Talib Hussain" userId="46b98cda-295a-48d7-b453-399bdc7c0d7d" providerId="ADAL" clId="{BAB5273F-817B-4BC4-A31A-C6FAA47475C8}" dt="2022-01-21T07:53:48.628" v="3295" actId="20577"/>
          <ac:spMkLst>
            <pc:docMk/>
            <pc:sldMk cId="1604480131" sldId="516"/>
            <ac:spMk id="3" creationId="{913AC460-F778-4ED7-9A96-66D446875DFC}"/>
          </ac:spMkLst>
        </pc:spChg>
        <pc:spChg chg="add del mod">
          <ac:chgData name="Talib Hussain" userId="46b98cda-295a-48d7-b453-399bdc7c0d7d" providerId="ADAL" clId="{BAB5273F-817B-4BC4-A31A-C6FAA47475C8}" dt="2022-01-21T07:39:19.184" v="2559"/>
          <ac:spMkLst>
            <pc:docMk/>
            <pc:sldMk cId="1604480131" sldId="516"/>
            <ac:spMk id="4" creationId="{76AADD1D-7CB7-4E72-ADE1-DB39279D214B}"/>
          </ac:spMkLst>
        </pc:spChg>
      </pc:sldChg>
      <pc:sldChg chg="addSp delSp modSp new mod">
        <pc:chgData name="Talib Hussain" userId="46b98cda-295a-48d7-b453-399bdc7c0d7d" providerId="ADAL" clId="{BAB5273F-817B-4BC4-A31A-C6FAA47475C8}" dt="2022-01-21T07:52:08.729" v="3278" actId="20577"/>
        <pc:sldMkLst>
          <pc:docMk/>
          <pc:sldMk cId="1657194904" sldId="517"/>
        </pc:sldMkLst>
        <pc:spChg chg="mod">
          <ac:chgData name="Talib Hussain" userId="46b98cda-295a-48d7-b453-399bdc7c0d7d" providerId="ADAL" clId="{BAB5273F-817B-4BC4-A31A-C6FAA47475C8}" dt="2022-01-21T07:52:08.729" v="3278" actId="20577"/>
          <ac:spMkLst>
            <pc:docMk/>
            <pc:sldMk cId="1657194904" sldId="517"/>
            <ac:spMk id="2" creationId="{8A405B52-0C20-4B4A-A8AF-72EE0EAFF978}"/>
          </ac:spMkLst>
        </pc:spChg>
        <pc:spChg chg="mod">
          <ac:chgData name="Talib Hussain" userId="46b98cda-295a-48d7-b453-399bdc7c0d7d" providerId="ADAL" clId="{BAB5273F-817B-4BC4-A31A-C6FAA47475C8}" dt="2022-01-21T07:50:57.773" v="3237" actId="20577"/>
          <ac:spMkLst>
            <pc:docMk/>
            <pc:sldMk cId="1657194904" sldId="517"/>
            <ac:spMk id="3" creationId="{1E2CDE07-E92B-4CFD-8597-FF34E446226E}"/>
          </ac:spMkLst>
        </pc:spChg>
        <pc:spChg chg="add del">
          <ac:chgData name="Talib Hussain" userId="46b98cda-295a-48d7-b453-399bdc7c0d7d" providerId="ADAL" clId="{BAB5273F-817B-4BC4-A31A-C6FAA47475C8}" dt="2022-01-21T07:47:16.558" v="3088"/>
          <ac:spMkLst>
            <pc:docMk/>
            <pc:sldMk cId="1657194904" sldId="517"/>
            <ac:spMk id="4" creationId="{9388FF64-4C53-49D8-B821-3640D02F53EE}"/>
          </ac:spMkLst>
        </pc:spChg>
        <pc:spChg chg="add del">
          <ac:chgData name="Talib Hussain" userId="46b98cda-295a-48d7-b453-399bdc7c0d7d" providerId="ADAL" clId="{BAB5273F-817B-4BC4-A31A-C6FAA47475C8}" dt="2022-01-21T07:47:41.026" v="3095"/>
          <ac:spMkLst>
            <pc:docMk/>
            <pc:sldMk cId="1657194904" sldId="517"/>
            <ac:spMk id="5" creationId="{148F59FA-D27A-45D2-913D-423E0916E723}"/>
          </ac:spMkLst>
        </pc:spChg>
      </pc:sldChg>
      <pc:sldChg chg="modSp new mod">
        <pc:chgData name="Talib Hussain" userId="46b98cda-295a-48d7-b453-399bdc7c0d7d" providerId="ADAL" clId="{BAB5273F-817B-4BC4-A31A-C6FAA47475C8}" dt="2022-01-21T07:51:45.519" v="3249" actId="20577"/>
        <pc:sldMkLst>
          <pc:docMk/>
          <pc:sldMk cId="3086499268" sldId="518"/>
        </pc:sldMkLst>
        <pc:spChg chg="mod">
          <ac:chgData name="Talib Hussain" userId="46b98cda-295a-48d7-b453-399bdc7c0d7d" providerId="ADAL" clId="{BAB5273F-817B-4BC4-A31A-C6FAA47475C8}" dt="2022-01-21T07:51:45.519" v="3249" actId="20577"/>
          <ac:spMkLst>
            <pc:docMk/>
            <pc:sldMk cId="3086499268" sldId="518"/>
            <ac:spMk id="2" creationId="{7B7038D6-B3A0-465B-A6A1-CC6B9F66297B}"/>
          </ac:spMkLst>
        </pc:spChg>
        <pc:spChg chg="mod">
          <ac:chgData name="Talib Hussain" userId="46b98cda-295a-48d7-b453-399bdc7c0d7d" providerId="ADAL" clId="{BAB5273F-817B-4BC4-A31A-C6FAA47475C8}" dt="2022-01-21T07:51:39.389" v="3242" actId="20577"/>
          <ac:spMkLst>
            <pc:docMk/>
            <pc:sldMk cId="3086499268" sldId="518"/>
            <ac:spMk id="3" creationId="{216259D3-A8FC-4C1C-86C7-FD401A6B00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2022-01-21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volveincorporation.com/web-developme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hlinkClick r:id="rId3"/>
              </a:rPr>
              <a:t>https://www.evolveincorporation.com/web-development</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0FAD65-5BFE-4F0F-86E7-C7D03F971E04}"/>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FC9E23-3551-47B1-8474-17B362670AB8}"/>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4F564-6D40-4C60-AC7E-B42328BF7BED}"/>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6591E3-0DD4-4274-82CE-B82E64D55BDF}"/>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FD140-5911-41CB-A136-5F664583E1B5}"/>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4A7A408-C247-4B46-A755-A1D0940B5696}"/>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6" name="Footer Placeholder 5">
            <a:extLst>
              <a:ext uri="{FF2B5EF4-FFF2-40B4-BE49-F238E27FC236}">
                <a16:creationId xmlns:a16="http://schemas.microsoft.com/office/drawing/2014/main"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90DEA-72A8-42A1-AFB3-8C2D8C3A0F01}"/>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8" name="Footer Placeholder 7">
            <a:extLst>
              <a:ext uri="{FF2B5EF4-FFF2-40B4-BE49-F238E27FC236}">
                <a16:creationId xmlns:a16="http://schemas.microsoft.com/office/drawing/2014/main"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A47F818-DEB8-4A4D-8C0D-843B8E9F7AAB}"/>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4" name="Footer Placeholder 3">
            <a:extLst>
              <a:ext uri="{FF2B5EF4-FFF2-40B4-BE49-F238E27FC236}">
                <a16:creationId xmlns:a16="http://schemas.microsoft.com/office/drawing/2014/main"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70B8-295C-4B7C-8DA4-82D5DD3AA6CD}"/>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3" name="Footer Placeholder 2">
            <a:extLst>
              <a:ext uri="{FF2B5EF4-FFF2-40B4-BE49-F238E27FC236}">
                <a16:creationId xmlns:a16="http://schemas.microsoft.com/office/drawing/2014/main"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A7DF9-22B0-4C57-BCCE-0DB90EB835A2}"/>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6" name="Footer Placeholder 5">
            <a:extLst>
              <a:ext uri="{FF2B5EF4-FFF2-40B4-BE49-F238E27FC236}">
                <a16:creationId xmlns:a16="http://schemas.microsoft.com/office/drawing/2014/main"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78500-B398-4E4F-B854-720C2B53D030}"/>
              </a:ext>
            </a:extLst>
          </p:cNvPr>
          <p:cNvSpPr>
            <a:spLocks noGrp="1"/>
          </p:cNvSpPr>
          <p:nvPr>
            <p:ph type="dt" sz="half" idx="10"/>
          </p:nvPr>
        </p:nvSpPr>
        <p:spPr/>
        <p:txBody>
          <a:bodyPr/>
          <a:lstStyle/>
          <a:p>
            <a:fld id="{019BAE8E-822E-4C2F-A2DA-2E1E7C06916C}" type="datetimeFigureOut">
              <a:rPr lang="en-CA" smtClean="0"/>
              <a:t>2022-01-21</a:t>
            </a:fld>
            <a:endParaRPr lang="en-CA"/>
          </a:p>
        </p:txBody>
      </p:sp>
      <p:sp>
        <p:nvSpPr>
          <p:cNvPr id="6" name="Footer Placeholder 5">
            <a:extLst>
              <a:ext uri="{FF2B5EF4-FFF2-40B4-BE49-F238E27FC236}">
                <a16:creationId xmlns:a16="http://schemas.microsoft.com/office/drawing/2014/main"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2022-01-21</a:t>
            </a:fld>
            <a:endParaRPr lang="en-CA"/>
          </a:p>
        </p:txBody>
      </p:sp>
      <p:sp>
        <p:nvSpPr>
          <p:cNvPr id="5" name="Footer Placeholder 4">
            <a:extLst>
              <a:ext uri="{FF2B5EF4-FFF2-40B4-BE49-F238E27FC236}">
                <a16:creationId xmlns:a16="http://schemas.microsoft.com/office/drawing/2014/main"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dist/latest-v14.x/docs/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88EC2C-6139-4D64-A2EF-C1DFB1FED64F}"/>
              </a:ext>
            </a:extLst>
          </p:cNvPr>
          <p:cNvSpPr/>
          <p:nvPr/>
        </p:nvSpPr>
        <p:spPr>
          <a:xfrm>
            <a:off x="-1" y="-16292"/>
            <a:ext cx="4449337" cy="6874292"/>
          </a:xfrm>
          <a:prstGeom prst="rect">
            <a:avLst/>
          </a:prstGeom>
          <a:gradFill>
            <a:gsLst>
              <a:gs pos="0">
                <a:srgbClr val="111419">
                  <a:lumMod val="89000"/>
                </a:srgbClr>
              </a:gs>
              <a:gs pos="50000">
                <a:srgbClr val="3F4851">
                  <a:lumMod val="98000"/>
                </a:srgbClr>
              </a:gs>
              <a:gs pos="100000">
                <a:srgbClr val="2B2A30">
                  <a:lumMod val="97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4013043" cy="2151991"/>
          </a:xfrm>
        </p:spPr>
        <p:txBody>
          <a:bodyPr vert="horz" lIns="91440" tIns="45720" rIns="91440" bIns="45720" rtlCol="0" anchor="t">
            <a:noAutofit/>
          </a:bodyPr>
          <a:lstStyle/>
          <a:p>
            <a:pPr algn="l"/>
            <a:r>
              <a:rPr lang="en-US" sz="2800" b="1" dirty="0">
                <a:solidFill>
                  <a:schemeClr val="bg1"/>
                </a:solidFill>
              </a:rPr>
              <a:t>420-4W6-AB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Week 1: Exercise 0.3 (Node Modules)</a:t>
            </a:r>
            <a:endParaRPr lang="en-CA" sz="2800" b="1" dirty="0">
              <a:solidFill>
                <a:schemeClr val="bg1"/>
              </a:solidFill>
            </a:endParaRPr>
          </a:p>
        </p:txBody>
      </p:sp>
      <p:pic>
        <p:nvPicPr>
          <p:cNvPr id="14" name="Picture 13">
            <a:extLst>
              <a:ext uri="{FF2B5EF4-FFF2-40B4-BE49-F238E27FC236}">
                <a16:creationId xmlns:a16="http://schemas.microsoft.com/office/drawing/2014/main" id="{51A95C5F-8976-4676-92BA-8E90780F6F39}"/>
              </a:ext>
            </a:extLst>
          </p:cNvPr>
          <p:cNvPicPr>
            <a:picLocks noChangeAspect="1"/>
          </p:cNvPicPr>
          <p:nvPr/>
        </p:nvPicPr>
        <p:blipFill>
          <a:blip r:embed="rId3"/>
          <a:stretch>
            <a:fillRect/>
          </a:stretch>
        </p:blipFill>
        <p:spPr>
          <a:xfrm>
            <a:off x="4334434" y="-16292"/>
            <a:ext cx="7857566" cy="6874292"/>
          </a:xfrm>
          <a:prstGeom prst="rect">
            <a:avLst/>
          </a:prstGeom>
        </p:spPr>
      </p:pic>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Web Programming II</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3FDE-A3C4-4D3E-8D14-0FA48EF7FD98}"/>
              </a:ext>
            </a:extLst>
          </p:cNvPr>
          <p:cNvSpPr>
            <a:spLocks noGrp="1"/>
          </p:cNvSpPr>
          <p:nvPr>
            <p:ph type="title"/>
          </p:nvPr>
        </p:nvSpPr>
        <p:spPr/>
        <p:txBody>
          <a:bodyPr/>
          <a:lstStyle/>
          <a:p>
            <a:r>
              <a:rPr lang="en-US" dirty="0"/>
              <a:t>Let’s use our new module</a:t>
            </a:r>
            <a:endParaRPr lang="en-CA" dirty="0"/>
          </a:p>
        </p:txBody>
      </p:sp>
      <p:sp>
        <p:nvSpPr>
          <p:cNvPr id="3" name="Content Placeholder 2">
            <a:extLst>
              <a:ext uri="{FF2B5EF4-FFF2-40B4-BE49-F238E27FC236}">
                <a16:creationId xmlns:a16="http://schemas.microsoft.com/office/drawing/2014/main" id="{B9DB0D33-DED8-493C-AE04-83F3252FA3FF}"/>
              </a:ext>
            </a:extLst>
          </p:cNvPr>
          <p:cNvSpPr>
            <a:spLocks noGrp="1"/>
          </p:cNvSpPr>
          <p:nvPr>
            <p:ph idx="1"/>
          </p:nvPr>
        </p:nvSpPr>
        <p:spPr>
          <a:xfrm>
            <a:off x="838200" y="1825624"/>
            <a:ext cx="10515600" cy="4950079"/>
          </a:xfrm>
        </p:spPr>
        <p:txBody>
          <a:bodyPr>
            <a:normAutofit fontScale="62500" lnSpcReduction="20000"/>
          </a:bodyPr>
          <a:lstStyle/>
          <a:p>
            <a:r>
              <a:rPr lang="en-US" dirty="0"/>
              <a:t>Back in server.js, at the top add a line to require our module.</a:t>
            </a:r>
          </a:p>
          <a:p>
            <a:pPr lvl="2"/>
            <a:r>
              <a:rPr lang="en-CA" sz="2400" dirty="0">
                <a:latin typeface="Courier New" panose="02070309020205020404" pitchFamily="49" charset="0"/>
                <a:cs typeface="Courier New" panose="02070309020205020404" pitchFamily="49" charset="0"/>
              </a:rPr>
              <a:t>const utils = require('./utilities');</a:t>
            </a:r>
          </a:p>
          <a:p>
            <a:r>
              <a:rPr lang="en-US" dirty="0"/>
              <a:t>Note that we need the </a:t>
            </a:r>
            <a:r>
              <a:rPr lang="en-US" dirty="0">
                <a:latin typeface="Courier New" panose="02070309020205020404" pitchFamily="49" charset="0"/>
                <a:cs typeface="Courier New" panose="02070309020205020404" pitchFamily="49" charset="0"/>
              </a:rPr>
              <a:t>./</a:t>
            </a:r>
            <a:r>
              <a:rPr lang="en-US" dirty="0"/>
              <a:t> at the beginning since this is a user-defined module and not a core module.</a:t>
            </a:r>
          </a:p>
          <a:p>
            <a:r>
              <a:rPr lang="en-US" dirty="0"/>
              <a:t>We don't have to specify the .</a:t>
            </a:r>
            <a:r>
              <a:rPr lang="en-US" dirty="0" err="1"/>
              <a:t>js</a:t>
            </a:r>
            <a:r>
              <a:rPr lang="en-US" dirty="0"/>
              <a:t> file extension because Node knows to automatically add it when it parses this line during execution.</a:t>
            </a:r>
          </a:p>
          <a:p>
            <a:r>
              <a:rPr lang="en-US" dirty="0"/>
              <a:t>In </a:t>
            </a:r>
            <a:r>
              <a:rPr lang="en-US" dirty="0" err="1">
                <a:latin typeface="Courier New" panose="02070309020205020404" pitchFamily="49" charset="0"/>
                <a:cs typeface="Courier New" panose="02070309020205020404" pitchFamily="49" charset="0"/>
              </a:rPr>
              <a:t>server.js</a:t>
            </a:r>
            <a:r>
              <a:rPr lang="en-US" dirty="0" err="1"/>
              <a:t>’s</a:t>
            </a:r>
            <a:r>
              <a:rPr lang="en-US" dirty="0"/>
              <a:t> create a function called </a:t>
            </a:r>
            <a:r>
              <a:rPr lang="en-US" dirty="0" err="1">
                <a:latin typeface="Courier New" panose="02070309020205020404" pitchFamily="49" charset="0"/>
                <a:cs typeface="Courier New" panose="02070309020205020404" pitchFamily="49" charset="0"/>
              </a:rPr>
              <a:t>useUtils</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and call it </a:t>
            </a: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createServer</a:t>
            </a:r>
            <a:r>
              <a:rPr lang="en-US"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In </a:t>
            </a:r>
            <a:r>
              <a:rPr lang="en-US" dirty="0" err="1">
                <a:latin typeface="Courier New" panose="02070309020205020404" pitchFamily="49" charset="0"/>
                <a:cs typeface="Courier New" panose="02070309020205020404" pitchFamily="49" charset="0"/>
              </a:rPr>
              <a:t>useUtils</a:t>
            </a:r>
            <a:r>
              <a:rPr lang="en-US" dirty="0">
                <a:latin typeface="Courier New" panose="02070309020205020404" pitchFamily="49" charset="0"/>
                <a:cs typeface="Courier New" panose="02070309020205020404" pitchFamily="49" charset="0"/>
              </a:rPr>
              <a:t>()</a:t>
            </a:r>
            <a:r>
              <a:rPr lang="en-US" dirty="0"/>
              <a:t>, declare a variable called </a:t>
            </a:r>
            <a:r>
              <a:rPr lang="en-US" dirty="0" err="1">
                <a:latin typeface="Courier New" panose="02070309020205020404" pitchFamily="49" charset="0"/>
                <a:cs typeface="Courier New" panose="02070309020205020404" pitchFamily="49" charset="0"/>
              </a:rPr>
              <a:t>pokemonData</a:t>
            </a:r>
            <a:r>
              <a:rPr lang="en-US" dirty="0"/>
              <a:t> and initialize it to the return value of calling </a:t>
            </a:r>
            <a:r>
              <a:rPr lang="en-US" dirty="0" err="1">
                <a:latin typeface="Courier New" panose="02070309020205020404" pitchFamily="49" charset="0"/>
                <a:cs typeface="Courier New" panose="02070309020205020404" pitchFamily="49" charset="0"/>
              </a:rPr>
              <a:t>utils.readFromJsonFile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pokemon.json</a:t>
            </a:r>
            <a:r>
              <a:rPr lang="en-US" dirty="0">
                <a:latin typeface="Courier New" panose="02070309020205020404" pitchFamily="49" charset="0"/>
                <a:cs typeface="Courier New" panose="02070309020205020404" pitchFamily="49" charset="0"/>
              </a:rPr>
              <a:t>').</a:t>
            </a:r>
          </a:p>
          <a:p>
            <a:r>
              <a:rPr lang="en-US" dirty="0"/>
              <a:t>At this point in the program, we should have successfully read the file and now have an array of objects to work with. Test that everything is working so far by calling </a:t>
            </a:r>
            <a:r>
              <a:rPr lang="en-US" dirty="0">
                <a:latin typeface="Courier New" panose="02070309020205020404" pitchFamily="49" charset="0"/>
                <a:cs typeface="Courier New" panose="02070309020205020404" pitchFamily="49" charset="0"/>
              </a:rPr>
              <a:t>console.log(</a:t>
            </a:r>
            <a:r>
              <a:rPr lang="en-US" dirty="0" err="1">
                <a:latin typeface="Courier New" panose="02070309020205020404" pitchFamily="49" charset="0"/>
                <a:cs typeface="Courier New" panose="02070309020205020404" pitchFamily="49" charset="0"/>
              </a:rPr>
              <a:t>pokemonData</a:t>
            </a:r>
            <a:r>
              <a:rPr lang="en-US" dirty="0">
                <a:latin typeface="Courier New" panose="02070309020205020404" pitchFamily="49" charset="0"/>
                <a:cs typeface="Courier New" panose="02070309020205020404" pitchFamily="49" charset="0"/>
              </a:rPr>
              <a:t>) </a:t>
            </a:r>
            <a:r>
              <a:rPr lang="en-US" dirty="0"/>
              <a:t>and verify that it is indeed an array of 3 objects, each with a name property and a nickname property.</a:t>
            </a:r>
          </a:p>
          <a:p>
            <a:r>
              <a:rPr lang="en-US" dirty="0"/>
              <a:t>Once that is good to go, access the first object of the array and change the nickname property to a name of your choosing.</a:t>
            </a:r>
          </a:p>
          <a:p>
            <a:r>
              <a:rPr lang="en-US" dirty="0"/>
              <a:t>Call </a:t>
            </a:r>
            <a:r>
              <a:rPr lang="en-US" dirty="0" err="1">
                <a:latin typeface="Courier New" panose="02070309020205020404" pitchFamily="49" charset="0"/>
                <a:cs typeface="Courier New" panose="02070309020205020404" pitchFamily="49" charset="0"/>
              </a:rPr>
              <a:t>utils.writeToJsonFile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pokemon.json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pokemonData</a:t>
            </a:r>
            <a:r>
              <a:rPr lang="en-US" dirty="0">
                <a:latin typeface="Courier New" panose="02070309020205020404" pitchFamily="49" charset="0"/>
                <a:cs typeface="Courier New" panose="02070309020205020404" pitchFamily="49" charset="0"/>
              </a:rPr>
              <a:t>)</a:t>
            </a:r>
            <a:r>
              <a:rPr lang="en-US" dirty="0"/>
              <a:t>.</a:t>
            </a:r>
          </a:p>
          <a:p>
            <a:r>
              <a:rPr lang="en-US" dirty="0"/>
              <a:t>Run the program and open </a:t>
            </a:r>
            <a:r>
              <a:rPr lang="en-US" dirty="0" err="1">
                <a:latin typeface="Courier New" panose="02070309020205020404" pitchFamily="49" charset="0"/>
                <a:cs typeface="Courier New" panose="02070309020205020404" pitchFamily="49" charset="0"/>
              </a:rPr>
              <a:t>pokemon.json</a:t>
            </a:r>
            <a:r>
              <a:rPr lang="en-US" dirty="0"/>
              <a:t>. You should see that the nickname has been changed to the one you specified.</a:t>
            </a:r>
          </a:p>
          <a:p>
            <a:r>
              <a:rPr lang="en-US" dirty="0"/>
              <a:t>Save copies of your </a:t>
            </a:r>
            <a:r>
              <a:rPr lang="en-US" dirty="0">
                <a:latin typeface="Courier New" panose="02070309020205020404" pitchFamily="49" charset="0"/>
                <a:cs typeface="Courier New" panose="02070309020205020404" pitchFamily="49" charset="0"/>
              </a:rPr>
              <a:t>utilities.js </a:t>
            </a:r>
            <a:r>
              <a:rPr lang="en-US" dirty="0"/>
              <a:t>and </a:t>
            </a:r>
            <a:r>
              <a:rPr lang="en-US" dirty="0">
                <a:latin typeface="Courier New" panose="02070309020205020404" pitchFamily="49" charset="0"/>
                <a:cs typeface="Courier New" panose="02070309020205020404" pitchFamily="49" charset="0"/>
              </a:rPr>
              <a:t>server.js </a:t>
            </a:r>
            <a:r>
              <a:rPr lang="en-US" dirty="0"/>
              <a:t>and a screenshot showing the changed contents of </a:t>
            </a:r>
            <a:r>
              <a:rPr lang="en-US" dirty="0" err="1">
                <a:latin typeface="Courier New" panose="02070309020205020404" pitchFamily="49" charset="0"/>
                <a:cs typeface="Courier New" panose="02070309020205020404" pitchFamily="49" charset="0"/>
              </a:rPr>
              <a:t>pokemon.json</a:t>
            </a:r>
            <a:r>
              <a:rPr lang="en-US" dirty="0">
                <a:latin typeface="Courier New" panose="02070309020205020404" pitchFamily="49" charset="0"/>
                <a:cs typeface="Courier New" panose="02070309020205020404" pitchFamily="49" charset="0"/>
              </a:rPr>
              <a:t> </a:t>
            </a:r>
            <a:r>
              <a:rPr lang="en-US" dirty="0"/>
              <a:t>in a Web-II/Exercises/0.3-Node-Modules folder.  </a:t>
            </a:r>
          </a:p>
          <a:p>
            <a:endParaRPr lang="en-CA" dirty="0"/>
          </a:p>
        </p:txBody>
      </p:sp>
    </p:spTree>
    <p:extLst>
      <p:ext uri="{BB962C8B-B14F-4D97-AF65-F5344CB8AC3E}">
        <p14:creationId xmlns:p14="http://schemas.microsoft.com/office/powerpoint/2010/main" val="148818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8ED3-8490-4D2E-A97C-9DFA17EE10F5}"/>
              </a:ext>
            </a:extLst>
          </p:cNvPr>
          <p:cNvSpPr>
            <a:spLocks noGrp="1"/>
          </p:cNvSpPr>
          <p:nvPr>
            <p:ph type="title"/>
          </p:nvPr>
        </p:nvSpPr>
        <p:spPr/>
        <p:txBody>
          <a:bodyPr/>
          <a:lstStyle/>
          <a:p>
            <a:r>
              <a:rPr lang="en-US" dirty="0"/>
              <a:t>NPM Modules</a:t>
            </a:r>
            <a:endParaRPr lang="en-CA" dirty="0"/>
          </a:p>
        </p:txBody>
      </p:sp>
      <p:sp>
        <p:nvSpPr>
          <p:cNvPr id="3" name="Content Placeholder 2">
            <a:extLst>
              <a:ext uri="{FF2B5EF4-FFF2-40B4-BE49-F238E27FC236}">
                <a16:creationId xmlns:a16="http://schemas.microsoft.com/office/drawing/2014/main" id="{A74894A4-FB86-4AD7-ABEF-E7BF76F93E04}"/>
              </a:ext>
            </a:extLst>
          </p:cNvPr>
          <p:cNvSpPr>
            <a:spLocks noGrp="1"/>
          </p:cNvSpPr>
          <p:nvPr>
            <p:ph idx="1"/>
          </p:nvPr>
        </p:nvSpPr>
        <p:spPr/>
        <p:txBody>
          <a:bodyPr/>
          <a:lstStyle/>
          <a:p>
            <a:r>
              <a:rPr lang="en-US" dirty="0"/>
              <a:t>Even though there are many different core modules at our disposal when using Node, they are quite low level. </a:t>
            </a:r>
          </a:p>
          <a:p>
            <a:r>
              <a:rPr lang="en-US" dirty="0"/>
              <a:t>You may use these low-level libraries to build more interesting applications and packages - kind of like how we just did with taking the low-level fs module and extending it a little bit to be able to work with JSON data. </a:t>
            </a:r>
          </a:p>
          <a:p>
            <a:r>
              <a:rPr lang="en-US" dirty="0"/>
              <a:t>The truth is, whatever functionality we may want to code ourself, someone else has probably already done it! </a:t>
            </a:r>
          </a:p>
          <a:p>
            <a:r>
              <a:rPr lang="en-US" dirty="0"/>
              <a:t>NPM (Node Package Manager) is a service where developers share useful packages.</a:t>
            </a:r>
            <a:endParaRPr lang="en-CA" dirty="0"/>
          </a:p>
        </p:txBody>
      </p:sp>
    </p:spTree>
    <p:extLst>
      <p:ext uri="{BB962C8B-B14F-4D97-AF65-F5344CB8AC3E}">
        <p14:creationId xmlns:p14="http://schemas.microsoft.com/office/powerpoint/2010/main" val="145641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FEC7-6D8F-497A-B9A3-2AE85EEDA36F}"/>
              </a:ext>
            </a:extLst>
          </p:cNvPr>
          <p:cNvSpPr>
            <a:spLocks noGrp="1"/>
          </p:cNvSpPr>
          <p:nvPr>
            <p:ph type="title"/>
          </p:nvPr>
        </p:nvSpPr>
        <p:spPr/>
        <p:txBody>
          <a:bodyPr/>
          <a:lstStyle/>
          <a:p>
            <a:r>
              <a:rPr lang="en-US" dirty="0"/>
              <a:t>NPM Modules</a:t>
            </a:r>
            <a:endParaRPr lang="en-CA" dirty="0"/>
          </a:p>
        </p:txBody>
      </p:sp>
      <p:sp>
        <p:nvSpPr>
          <p:cNvPr id="3" name="Content Placeholder 2">
            <a:extLst>
              <a:ext uri="{FF2B5EF4-FFF2-40B4-BE49-F238E27FC236}">
                <a16:creationId xmlns:a16="http://schemas.microsoft.com/office/drawing/2014/main" id="{AC2BA2BD-F378-42F9-98E1-6F1F65CDF6CC}"/>
              </a:ext>
            </a:extLst>
          </p:cNvPr>
          <p:cNvSpPr>
            <a:spLocks noGrp="1"/>
          </p:cNvSpPr>
          <p:nvPr>
            <p:ph idx="1"/>
          </p:nvPr>
        </p:nvSpPr>
        <p:spPr/>
        <p:txBody>
          <a:bodyPr>
            <a:normAutofit fontScale="92500" lnSpcReduction="20000"/>
          </a:bodyPr>
          <a:lstStyle/>
          <a:p>
            <a:r>
              <a:rPr lang="en-US" dirty="0"/>
              <a:t>Head over to the NPM website: </a:t>
            </a:r>
            <a:r>
              <a:rPr lang="en-US" dirty="0">
                <a:hlinkClick r:id="rId2"/>
              </a:rPr>
              <a:t>https://www.npmjs.com/</a:t>
            </a:r>
            <a:endParaRPr lang="en-US" dirty="0"/>
          </a:p>
          <a:p>
            <a:r>
              <a:rPr lang="en-US" dirty="0"/>
              <a:t>Search for </a:t>
            </a:r>
            <a:r>
              <a:rPr lang="en-US" i="1" dirty="0"/>
              <a:t>json file reader</a:t>
            </a:r>
            <a:r>
              <a:rPr lang="en-US" dirty="0"/>
              <a:t>. </a:t>
            </a:r>
          </a:p>
          <a:p>
            <a:pPr lvl="1"/>
            <a:r>
              <a:rPr lang="en-US" dirty="0"/>
              <a:t>You should see several libraries people have written that do exactly what we just did in this exercise.</a:t>
            </a:r>
          </a:p>
          <a:p>
            <a:pPr lvl="1"/>
            <a:r>
              <a:rPr lang="en-US" dirty="0"/>
              <a:t>Don't feel discouraged though! Even though there are packages that do exactly what we want, a lot of the time it is better to code things for ourselves so that we can practice and learn how to do things.</a:t>
            </a:r>
          </a:p>
          <a:p>
            <a:r>
              <a:rPr lang="en-US" dirty="0"/>
              <a:t>Now let's search for </a:t>
            </a:r>
            <a:r>
              <a:rPr lang="en-US" i="1" dirty="0"/>
              <a:t>faker</a:t>
            </a:r>
            <a:r>
              <a:rPr lang="en-US" dirty="0"/>
              <a:t>. </a:t>
            </a:r>
          </a:p>
          <a:p>
            <a:pPr lvl="1"/>
            <a:r>
              <a:rPr lang="en-US" dirty="0"/>
              <a:t>You should see a result by the user </a:t>
            </a:r>
            <a:r>
              <a:rPr lang="en-US" dirty="0" err="1"/>
              <a:t>marak</a:t>
            </a:r>
            <a:r>
              <a:rPr lang="en-US" dirty="0"/>
              <a:t>. </a:t>
            </a:r>
          </a:p>
          <a:p>
            <a:pPr lvl="1"/>
            <a:r>
              <a:rPr lang="en-US" dirty="0"/>
              <a:t>If you click on it, you will see that this is a very popular package - almost 2.8 million downloads every week! </a:t>
            </a:r>
          </a:p>
          <a:p>
            <a:pPr lvl="1"/>
            <a:r>
              <a:rPr lang="en-US" dirty="0"/>
              <a:t>What exactly does this package do? Well, a lot of the time when developing applications, we need fake data in order to test if the app is working properly. Instead of writing a package ourself to do this, we can leverage the work of </a:t>
            </a:r>
            <a:r>
              <a:rPr lang="en-US" dirty="0" err="1"/>
              <a:t>marak's</a:t>
            </a:r>
            <a:r>
              <a:rPr lang="en-US" dirty="0"/>
              <a:t> faker package.</a:t>
            </a:r>
            <a:endParaRPr lang="en-CA" dirty="0"/>
          </a:p>
        </p:txBody>
      </p:sp>
    </p:spTree>
    <p:extLst>
      <p:ext uri="{BB962C8B-B14F-4D97-AF65-F5344CB8AC3E}">
        <p14:creationId xmlns:p14="http://schemas.microsoft.com/office/powerpoint/2010/main" val="419113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447C-9721-4E79-A299-5E5DF45F8550}"/>
              </a:ext>
            </a:extLst>
          </p:cNvPr>
          <p:cNvSpPr>
            <a:spLocks noGrp="1"/>
          </p:cNvSpPr>
          <p:nvPr>
            <p:ph type="title"/>
          </p:nvPr>
        </p:nvSpPr>
        <p:spPr/>
        <p:txBody>
          <a:bodyPr/>
          <a:lstStyle/>
          <a:p>
            <a:r>
              <a:rPr lang="en-US" dirty="0"/>
              <a:t>Exercise: NPM Modules</a:t>
            </a:r>
            <a:endParaRPr lang="en-CA" dirty="0"/>
          </a:p>
        </p:txBody>
      </p:sp>
      <p:sp>
        <p:nvSpPr>
          <p:cNvPr id="3" name="Content Placeholder 2">
            <a:extLst>
              <a:ext uri="{FF2B5EF4-FFF2-40B4-BE49-F238E27FC236}">
                <a16:creationId xmlns:a16="http://schemas.microsoft.com/office/drawing/2014/main" id="{913AC460-F778-4ED7-9A96-66D446875DFC}"/>
              </a:ext>
            </a:extLst>
          </p:cNvPr>
          <p:cNvSpPr>
            <a:spLocks noGrp="1"/>
          </p:cNvSpPr>
          <p:nvPr>
            <p:ph idx="1"/>
          </p:nvPr>
        </p:nvSpPr>
        <p:spPr/>
        <p:txBody>
          <a:bodyPr>
            <a:normAutofit fontScale="85000" lnSpcReduction="20000"/>
          </a:bodyPr>
          <a:lstStyle/>
          <a:p>
            <a:r>
              <a:rPr lang="en-US" dirty="0"/>
              <a:t>How do we use faker? </a:t>
            </a:r>
          </a:p>
          <a:p>
            <a:r>
              <a:rPr lang="en-US" dirty="0"/>
              <a:t>Good question! Open up “</a:t>
            </a:r>
            <a:r>
              <a:rPr lang="en-US" dirty="0" err="1">
                <a:latin typeface="Courier New" panose="02070309020205020404" pitchFamily="49" charset="0"/>
                <a:cs typeface="Courier New" panose="02070309020205020404" pitchFamily="49" charset="0"/>
              </a:rPr>
              <a:t>package.json</a:t>
            </a:r>
            <a:r>
              <a:rPr lang="en-US" dirty="0"/>
              <a:t>” from the top-level of your project.</a:t>
            </a:r>
          </a:p>
          <a:p>
            <a:pPr lvl="1"/>
            <a:r>
              <a:rPr lang="en-US" dirty="0"/>
              <a:t>You should see a JSON object that contains information about our current application.</a:t>
            </a:r>
          </a:p>
          <a:p>
            <a:pPr lvl="1"/>
            <a:r>
              <a:rPr lang="en-US" dirty="0"/>
              <a:t>Note: If you don’t have a </a:t>
            </a:r>
            <a:r>
              <a:rPr lang="en-US" dirty="0" err="1">
                <a:latin typeface="Courier New" panose="02070309020205020404" pitchFamily="49" charset="0"/>
                <a:cs typeface="Courier New" panose="02070309020205020404" pitchFamily="49" charset="0"/>
              </a:rPr>
              <a:t>package.json</a:t>
            </a:r>
            <a:r>
              <a:rPr lang="en-US" dirty="0">
                <a:latin typeface="Courier New" panose="02070309020205020404" pitchFamily="49" charset="0"/>
                <a:cs typeface="Courier New" panose="02070309020205020404" pitchFamily="49" charset="0"/>
              </a:rPr>
              <a:t> </a:t>
            </a:r>
            <a:r>
              <a:rPr lang="en-US" dirty="0"/>
              <a:t>automatically, created, you can open a terminal and type the command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-y</a:t>
            </a:r>
            <a:r>
              <a:rPr lang="en-US" dirty="0"/>
              <a:t>.  This will generate one for you.</a:t>
            </a:r>
          </a:p>
          <a:p>
            <a:pPr lvl="1"/>
            <a:r>
              <a:rPr lang="en-US" dirty="0"/>
              <a:t>You may need to toggle “Show all Files” in the solution explorer to see it.</a:t>
            </a:r>
          </a:p>
          <a:p>
            <a:r>
              <a:rPr lang="en-US" dirty="0"/>
              <a:t>Open up a terminal</a:t>
            </a:r>
          </a:p>
          <a:p>
            <a:r>
              <a:rPr lang="en-US" dirty="0"/>
              <a:t>Run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faker</a:t>
            </a:r>
            <a:r>
              <a:rPr lang="en-US" dirty="0"/>
              <a:t>. </a:t>
            </a:r>
          </a:p>
          <a:p>
            <a:r>
              <a:rPr lang="en-US" dirty="0"/>
              <a:t>Now, if you look in </a:t>
            </a:r>
            <a:r>
              <a:rPr lang="en-US" dirty="0" err="1">
                <a:latin typeface="Courier New" panose="02070309020205020404" pitchFamily="49" charset="0"/>
                <a:cs typeface="Courier New" panose="02070309020205020404" pitchFamily="49" charset="0"/>
              </a:rPr>
              <a:t>package.json</a:t>
            </a:r>
            <a:r>
              <a:rPr lang="en-US" dirty="0"/>
              <a:t> again, you will see that a new dependency on faker has been added. </a:t>
            </a:r>
          </a:p>
          <a:p>
            <a:pPr lvl="2"/>
            <a:r>
              <a:rPr lang="en-US" sz="2200" dirty="0"/>
              <a:t>e.g.,</a:t>
            </a:r>
          </a:p>
          <a:p>
            <a:pPr marL="1371600" lvl="3" indent="0">
              <a:buNone/>
            </a:pPr>
            <a:r>
              <a:rPr lang="en-US" sz="2200" dirty="0"/>
              <a:t> </a:t>
            </a:r>
            <a:r>
              <a:rPr lang="en-CA" sz="2200" dirty="0">
                <a:solidFill>
                  <a:srgbClr val="2E75B6"/>
                </a:solidFill>
                <a:latin typeface="Consolas" panose="020B0609020204030204" pitchFamily="49" charset="0"/>
              </a:rPr>
              <a:t>"dependencies"</a:t>
            </a:r>
            <a:r>
              <a:rPr lang="en-CA" sz="2200" dirty="0">
                <a:solidFill>
                  <a:srgbClr val="000000"/>
                </a:solidFill>
                <a:latin typeface="Consolas" panose="020B0609020204030204" pitchFamily="49" charset="0"/>
              </a:rPr>
              <a:t>: {</a:t>
            </a:r>
          </a:p>
          <a:p>
            <a:pPr marL="1371600" lvl="3" indent="0">
              <a:buNone/>
            </a:pPr>
            <a:r>
              <a:rPr lang="en-CA" sz="2200" dirty="0">
                <a:solidFill>
                  <a:srgbClr val="000000"/>
                </a:solidFill>
                <a:latin typeface="Consolas" panose="020B0609020204030204" pitchFamily="49" charset="0"/>
              </a:rPr>
              <a:t>    </a:t>
            </a:r>
            <a:r>
              <a:rPr lang="en-CA" sz="2200" dirty="0">
                <a:solidFill>
                  <a:srgbClr val="2E75B6"/>
                </a:solidFill>
                <a:latin typeface="Consolas" panose="020B0609020204030204" pitchFamily="49" charset="0"/>
              </a:rPr>
              <a:t>"faker"</a:t>
            </a:r>
            <a:r>
              <a:rPr lang="en-CA" sz="2200" dirty="0">
                <a:solidFill>
                  <a:srgbClr val="000000"/>
                </a:solidFill>
                <a:latin typeface="Consolas" panose="020B0609020204030204" pitchFamily="49" charset="0"/>
              </a:rPr>
              <a:t>: </a:t>
            </a:r>
            <a:r>
              <a:rPr lang="en-CA" sz="2200" dirty="0">
                <a:solidFill>
                  <a:srgbClr val="A31515"/>
                </a:solidFill>
                <a:latin typeface="Consolas" panose="020B0609020204030204" pitchFamily="49" charset="0"/>
              </a:rPr>
              <a:t>"^6.6.6"</a:t>
            </a:r>
            <a:endParaRPr lang="en-CA" sz="2200" dirty="0">
              <a:solidFill>
                <a:srgbClr val="000000"/>
              </a:solidFill>
              <a:latin typeface="Consolas" panose="020B0609020204030204" pitchFamily="49" charset="0"/>
            </a:endParaRPr>
          </a:p>
          <a:p>
            <a:pPr marL="1371600" lvl="3" indent="0">
              <a:buNone/>
            </a:pPr>
            <a:r>
              <a:rPr lang="en-CA" sz="2200" dirty="0">
                <a:solidFill>
                  <a:srgbClr val="000000"/>
                </a:solidFill>
                <a:latin typeface="Consolas" panose="020B0609020204030204" pitchFamily="49" charset="0"/>
              </a:rPr>
              <a:t>  }</a:t>
            </a:r>
            <a:endParaRPr lang="en-US" sz="2200" dirty="0"/>
          </a:p>
        </p:txBody>
      </p:sp>
    </p:spTree>
    <p:extLst>
      <p:ext uri="{BB962C8B-B14F-4D97-AF65-F5344CB8AC3E}">
        <p14:creationId xmlns:p14="http://schemas.microsoft.com/office/powerpoint/2010/main" val="160448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5B52-0C20-4B4A-A8AF-72EE0EAFF978}"/>
              </a:ext>
            </a:extLst>
          </p:cNvPr>
          <p:cNvSpPr>
            <a:spLocks noGrp="1"/>
          </p:cNvSpPr>
          <p:nvPr>
            <p:ph type="title"/>
          </p:nvPr>
        </p:nvSpPr>
        <p:spPr/>
        <p:txBody>
          <a:bodyPr/>
          <a:lstStyle/>
          <a:p>
            <a:r>
              <a:rPr lang="en-US" dirty="0"/>
              <a:t>Exercise: NPM Modules cont.</a:t>
            </a:r>
            <a:endParaRPr lang="en-CA" dirty="0"/>
          </a:p>
        </p:txBody>
      </p:sp>
      <p:sp>
        <p:nvSpPr>
          <p:cNvPr id="3" name="Content Placeholder 2">
            <a:extLst>
              <a:ext uri="{FF2B5EF4-FFF2-40B4-BE49-F238E27FC236}">
                <a16:creationId xmlns:a16="http://schemas.microsoft.com/office/drawing/2014/main" id="{1E2CDE07-E92B-4CFD-8597-FF34E446226E}"/>
              </a:ext>
            </a:extLst>
          </p:cNvPr>
          <p:cNvSpPr>
            <a:spLocks noGrp="1"/>
          </p:cNvSpPr>
          <p:nvPr>
            <p:ph idx="1"/>
          </p:nvPr>
        </p:nvSpPr>
        <p:spPr/>
        <p:txBody>
          <a:bodyPr>
            <a:normAutofit fontScale="85000" lnSpcReduction="20000"/>
          </a:bodyPr>
          <a:lstStyle/>
          <a:p>
            <a:r>
              <a:rPr lang="en-US" dirty="0"/>
              <a:t>To use this module in our application, let's require it at the top of </a:t>
            </a:r>
            <a:r>
              <a:rPr lang="en-US" dirty="0">
                <a:latin typeface="Courier New" panose="02070309020205020404" pitchFamily="49" charset="0"/>
                <a:cs typeface="Courier New" panose="02070309020205020404" pitchFamily="49" charset="0"/>
              </a:rPr>
              <a:t>server.js</a:t>
            </a:r>
            <a:r>
              <a:rPr lang="en-US" dirty="0"/>
              <a:t>:</a:t>
            </a:r>
          </a:p>
          <a:p>
            <a:pPr lvl="1"/>
            <a:r>
              <a:rPr lang="en-CA" dirty="0">
                <a:latin typeface="Courier New" panose="02070309020205020404" pitchFamily="49" charset="0"/>
                <a:cs typeface="Courier New" panose="02070309020205020404" pitchFamily="49" charset="0"/>
              </a:rPr>
              <a:t>const faker = require('faker');</a:t>
            </a:r>
          </a:p>
          <a:p>
            <a:r>
              <a:rPr lang="en-US" dirty="0"/>
              <a:t>Instead of hardcoding a new nickname for our </a:t>
            </a:r>
            <a:r>
              <a:rPr lang="en-US" dirty="0" err="1"/>
              <a:t>Pokemon</a:t>
            </a:r>
            <a:r>
              <a:rPr lang="en-US" dirty="0"/>
              <a:t>, let's use faker to generate a random name. </a:t>
            </a:r>
          </a:p>
          <a:p>
            <a:r>
              <a:rPr lang="en-US" dirty="0"/>
              <a:t>How do we know what the correct syntax is, though? If only there was a place where all the information about this package was located...</a:t>
            </a:r>
          </a:p>
          <a:p>
            <a:endParaRPr lang="en-US" dirty="0"/>
          </a:p>
          <a:p>
            <a:r>
              <a:rPr lang="en-US" dirty="0"/>
              <a:t>Set a new randomly-generated nickname for all three </a:t>
            </a:r>
            <a:r>
              <a:rPr lang="en-US" dirty="0" err="1"/>
              <a:t>pokemon</a:t>
            </a:r>
            <a:r>
              <a:rPr lang="en-US" dirty="0"/>
              <a:t> in the array, and run the application a few times. Each time you run it, check </a:t>
            </a:r>
            <a:r>
              <a:rPr lang="en-US" dirty="0" err="1">
                <a:latin typeface="Courier New" panose="02070309020205020404" pitchFamily="49" charset="0"/>
                <a:cs typeface="Courier New" panose="02070309020205020404" pitchFamily="49" charset="0"/>
              </a:rPr>
              <a:t>pokemon.json</a:t>
            </a:r>
            <a:r>
              <a:rPr lang="en-US" dirty="0">
                <a:latin typeface="Courier New" panose="02070309020205020404" pitchFamily="49" charset="0"/>
                <a:cs typeface="Courier New" panose="02070309020205020404" pitchFamily="49" charset="0"/>
              </a:rPr>
              <a:t> </a:t>
            </a:r>
            <a:r>
              <a:rPr lang="en-US" dirty="0"/>
              <a:t>to verify that the nicknames are being changed randomly.</a:t>
            </a:r>
          </a:p>
          <a:p>
            <a:r>
              <a:rPr lang="en-US" dirty="0"/>
              <a:t>Take a screenshot  showing the random nicknames in your </a:t>
            </a:r>
            <a:r>
              <a:rPr lang="en-US" dirty="0" err="1"/>
              <a:t>pokemon.json</a:t>
            </a:r>
            <a:r>
              <a:rPr lang="en-US" dirty="0"/>
              <a:t> file and add it to your Web-II/Exercises/0.3-Node-Modules folder.  </a:t>
            </a:r>
          </a:p>
          <a:p>
            <a:r>
              <a:rPr lang="en-US" dirty="0"/>
              <a:t>Submit the contents of your folder to the Exercise 0.3 drop box on Moodle.</a:t>
            </a:r>
          </a:p>
          <a:p>
            <a:endParaRPr lang="en-CA" dirty="0"/>
          </a:p>
          <a:p>
            <a:endParaRPr lang="en-CA" dirty="0"/>
          </a:p>
        </p:txBody>
      </p:sp>
    </p:spTree>
    <p:extLst>
      <p:ext uri="{BB962C8B-B14F-4D97-AF65-F5344CB8AC3E}">
        <p14:creationId xmlns:p14="http://schemas.microsoft.com/office/powerpoint/2010/main" val="165719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38D6-B3A0-465B-A6A1-CC6B9F66297B}"/>
              </a:ext>
            </a:extLst>
          </p:cNvPr>
          <p:cNvSpPr>
            <a:spLocks noGrp="1"/>
          </p:cNvSpPr>
          <p:nvPr>
            <p:ph type="title"/>
          </p:nvPr>
        </p:nvSpPr>
        <p:spPr/>
        <p:txBody>
          <a:bodyPr/>
          <a:lstStyle/>
          <a:p>
            <a:r>
              <a:rPr lang="en-US" dirty="0"/>
              <a:t>Wrap-Up</a:t>
            </a:r>
            <a:endParaRPr lang="en-CA" dirty="0"/>
          </a:p>
        </p:txBody>
      </p:sp>
      <p:sp>
        <p:nvSpPr>
          <p:cNvPr id="3" name="Content Placeholder 2">
            <a:extLst>
              <a:ext uri="{FF2B5EF4-FFF2-40B4-BE49-F238E27FC236}">
                <a16:creationId xmlns:a16="http://schemas.microsoft.com/office/drawing/2014/main" id="{216259D3-A8FC-4C1C-86C7-FD401A6B007F}"/>
              </a:ext>
            </a:extLst>
          </p:cNvPr>
          <p:cNvSpPr>
            <a:spLocks noGrp="1"/>
          </p:cNvSpPr>
          <p:nvPr>
            <p:ph idx="1"/>
          </p:nvPr>
        </p:nvSpPr>
        <p:spPr/>
        <p:txBody>
          <a:bodyPr/>
          <a:lstStyle/>
          <a:p>
            <a:r>
              <a:rPr lang="en-US" dirty="0"/>
              <a:t>It can be very satisfying when you get to use packages that other developers have written. </a:t>
            </a:r>
          </a:p>
          <a:p>
            <a:r>
              <a:rPr lang="en-US" dirty="0"/>
              <a:t>It can definitely save us a lot of time, but it can also cause headaches if there is a bug. </a:t>
            </a:r>
          </a:p>
          <a:p>
            <a:r>
              <a:rPr lang="en-US" dirty="0"/>
              <a:t>Since we're now working with our code and someone else's code simultaneously, it can be very time consuming trying to figure out where a particular bug is coming from</a:t>
            </a:r>
          </a:p>
          <a:p>
            <a:r>
              <a:rPr lang="en-US" dirty="0"/>
              <a:t>... But that's all part of being a developer!</a:t>
            </a:r>
            <a:endParaRPr lang="en-CA" dirty="0"/>
          </a:p>
        </p:txBody>
      </p:sp>
    </p:spTree>
    <p:extLst>
      <p:ext uri="{BB962C8B-B14F-4D97-AF65-F5344CB8AC3E}">
        <p14:creationId xmlns:p14="http://schemas.microsoft.com/office/powerpoint/2010/main" val="308649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E98-47B5-4F2B-B666-96E2DDFB4AA9}"/>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EBEA3CCB-0598-49BE-B557-02090E384B57}"/>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dirty="0"/>
              <a:t>Differentiate between a core, user-defined, and NPM module.</a:t>
            </a:r>
          </a:p>
          <a:p>
            <a:pPr>
              <a:buFont typeface="Arial" panose="020B0604020202020204" pitchFamily="34" charset="0"/>
              <a:buChar char="•"/>
            </a:pPr>
            <a:r>
              <a:rPr lang="en-US" dirty="0"/>
              <a:t>Use core modules in a Node application.</a:t>
            </a:r>
          </a:p>
          <a:p>
            <a:pPr>
              <a:buFont typeface="Arial" panose="020B0604020202020204" pitchFamily="34" charset="0"/>
              <a:buChar char="•"/>
            </a:pPr>
            <a:r>
              <a:rPr lang="en-US" dirty="0"/>
              <a:t>Separate out logical pieces of code using user-defined modules.</a:t>
            </a:r>
          </a:p>
          <a:p>
            <a:pPr>
              <a:buFont typeface="Arial" panose="020B0604020202020204" pitchFamily="34" charset="0"/>
              <a:buChar char="•"/>
            </a:pPr>
            <a:r>
              <a:rPr lang="en-US" dirty="0"/>
              <a:t>Use modules that other developers have written using the Node Package Manager.</a:t>
            </a:r>
          </a:p>
          <a:p>
            <a:pPr marL="0" indent="0">
              <a:buNone/>
            </a:pPr>
            <a:endParaRPr lang="en-US" dirty="0"/>
          </a:p>
        </p:txBody>
      </p:sp>
    </p:spTree>
    <p:extLst>
      <p:ext uri="{BB962C8B-B14F-4D97-AF65-F5344CB8AC3E}">
        <p14:creationId xmlns:p14="http://schemas.microsoft.com/office/powerpoint/2010/main" val="5504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DFFB-20FC-4C38-A435-00FBF795C960}"/>
              </a:ext>
            </a:extLst>
          </p:cNvPr>
          <p:cNvSpPr>
            <a:spLocks noGrp="1"/>
          </p:cNvSpPr>
          <p:nvPr>
            <p:ph type="title"/>
          </p:nvPr>
        </p:nvSpPr>
        <p:spPr>
          <a:xfrm>
            <a:off x="838200" y="365125"/>
            <a:ext cx="10515600" cy="1325563"/>
          </a:xfrm>
        </p:spPr>
        <p:txBody>
          <a:bodyPr/>
          <a:lstStyle/>
          <a:p>
            <a:r>
              <a:rPr lang="en-US" dirty="0"/>
              <a:t>Modules</a:t>
            </a:r>
            <a:endParaRPr lang="en-CA" dirty="0"/>
          </a:p>
        </p:txBody>
      </p:sp>
      <p:sp>
        <p:nvSpPr>
          <p:cNvPr id="3" name="Content Placeholder 2">
            <a:extLst>
              <a:ext uri="{FF2B5EF4-FFF2-40B4-BE49-F238E27FC236}">
                <a16:creationId xmlns:a16="http://schemas.microsoft.com/office/drawing/2014/main" id="{B29F1958-13D0-4B4B-B4DD-8AE836C9EE06}"/>
              </a:ext>
            </a:extLst>
          </p:cNvPr>
          <p:cNvSpPr>
            <a:spLocks noGrp="1"/>
          </p:cNvSpPr>
          <p:nvPr>
            <p:ph idx="1"/>
          </p:nvPr>
        </p:nvSpPr>
        <p:spPr>
          <a:xfrm>
            <a:off x="838200" y="1825625"/>
            <a:ext cx="10515600" cy="4351338"/>
          </a:xfrm>
        </p:spPr>
        <p:txBody>
          <a:bodyPr/>
          <a:lstStyle/>
          <a:p>
            <a:r>
              <a:rPr lang="en-US" dirty="0"/>
              <a:t>When writing JavaScript that runs in a Node environment, there are three main places that code can live:</a:t>
            </a:r>
          </a:p>
          <a:p>
            <a:endParaRPr lang="en-US" dirty="0"/>
          </a:p>
          <a:p>
            <a:pPr lvl="1"/>
            <a:r>
              <a:rPr lang="en-US" dirty="0"/>
              <a:t>Core Modules: These are modules that come with Node by default.</a:t>
            </a:r>
          </a:p>
          <a:p>
            <a:pPr lvl="1"/>
            <a:endParaRPr lang="en-US" dirty="0"/>
          </a:p>
          <a:p>
            <a:pPr lvl="1"/>
            <a:r>
              <a:rPr lang="en-US" dirty="0"/>
              <a:t>User-Defined Modules: These are modules that we write ourselves.</a:t>
            </a:r>
          </a:p>
          <a:p>
            <a:pPr lvl="1"/>
            <a:endParaRPr lang="en-US" dirty="0"/>
          </a:p>
          <a:p>
            <a:pPr lvl="1"/>
            <a:r>
              <a:rPr lang="en-US" dirty="0"/>
              <a:t>NPM Modules: These are modules that other developers have written that we can pull into our own application to avoid "reinventing the wheel".</a:t>
            </a:r>
            <a:endParaRPr lang="en-CA" dirty="0"/>
          </a:p>
        </p:txBody>
      </p:sp>
    </p:spTree>
    <p:extLst>
      <p:ext uri="{BB962C8B-B14F-4D97-AF65-F5344CB8AC3E}">
        <p14:creationId xmlns:p14="http://schemas.microsoft.com/office/powerpoint/2010/main" val="148333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FD16-EBF6-40F9-8359-A5A0B5119283}"/>
              </a:ext>
            </a:extLst>
          </p:cNvPr>
          <p:cNvSpPr>
            <a:spLocks noGrp="1"/>
          </p:cNvSpPr>
          <p:nvPr>
            <p:ph type="title"/>
          </p:nvPr>
        </p:nvSpPr>
        <p:spPr/>
        <p:txBody>
          <a:bodyPr/>
          <a:lstStyle/>
          <a:p>
            <a:r>
              <a:rPr lang="en-US" dirty="0"/>
              <a:t>Core Modules</a:t>
            </a:r>
            <a:endParaRPr lang="en-CA" dirty="0"/>
          </a:p>
        </p:txBody>
      </p:sp>
      <p:sp>
        <p:nvSpPr>
          <p:cNvPr id="3" name="Content Placeholder 2">
            <a:extLst>
              <a:ext uri="{FF2B5EF4-FFF2-40B4-BE49-F238E27FC236}">
                <a16:creationId xmlns:a16="http://schemas.microsoft.com/office/drawing/2014/main" id="{43BA2A9D-024B-4472-933D-34228824D1CC}"/>
              </a:ext>
            </a:extLst>
          </p:cNvPr>
          <p:cNvSpPr>
            <a:spLocks noGrp="1"/>
          </p:cNvSpPr>
          <p:nvPr>
            <p:ph idx="1"/>
          </p:nvPr>
        </p:nvSpPr>
        <p:spPr/>
        <p:txBody>
          <a:bodyPr>
            <a:normAutofit fontScale="85000" lnSpcReduction="20000"/>
          </a:bodyPr>
          <a:lstStyle/>
          <a:p>
            <a:r>
              <a:rPr lang="en-US" dirty="0"/>
              <a:t>As we saw previously, the Node runtime gives JavaScript access to many objects and functions that JavaScript does not normally have.</a:t>
            </a:r>
          </a:p>
          <a:p>
            <a:r>
              <a:rPr lang="en-US" dirty="0"/>
              <a:t>One example of this is Node giving JS access to the computer's file system</a:t>
            </a:r>
          </a:p>
          <a:p>
            <a:r>
              <a:rPr lang="en-US" dirty="0"/>
              <a:t>Visit the official Node documentation</a:t>
            </a:r>
          </a:p>
          <a:p>
            <a:pPr lvl="1"/>
            <a:r>
              <a:rPr lang="en-CA" dirty="0">
                <a:hlinkClick r:id="rId2"/>
              </a:rPr>
              <a:t>https://nodejs.org/dist/latest-v14.x/docs/api/</a:t>
            </a:r>
            <a:endParaRPr lang="en-CA" dirty="0"/>
          </a:p>
          <a:p>
            <a:pPr lvl="1"/>
            <a:r>
              <a:rPr lang="en-CA" dirty="0"/>
              <a:t>You’ll s</a:t>
            </a:r>
            <a:r>
              <a:rPr lang="en-US" dirty="0" err="1"/>
              <a:t>ee</a:t>
            </a:r>
            <a:r>
              <a:rPr lang="en-US" dirty="0"/>
              <a:t> a long list of things that we can do with Node + JS. </a:t>
            </a:r>
          </a:p>
          <a:p>
            <a:pPr lvl="1"/>
            <a:r>
              <a:rPr lang="en-US" dirty="0"/>
              <a:t>Click on the </a:t>
            </a:r>
            <a:r>
              <a:rPr lang="en-US" dirty="0">
                <a:latin typeface="Courier New" panose="02070309020205020404" pitchFamily="49" charset="0"/>
                <a:cs typeface="Courier New" panose="02070309020205020404" pitchFamily="49" charset="0"/>
              </a:rPr>
              <a:t>File System </a:t>
            </a:r>
            <a:r>
              <a:rPr lang="en-US" dirty="0"/>
              <a:t>link, and you will see all of the functions we can use to manipulate the file system.</a:t>
            </a:r>
          </a:p>
          <a:p>
            <a:r>
              <a:rPr lang="en-US" dirty="0"/>
              <a:t>Scroll down and find </a:t>
            </a:r>
            <a:r>
              <a:rPr lang="en-US" dirty="0" err="1">
                <a:latin typeface="Courier New" panose="02070309020205020404" pitchFamily="49" charset="0"/>
                <a:cs typeface="Courier New" panose="02070309020205020404" pitchFamily="49" charset="0"/>
              </a:rPr>
              <a:t>fs.writeFileSync</a:t>
            </a:r>
            <a:r>
              <a:rPr lang="en-US" dirty="0">
                <a:latin typeface="Courier New" panose="02070309020205020404" pitchFamily="49" charset="0"/>
                <a:cs typeface="Courier New" panose="02070309020205020404" pitchFamily="49" charset="0"/>
              </a:rPr>
              <a:t>(...).</a:t>
            </a:r>
          </a:p>
          <a:p>
            <a:pPr lvl="1"/>
            <a:r>
              <a:rPr lang="en-US" dirty="0"/>
              <a:t>Click on it to see some details on the function and how to call it.</a:t>
            </a:r>
          </a:p>
          <a:p>
            <a:pPr lvl="1"/>
            <a:r>
              <a:rPr lang="en-US" dirty="0"/>
              <a:t>You should see that </a:t>
            </a:r>
            <a:r>
              <a:rPr lang="en-US" dirty="0" err="1">
                <a:latin typeface="Courier New" panose="02070309020205020404" pitchFamily="49" charset="0"/>
                <a:cs typeface="Courier New" panose="02070309020205020404" pitchFamily="49" charset="0"/>
              </a:rPr>
              <a:t>fs.writeFileSync</a:t>
            </a:r>
            <a:r>
              <a:rPr lang="en-US" dirty="0">
                <a:latin typeface="Courier New" panose="02070309020205020404" pitchFamily="49" charset="0"/>
                <a:cs typeface="Courier New" panose="02070309020205020404" pitchFamily="49" charset="0"/>
              </a:rPr>
              <a:t>(...) </a:t>
            </a:r>
            <a:r>
              <a:rPr lang="en-US" dirty="0"/>
              <a:t>can take three parameters. The first two are required, and the third is optional. The way to tell if a parameter is optional is because it will be wrapped in square [] brackets.</a:t>
            </a:r>
          </a:p>
          <a:p>
            <a:pPr lvl="1"/>
            <a:r>
              <a:rPr lang="en-US" dirty="0"/>
              <a:t>I want you to become familiar with how to utilize the official documentation of a technology instead of going to </a:t>
            </a:r>
            <a:r>
              <a:rPr lang="en-US" dirty="0" err="1"/>
              <a:t>StackOverflow</a:t>
            </a:r>
            <a:r>
              <a:rPr lang="en-US" dirty="0"/>
              <a:t> all the time.</a:t>
            </a:r>
            <a:endParaRPr lang="en-CA" dirty="0"/>
          </a:p>
        </p:txBody>
      </p:sp>
    </p:spTree>
    <p:extLst>
      <p:ext uri="{BB962C8B-B14F-4D97-AF65-F5344CB8AC3E}">
        <p14:creationId xmlns:p14="http://schemas.microsoft.com/office/powerpoint/2010/main" val="422591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8EAD-6778-4DD7-AA6D-25A715095A30}"/>
              </a:ext>
            </a:extLst>
          </p:cNvPr>
          <p:cNvSpPr>
            <a:spLocks noGrp="1"/>
          </p:cNvSpPr>
          <p:nvPr>
            <p:ph type="title"/>
          </p:nvPr>
        </p:nvSpPr>
        <p:spPr/>
        <p:txBody>
          <a:bodyPr/>
          <a:lstStyle/>
          <a:p>
            <a:r>
              <a:rPr lang="en-US" dirty="0"/>
              <a:t>Try It!: Let’s Use a Core Module</a:t>
            </a:r>
            <a:endParaRPr lang="en-CA" dirty="0"/>
          </a:p>
        </p:txBody>
      </p:sp>
      <p:sp>
        <p:nvSpPr>
          <p:cNvPr id="3" name="Content Placeholder 2">
            <a:extLst>
              <a:ext uri="{FF2B5EF4-FFF2-40B4-BE49-F238E27FC236}">
                <a16:creationId xmlns:a16="http://schemas.microsoft.com/office/drawing/2014/main" id="{C0630015-C373-46FD-AB2A-AC776D633377}"/>
              </a:ext>
            </a:extLst>
          </p:cNvPr>
          <p:cNvSpPr>
            <a:spLocks noGrp="1"/>
          </p:cNvSpPr>
          <p:nvPr>
            <p:ph idx="1"/>
          </p:nvPr>
        </p:nvSpPr>
        <p:spPr/>
        <p:txBody>
          <a:bodyPr>
            <a:normAutofit fontScale="92500" lnSpcReduction="20000"/>
          </a:bodyPr>
          <a:lstStyle/>
          <a:p>
            <a:r>
              <a:rPr lang="en-CA" sz="2800" dirty="0"/>
              <a:t>In your Web2Exercise0 project. c</a:t>
            </a:r>
            <a:r>
              <a:rPr lang="en-US" dirty="0" err="1"/>
              <a:t>reate</a:t>
            </a:r>
            <a:r>
              <a:rPr lang="en-US" dirty="0"/>
              <a:t> a new function in our server.js called </a:t>
            </a:r>
            <a:r>
              <a:rPr lang="en-US" dirty="0" err="1">
                <a:latin typeface="Courier New" panose="02070309020205020404" pitchFamily="49" charset="0"/>
                <a:cs typeface="Courier New" panose="02070309020205020404" pitchFamily="49" charset="0"/>
              </a:rPr>
              <a:t>writeToFile</a:t>
            </a:r>
            <a:r>
              <a:rPr lang="en-US" dirty="0">
                <a:latin typeface="Courier New" panose="02070309020205020404" pitchFamily="49" charset="0"/>
                <a:cs typeface="Courier New" panose="02070309020205020404" pitchFamily="49" charset="0"/>
              </a:rPr>
              <a:t>()</a:t>
            </a:r>
            <a:r>
              <a:rPr lang="en-US" dirty="0"/>
              <a:t>.</a:t>
            </a:r>
          </a:p>
          <a:p>
            <a:pPr lvl="1"/>
            <a:r>
              <a:rPr lang="en-US" dirty="0"/>
              <a:t>Put a call to this function in our </a:t>
            </a:r>
            <a:r>
              <a:rPr lang="en-US" dirty="0" err="1"/>
              <a:t>createServer’s</a:t>
            </a:r>
            <a:r>
              <a:rPr lang="en-US" dirty="0"/>
              <a:t> anonymous function.</a:t>
            </a:r>
          </a:p>
          <a:p>
            <a:r>
              <a:rPr lang="en-US" dirty="0"/>
              <a:t>Before we can call </a:t>
            </a:r>
            <a:r>
              <a:rPr lang="en-US" dirty="0" err="1">
                <a:latin typeface="Courier New" panose="02070309020205020404" pitchFamily="49" charset="0"/>
                <a:cs typeface="Courier New" panose="02070309020205020404" pitchFamily="49" charset="0"/>
              </a:rPr>
              <a:t>fs.writeFileSync</a:t>
            </a:r>
            <a:r>
              <a:rPr lang="en-US" dirty="0">
                <a:latin typeface="Courier New" panose="02070309020205020404" pitchFamily="49" charset="0"/>
                <a:cs typeface="Courier New" panose="02070309020205020404" pitchFamily="49" charset="0"/>
              </a:rPr>
              <a:t>(...), </a:t>
            </a:r>
            <a:r>
              <a:rPr lang="en-US" dirty="0"/>
              <a:t>we have to </a:t>
            </a:r>
            <a:r>
              <a:rPr lang="en-US" b="1" dirty="0"/>
              <a:t>require</a:t>
            </a:r>
            <a:r>
              <a:rPr lang="en-US" dirty="0"/>
              <a:t> the  fs module first. At the top of the file, write</a:t>
            </a:r>
          </a:p>
          <a:p>
            <a:pPr marL="914400" lvl="2" indent="0">
              <a:buNone/>
            </a:pPr>
            <a:r>
              <a:rPr lang="en-US" dirty="0">
                <a:latin typeface="Courier New" panose="02070309020205020404" pitchFamily="49" charset="0"/>
                <a:cs typeface="Courier New" panose="02070309020205020404" pitchFamily="49" charset="0"/>
              </a:rPr>
              <a:t>const fs = require('fs');</a:t>
            </a:r>
          </a:p>
          <a:p>
            <a:r>
              <a:rPr lang="en-US" dirty="0"/>
              <a:t>Using the information from the Node docs, see if you can write a string to a file called </a:t>
            </a:r>
            <a:r>
              <a:rPr lang="en-US" dirty="0">
                <a:latin typeface="Courier New" panose="02070309020205020404" pitchFamily="49" charset="0"/>
                <a:cs typeface="Courier New" panose="02070309020205020404" pitchFamily="49" charset="0"/>
              </a:rPr>
              <a:t>core-modules.txt</a:t>
            </a:r>
            <a:r>
              <a:rPr lang="en-US" dirty="0"/>
              <a:t> using </a:t>
            </a:r>
            <a:r>
              <a:rPr lang="en-US" dirty="0" err="1">
                <a:latin typeface="Courier New" panose="02070309020205020404" pitchFamily="49" charset="0"/>
                <a:cs typeface="Courier New" panose="02070309020205020404" pitchFamily="49" charset="0"/>
              </a:rPr>
              <a:t>fs.writeFileSync</a:t>
            </a:r>
            <a:r>
              <a:rPr lang="en-US" dirty="0">
                <a:latin typeface="Courier New" panose="02070309020205020404" pitchFamily="49" charset="0"/>
                <a:cs typeface="Courier New" panose="02070309020205020404" pitchFamily="49" charset="0"/>
              </a:rPr>
              <a:t>(...)</a:t>
            </a:r>
            <a:r>
              <a:rPr lang="en-US" dirty="0"/>
              <a:t>. It should be a one-liner.</a:t>
            </a:r>
          </a:p>
          <a:p>
            <a:r>
              <a:rPr lang="en-US" dirty="0"/>
              <a:t>Then, verify that the file was created properly by starting up the terminal and typing ‘</a:t>
            </a:r>
            <a:r>
              <a:rPr lang="en-US" dirty="0">
                <a:latin typeface="Courier New" panose="02070309020205020404" pitchFamily="49" charset="0"/>
                <a:cs typeface="Courier New" panose="02070309020205020404" pitchFamily="49" charset="0"/>
              </a:rPr>
              <a:t>ls</a:t>
            </a:r>
            <a:r>
              <a:rPr lang="en-US" dirty="0"/>
              <a:t>’ to list the contents of the main project folder</a:t>
            </a:r>
          </a:p>
          <a:p>
            <a:pPr lvl="1"/>
            <a:r>
              <a:rPr lang="en-US" dirty="0"/>
              <a:t>Assuming the file exists, type ‘</a:t>
            </a:r>
            <a:r>
              <a:rPr lang="en-US" dirty="0">
                <a:latin typeface="Courier New" panose="02070309020205020404" pitchFamily="49" charset="0"/>
                <a:cs typeface="Courier New" panose="02070309020205020404" pitchFamily="49" charset="0"/>
              </a:rPr>
              <a:t>cat core-modules.txt</a:t>
            </a:r>
            <a:r>
              <a:rPr lang="en-US" dirty="0"/>
              <a:t>’ in the terminal to view its contents.</a:t>
            </a:r>
          </a:p>
          <a:p>
            <a:endParaRPr lang="en-CA" dirty="0"/>
          </a:p>
        </p:txBody>
      </p:sp>
    </p:spTree>
    <p:extLst>
      <p:ext uri="{BB962C8B-B14F-4D97-AF65-F5344CB8AC3E}">
        <p14:creationId xmlns:p14="http://schemas.microsoft.com/office/powerpoint/2010/main" val="285153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DD30-C964-4B51-93B8-BA2AFD9FE641}"/>
              </a:ext>
            </a:extLst>
          </p:cNvPr>
          <p:cNvSpPr>
            <a:spLocks noGrp="1"/>
          </p:cNvSpPr>
          <p:nvPr>
            <p:ph type="title"/>
          </p:nvPr>
        </p:nvSpPr>
        <p:spPr/>
        <p:txBody>
          <a:bodyPr/>
          <a:lstStyle/>
          <a:p>
            <a:r>
              <a:rPr lang="en-US" dirty="0"/>
              <a:t>Try It!: Let’s Use a Core Module </a:t>
            </a:r>
            <a:r>
              <a:rPr lang="en-US" dirty="0" err="1"/>
              <a:t>cont</a:t>
            </a:r>
            <a:endParaRPr lang="en-CA" dirty="0"/>
          </a:p>
        </p:txBody>
      </p:sp>
      <p:sp>
        <p:nvSpPr>
          <p:cNvPr id="3" name="Content Placeholder 2">
            <a:extLst>
              <a:ext uri="{FF2B5EF4-FFF2-40B4-BE49-F238E27FC236}">
                <a16:creationId xmlns:a16="http://schemas.microsoft.com/office/drawing/2014/main" id="{A56F2466-76C3-4BC5-8AE0-2E9134C1B890}"/>
              </a:ext>
            </a:extLst>
          </p:cNvPr>
          <p:cNvSpPr>
            <a:spLocks noGrp="1"/>
          </p:cNvSpPr>
          <p:nvPr>
            <p:ph idx="1"/>
          </p:nvPr>
        </p:nvSpPr>
        <p:spPr/>
        <p:txBody>
          <a:bodyPr>
            <a:normAutofit fontScale="92500" lnSpcReduction="10000"/>
          </a:bodyPr>
          <a:lstStyle/>
          <a:p>
            <a:r>
              <a:rPr lang="en-US" dirty="0"/>
              <a:t>Now, create another function called </a:t>
            </a:r>
            <a:r>
              <a:rPr lang="en-US" dirty="0" err="1">
                <a:latin typeface="Courier New" panose="02070309020205020404" pitchFamily="49" charset="0"/>
                <a:cs typeface="Courier New" panose="02070309020205020404" pitchFamily="49" charset="0"/>
              </a:rPr>
              <a:t>readFromFile</a:t>
            </a:r>
            <a:r>
              <a:rPr lang="en-US" dirty="0">
                <a:latin typeface="Courier New" panose="02070309020205020404" pitchFamily="49" charset="0"/>
                <a:cs typeface="Courier New" panose="02070309020205020404" pitchFamily="49" charset="0"/>
              </a:rPr>
              <a:t>()</a:t>
            </a:r>
          </a:p>
          <a:p>
            <a:r>
              <a:rPr lang="en-US" dirty="0"/>
              <a:t>In that function, read the contents of your </a:t>
            </a:r>
            <a:r>
              <a:rPr lang="en-US" dirty="0">
                <a:latin typeface="Courier New" panose="02070309020205020404" pitchFamily="49" charset="0"/>
                <a:cs typeface="Courier New" panose="02070309020205020404" pitchFamily="49" charset="0"/>
              </a:rPr>
              <a:t>core-modules.txt </a:t>
            </a:r>
            <a:r>
              <a:rPr lang="en-US" dirty="0"/>
              <a:t>file using </a:t>
            </a:r>
            <a:r>
              <a:rPr lang="en-US" dirty="0" err="1">
                <a:latin typeface="Courier New" panose="02070309020205020404" pitchFamily="49" charset="0"/>
                <a:cs typeface="Courier New" panose="02070309020205020404" pitchFamily="49" charset="0"/>
              </a:rPr>
              <a:t>fs.readFileSync</a:t>
            </a:r>
            <a:r>
              <a:rPr lang="en-US" dirty="0">
                <a:latin typeface="Courier New" panose="02070309020205020404" pitchFamily="49" charset="0"/>
                <a:cs typeface="Courier New" panose="02070309020205020404" pitchFamily="49" charset="0"/>
              </a:rPr>
              <a:t>(...) </a:t>
            </a:r>
            <a:r>
              <a:rPr lang="en-US" dirty="0"/>
              <a:t>and assign it to a variable.</a:t>
            </a:r>
          </a:p>
          <a:p>
            <a:r>
              <a:rPr lang="en-US" dirty="0"/>
              <a:t>Have the function return what you read from the file as a string.</a:t>
            </a:r>
          </a:p>
          <a:p>
            <a:pPr lvl="1"/>
            <a:r>
              <a:rPr lang="en-US" dirty="0"/>
              <a:t>You'll have to call .</a:t>
            </a:r>
            <a:r>
              <a:rPr lang="en-US" dirty="0" err="1"/>
              <a:t>toString</a:t>
            </a:r>
            <a:r>
              <a:rPr lang="en-US" dirty="0"/>
              <a:t>() on the variable in order for the string to be properly parsed.</a:t>
            </a:r>
            <a:endParaRPr lang="en-CA" dirty="0"/>
          </a:p>
          <a:p>
            <a:r>
              <a:rPr lang="en-US" dirty="0"/>
              <a:t>In the </a:t>
            </a:r>
            <a:r>
              <a:rPr lang="en-US" dirty="0" err="1">
                <a:latin typeface="Courier New" panose="02070309020205020404" pitchFamily="49" charset="0"/>
                <a:cs typeface="Courier New" panose="02070309020205020404" pitchFamily="49" charset="0"/>
              </a:rPr>
              <a:t>createServer</a:t>
            </a:r>
            <a:r>
              <a:rPr lang="en-US" dirty="0"/>
              <a:t> anonymous function, output the result of that function call to the web page.</a:t>
            </a:r>
          </a:p>
          <a:p>
            <a:endParaRPr lang="en-US" dirty="0"/>
          </a:p>
          <a:p>
            <a:r>
              <a:rPr lang="en-US" dirty="0"/>
              <a:t>To summarize, </a:t>
            </a:r>
            <a:r>
              <a:rPr lang="en-US" i="1" dirty="0"/>
              <a:t>core modules</a:t>
            </a:r>
            <a:r>
              <a:rPr lang="en-US" dirty="0"/>
              <a:t> are libraries that are available to us by default when using Node.</a:t>
            </a:r>
          </a:p>
          <a:p>
            <a:endParaRPr lang="en-US" dirty="0"/>
          </a:p>
        </p:txBody>
      </p:sp>
    </p:spTree>
    <p:extLst>
      <p:ext uri="{BB962C8B-B14F-4D97-AF65-F5344CB8AC3E}">
        <p14:creationId xmlns:p14="http://schemas.microsoft.com/office/powerpoint/2010/main" val="212303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3898-7CC1-4476-AFEB-685C939DB9E2}"/>
              </a:ext>
            </a:extLst>
          </p:cNvPr>
          <p:cNvSpPr>
            <a:spLocks noGrp="1"/>
          </p:cNvSpPr>
          <p:nvPr>
            <p:ph type="title"/>
          </p:nvPr>
        </p:nvSpPr>
        <p:spPr>
          <a:xfrm>
            <a:off x="838200" y="365125"/>
            <a:ext cx="10515600" cy="1325563"/>
          </a:xfrm>
        </p:spPr>
        <p:txBody>
          <a:bodyPr/>
          <a:lstStyle/>
          <a:p>
            <a:r>
              <a:rPr lang="en-US" dirty="0"/>
              <a:t>Exercise: User-Defined Module</a:t>
            </a:r>
            <a:endParaRPr lang="en-CA" dirty="0"/>
          </a:p>
        </p:txBody>
      </p:sp>
      <p:sp>
        <p:nvSpPr>
          <p:cNvPr id="3" name="Content Placeholder 2">
            <a:extLst>
              <a:ext uri="{FF2B5EF4-FFF2-40B4-BE49-F238E27FC236}">
                <a16:creationId xmlns:a16="http://schemas.microsoft.com/office/drawing/2014/main" id="{2AF1B6BC-93E5-4075-B725-20A9D4E74FF5}"/>
              </a:ext>
            </a:extLst>
          </p:cNvPr>
          <p:cNvSpPr>
            <a:spLocks noGrp="1"/>
          </p:cNvSpPr>
          <p:nvPr>
            <p:ph idx="1"/>
          </p:nvPr>
        </p:nvSpPr>
        <p:spPr>
          <a:xfrm>
            <a:off x="838200" y="1825625"/>
            <a:ext cx="10515600" cy="4351338"/>
          </a:xfrm>
        </p:spPr>
        <p:txBody>
          <a:bodyPr>
            <a:normAutofit fontScale="55000" lnSpcReduction="20000"/>
          </a:bodyPr>
          <a:lstStyle/>
          <a:p>
            <a:r>
              <a:rPr lang="en-US" dirty="0"/>
              <a:t>It's not good practice to have many different pieces of your application all inside of one file.</a:t>
            </a:r>
          </a:p>
          <a:p>
            <a:r>
              <a:rPr lang="en-US" dirty="0"/>
              <a:t>To split it up, we're doing to define our own modules.</a:t>
            </a:r>
          </a:p>
          <a:p>
            <a:r>
              <a:rPr lang="en-US" dirty="0"/>
              <a:t>Create a file called </a:t>
            </a:r>
            <a:r>
              <a:rPr lang="en-US" dirty="0">
                <a:latin typeface="Courier New" panose="02070309020205020404" pitchFamily="49" charset="0"/>
                <a:cs typeface="Courier New" panose="02070309020205020404" pitchFamily="49" charset="0"/>
              </a:rPr>
              <a:t>utilities.js</a:t>
            </a:r>
            <a:r>
              <a:rPr lang="en-US" dirty="0"/>
              <a:t>.</a:t>
            </a:r>
          </a:p>
          <a:p>
            <a:r>
              <a:rPr lang="en-US" dirty="0"/>
              <a:t>At the top of </a:t>
            </a:r>
            <a:r>
              <a:rPr lang="en-US" dirty="0">
                <a:latin typeface="Courier New" panose="02070309020205020404" pitchFamily="49" charset="0"/>
                <a:cs typeface="Courier New" panose="02070309020205020404" pitchFamily="49" charset="0"/>
              </a:rPr>
              <a:t>utilities.js</a:t>
            </a:r>
            <a:r>
              <a:rPr lang="en-US" dirty="0"/>
              <a:t>, require the </a:t>
            </a:r>
            <a:r>
              <a:rPr lang="en-US" dirty="0">
                <a:latin typeface="Courier New" panose="02070309020205020404" pitchFamily="49" charset="0"/>
                <a:cs typeface="Courier New" panose="02070309020205020404" pitchFamily="49" charset="0"/>
              </a:rPr>
              <a:t>fs</a:t>
            </a:r>
            <a:r>
              <a:rPr lang="en-US" dirty="0"/>
              <a:t> module.</a:t>
            </a:r>
          </a:p>
          <a:p>
            <a:r>
              <a:rPr lang="en-US" dirty="0"/>
              <a:t>Declare two functions: </a:t>
            </a:r>
            <a:r>
              <a:rPr lang="en-US" dirty="0" err="1">
                <a:latin typeface="Courier New" panose="02070309020205020404" pitchFamily="49" charset="0"/>
                <a:cs typeface="Courier New" panose="02070309020205020404" pitchFamily="49" charset="0"/>
              </a:rPr>
              <a:t>readFromJsonFile</a:t>
            </a:r>
            <a:r>
              <a:rPr lang="en-US" dirty="0">
                <a:latin typeface="Courier New" panose="02070309020205020404" pitchFamily="49" charset="0"/>
                <a:cs typeface="Courier New" panose="02070309020205020404" pitchFamily="49" charset="0"/>
              </a:rPr>
              <a:t>(filename</a:t>
            </a:r>
            <a:r>
              <a:rPr lang="en-US" dirty="0"/>
              <a:t>) and </a:t>
            </a:r>
            <a:r>
              <a:rPr lang="en-US" dirty="0" err="1">
                <a:latin typeface="Courier New" panose="02070309020205020404" pitchFamily="49" charset="0"/>
                <a:cs typeface="Courier New" panose="02070309020205020404" pitchFamily="49" charset="0"/>
              </a:rPr>
              <a:t>writeToJsonFile</a:t>
            </a:r>
            <a:r>
              <a:rPr lang="en-US" dirty="0">
                <a:latin typeface="Courier New" panose="02070309020205020404" pitchFamily="49" charset="0"/>
                <a:cs typeface="Courier New" panose="02070309020205020404" pitchFamily="49" charset="0"/>
              </a:rPr>
              <a:t>(filename, data) </a:t>
            </a:r>
          </a:p>
          <a:p>
            <a:pPr lvl="1"/>
            <a:r>
              <a:rPr lang="en-US" dirty="0"/>
              <a:t>What we're going to do is extend the functionality of the </a:t>
            </a:r>
            <a:r>
              <a:rPr lang="en-US" dirty="0">
                <a:latin typeface="Courier New" panose="02070309020205020404" pitchFamily="49" charset="0"/>
                <a:cs typeface="Courier New" panose="02070309020205020404" pitchFamily="49" charset="0"/>
              </a:rPr>
              <a:t>fs</a:t>
            </a:r>
            <a:r>
              <a:rPr lang="en-US" dirty="0"/>
              <a:t> functions we've used so far.</a:t>
            </a:r>
          </a:p>
          <a:p>
            <a:r>
              <a:rPr lang="en-US" dirty="0"/>
              <a:t>Inside of </a:t>
            </a:r>
            <a:r>
              <a:rPr lang="en-US" dirty="0" err="1">
                <a:latin typeface="Courier New" panose="02070309020205020404" pitchFamily="49" charset="0"/>
                <a:cs typeface="Courier New" panose="02070309020205020404" pitchFamily="49" charset="0"/>
              </a:rPr>
              <a:t>readFromJsonFile</a:t>
            </a:r>
            <a:r>
              <a:rPr lang="en-US" dirty="0"/>
              <a:t>:</a:t>
            </a:r>
          </a:p>
          <a:p>
            <a:pPr lvl="1"/>
            <a:r>
              <a:rPr lang="en-US" dirty="0"/>
              <a:t>Declare a variable called </a:t>
            </a:r>
            <a:r>
              <a:rPr lang="en-US" dirty="0" err="1">
                <a:latin typeface="Courier New" panose="02070309020205020404" pitchFamily="49" charset="0"/>
                <a:cs typeface="Courier New" panose="02070309020205020404" pitchFamily="49" charset="0"/>
              </a:rPr>
              <a:t>rawText</a:t>
            </a:r>
            <a:r>
              <a:rPr lang="en-US" dirty="0"/>
              <a:t> and initialize it to the return value of calling </a:t>
            </a:r>
            <a:r>
              <a:rPr lang="en-US" dirty="0" err="1">
                <a:latin typeface="Courier New" panose="02070309020205020404" pitchFamily="49" charset="0"/>
                <a:cs typeface="Courier New" panose="02070309020205020404" pitchFamily="49" charset="0"/>
              </a:rPr>
              <a:t>fs.readFileSync</a:t>
            </a:r>
            <a:r>
              <a:rPr lang="en-US" dirty="0"/>
              <a:t>.</a:t>
            </a:r>
          </a:p>
          <a:p>
            <a:pPr lvl="1"/>
            <a:r>
              <a:rPr lang="en-US" dirty="0"/>
              <a:t>The filename that you will pass to </a:t>
            </a:r>
            <a:r>
              <a:rPr lang="en-US" dirty="0" err="1">
                <a:latin typeface="Courier New" panose="02070309020205020404" pitchFamily="49" charset="0"/>
                <a:cs typeface="Courier New" panose="02070309020205020404" pitchFamily="49" charset="0"/>
              </a:rPr>
              <a:t>fs.readFileSync</a:t>
            </a:r>
            <a:r>
              <a:rPr lang="en-US" dirty="0">
                <a:latin typeface="Courier New" panose="02070309020205020404" pitchFamily="49" charset="0"/>
                <a:cs typeface="Courier New" panose="02070309020205020404" pitchFamily="49" charset="0"/>
              </a:rPr>
              <a:t> </a:t>
            </a:r>
            <a:r>
              <a:rPr lang="en-US" dirty="0"/>
              <a:t>will be the one that you received from the </a:t>
            </a:r>
            <a:r>
              <a:rPr lang="en-US" dirty="0" err="1">
                <a:latin typeface="Courier New" panose="02070309020205020404" pitchFamily="49" charset="0"/>
                <a:cs typeface="Courier New" panose="02070309020205020404" pitchFamily="49" charset="0"/>
              </a:rPr>
              <a:t>readFromJsonFile</a:t>
            </a:r>
            <a:r>
              <a:rPr lang="en-US" dirty="0"/>
              <a:t> input parameter.</a:t>
            </a:r>
          </a:p>
          <a:p>
            <a:pPr lvl="1"/>
            <a:r>
              <a:rPr lang="en-US" dirty="0"/>
              <a:t>Remember to call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dirty="0"/>
              <a:t>to get the actual text.</a:t>
            </a:r>
          </a:p>
          <a:p>
            <a:r>
              <a:rPr lang="en-US" dirty="0"/>
              <a:t>Declare another variable called </a:t>
            </a:r>
            <a:r>
              <a:rPr lang="en-US" dirty="0" err="1">
                <a:latin typeface="Courier New" panose="02070309020205020404" pitchFamily="49" charset="0"/>
                <a:cs typeface="Courier New" panose="02070309020205020404" pitchFamily="49" charset="0"/>
              </a:rPr>
              <a:t>parsedJson</a:t>
            </a:r>
            <a:r>
              <a:rPr lang="en-US" dirty="0"/>
              <a:t> and initialize it to the return value of calling </a:t>
            </a:r>
            <a:r>
              <a:rPr lang="en-US" dirty="0" err="1">
                <a:latin typeface="Courier New" panose="02070309020205020404" pitchFamily="49" charset="0"/>
                <a:cs typeface="Courier New" panose="02070309020205020404" pitchFamily="49" charset="0"/>
              </a:rPr>
              <a:t>JSON.parse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rawText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JSON.parse</a:t>
            </a:r>
            <a:r>
              <a:rPr lang="en-US" dirty="0">
                <a:latin typeface="Courier New" panose="02070309020205020404" pitchFamily="49" charset="0"/>
                <a:cs typeface="Courier New" panose="02070309020205020404" pitchFamily="49" charset="0"/>
              </a:rPr>
              <a:t>() </a:t>
            </a:r>
            <a:r>
              <a:rPr lang="en-US" dirty="0"/>
              <a:t>is a JS function that takes a string containing valid JSON syntax and turns it into an actual JavaScript object.</a:t>
            </a:r>
          </a:p>
          <a:p>
            <a:pPr lvl="1"/>
            <a:r>
              <a:rPr lang="en-US" dirty="0"/>
              <a:t>Return </a:t>
            </a:r>
            <a:r>
              <a:rPr lang="en-US" dirty="0" err="1">
                <a:latin typeface="Courier New" panose="02070309020205020404" pitchFamily="49" charset="0"/>
                <a:cs typeface="Courier New" panose="02070309020205020404" pitchFamily="49" charset="0"/>
              </a:rPr>
              <a:t>parsedJson</a:t>
            </a:r>
            <a:r>
              <a:rPr lang="en-US" dirty="0"/>
              <a:t>.</a:t>
            </a:r>
          </a:p>
          <a:p>
            <a:r>
              <a:rPr lang="en-US" dirty="0"/>
              <a:t>Inside of </a:t>
            </a:r>
            <a:r>
              <a:rPr lang="en-US" dirty="0" err="1">
                <a:latin typeface="Courier New" panose="02070309020205020404" pitchFamily="49" charset="0"/>
                <a:cs typeface="Courier New" panose="02070309020205020404" pitchFamily="49" charset="0"/>
              </a:rPr>
              <a:t>writeToJsonFile</a:t>
            </a:r>
            <a:r>
              <a:rPr lang="en-US" dirty="0"/>
              <a:t>:</a:t>
            </a:r>
          </a:p>
          <a:p>
            <a:pPr lvl="1"/>
            <a:r>
              <a:rPr lang="en-US" dirty="0"/>
              <a:t>Declare a variable called </a:t>
            </a:r>
            <a:r>
              <a:rPr lang="en-US" dirty="0" err="1">
                <a:latin typeface="Courier New" panose="02070309020205020404" pitchFamily="49" charset="0"/>
                <a:cs typeface="Courier New" panose="02070309020205020404" pitchFamily="49" charset="0"/>
              </a:rPr>
              <a:t>stringToWrite</a:t>
            </a:r>
            <a:r>
              <a:rPr lang="en-US" dirty="0"/>
              <a:t> and initialize it to the return value of calling </a:t>
            </a:r>
            <a:r>
              <a:rPr lang="en-US" dirty="0" err="1">
                <a:latin typeface="Courier New" panose="02070309020205020404" pitchFamily="49" charset="0"/>
                <a:cs typeface="Courier New" panose="02070309020205020404" pitchFamily="49" charset="0"/>
              </a:rPr>
              <a:t>JSON.stringify</a:t>
            </a:r>
            <a:r>
              <a:rPr lang="en-US" dirty="0">
                <a:latin typeface="Courier New" panose="02070309020205020404" pitchFamily="49" charset="0"/>
                <a:cs typeface="Courier New" panose="02070309020205020404" pitchFamily="49" charset="0"/>
              </a:rPr>
              <a:t>(data)</a:t>
            </a:r>
            <a:r>
              <a:rPr lang="en-US" dirty="0"/>
              <a:t>.</a:t>
            </a:r>
          </a:p>
          <a:p>
            <a:pPr lvl="1"/>
            <a:r>
              <a:rPr lang="en-US" dirty="0" err="1">
                <a:latin typeface="Courier New" panose="02070309020205020404" pitchFamily="49" charset="0"/>
                <a:cs typeface="Courier New" panose="02070309020205020404" pitchFamily="49" charset="0"/>
              </a:rPr>
              <a:t>JSON.stringify</a:t>
            </a:r>
            <a:r>
              <a:rPr lang="en-US" dirty="0">
                <a:latin typeface="Courier New" panose="02070309020205020404" pitchFamily="49" charset="0"/>
                <a:cs typeface="Courier New" panose="02070309020205020404" pitchFamily="49" charset="0"/>
              </a:rPr>
              <a:t>() </a:t>
            </a:r>
            <a:r>
              <a:rPr lang="en-US" dirty="0"/>
              <a:t>is a JS function that takes either an array or object and turns it into a string that contains valid JSON syntax.</a:t>
            </a:r>
          </a:p>
          <a:p>
            <a:r>
              <a:rPr lang="en-US" dirty="0"/>
              <a:t>Write the contents of </a:t>
            </a:r>
            <a:r>
              <a:rPr lang="en-US" dirty="0" err="1">
                <a:latin typeface="Courier New" panose="02070309020205020404" pitchFamily="49" charset="0"/>
                <a:cs typeface="Courier New" panose="02070309020205020404" pitchFamily="49" charset="0"/>
              </a:rPr>
              <a:t>stringToWrite</a:t>
            </a:r>
            <a:r>
              <a:rPr lang="en-US" dirty="0"/>
              <a:t> to the filename you received from the </a:t>
            </a:r>
            <a:r>
              <a:rPr lang="en-US" dirty="0" err="1">
                <a:latin typeface="Courier New" panose="02070309020205020404" pitchFamily="49" charset="0"/>
                <a:cs typeface="Courier New" panose="02070309020205020404" pitchFamily="49" charset="0"/>
              </a:rPr>
              <a:t>writeToJsonFile</a:t>
            </a:r>
            <a:r>
              <a:rPr lang="en-US" dirty="0"/>
              <a:t> input parameter.</a:t>
            </a:r>
            <a:endParaRPr lang="en-CA" dirty="0"/>
          </a:p>
        </p:txBody>
      </p:sp>
    </p:spTree>
    <p:extLst>
      <p:ext uri="{BB962C8B-B14F-4D97-AF65-F5344CB8AC3E}">
        <p14:creationId xmlns:p14="http://schemas.microsoft.com/office/powerpoint/2010/main" val="116517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CD3F-95B7-4C56-AAAF-0C90A7C05C37}"/>
              </a:ext>
            </a:extLst>
          </p:cNvPr>
          <p:cNvSpPr>
            <a:spLocks noGrp="1"/>
          </p:cNvSpPr>
          <p:nvPr>
            <p:ph type="title"/>
          </p:nvPr>
        </p:nvSpPr>
        <p:spPr/>
        <p:txBody>
          <a:bodyPr/>
          <a:lstStyle/>
          <a:p>
            <a:r>
              <a:rPr lang="en-US" dirty="0"/>
              <a:t>Exports</a:t>
            </a:r>
            <a:endParaRPr lang="en-CA" dirty="0"/>
          </a:p>
        </p:txBody>
      </p:sp>
      <p:sp>
        <p:nvSpPr>
          <p:cNvPr id="3" name="Content Placeholder 2">
            <a:extLst>
              <a:ext uri="{FF2B5EF4-FFF2-40B4-BE49-F238E27FC236}">
                <a16:creationId xmlns:a16="http://schemas.microsoft.com/office/drawing/2014/main" id="{95F83E01-2FD4-4EA9-8FC8-6A7E02F2A1FC}"/>
              </a:ext>
            </a:extLst>
          </p:cNvPr>
          <p:cNvSpPr>
            <a:spLocks noGrp="1"/>
          </p:cNvSpPr>
          <p:nvPr>
            <p:ph idx="1"/>
          </p:nvPr>
        </p:nvSpPr>
        <p:spPr/>
        <p:txBody>
          <a:bodyPr>
            <a:normAutofit/>
          </a:bodyPr>
          <a:lstStyle/>
          <a:p>
            <a:r>
              <a:rPr lang="en-US" dirty="0"/>
              <a:t>In order for another part of our code to be able to call the functions in our user-defined module, we need to “export” those functions.</a:t>
            </a:r>
          </a:p>
          <a:p>
            <a:r>
              <a:rPr lang="en-US" dirty="0"/>
              <a:t>At the bottom of </a:t>
            </a:r>
            <a:r>
              <a:rPr lang="en-US" dirty="0">
                <a:latin typeface="Courier New" panose="02070309020205020404" pitchFamily="49" charset="0"/>
                <a:cs typeface="Courier New" panose="02070309020205020404" pitchFamily="49" charset="0"/>
              </a:rPr>
              <a:t>utilities.js</a:t>
            </a:r>
            <a:r>
              <a:rPr lang="en-US" dirty="0"/>
              <a:t>, write the following:</a:t>
            </a:r>
          </a:p>
          <a:p>
            <a:pPr marL="914400" lvl="2" indent="0">
              <a:buNone/>
            </a:pPr>
            <a:r>
              <a:rPr lang="en-CA" sz="2400" dirty="0" err="1">
                <a:latin typeface="Courier New" panose="02070309020205020404" pitchFamily="49" charset="0"/>
                <a:cs typeface="Courier New" panose="02070309020205020404" pitchFamily="49" charset="0"/>
              </a:rPr>
              <a:t>module.exports</a:t>
            </a:r>
            <a:r>
              <a:rPr lang="en-CA" sz="2400" dirty="0">
                <a:latin typeface="Courier New" panose="02070309020205020404" pitchFamily="49" charset="0"/>
                <a:cs typeface="Courier New" panose="02070309020205020404" pitchFamily="49" charset="0"/>
              </a:rPr>
              <a:t> = {</a:t>
            </a:r>
          </a:p>
          <a:p>
            <a:pPr marL="914400" lvl="2" indent="0">
              <a:buNone/>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readFromJsonFile</a:t>
            </a:r>
            <a:r>
              <a:rPr lang="en-CA" sz="2400" dirty="0">
                <a:latin typeface="Courier New" panose="02070309020205020404" pitchFamily="49" charset="0"/>
                <a:cs typeface="Courier New" panose="02070309020205020404" pitchFamily="49" charset="0"/>
              </a:rPr>
              <a:t>,</a:t>
            </a:r>
          </a:p>
          <a:p>
            <a:pPr marL="914400" lvl="2" indent="0">
              <a:buNone/>
            </a:pP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writeToJsonFile</a:t>
            </a:r>
            <a:r>
              <a:rPr lang="en-CA" sz="2400" dirty="0">
                <a:latin typeface="Courier New" panose="02070309020205020404" pitchFamily="49" charset="0"/>
                <a:cs typeface="Courier New" panose="02070309020205020404" pitchFamily="49" charset="0"/>
              </a:rPr>
              <a:t>,</a:t>
            </a:r>
          </a:p>
          <a:p>
            <a:pPr marL="914400" lvl="2" indent="0">
              <a:buNone/>
            </a:pPr>
            <a:r>
              <a:rPr lang="en-CA" sz="2400" dirty="0">
                <a:latin typeface="Courier New" panose="02070309020205020404" pitchFamily="49" charset="0"/>
                <a:cs typeface="Courier New" panose="02070309020205020404" pitchFamily="49" charset="0"/>
              </a:rPr>
              <a:t>};</a:t>
            </a:r>
          </a:p>
          <a:p>
            <a:r>
              <a:rPr lang="en-US" dirty="0"/>
              <a:t>What's happening here is we are explicitly making available the two functions we wrote to anyone who </a:t>
            </a:r>
            <a:r>
              <a:rPr lang="en-US" b="1" dirty="0"/>
              <a:t>requires</a:t>
            </a:r>
            <a:r>
              <a:rPr lang="en-US" dirty="0"/>
              <a:t> this file.</a:t>
            </a:r>
            <a:endParaRPr lang="en-CA" dirty="0"/>
          </a:p>
        </p:txBody>
      </p:sp>
    </p:spTree>
    <p:extLst>
      <p:ext uri="{BB962C8B-B14F-4D97-AF65-F5344CB8AC3E}">
        <p14:creationId xmlns:p14="http://schemas.microsoft.com/office/powerpoint/2010/main" val="46199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6BFB-5516-43A9-A3ED-E7C8E0F0EDC8}"/>
              </a:ext>
            </a:extLst>
          </p:cNvPr>
          <p:cNvSpPr>
            <a:spLocks noGrp="1"/>
          </p:cNvSpPr>
          <p:nvPr>
            <p:ph type="title"/>
          </p:nvPr>
        </p:nvSpPr>
        <p:spPr>
          <a:xfrm>
            <a:off x="838200" y="365125"/>
            <a:ext cx="10515600" cy="1325563"/>
          </a:xfrm>
        </p:spPr>
        <p:txBody>
          <a:bodyPr/>
          <a:lstStyle/>
          <a:p>
            <a:r>
              <a:rPr lang="en-US" dirty="0"/>
              <a:t>Our JSON Data</a:t>
            </a:r>
            <a:endParaRPr lang="en-CA" dirty="0"/>
          </a:p>
        </p:txBody>
      </p:sp>
      <p:sp>
        <p:nvSpPr>
          <p:cNvPr id="3" name="Content Placeholder 2">
            <a:extLst>
              <a:ext uri="{FF2B5EF4-FFF2-40B4-BE49-F238E27FC236}">
                <a16:creationId xmlns:a16="http://schemas.microsoft.com/office/drawing/2014/main" id="{C90A1FBE-6D19-4BDE-B4C9-B9D0B5414B53}"/>
              </a:ext>
            </a:extLst>
          </p:cNvPr>
          <p:cNvSpPr>
            <a:spLocks noGrp="1"/>
          </p:cNvSpPr>
          <p:nvPr>
            <p:ph idx="1"/>
          </p:nvPr>
        </p:nvSpPr>
        <p:spPr>
          <a:xfrm>
            <a:off x="838200" y="1825624"/>
            <a:ext cx="10515600" cy="4849495"/>
          </a:xfrm>
        </p:spPr>
        <p:txBody>
          <a:bodyPr>
            <a:normAutofit fontScale="47500" lnSpcReduction="20000"/>
          </a:bodyPr>
          <a:lstStyle/>
          <a:p>
            <a:r>
              <a:rPr lang="en-CA" sz="3600" dirty="0"/>
              <a:t>At the top level of your Web2Exercise0 project, create a file called </a:t>
            </a:r>
            <a:r>
              <a:rPr lang="en-CA" sz="3600" dirty="0" err="1">
                <a:latin typeface="Courier New" panose="02070309020205020404" pitchFamily="49" charset="0"/>
                <a:cs typeface="Courier New" panose="02070309020205020404" pitchFamily="49" charset="0"/>
              </a:rPr>
              <a:t>pokemon.json</a:t>
            </a:r>
            <a:r>
              <a:rPr lang="en-CA" sz="3600" dirty="0">
                <a:latin typeface="Courier New" panose="02070309020205020404" pitchFamily="49" charset="0"/>
                <a:cs typeface="Courier New" panose="02070309020205020404" pitchFamily="49" charset="0"/>
              </a:rPr>
              <a:t> </a:t>
            </a:r>
            <a:r>
              <a:rPr lang="en-CA" sz="3600" dirty="0"/>
              <a:t>with the following contents:</a:t>
            </a:r>
          </a:p>
          <a:p>
            <a:endParaRPr lang="en-CA" dirty="0"/>
          </a:p>
          <a:p>
            <a:pPr marL="914400" lvl="2" indent="0">
              <a:buNone/>
            </a:pPr>
            <a:r>
              <a:rPr lang="en-CA" sz="2900" dirty="0">
                <a:latin typeface="Courier New" panose="02070309020205020404" pitchFamily="49" charset="0"/>
                <a:cs typeface="Courier New" panose="02070309020205020404" pitchFamily="49" charset="0"/>
              </a:rPr>
              <a:t>[</a:t>
            </a: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r>
              <a:rPr lang="en-CA" sz="2900" dirty="0">
                <a:latin typeface="Courier New" panose="02070309020205020404" pitchFamily="49" charset="0"/>
                <a:cs typeface="Courier New" panose="02070309020205020404" pitchFamily="49" charset="0"/>
              </a:rPr>
              <a:t>      "name": "Bulbasaur",</a:t>
            </a:r>
          </a:p>
          <a:p>
            <a:pPr marL="914400" lvl="2" indent="0">
              <a:buNone/>
            </a:pPr>
            <a:r>
              <a:rPr lang="en-CA" sz="2900" dirty="0">
                <a:latin typeface="Courier New" panose="02070309020205020404" pitchFamily="49" charset="0"/>
                <a:cs typeface="Courier New" panose="02070309020205020404" pitchFamily="49" charset="0"/>
              </a:rPr>
              <a:t>      "nickname": "</a:t>
            </a:r>
            <a:r>
              <a:rPr lang="en-CA" sz="2900" dirty="0" err="1">
                <a:latin typeface="Courier New" panose="02070309020205020404" pitchFamily="49" charset="0"/>
                <a:cs typeface="Courier New" panose="02070309020205020404" pitchFamily="49" charset="0"/>
              </a:rPr>
              <a:t>Leafster</a:t>
            </a:r>
            <a:r>
              <a:rPr lang="en-CA" sz="2900" dirty="0">
                <a:latin typeface="Courier New" panose="02070309020205020404" pitchFamily="49" charset="0"/>
                <a:cs typeface="Courier New" panose="02070309020205020404" pitchFamily="49" charset="0"/>
              </a:rPr>
              <a:t>"</a:t>
            </a: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endParaRPr lang="en-CA" sz="2900" dirty="0">
              <a:latin typeface="Courier New" panose="02070309020205020404" pitchFamily="49" charset="0"/>
              <a:cs typeface="Courier New" panose="02070309020205020404" pitchFamily="49" charset="0"/>
            </a:endParaRP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r>
              <a:rPr lang="en-CA" sz="2900" dirty="0">
                <a:latin typeface="Courier New" panose="02070309020205020404" pitchFamily="49" charset="0"/>
                <a:cs typeface="Courier New" panose="02070309020205020404" pitchFamily="49" charset="0"/>
              </a:rPr>
              <a:t>      "name": "Squirtle",</a:t>
            </a:r>
          </a:p>
          <a:p>
            <a:pPr marL="914400" lvl="2" indent="0">
              <a:buNone/>
            </a:pPr>
            <a:r>
              <a:rPr lang="en-CA" sz="2900" dirty="0">
                <a:latin typeface="Courier New" panose="02070309020205020404" pitchFamily="49" charset="0"/>
                <a:cs typeface="Courier New" panose="02070309020205020404" pitchFamily="49" charset="0"/>
              </a:rPr>
              <a:t>      "nickname": "</a:t>
            </a:r>
            <a:r>
              <a:rPr lang="en-CA" sz="2900" dirty="0" err="1">
                <a:latin typeface="Courier New" panose="02070309020205020404" pitchFamily="49" charset="0"/>
                <a:cs typeface="Courier New" panose="02070309020205020404" pitchFamily="49" charset="0"/>
              </a:rPr>
              <a:t>WaterGuy</a:t>
            </a:r>
            <a:r>
              <a:rPr lang="en-CA" sz="2900" dirty="0">
                <a:latin typeface="Courier New" panose="02070309020205020404" pitchFamily="49" charset="0"/>
                <a:cs typeface="Courier New" panose="02070309020205020404" pitchFamily="49" charset="0"/>
              </a:rPr>
              <a:t>"</a:t>
            </a: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endParaRPr lang="en-CA" sz="2900" dirty="0">
              <a:latin typeface="Courier New" panose="02070309020205020404" pitchFamily="49" charset="0"/>
              <a:cs typeface="Courier New" panose="02070309020205020404" pitchFamily="49" charset="0"/>
            </a:endParaRP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r>
              <a:rPr lang="en-CA" sz="2900" dirty="0">
                <a:latin typeface="Courier New" panose="02070309020205020404" pitchFamily="49" charset="0"/>
                <a:cs typeface="Courier New" panose="02070309020205020404" pitchFamily="49" charset="0"/>
              </a:rPr>
              <a:t>      "name": "Charmander",</a:t>
            </a:r>
          </a:p>
          <a:p>
            <a:pPr marL="914400" lvl="2" indent="0">
              <a:buNone/>
            </a:pPr>
            <a:r>
              <a:rPr lang="en-CA" sz="2900" dirty="0">
                <a:latin typeface="Courier New" panose="02070309020205020404" pitchFamily="49" charset="0"/>
                <a:cs typeface="Courier New" panose="02070309020205020404" pitchFamily="49" charset="0"/>
              </a:rPr>
              <a:t>      "nickname": "Pyro"</a:t>
            </a:r>
          </a:p>
          <a:p>
            <a:pPr marL="914400" lvl="2" indent="0">
              <a:buNone/>
            </a:pPr>
            <a:r>
              <a:rPr lang="en-CA" sz="2900" dirty="0">
                <a:latin typeface="Courier New" panose="02070309020205020404" pitchFamily="49" charset="0"/>
                <a:cs typeface="Courier New" panose="02070309020205020404" pitchFamily="49" charset="0"/>
              </a:rPr>
              <a:t>   }</a:t>
            </a:r>
          </a:p>
          <a:p>
            <a:pPr marL="914400" lvl="2" indent="0">
              <a:buNone/>
            </a:pPr>
            <a:r>
              <a:rPr lang="en-CA" sz="2900" dirty="0">
                <a:latin typeface="Courier New" panose="02070309020205020404" pitchFamily="49" charset="0"/>
                <a:cs typeface="Courier New" panose="02070309020205020404" pitchFamily="49" charset="0"/>
              </a:rPr>
              <a:t>]</a:t>
            </a:r>
          </a:p>
          <a:p>
            <a:r>
              <a:rPr lang="en-CA" sz="3700" dirty="0"/>
              <a:t>(Replace the names with your favourite </a:t>
            </a:r>
            <a:r>
              <a:rPr lang="en-CA" sz="3700" dirty="0" err="1"/>
              <a:t>Pokemon</a:t>
            </a:r>
            <a:r>
              <a:rPr lang="en-CA" sz="3700" dirty="0"/>
              <a:t> if you like)</a:t>
            </a:r>
            <a:endParaRPr lang="en-CA" dirty="0"/>
          </a:p>
        </p:txBody>
      </p:sp>
    </p:spTree>
    <p:extLst>
      <p:ext uri="{BB962C8B-B14F-4D97-AF65-F5344CB8AC3E}">
        <p14:creationId xmlns:p14="http://schemas.microsoft.com/office/powerpoint/2010/main" val="3705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C86F6A5CF9774FBA6478146D521F25" ma:contentTypeVersion="4" ma:contentTypeDescription="Create a new document." ma:contentTypeScope="" ma:versionID="0b794900023a501ef127a2fad942db40">
  <xsd:schema xmlns:xsd="http://www.w3.org/2001/XMLSchema" xmlns:xs="http://www.w3.org/2001/XMLSchema" xmlns:p="http://schemas.microsoft.com/office/2006/metadata/properties" xmlns:ns2="05a11e26-9219-41b2-844b-eaacfffc0847" targetNamespace="http://schemas.microsoft.com/office/2006/metadata/properties" ma:root="true" ma:fieldsID="429996c35580edb29221f87ee0fb9008" ns2:_="">
    <xsd:import namespace="05a11e26-9219-41b2-844b-eaacfffc084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a11e26-9219-41b2-844b-eaacfffc0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9868C4-66A6-4D2D-A4B2-DE91DC8F276A}">
  <ds:schemaRefs>
    <ds:schemaRef ds:uri="http://schemas.openxmlformats.org/package/2006/metadata/core-properties"/>
    <ds:schemaRef ds:uri="http://schemas.microsoft.com/office/2006/documentManagement/types"/>
    <ds:schemaRef ds:uri="http://schemas.microsoft.com/office/infopath/2007/PartnerControls"/>
    <ds:schemaRef ds:uri="bd79ff27-7ff7-4a72-93ea-772c9b9e9b6b"/>
    <ds:schemaRef ds:uri="http://purl.org/dc/elements/1.1/"/>
    <ds:schemaRef ds:uri="http://schemas.microsoft.com/office/2006/metadata/properties"/>
    <ds:schemaRef ds:uri="e07a3a43-2147-4a71-9116-f40940da4895"/>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915700F-662A-4C9A-9666-4A4DD49355A9}"/>
</file>

<file path=customXml/itemProps3.xml><?xml version="1.0" encoding="utf-8"?>
<ds:datastoreItem xmlns:ds="http://schemas.openxmlformats.org/officeDocument/2006/customXml" ds:itemID="{DFDC66A2-8AD5-4B5C-B3AE-BA70D5887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5197</TotalTime>
  <Words>1962</Words>
  <Application>Microsoft Office PowerPoint</Application>
  <PresentationFormat>Widescreen</PresentationFormat>
  <Paragraphs>146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Courier New</vt:lpstr>
      <vt:lpstr>Office Theme</vt:lpstr>
      <vt:lpstr>Web Programming II</vt:lpstr>
      <vt:lpstr>Objectives</vt:lpstr>
      <vt:lpstr>Modules</vt:lpstr>
      <vt:lpstr>Core Modules</vt:lpstr>
      <vt:lpstr>Try It!: Let’s Use a Core Module</vt:lpstr>
      <vt:lpstr>Try It!: Let’s Use a Core Module cont</vt:lpstr>
      <vt:lpstr>Exercise: User-Defined Module</vt:lpstr>
      <vt:lpstr>Exports</vt:lpstr>
      <vt:lpstr>Our JSON Data</vt:lpstr>
      <vt:lpstr>Let’s use our new module</vt:lpstr>
      <vt:lpstr>NPM Modules</vt:lpstr>
      <vt:lpstr>NPM Modules</vt:lpstr>
      <vt:lpstr>Exercise: NPM Modules</vt:lpstr>
      <vt:lpstr>Exercise: NPM Modules cont.</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11</cp:revision>
  <dcterms:created xsi:type="dcterms:W3CDTF">2022-01-14T10:55:47Z</dcterms:created>
  <dcterms:modified xsi:type="dcterms:W3CDTF">2022-01-21T07:54:30Z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0x0101007CC86F6A5CF9774FBA6478146D521F25</vt:lpwstr>
  </property>
</Properties>
</file>