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5"/>
    <p:restoredTop sz="96327"/>
  </p:normalViewPr>
  <p:slideViewPr>
    <p:cSldViewPr snapToGrid="0">
      <p:cViewPr>
        <p:scale>
          <a:sx n="123" d="100"/>
          <a:sy n="123" d="100"/>
        </p:scale>
        <p:origin x="14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90DA-79F3-FF47-91B2-841871D65D6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685B-046A-7E48-B626-30655A20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82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90DA-79F3-FF47-91B2-841871D65D6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685B-046A-7E48-B626-30655A20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8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90DA-79F3-FF47-91B2-841871D65D6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685B-046A-7E48-B626-30655A20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1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90DA-79F3-FF47-91B2-841871D65D6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685B-046A-7E48-B626-30655A20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90DA-79F3-FF47-91B2-841871D65D6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685B-046A-7E48-B626-30655A20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15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90DA-79F3-FF47-91B2-841871D65D6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685B-046A-7E48-B626-30655A20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3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90DA-79F3-FF47-91B2-841871D65D6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685B-046A-7E48-B626-30655A2076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90DA-79F3-FF47-91B2-841871D65D6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685B-046A-7E48-B626-30655A20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90DA-79F3-FF47-91B2-841871D65D6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685B-046A-7E48-B626-30655A20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90DA-79F3-FF47-91B2-841871D65D6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685B-046A-7E48-B626-30655A20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D6C90DA-79F3-FF47-91B2-841871D65D6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685B-046A-7E48-B626-30655A20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3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D6C90DA-79F3-FF47-91B2-841871D65D6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AF9685B-046A-7E48-B626-30655A20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FFFB-AC4B-0773-DBA0-7F4F80892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049482"/>
            <a:ext cx="8991600" cy="2983182"/>
          </a:xfrm>
        </p:spPr>
        <p:txBody>
          <a:bodyPr>
            <a:normAutofit/>
          </a:bodyPr>
          <a:lstStyle/>
          <a:p>
            <a:r>
              <a:rPr lang="en-US" dirty="0"/>
              <a:t>CS589 PROJECT:</a:t>
            </a:r>
            <a:br>
              <a:rPr lang="en-US" dirty="0"/>
            </a:br>
            <a:r>
              <a:rPr lang="en-US" dirty="0"/>
              <a:t>Customer Support System: An email to the customer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AD3BF-3417-02AA-591F-CEDF2698F1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Name: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Makinde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Emmanuel 	Student ID : 19729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/>
              <a:t>Prof. Henry Chang</a:t>
            </a:r>
          </a:p>
          <a:p>
            <a:r>
              <a:rPr lang="en-US" dirty="0"/>
              <a:t>San Francisco Bay University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F376BC46-8D23-0F0A-A3FA-492F18147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26" y="5857421"/>
            <a:ext cx="1000579" cy="10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948" y="0"/>
            <a:ext cx="67321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6661F2CB-09FB-DB3B-7EBB-0B3DD882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26" y="5857421"/>
            <a:ext cx="1000579" cy="100057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081D449-20CB-3276-8FA6-EDA92479B1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2" y="511034"/>
            <a:ext cx="7696352" cy="321503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57C020A-30D8-2BB8-D2E3-5C9F99DC87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446" y="4023206"/>
            <a:ext cx="2447815" cy="253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34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948" y="0"/>
            <a:ext cx="67321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97F99-D54F-4D90-6959-A8D1927C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6" y="964692"/>
            <a:ext cx="866986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STEP 1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5AC8E15A-AE78-8E2F-BBCB-F7993495A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26" y="5857421"/>
            <a:ext cx="1000579" cy="1000579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281438A-24C2-FBF3-2900-35E0A81C31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18" y="2711594"/>
            <a:ext cx="6666555" cy="1912361"/>
          </a:xfrm>
          <a:prstGeom prst="rect">
            <a:avLst/>
          </a:prstGeom>
        </p:spPr>
      </p:pic>
      <p:pic>
        <p:nvPicPr>
          <p:cNvPr id="7" name="Picture 6" descr="A computer screen with text&#10;&#10;Description automatically generated">
            <a:extLst>
              <a:ext uri="{FF2B5EF4-FFF2-40B4-BE49-F238E27FC236}">
                <a16:creationId xmlns:a16="http://schemas.microsoft.com/office/drawing/2014/main" id="{9D108EE9-F18C-B6C9-6D11-88987A6ED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864" y="4129232"/>
            <a:ext cx="7772400" cy="250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1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948" y="0"/>
            <a:ext cx="67321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97F99-D54F-4D90-6959-A8D1927C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6" y="964692"/>
            <a:ext cx="866986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STEP 2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BA358691-5F0B-60CB-B2DC-FBE39DCB3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26" y="5857421"/>
            <a:ext cx="1000579" cy="1000579"/>
          </a:xfrm>
          <a:prstGeom prst="rect">
            <a:avLst/>
          </a:prstGeom>
        </p:spPr>
      </p:pic>
      <p:pic>
        <p:nvPicPr>
          <p:cNvPr id="5" name="Picture 4" descr="A close-up of a chatbot&#10;&#10;Description automatically generated">
            <a:extLst>
              <a:ext uri="{FF2B5EF4-FFF2-40B4-BE49-F238E27FC236}">
                <a16:creationId xmlns:a16="http://schemas.microsoft.com/office/drawing/2014/main" id="{61805836-12E3-EFED-E7FF-327DE2D9A7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12" y="2419990"/>
            <a:ext cx="6799826" cy="2085716"/>
          </a:xfrm>
          <a:prstGeom prst="rect">
            <a:avLst/>
          </a:prstGeom>
        </p:spPr>
      </p:pic>
      <p:pic>
        <p:nvPicPr>
          <p:cNvPr id="6" name="Picture 5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E3F2EC9A-6C1F-8003-5BEA-64BCED300C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25" y="4152005"/>
            <a:ext cx="7229332" cy="248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04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948" y="0"/>
            <a:ext cx="67321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97F99-D54F-4D90-6959-A8D1927C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6" y="964692"/>
            <a:ext cx="866986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STEP. 3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95BAA8DA-DD29-5720-CC02-FFDA2E117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26" y="5857421"/>
            <a:ext cx="1000579" cy="1000579"/>
          </a:xfrm>
          <a:prstGeom prst="rect">
            <a:avLst/>
          </a:prstGeom>
        </p:spPr>
      </p:pic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9AA6970E-0C9B-46E6-B212-83A25DB9CB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49" y="2737311"/>
            <a:ext cx="7650924" cy="951461"/>
          </a:xfrm>
          <a:prstGeom prst="rect">
            <a:avLst/>
          </a:prstGeom>
        </p:spPr>
      </p:pic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5216B06A-9975-C84B-2911-6A21D852C3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937" y="4038793"/>
            <a:ext cx="6958445" cy="22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54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948" y="0"/>
            <a:ext cx="67321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97F99-D54F-4D90-6959-A8D1927C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6" y="964692"/>
            <a:ext cx="866986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STEP 4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0174E79C-0C54-050C-AF1B-B6F810BF1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26" y="5857421"/>
            <a:ext cx="1000579" cy="1000579"/>
          </a:xfrm>
          <a:prstGeom prst="rect">
            <a:avLst/>
          </a:prstGeom>
        </p:spPr>
      </p:pic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BFE6EAEC-DD17-FB40-DF51-6CA23E670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31" y="2580847"/>
            <a:ext cx="7202778" cy="1397462"/>
          </a:xfrm>
          <a:prstGeom prst="rect">
            <a:avLst/>
          </a:prstGeom>
        </p:spPr>
      </p:pic>
      <p:pic>
        <p:nvPicPr>
          <p:cNvPr id="6" name="Picture 5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D236113-4290-0060-B29A-EC862D27C0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20" y="4405744"/>
            <a:ext cx="6688434" cy="184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2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948" y="0"/>
            <a:ext cx="67321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97F99-D54F-4D90-6959-A8D1927C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6" y="964692"/>
            <a:ext cx="866986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STEP 5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8758FF89-CC44-0B97-2BAD-BE5ABDE67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26" y="5857421"/>
            <a:ext cx="1000579" cy="1000579"/>
          </a:xfrm>
          <a:prstGeom prst="rect">
            <a:avLst/>
          </a:prstGeom>
        </p:spPr>
      </p:pic>
      <p:pic>
        <p:nvPicPr>
          <p:cNvPr id="5" name="Picture 4" descr="A text on a white background&#10;&#10;Description automatically generated">
            <a:extLst>
              <a:ext uri="{FF2B5EF4-FFF2-40B4-BE49-F238E27FC236}">
                <a16:creationId xmlns:a16="http://schemas.microsoft.com/office/drawing/2014/main" id="{A00E0191-5528-5883-1048-FE44358FE4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2" y="2556164"/>
            <a:ext cx="7729948" cy="1417983"/>
          </a:xfrm>
          <a:prstGeom prst="rect">
            <a:avLst/>
          </a:prstGeom>
        </p:spPr>
      </p:pic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A359AF8F-CC62-F2D9-2C2F-8BD60B0982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26" y="3974147"/>
            <a:ext cx="7028487" cy="1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73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948" y="0"/>
            <a:ext cx="67321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97F99-D54F-4D90-6959-A8D1927C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6" y="964692"/>
            <a:ext cx="866986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Html/</a:t>
            </a:r>
            <a:r>
              <a:rPr lang="en-US" dirty="0" err="1">
                <a:solidFill>
                  <a:srgbClr val="404040"/>
                </a:solidFill>
              </a:rPr>
              <a:t>css</a:t>
            </a:r>
            <a:r>
              <a:rPr lang="en-US" dirty="0">
                <a:solidFill>
                  <a:srgbClr val="404040"/>
                </a:solidFill>
              </a:rPr>
              <a:t> file 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99C85276-F8CB-873E-F77E-FF2D3343B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26" y="5857421"/>
            <a:ext cx="1000579" cy="1000579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C7804BC-0437-B369-325A-9200A5F344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73" y="2910586"/>
            <a:ext cx="5943600" cy="31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40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948" y="0"/>
            <a:ext cx="67321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97F99-D54F-4D90-6959-A8D1927C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6" y="964692"/>
            <a:ext cx="866986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Run on localhost and port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99C85276-F8CB-873E-F77E-FF2D3343B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26" y="5857421"/>
            <a:ext cx="1000579" cy="1000579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C40DCA6-034D-81B0-271A-57F4EC54D0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627" y="2334525"/>
            <a:ext cx="7504746" cy="430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00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51</Words>
  <Application>Microsoft Macintosh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Times New Roman</vt:lpstr>
      <vt:lpstr>Parcel</vt:lpstr>
      <vt:lpstr>CS589 PROJECT: Customer Support System: An email to the customer  </vt:lpstr>
      <vt:lpstr>PowerPoint Presentation</vt:lpstr>
      <vt:lpstr>STEP 1</vt:lpstr>
      <vt:lpstr>STEP 2</vt:lpstr>
      <vt:lpstr>STEP. 3</vt:lpstr>
      <vt:lpstr>STEP 4</vt:lpstr>
      <vt:lpstr>STEP 5</vt:lpstr>
      <vt:lpstr>Html/css file </vt:lpstr>
      <vt:lpstr>Run on localhost and 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CS589 PROJECT: Customer Support System: An email to the customer  </dc:title>
  <dc:creator>19729</dc:creator>
  <cp:lastModifiedBy>19729</cp:lastModifiedBy>
  <cp:revision>1</cp:revision>
  <dcterms:created xsi:type="dcterms:W3CDTF">2024-02-27T20:58:34Z</dcterms:created>
  <dcterms:modified xsi:type="dcterms:W3CDTF">2024-02-27T21:18:21Z</dcterms:modified>
</cp:coreProperties>
</file>