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64" r:id="rId4"/>
    <p:sldId id="259" r:id="rId5"/>
    <p:sldId id="265" r:id="rId6"/>
    <p:sldId id="261" r:id="rId7"/>
    <p:sldId id="258" r:id="rId8"/>
    <p:sldId id="266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3"/>
    <p:restoredTop sz="94648"/>
  </p:normalViewPr>
  <p:slideViewPr>
    <p:cSldViewPr snapToGrid="0">
      <p:cViewPr>
        <p:scale>
          <a:sx n="85" d="100"/>
          <a:sy n="85" d="100"/>
        </p:scale>
        <p:origin x="35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68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393F50-0BDD-EA43-B2DC-C978717CE4C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F998-613C-A048-9DA8-90AC002F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C05D-CC20-8FCD-309F-73127EDB1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98" y="1424580"/>
            <a:ext cx="10601616" cy="1143000"/>
          </a:xfrm>
        </p:spPr>
        <p:txBody>
          <a:bodyPr/>
          <a:lstStyle/>
          <a:p>
            <a:pPr algn="ctr"/>
            <a:r>
              <a:rPr lang="en-US" sz="6600" dirty="0"/>
              <a:t>Customer Support System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2B44-B123-5860-91B7-6D849F05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498" y="4167780"/>
            <a:ext cx="8825658" cy="20915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Prof. HENRY CHANG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MAKINDE EMMANUEL (19729)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6061D46C-D4A7-4BC5-A420-168000A6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E36835-A43E-4B1D-7069-9EF8E003D059}"/>
              </a:ext>
            </a:extLst>
          </p:cNvPr>
          <p:cNvSpPr txBox="1">
            <a:spLocks/>
          </p:cNvSpPr>
          <p:nvPr/>
        </p:nvSpPr>
        <p:spPr>
          <a:xfrm>
            <a:off x="1122298" y="2971799"/>
            <a:ext cx="10601616" cy="600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/>
              <a:t>Moderation, Classification, Checkout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384126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1B2-E55B-C2A6-EDD4-BB8FC26A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II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2F5CB00-2D98-DCD4-B07C-C52B44D9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1057E6-DA68-1240-3DD6-6F9B4AB9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36" y="1776047"/>
            <a:ext cx="7772400" cy="50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6834A520-AB68-C329-45CB-0311A96A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5B0933-0964-8695-C084-C44EBAEC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266" y="505859"/>
            <a:ext cx="7772400" cy="3316583"/>
          </a:xfrm>
          <a:prstGeom prst="rect">
            <a:avLst/>
          </a:prstGeom>
        </p:spPr>
      </p:pic>
      <p:pic>
        <p:nvPicPr>
          <p:cNvPr id="27" name="Picture 26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679C639C-DA33-55D0-D65F-BC22413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66" y="4109623"/>
            <a:ext cx="7772400" cy="10015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A32358-1C1A-2ED8-A0B9-FAAD91E9D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266" y="5398348"/>
            <a:ext cx="7772400" cy="9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12F10D9-3399-30E1-4F4A-960DCC47A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94" y="362607"/>
            <a:ext cx="8947150" cy="2188278"/>
          </a:xfr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27BCA90-37B8-C7CE-2D94-508A3D07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B23D-65CE-00F5-F0F2-232CC0A4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F0C3170-0C51-24D9-3D95-749B1D46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0BFB0A-8BDE-0A18-5354-ADB3E01F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00" y="2024057"/>
            <a:ext cx="6819043" cy="4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CEF-0002-67AD-6949-7EA1DB79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Prompt Injection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3A66226D-A7E0-7287-5154-2ACA9EAD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AA2BA-5AA3-4287-9747-63CF46CF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858300"/>
            <a:ext cx="10044278" cy="7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06B1-ED58-B4BD-E25B-0BC1BD3A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BEA1FE21-59F0-55DC-D8F9-D44D84EB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3D9FBD7-0851-D0D4-C119-60222142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79" y="2456783"/>
            <a:ext cx="10660523" cy="19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252-51C1-C5A6-EE1A-99695F05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Outputs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BDE06B01-126F-A768-7E23-985DC7BC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3554A-986B-FF16-A07D-081B45AB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1" y="2942379"/>
            <a:ext cx="9528744" cy="8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207E-2419-C4B1-F1B4-07E3523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thought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DD49FD5-5CE1-F91B-82F4-86FDF3D56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219828"/>
            <a:ext cx="8947150" cy="1861382"/>
          </a:xfr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7B1B3496-3BE8-9EFD-CF98-A2EA56D9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F15-3103-375C-B5A8-BDE410F9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C86FD3C-ADAA-FD2C-82C7-6454406F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421"/>
            <a:ext cx="1000579" cy="1000579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322394-48E8-13D5-E649-AF80924E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43" y="1072617"/>
            <a:ext cx="5743091" cy="55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3043</TotalTime>
  <Words>33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Customer Support System </vt:lpstr>
      <vt:lpstr>PowerPoint Presentation</vt:lpstr>
      <vt:lpstr>PowerPoint Presentation</vt:lpstr>
      <vt:lpstr>Moderation</vt:lpstr>
      <vt:lpstr>Prevent Prompt Injection</vt:lpstr>
      <vt:lpstr>Classification</vt:lpstr>
      <vt:lpstr>Check Outputs</vt:lpstr>
      <vt:lpstr>Chain of thought</vt:lpstr>
      <vt:lpstr>Evaluation I</vt:lpstr>
      <vt:lpstr>Evaluation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Support System </dc:title>
  <dc:creator>19729</dc:creator>
  <cp:lastModifiedBy>19729</cp:lastModifiedBy>
  <cp:revision>3</cp:revision>
  <dcterms:created xsi:type="dcterms:W3CDTF">2024-03-15T21:17:49Z</dcterms:created>
  <dcterms:modified xsi:type="dcterms:W3CDTF">2024-03-18T00:01:12Z</dcterms:modified>
</cp:coreProperties>
</file>