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3981" autoAdjust="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480CC-B56D-4B29-8CA3-A590C3AB89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52860-1483-4330-8F20-983348D51698}">
      <dgm:prSet custT="1"/>
      <dgm:spPr/>
      <dgm:t>
        <a:bodyPr/>
        <a:lstStyle/>
        <a:p>
          <a:r>
            <a:rPr lang="en-US" sz="2400" dirty="0" smtClean="0"/>
            <a:t>You have been invited by the Federal Government of Nigeria to develop a program using python </a:t>
          </a:r>
          <a:r>
            <a:rPr lang="en-US" sz="2400" b="0" dirty="0" smtClean="0">
              <a:solidFill>
                <a:srgbClr val="FFFF00"/>
              </a:solidFill>
            </a:rPr>
            <a:t>OOP</a:t>
          </a:r>
          <a:r>
            <a:rPr lang="en-US" sz="2400" dirty="0" smtClean="0"/>
            <a:t>, that will enquire for a user name and state of origin, and then prints the corresponding data as objects. </a:t>
          </a:r>
        </a:p>
        <a:p>
          <a:r>
            <a:rPr lang="en-US" sz="2400" dirty="0" smtClean="0">
              <a:solidFill>
                <a:srgbClr val="FFFF00"/>
              </a:solidFill>
            </a:rPr>
            <a:t>Hints:</a:t>
          </a:r>
        </a:p>
        <a:p>
          <a:r>
            <a:rPr lang="en-US" sz="2400" dirty="0" smtClean="0"/>
            <a:t>The program will have a class name </a:t>
          </a:r>
          <a:r>
            <a:rPr lang="en-US" sz="2400" dirty="0" err="1" smtClean="0">
              <a:solidFill>
                <a:srgbClr val="FFFF00"/>
              </a:solidFill>
            </a:rPr>
            <a:t>federal_bursary</a:t>
          </a:r>
          <a:r>
            <a:rPr lang="en-US" sz="2400" dirty="0" smtClean="0">
              <a:solidFill>
                <a:srgbClr val="FFFF00"/>
              </a:solidFill>
            </a:rPr>
            <a:t>() </a:t>
          </a:r>
          <a:r>
            <a:rPr lang="en-US" sz="2400" dirty="0" smtClean="0"/>
            <a:t>and two methods </a:t>
          </a:r>
          <a:r>
            <a:rPr lang="en-US" sz="2400" dirty="0" smtClean="0">
              <a:solidFill>
                <a:srgbClr val="FFFF00"/>
              </a:solidFill>
            </a:rPr>
            <a:t>bursary() </a:t>
          </a:r>
          <a:r>
            <a:rPr lang="en-US" sz="2400" dirty="0" smtClean="0"/>
            <a:t>and </a:t>
          </a:r>
          <a:r>
            <a:rPr lang="en-US" sz="2400" dirty="0" smtClean="0">
              <a:solidFill>
                <a:srgbClr val="FFFF00"/>
              </a:solidFill>
            </a:rPr>
            <a:t>allowance()</a:t>
          </a:r>
          <a:endParaRPr lang="en-US" sz="2400" dirty="0">
            <a:solidFill>
              <a:srgbClr val="FFFF00"/>
            </a:solidFill>
          </a:endParaRPr>
        </a:p>
      </dgm:t>
    </dgm:pt>
    <dgm:pt modelId="{09ECC1F1-620A-4C57-8363-6E58AB4B4427}" type="parTrans" cxnId="{47A2B9EE-C68C-4788-AB83-36DDDD708D12}">
      <dgm:prSet/>
      <dgm:spPr/>
      <dgm:t>
        <a:bodyPr/>
        <a:lstStyle/>
        <a:p>
          <a:endParaRPr lang="en-US" sz="2000"/>
        </a:p>
      </dgm:t>
    </dgm:pt>
    <dgm:pt modelId="{CAD045B8-FD7E-4CDF-B63B-A2D3EE961553}" type="sibTrans" cxnId="{47A2B9EE-C68C-4788-AB83-36DDDD708D12}">
      <dgm:prSet/>
      <dgm:spPr/>
      <dgm:t>
        <a:bodyPr/>
        <a:lstStyle/>
        <a:p>
          <a:endParaRPr lang="en-US" sz="2000"/>
        </a:p>
      </dgm:t>
    </dgm:pt>
    <dgm:pt modelId="{26C096D0-A407-481A-9589-64DF75A469C3}" type="pres">
      <dgm:prSet presAssocID="{A4D480CC-B56D-4B29-8CA3-A590C3AB898D}" presName="linear" presStyleCnt="0">
        <dgm:presLayoutVars>
          <dgm:animLvl val="lvl"/>
          <dgm:resizeHandles val="exact"/>
        </dgm:presLayoutVars>
      </dgm:prSet>
      <dgm:spPr/>
    </dgm:pt>
    <dgm:pt modelId="{BA83ECE3-A106-4506-91F6-F51B5F290536}" type="pres">
      <dgm:prSet presAssocID="{9F052860-1483-4330-8F20-983348D51698}" presName="parentText" presStyleLbl="node1" presStyleIdx="0" presStyleCnt="1" custScaleY="534834" custLinFactNeighborY="28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5FD02-6BF7-4F21-A14B-B3F51A293503}" type="presOf" srcId="{9F052860-1483-4330-8F20-983348D51698}" destId="{BA83ECE3-A106-4506-91F6-F51B5F290536}" srcOrd="0" destOrd="0" presId="urn:microsoft.com/office/officeart/2005/8/layout/vList2"/>
    <dgm:cxn modelId="{C0D9CBBD-E599-4DF0-A478-3B777F91953F}" type="presOf" srcId="{A4D480CC-B56D-4B29-8CA3-A590C3AB898D}" destId="{26C096D0-A407-481A-9589-64DF75A469C3}" srcOrd="0" destOrd="0" presId="urn:microsoft.com/office/officeart/2005/8/layout/vList2"/>
    <dgm:cxn modelId="{47A2B9EE-C68C-4788-AB83-36DDDD708D12}" srcId="{A4D480CC-B56D-4B29-8CA3-A590C3AB898D}" destId="{9F052860-1483-4330-8F20-983348D51698}" srcOrd="0" destOrd="0" parTransId="{09ECC1F1-620A-4C57-8363-6E58AB4B4427}" sibTransId="{CAD045B8-FD7E-4CDF-B63B-A2D3EE961553}"/>
    <dgm:cxn modelId="{8BE90C72-71EC-4498-A6D5-5E0FCB9FDD27}" type="presParOf" srcId="{26C096D0-A407-481A-9589-64DF75A469C3}" destId="{BA83ECE3-A106-4506-91F6-F51B5F2905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3ECE3-A106-4506-91F6-F51B5F290536}">
      <dsp:nvSpPr>
        <dsp:cNvPr id="0" name=""/>
        <dsp:cNvSpPr/>
      </dsp:nvSpPr>
      <dsp:spPr>
        <a:xfrm>
          <a:off x="0" y="117685"/>
          <a:ext cx="10400147" cy="2563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You have been invited by the Federal Government of Nigeria to develop a program using python </a:t>
          </a:r>
          <a:r>
            <a:rPr lang="en-US" sz="2400" b="0" kern="1200" dirty="0" smtClean="0">
              <a:solidFill>
                <a:srgbClr val="FFFF00"/>
              </a:solidFill>
            </a:rPr>
            <a:t>OOP</a:t>
          </a:r>
          <a:r>
            <a:rPr lang="en-US" sz="2400" kern="1200" dirty="0" smtClean="0"/>
            <a:t>, that will enquire for a user name and state of origin, and then prints the corresponding data as objects.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00"/>
              </a:solidFill>
            </a:rPr>
            <a:t>Hints: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program will have a class name </a:t>
          </a:r>
          <a:r>
            <a:rPr lang="en-US" sz="2400" kern="1200" dirty="0" err="1" smtClean="0">
              <a:solidFill>
                <a:srgbClr val="FFFF00"/>
              </a:solidFill>
            </a:rPr>
            <a:t>federal_bursary</a:t>
          </a:r>
          <a:r>
            <a:rPr lang="en-US" sz="2400" kern="1200" dirty="0" smtClean="0">
              <a:solidFill>
                <a:srgbClr val="FFFF00"/>
              </a:solidFill>
            </a:rPr>
            <a:t>() </a:t>
          </a:r>
          <a:r>
            <a:rPr lang="en-US" sz="2400" kern="1200" dirty="0" smtClean="0"/>
            <a:t>and two methods </a:t>
          </a:r>
          <a:r>
            <a:rPr lang="en-US" sz="2400" kern="1200" dirty="0" smtClean="0">
              <a:solidFill>
                <a:srgbClr val="FFFF00"/>
              </a:solidFill>
            </a:rPr>
            <a:t>bursary() </a:t>
          </a:r>
          <a:r>
            <a:rPr lang="en-US" sz="2400" kern="1200" dirty="0" smtClean="0"/>
            <a:t>and </a:t>
          </a:r>
          <a:r>
            <a:rPr lang="en-US" sz="2400" kern="1200" dirty="0" smtClean="0">
              <a:solidFill>
                <a:srgbClr val="FFFF00"/>
              </a:solidFill>
            </a:rPr>
            <a:t>allowance()</a:t>
          </a:r>
          <a:endParaRPr lang="en-US" sz="2400" kern="1200" dirty="0">
            <a:solidFill>
              <a:srgbClr val="FFFF00"/>
            </a:solidFill>
          </a:endParaRPr>
        </a:p>
      </dsp:txBody>
      <dsp:txXfrm>
        <a:off x="125120" y="242805"/>
        <a:ext cx="10149907" cy="2312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192A1-1004-4D2F-8380-EDCABC03E5D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39EC6-202C-4F33-BB0B-002EC00B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5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6444456"/>
            <a:ext cx="12192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-4619" y="1142254"/>
            <a:ext cx="12192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b="1">
                <a:solidFill>
                  <a:srgbClr val="000F2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123E0D-2707-415B-B850-B66BCBDDBD4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52160" y="1066800"/>
            <a:ext cx="487680" cy="40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2331" y="1132175"/>
            <a:ext cx="32734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5842000" y="1066801"/>
            <a:ext cx="50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E80582B-52BD-4DC0-84C8-C2C7E1BD81BE}" type="slidenum">
              <a:rPr lang="en-US" smtClean="0"/>
              <a:t>‹#›</a:t>
            </a:fld>
            <a:endParaRPr lang="en-US"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609600" y="1547325"/>
            <a:ext cx="10972800" cy="479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>
                <a:solidFill>
                  <a:srgbClr val="000F2E"/>
                </a:solidFill>
              </a:defRPr>
            </a:lvl1pPr>
            <a:lvl2pPr marL="914400" lvl="1" indent="-406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marL="1371600" lvl="2" indent="-3810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55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506"/>
          <a:stretch/>
        </p:blipFill>
        <p:spPr>
          <a:xfrm>
            <a:off x="8433427" y="1156393"/>
            <a:ext cx="3758573" cy="551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7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123E0D-2707-415B-B850-B66BCBDDBD4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E80582B-52BD-4DC0-84C8-C2C7E1BD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123E0D-2707-415B-B850-B66BCBDDBD4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E80582B-52BD-4DC0-84C8-C2C7E1BD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2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123E0D-2707-415B-B850-B66BCBDDBD4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E80582B-52BD-4DC0-84C8-C2C7E1BD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1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123E0D-2707-415B-B850-B66BCBDDBD4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E80582B-52BD-4DC0-84C8-C2C7E1BD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2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123E0D-2707-415B-B850-B66BCBDDBD4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E80582B-52BD-4DC0-84C8-C2C7E1BD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4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123E0D-2707-415B-B850-B66BCBDDBD4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E80582B-52BD-4DC0-84C8-C2C7E1BD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8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123E0D-2707-415B-B850-B66BCBDDBD4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E80582B-52BD-4DC0-84C8-C2C7E1BD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123E0D-2707-415B-B850-B66BCBDDBD4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E80582B-52BD-4DC0-84C8-C2C7E1BD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9123E0D-2707-415B-B850-B66BCBDDBD4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E80582B-52BD-4DC0-84C8-C2C7E1BD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356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Coding Project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88630355"/>
              </p:ext>
            </p:extLst>
          </p:nvPr>
        </p:nvGraphicFramePr>
        <p:xfrm>
          <a:off x="1182252" y="1399309"/>
          <a:ext cx="10400147" cy="2770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33967"/>
              </p:ext>
            </p:extLst>
          </p:nvPr>
        </p:nvGraphicFramePr>
        <p:xfrm>
          <a:off x="1339270" y="4350327"/>
          <a:ext cx="10243128" cy="18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782">
                  <a:extLst>
                    <a:ext uri="{9D8B030D-6E8A-4147-A177-3AD203B41FA5}">
                      <a16:colId xmlns:a16="http://schemas.microsoft.com/office/drawing/2014/main" val="1884553840"/>
                    </a:ext>
                  </a:extLst>
                </a:gridCol>
                <a:gridCol w="2560782">
                  <a:extLst>
                    <a:ext uri="{9D8B030D-6E8A-4147-A177-3AD203B41FA5}">
                      <a16:colId xmlns:a16="http://schemas.microsoft.com/office/drawing/2014/main" val="3179372385"/>
                    </a:ext>
                  </a:extLst>
                </a:gridCol>
                <a:gridCol w="2560782">
                  <a:extLst>
                    <a:ext uri="{9D8B030D-6E8A-4147-A177-3AD203B41FA5}">
                      <a16:colId xmlns:a16="http://schemas.microsoft.com/office/drawing/2014/main" val="4211628878"/>
                    </a:ext>
                  </a:extLst>
                </a:gridCol>
                <a:gridCol w="2560782">
                  <a:extLst>
                    <a:ext uri="{9D8B030D-6E8A-4147-A177-3AD203B41FA5}">
                      <a16:colId xmlns:a16="http://schemas.microsoft.com/office/drawing/2014/main" val="527481887"/>
                    </a:ext>
                  </a:extLst>
                </a:gridCol>
              </a:tblGrid>
              <a:tr h="4675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State of Origin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Bursary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Allowance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47178"/>
                  </a:ext>
                </a:extLst>
              </a:tr>
              <a:tr h="4675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Matthew </a:t>
                      </a:r>
                      <a:r>
                        <a:rPr lang="en-US" sz="1800" dirty="0" err="1" smtClean="0"/>
                        <a:t>Agbonrofo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Edo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15,000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20,000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70952"/>
                  </a:ext>
                </a:extLst>
              </a:tr>
              <a:tr h="4675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Edith </a:t>
                      </a:r>
                      <a:r>
                        <a:rPr lang="en-US" sz="1800" dirty="0" err="1" smtClean="0"/>
                        <a:t>Akanbi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Abeokuta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25,000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15,000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57826"/>
                  </a:ext>
                </a:extLst>
              </a:tr>
              <a:tr h="4675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Musa </a:t>
                      </a:r>
                      <a:r>
                        <a:rPr lang="en-US" sz="1800" dirty="0" err="1" smtClean="0"/>
                        <a:t>Yaradua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Kano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20,000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30,000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84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0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ST-Theme2">
  <a:themeElements>
    <a:clrScheme name="Custom 1">
      <a:dk1>
        <a:srgbClr val="002060"/>
      </a:dk1>
      <a:lt1>
        <a:srgbClr val="FFFFFF"/>
      </a:lt1>
      <a:dk2>
        <a:srgbClr val="09055B"/>
      </a:dk2>
      <a:lt2>
        <a:srgbClr val="FFFFFF"/>
      </a:lt2>
      <a:accent1>
        <a:srgbClr val="002060"/>
      </a:accent1>
      <a:accent2>
        <a:srgbClr val="002060"/>
      </a:accent2>
      <a:accent3>
        <a:srgbClr val="97BAFF"/>
      </a:accent3>
      <a:accent4>
        <a:srgbClr val="D5E3FF"/>
      </a:accent4>
      <a:accent5>
        <a:srgbClr val="002060"/>
      </a:accent5>
      <a:accent6>
        <a:srgbClr val="002060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T-Theme2" id="{A5EEBF5F-EB86-421F-A61D-266EA075503E}" vid="{0B89D03A-1374-4FB6-A64A-21C46AA2A4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SST-Theme2</Template>
  <TotalTime>4401</TotalTime>
  <Words>82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SST-Theme2</vt:lpstr>
      <vt:lpstr>Dry Coding Project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102 – Introduction to Problem Solving</dc:title>
  <dc:creator>Moruson</dc:creator>
  <cp:lastModifiedBy>Desmond Moru</cp:lastModifiedBy>
  <cp:revision>19</cp:revision>
  <dcterms:created xsi:type="dcterms:W3CDTF">2023-03-17T14:55:49Z</dcterms:created>
  <dcterms:modified xsi:type="dcterms:W3CDTF">2023-05-16T08:33:53Z</dcterms:modified>
</cp:coreProperties>
</file>