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t="68000"/>
          </a:stretch>
        </a:blipFill>
        <a:effectLst/>
      </p:bgPr>
    </p:bg>
    <p:spTree>
      <p:nvGrpSpPr>
        <p:cNvPr id="1" name=""/>
        <p:cNvGrpSpPr/>
        <p:nvPr/>
      </p:nvGrpSpPr>
      <p:grpSpPr/>
      <p:sp>
        <p:nvSpPr>
          <p:cNvPr id="2" name="Title 1"/>
          <p:cNvSpPr>
            <a:spLocks noGrp="1"/>
          </p:cNvSpPr>
          <p:nvPr>
            <p:ph type="ctrTitle"/>
          </p:nvPr>
        </p:nvSpPr>
        <p:spPr>
          <a:xfrm>
            <a:off x="1337945" y="2831783"/>
            <a:ext cx="9144000" cy="2387600"/>
          </a:xfrm>
        </p:spPr>
        <p:txBody>
          <a:bodyPr/>
          <a:p>
            <a:r>
              <a:rPr lang="en-US"/>
              <a:t>POWER POINT ON:</a:t>
            </a:r>
            <a:br>
              <a:rPr lang="en-US"/>
            </a:br>
            <a:r>
              <a:rPr lang="en-US"/>
              <a:t> HOUSE PRICING PREDICTION </a:t>
            </a:r>
            <a:br>
              <a:rPr lang="en-US"/>
            </a:br>
            <a:br>
              <a:rPr lang="en-US"/>
            </a:br>
            <a:r>
              <a:rPr lang="en-US"/>
              <a:t> Submitted by: </a:t>
            </a:r>
            <a:br>
              <a:rPr lang="en-US"/>
            </a:br>
            <a:r>
              <a:rPr lang="en-US"/>
              <a:t>UNGWADA EMMANUEL, OGBECHE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a:xfrm>
            <a:off x="609600" y="1303020"/>
            <a:ext cx="10972800" cy="4823460"/>
          </a:xfrm>
        </p:spPr>
        <p:txBody>
          <a:bodyPr/>
          <a:p>
            <a:r>
              <a:rPr lang="en-US" sz="2800"/>
              <a:t>Feng, Y., &amp; Jones, K. (2015, July). Comparing multilevel modelling and artificial neural networks in house price prediction. In Spatial Data Mining and Geographical Knowledge Services (ICSDM), 2015 2nd IEEE International Conference on (pp. 108-114). IEEE.</a:t>
            </a:r>
            <a:endParaRPr lang="en-US" sz="2800"/>
          </a:p>
          <a:p>
            <a:r>
              <a:rPr lang="en-US" sz="2800"/>
              <a:t>Hegazy, O., Soliman, O. S., &amp; Salam, M. A. (2014). A machine learning model for stock market prediction. arXiv preprint arXiv:1402.7351.</a:t>
            </a:r>
            <a:endParaRPr lang="en-US" sz="2800"/>
          </a:p>
          <a:p>
            <a:r>
              <a:rPr lang="en-US" sz="2800"/>
              <a:t>Ticknor, J. L. (2013). A Bayesian regularized artificial neural network for stock market forecasting. Expert Systems with Applications, 40(14), 5501-5506.</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idx="1"/>
          </p:nvPr>
        </p:nvSpPr>
        <p:spPr>
          <a:xfrm>
            <a:off x="925195" y="410845"/>
            <a:ext cx="10972800" cy="3317875"/>
          </a:xfrm>
        </p:spPr>
        <p:txBody>
          <a:bodyPr/>
          <a:p>
            <a:r>
              <a:rPr lang="en-US"/>
              <a:t>-Introduction</a:t>
            </a:r>
            <a:endParaRPr lang="en-US"/>
          </a:p>
          <a:p>
            <a:r>
              <a:rPr lang="en-US"/>
              <a:t>-Literature Review</a:t>
            </a:r>
            <a:endParaRPr lang="en-US"/>
          </a:p>
          <a:p>
            <a:r>
              <a:rPr lang="en-US"/>
              <a:t>-Data Preparation</a:t>
            </a:r>
            <a:endParaRPr lang="en-US"/>
          </a:p>
          <a:p>
            <a:r>
              <a:rPr lang="en-US"/>
              <a:t>-Exploratory Data Analysis</a:t>
            </a:r>
            <a:endParaRPr lang="en-US"/>
          </a:p>
          <a:p>
            <a:r>
              <a:rPr lang="en-US"/>
              <a:t>-Prediction Type and modeling </a:t>
            </a:r>
            <a:endParaRPr lang="en-US"/>
          </a:p>
          <a:p>
            <a:r>
              <a:rPr lang="en-US"/>
              <a:t>-Model building and evaluation</a:t>
            </a:r>
            <a:endParaRPr lang="en-US"/>
          </a:p>
          <a:p>
            <a:r>
              <a:rPr lang="en-US"/>
              <a:t>-Analysis and comparison </a:t>
            </a:r>
            <a:endParaRPr lang="en-US"/>
          </a:p>
          <a:p>
            <a:r>
              <a:rPr lang="en-US"/>
              <a:t>-Conclusion </a:t>
            </a:r>
            <a:endParaRPr lang="en-US"/>
          </a:p>
          <a:p>
            <a:r>
              <a:rPr lang="en-US"/>
              <a:t>-Reference</a:t>
            </a:r>
            <a:endParaRPr lang="en-US"/>
          </a:p>
        </p:txBody>
      </p:sp>
      <p:sp>
        <p:nvSpPr>
          <p:cNvPr id="6" name="Text Box 5"/>
          <p:cNvSpPr txBox="1"/>
          <p:nvPr/>
        </p:nvSpPr>
        <p:spPr>
          <a:xfrm>
            <a:off x="7991475" y="789305"/>
            <a:ext cx="3846830" cy="1322070"/>
          </a:xfrm>
          <a:prstGeom prst="rect">
            <a:avLst/>
          </a:prstGeom>
          <a:noFill/>
        </p:spPr>
        <p:txBody>
          <a:bodyPr wrap="square" rtlCol="0">
            <a:spAutoFit/>
          </a:bodyPr>
          <a:p>
            <a:r>
              <a:rPr lang="en-US" sz="4400">
                <a:sym typeface="+mn-ea"/>
              </a:rPr>
              <a:t>CONTENTS</a:t>
            </a:r>
            <a:endParaRPr lang="en-US" sz="4400"/>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609600" y="1600200"/>
            <a:ext cx="10972800" cy="3317875"/>
          </a:xfrm>
        </p:spPr>
        <p:txBody>
          <a:bodyPr/>
          <a:p>
            <a:r>
              <a:rPr lang="en-US"/>
              <a:t>Thousands of homes are bought every day. </a:t>
            </a:r>
            <a:endParaRPr lang="en-US"/>
          </a:p>
          <a:p>
            <a:r>
              <a:rPr lang="en-US"/>
              <a:t>There are a few questions each client asks himself like: What is the real charge that this residence deserves? </a:t>
            </a:r>
            <a:endParaRPr lang="en-US"/>
          </a:p>
          <a:p>
            <a:r>
              <a:rPr lang="en-US"/>
              <a:t>Am I paying a honest charge?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REVIEW</a:t>
            </a:r>
            <a:endParaRPr lang="en-US"/>
          </a:p>
        </p:txBody>
      </p:sp>
      <p:sp>
        <p:nvSpPr>
          <p:cNvPr id="3" name="Content Placeholder 2"/>
          <p:cNvSpPr>
            <a:spLocks noGrp="1"/>
          </p:cNvSpPr>
          <p:nvPr>
            <p:ph idx="1"/>
          </p:nvPr>
        </p:nvSpPr>
        <p:spPr/>
        <p:txBody>
          <a:bodyPr/>
          <a:p>
            <a:r>
              <a:rPr lang="en-US"/>
              <a:t>In this section, we study some current research which might be associated with our subject matter and notice how fashions have been constructed and what outcomes have been carried out in that research.</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Exploratory Data Analysis</a:t>
            </a:r>
            <a:br>
              <a:rPr lang="en-US"/>
            </a:br>
            <a:endParaRPr lang="en-US"/>
          </a:p>
        </p:txBody>
      </p:sp>
      <p:sp>
        <p:nvSpPr>
          <p:cNvPr id="3" name="Content Placeholder 2"/>
          <p:cNvSpPr>
            <a:spLocks noGrp="1"/>
          </p:cNvSpPr>
          <p:nvPr>
            <p:ph idx="1"/>
          </p:nvPr>
        </p:nvSpPr>
        <p:spPr/>
        <p:txBody>
          <a:bodyPr/>
          <a:p>
            <a:r>
              <a:rPr lang="en-US"/>
              <a:t>Specifically, this constructed  version is to predict future inventory prices. </a:t>
            </a:r>
            <a:endParaRPr lang="en-US"/>
          </a:p>
          <a:p>
            <a:r>
              <a:rPr lang="en-US"/>
              <a:t>The enter of the version is preceding inventory records similarly to a few economic technical records. </a:t>
            </a:r>
            <a:endParaRPr lang="en-US"/>
          </a:p>
          <a:p>
            <a:r>
              <a:rPr lang="en-US"/>
              <a:t>The output of the version is the next-day ultimate rate of the corresponding stocks.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PREPARATION/DISCRIPTION</a:t>
            </a:r>
            <a:endParaRPr lang="en-US"/>
          </a:p>
        </p:txBody>
      </p:sp>
      <p:sp>
        <p:nvSpPr>
          <p:cNvPr id="3" name="Content Placeholder 2"/>
          <p:cNvSpPr>
            <a:spLocks noGrp="1"/>
          </p:cNvSpPr>
          <p:nvPr>
            <p:ph idx="1"/>
          </p:nvPr>
        </p:nvSpPr>
        <p:spPr/>
        <p:txBody>
          <a:bodyPr/>
          <a:p>
            <a:r>
              <a:rPr lang="en-US"/>
              <a:t>In this study, we used a housing dataset contains 1460 entries each having 81 variables. </a:t>
            </a:r>
            <a:endParaRPr lang="en-US"/>
          </a:p>
          <a:p>
            <a:r>
              <a:rPr lang="en-US"/>
              <a:t>Data contains Null values that needed to be treated using the domain knowledge and self-understanding. And it was treated according, refer to python file. The dataset contains many variables that are involved in determining a house price.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Building and Evaluation</a:t>
            </a:r>
            <a:endParaRPr lang="en-US"/>
          </a:p>
        </p:txBody>
      </p:sp>
      <p:sp>
        <p:nvSpPr>
          <p:cNvPr id="3" name="Content Placeholder 2"/>
          <p:cNvSpPr>
            <a:spLocks noGrp="1"/>
          </p:cNvSpPr>
          <p:nvPr>
            <p:ph idx="1"/>
          </p:nvPr>
        </p:nvSpPr>
        <p:spPr/>
        <p:txBody>
          <a:bodyPr/>
          <a:p>
            <a:r>
              <a:rPr lang="en-US"/>
              <a:t>In this part, we are able to construct our prediction model: we are able to select algorithms for every of the strategies we stated withinside the preceding section. After we construct the model, we are able to compare its overall performance and results.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ANALYSIS AND COMPARISON</a:t>
            </a:r>
            <a:endParaRPr lang="en-US"/>
          </a:p>
        </p:txBody>
      </p:sp>
      <p:sp>
        <p:nvSpPr>
          <p:cNvPr id="3" name="Content Placeholder 2"/>
          <p:cNvSpPr>
            <a:spLocks noGrp="1"/>
          </p:cNvSpPr>
          <p:nvPr>
            <p:ph idx="1"/>
          </p:nvPr>
        </p:nvSpPr>
        <p:spPr/>
        <p:txBody>
          <a:bodyPr/>
          <a:p>
            <a:r>
              <a:rPr lang="en-US"/>
              <a:t>We created a few models: for every version, we looked for excellent parameters then we built the version the usage of the ones parameters, then trained (fitted) the version to our education data (X_train and y_train)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In this paper, we constructed several regression fashions to predict the rate of a few residences given a number of the residence functions. </a:t>
            </a:r>
            <a:endParaRPr lang="en-US"/>
          </a:p>
          <a:p>
            <a:r>
              <a:rPr lang="en-US"/>
              <a:t>We evaluated and compared every version to decide the only with maximum performance. </a:t>
            </a:r>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2647</Words>
  <Application>WPS Presentation</Application>
  <PresentationFormat>Widescreen</PresentationFormat>
  <Paragraphs>56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宋体-简</vt:lpstr>
      <vt:lpstr>Microsoft YaHei</vt:lpstr>
      <vt:lpstr>汉仪旗黑</vt:lpstr>
      <vt:lpstr>Arial Unicode MS</vt:lpstr>
      <vt:lpstr>Calibri</vt:lpstr>
      <vt:lpstr>Helvetica Neue</vt:lpstr>
      <vt:lpstr>Business Cooperate</vt:lpstr>
      <vt:lpstr>POWER POINT ON:  HOUSE PRICING PREDICTION    Submitted by:  UNGWADA EMMANUEL, OGBECHE</vt:lpstr>
      <vt:lpstr>PowerPoint 演示文稿</vt:lpstr>
      <vt:lpstr>INTRODUCTION</vt:lpstr>
      <vt:lpstr>LITERATURE REVIEW</vt:lpstr>
      <vt:lpstr>Exploratory Data Analysis </vt:lpstr>
      <vt:lpstr>DATA PREPARATION/DISCRIPTION</vt:lpstr>
      <vt:lpstr>Model Building and Evaluation</vt:lpstr>
      <vt:lpstr>ANALYSIS AND COMPARISON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ON:  HOUSE PRICING PREDICTION    Submitted by:  UNGWADA EMMANUEL, OGBECHE</dc:title>
  <dc:creator>macpro</dc:creator>
  <cp:lastModifiedBy>Emmanuel Ungwada</cp:lastModifiedBy>
  <cp:revision>9</cp:revision>
  <dcterms:created xsi:type="dcterms:W3CDTF">2022-12-28T23:20:55Z</dcterms:created>
  <dcterms:modified xsi:type="dcterms:W3CDTF">2022-12-28T23:20:55Z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1033-4.8.1.7842</vt:lpwstr>
  </property>
</Properties>
</file>