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62" r:id="rId4"/>
    <p:sldId id="263" r:id="rId5"/>
    <p:sldId id="264" r:id="rId6"/>
    <p:sldId id="265" r:id="rId7"/>
    <p:sldId id="266" r:id="rId8"/>
    <p:sldId id="267" r:id="rId9"/>
    <p:sldId id="268" r:id="rId10"/>
    <p:sldId id="269" r:id="rId11"/>
    <p:sldId id="270" r:id="rId12"/>
    <p:sldId id="271" r:id="rId13"/>
    <p:sldId id="272" r:id="rId14"/>
    <p:sldId id="273" r:id="rId15"/>
    <p:sldId id="275" r:id="rId16"/>
    <p:sldId id="274" r:id="rId17"/>
    <p:sldId id="276" r:id="rId18"/>
    <p:sldId id="278" r:id="rId19"/>
    <p:sldId id="279" r:id="rId20"/>
    <p:sldId id="277" r:id="rId21"/>
    <p:sldId id="259" r:id="rId22"/>
    <p:sldId id="257"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AD9ED7F0-C158-440C-A2DD-DD4AC9A2692C}">
          <p14:sldIdLst>
            <p14:sldId id="256"/>
            <p14:sldId id="258"/>
          </p14:sldIdLst>
        </p14:section>
        <p14:section name="Spezifikation" id="{7FCFD439-2C8B-47DE-A44D-75E7A14DE75A}">
          <p14:sldIdLst>
            <p14:sldId id="262"/>
            <p14:sldId id="263"/>
            <p14:sldId id="264"/>
            <p14:sldId id="265"/>
            <p14:sldId id="266"/>
            <p14:sldId id="267"/>
            <p14:sldId id="268"/>
            <p14:sldId id="269"/>
            <p14:sldId id="270"/>
            <p14:sldId id="271"/>
            <p14:sldId id="272"/>
            <p14:sldId id="273"/>
          </p14:sldIdLst>
        </p14:section>
        <p14:section name="ER-Modell" id="{7FF44ADE-CCE5-48DC-B48F-556CBAC2FC84}">
          <p14:sldIdLst>
            <p14:sldId id="275"/>
            <p14:sldId id="274"/>
          </p14:sldIdLst>
        </p14:section>
        <p14:section name="Datenkatalog" id="{17334DE3-AB48-4C66-932E-01AAD1CDCDCD}">
          <p14:sldIdLst>
            <p14:sldId id="276"/>
            <p14:sldId id="278"/>
          </p14:sldIdLst>
        </p14:section>
        <p14:section name="Ausprobieren" id="{A6DFA12C-344B-48AE-840F-21D6BF0E553E}">
          <p14:sldIdLst>
            <p14:sldId id="279"/>
          </p14:sldIdLst>
        </p14:section>
        <p14:section name="Schluss" id="{96CC56A5-E6B0-4C43-88E3-D1F547AE5238}">
          <p14:sldIdLst>
            <p14:sldId id="277"/>
          </p14:sldIdLst>
        </p14:section>
        <p14:section name="Sonstiges" id="{F68D07CA-07F7-44C9-B23C-056623BBB1CA}">
          <p14:sldIdLst>
            <p14:sldId id="259"/>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11"/>
    <a:srgbClr val="FFB253"/>
    <a:srgbClr val="FEC63D"/>
    <a:srgbClr val="FEB602"/>
    <a:srgbClr val="FFA834"/>
    <a:srgbClr val="FFE3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54B10F-C865-47C8-8859-D300AEA83A2D}" v="1581" dt="2024-06-10T06:38:17.724"/>
    <p1510:client id="{3BF8B888-367C-4F7F-A92B-110FB559DEFA}" v="393" dt="2024-06-09T13:50:24.0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327" autoAdjust="0"/>
  </p:normalViewPr>
  <p:slideViewPr>
    <p:cSldViewPr snapToGrid="0">
      <p:cViewPr varScale="1">
        <p:scale>
          <a:sx n="58" d="100"/>
          <a:sy n="58" d="100"/>
        </p:scale>
        <p:origin x="161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kob.Strassberger@htlstp.at" userId="e7e9d834-c67c-48ee-acbe-2f976dde1f39" providerId="ADAL" clId="{3BF8B888-367C-4F7F-A92B-110FB559DEFA}"/>
    <pc:docChg chg="undo redo custSel delSld modSld sldOrd modSection">
      <pc:chgData name="Jakob.Strassberger@htlstp.at" userId="e7e9d834-c67c-48ee-acbe-2f976dde1f39" providerId="ADAL" clId="{3BF8B888-367C-4F7F-A92B-110FB559DEFA}" dt="2024-06-09T13:50:24.003" v="393" actId="20578"/>
      <pc:docMkLst>
        <pc:docMk/>
      </pc:docMkLst>
      <pc:sldChg chg="modSp mod">
        <pc:chgData name="Jakob.Strassberger@htlstp.at" userId="e7e9d834-c67c-48ee-acbe-2f976dde1f39" providerId="ADAL" clId="{3BF8B888-367C-4F7F-A92B-110FB559DEFA}" dt="2024-06-07T21:57:53.813" v="124" actId="20577"/>
        <pc:sldMkLst>
          <pc:docMk/>
          <pc:sldMk cId="2703491578" sldId="265"/>
        </pc:sldMkLst>
        <pc:spChg chg="mod">
          <ac:chgData name="Jakob.Strassberger@htlstp.at" userId="e7e9d834-c67c-48ee-acbe-2f976dde1f39" providerId="ADAL" clId="{3BF8B888-367C-4F7F-A92B-110FB559DEFA}" dt="2024-06-07T21:57:53.813" v="124" actId="20577"/>
          <ac:spMkLst>
            <pc:docMk/>
            <pc:sldMk cId="2703491578" sldId="265"/>
            <ac:spMk id="4" creationId="{4FC0FCE6-246D-2EB1-4F2C-C3FC33446BA5}"/>
          </ac:spMkLst>
        </pc:spChg>
      </pc:sldChg>
      <pc:sldChg chg="modSp mod">
        <pc:chgData name="Jakob.Strassberger@htlstp.at" userId="e7e9d834-c67c-48ee-acbe-2f976dde1f39" providerId="ADAL" clId="{3BF8B888-367C-4F7F-A92B-110FB559DEFA}" dt="2024-06-07T22:20:19.052" v="312" actId="20577"/>
        <pc:sldMkLst>
          <pc:docMk/>
          <pc:sldMk cId="3254998137" sldId="268"/>
        </pc:sldMkLst>
        <pc:spChg chg="mod">
          <ac:chgData name="Jakob.Strassberger@htlstp.at" userId="e7e9d834-c67c-48ee-acbe-2f976dde1f39" providerId="ADAL" clId="{3BF8B888-367C-4F7F-A92B-110FB559DEFA}" dt="2024-06-07T22:20:19.052" v="312" actId="20577"/>
          <ac:spMkLst>
            <pc:docMk/>
            <pc:sldMk cId="3254998137" sldId="268"/>
            <ac:spMk id="4" creationId="{881ADD43-CE1C-EE23-7BA3-5BBF75FF0197}"/>
          </ac:spMkLst>
        </pc:spChg>
      </pc:sldChg>
      <pc:sldChg chg="modSp mod">
        <pc:chgData name="Jakob.Strassberger@htlstp.at" userId="e7e9d834-c67c-48ee-acbe-2f976dde1f39" providerId="ADAL" clId="{3BF8B888-367C-4F7F-A92B-110FB559DEFA}" dt="2024-06-07T22:20:55.867" v="314" actId="115"/>
        <pc:sldMkLst>
          <pc:docMk/>
          <pc:sldMk cId="1868150848" sldId="269"/>
        </pc:sldMkLst>
        <pc:spChg chg="mod">
          <ac:chgData name="Jakob.Strassberger@htlstp.at" userId="e7e9d834-c67c-48ee-acbe-2f976dde1f39" providerId="ADAL" clId="{3BF8B888-367C-4F7F-A92B-110FB559DEFA}" dt="2024-06-07T22:20:55.867" v="314" actId="115"/>
          <ac:spMkLst>
            <pc:docMk/>
            <pc:sldMk cId="1868150848" sldId="269"/>
            <ac:spMk id="4" creationId="{881ADD43-CE1C-EE23-7BA3-5BBF75FF0197}"/>
          </ac:spMkLst>
        </pc:spChg>
      </pc:sldChg>
      <pc:sldChg chg="modSp mod">
        <pc:chgData name="Jakob.Strassberger@htlstp.at" userId="e7e9d834-c67c-48ee-acbe-2f976dde1f39" providerId="ADAL" clId="{3BF8B888-367C-4F7F-A92B-110FB559DEFA}" dt="2024-06-07T22:21:18.537" v="315" actId="20577"/>
        <pc:sldMkLst>
          <pc:docMk/>
          <pc:sldMk cId="3271505567" sldId="270"/>
        </pc:sldMkLst>
        <pc:spChg chg="mod">
          <ac:chgData name="Jakob.Strassberger@htlstp.at" userId="e7e9d834-c67c-48ee-acbe-2f976dde1f39" providerId="ADAL" clId="{3BF8B888-367C-4F7F-A92B-110FB559DEFA}" dt="2024-06-07T22:21:18.537" v="315" actId="20577"/>
          <ac:spMkLst>
            <pc:docMk/>
            <pc:sldMk cId="3271505567" sldId="270"/>
            <ac:spMk id="2" creationId="{F45A9B0B-58C7-5F38-7D0E-668B594D16B9}"/>
          </ac:spMkLst>
        </pc:spChg>
      </pc:sldChg>
      <pc:sldChg chg="modSp mod">
        <pc:chgData name="Jakob.Strassberger@htlstp.at" userId="e7e9d834-c67c-48ee-acbe-2f976dde1f39" providerId="ADAL" clId="{3BF8B888-367C-4F7F-A92B-110FB559DEFA}" dt="2024-06-07T22:21:46.827" v="318" actId="20577"/>
        <pc:sldMkLst>
          <pc:docMk/>
          <pc:sldMk cId="3016002040" sldId="272"/>
        </pc:sldMkLst>
        <pc:spChg chg="mod">
          <ac:chgData name="Jakob.Strassberger@htlstp.at" userId="e7e9d834-c67c-48ee-acbe-2f976dde1f39" providerId="ADAL" clId="{3BF8B888-367C-4F7F-A92B-110FB559DEFA}" dt="2024-06-07T22:21:46.827" v="318" actId="20577"/>
          <ac:spMkLst>
            <pc:docMk/>
            <pc:sldMk cId="3016002040" sldId="272"/>
            <ac:spMk id="4" creationId="{881ADD43-CE1C-EE23-7BA3-5BBF75FF0197}"/>
          </ac:spMkLst>
        </pc:spChg>
      </pc:sldChg>
      <pc:sldChg chg="addSp delSp modSp mod ord">
        <pc:chgData name="Jakob.Strassberger@htlstp.at" userId="e7e9d834-c67c-48ee-acbe-2f976dde1f39" providerId="ADAL" clId="{3BF8B888-367C-4F7F-A92B-110FB559DEFA}" dt="2024-06-09T13:50:22.898" v="392" actId="20578"/>
        <pc:sldMkLst>
          <pc:docMk/>
          <pc:sldMk cId="205256088" sldId="274"/>
        </pc:sldMkLst>
        <pc:spChg chg="mod">
          <ac:chgData name="Jakob.Strassberger@htlstp.at" userId="e7e9d834-c67c-48ee-acbe-2f976dde1f39" providerId="ADAL" clId="{3BF8B888-367C-4F7F-A92B-110FB559DEFA}" dt="2024-06-07T22:24:36.652" v="340" actId="26606"/>
          <ac:spMkLst>
            <pc:docMk/>
            <pc:sldMk cId="205256088" sldId="274"/>
            <ac:spMk id="2" creationId="{FF89D0A7-408F-1431-6DEC-0849808D9DC7}"/>
          </ac:spMkLst>
        </pc:spChg>
        <pc:spChg chg="add del mod">
          <ac:chgData name="Jakob.Strassberger@htlstp.at" userId="e7e9d834-c67c-48ee-acbe-2f976dde1f39" providerId="ADAL" clId="{3BF8B888-367C-4F7F-A92B-110FB559DEFA}" dt="2024-06-07T22:24:36.652" v="340" actId="26606"/>
          <ac:spMkLst>
            <pc:docMk/>
            <pc:sldMk cId="205256088" sldId="274"/>
            <ac:spMk id="21" creationId="{20BD7CD7-3992-123F-ADAE-63F41ADCCEFA}"/>
          </ac:spMkLst>
        </pc:spChg>
        <pc:spChg chg="add del">
          <ac:chgData name="Jakob.Strassberger@htlstp.at" userId="e7e9d834-c67c-48ee-acbe-2f976dde1f39" providerId="ADAL" clId="{3BF8B888-367C-4F7F-A92B-110FB559DEFA}" dt="2024-06-07T22:24:36.652" v="340" actId="26606"/>
          <ac:spMkLst>
            <pc:docMk/>
            <pc:sldMk cId="205256088" sldId="274"/>
            <ac:spMk id="35" creationId="{DAF1966E-FD40-4A4A-B61B-C4DF7FA05F06}"/>
          </ac:spMkLst>
        </pc:spChg>
        <pc:spChg chg="add del">
          <ac:chgData name="Jakob.Strassberger@htlstp.at" userId="e7e9d834-c67c-48ee-acbe-2f976dde1f39" providerId="ADAL" clId="{3BF8B888-367C-4F7F-A92B-110FB559DEFA}" dt="2024-06-07T22:24:36.652" v="340" actId="26606"/>
          <ac:spMkLst>
            <pc:docMk/>
            <pc:sldMk cId="205256088" sldId="274"/>
            <ac:spMk id="37" creationId="{047BFA19-D45E-416B-A404-7AF2F3F27017}"/>
          </ac:spMkLst>
        </pc:spChg>
        <pc:spChg chg="add del">
          <ac:chgData name="Jakob.Strassberger@htlstp.at" userId="e7e9d834-c67c-48ee-acbe-2f976dde1f39" providerId="ADAL" clId="{3BF8B888-367C-4F7F-A92B-110FB559DEFA}" dt="2024-06-07T22:24:36.652" v="340" actId="26606"/>
          <ac:spMkLst>
            <pc:docMk/>
            <pc:sldMk cId="205256088" sldId="274"/>
            <ac:spMk id="39" creationId="{8E0105E7-23DB-4CF2-8258-FF47C7620F6E}"/>
          </ac:spMkLst>
        </pc:spChg>
        <pc:spChg chg="add del">
          <ac:chgData name="Jakob.Strassberger@htlstp.at" userId="e7e9d834-c67c-48ee-acbe-2f976dde1f39" providerId="ADAL" clId="{3BF8B888-367C-4F7F-A92B-110FB559DEFA}" dt="2024-06-07T22:24:36.652" v="340" actId="26606"/>
          <ac:spMkLst>
            <pc:docMk/>
            <pc:sldMk cId="205256088" sldId="274"/>
            <ac:spMk id="41" creationId="{074B4F7D-14B2-478B-8BF5-01E4E0C5D263}"/>
          </ac:spMkLst>
        </pc:spChg>
        <pc:spChg chg="add del">
          <ac:chgData name="Jakob.Strassberger@htlstp.at" userId="e7e9d834-c67c-48ee-acbe-2f976dde1f39" providerId="ADAL" clId="{3BF8B888-367C-4F7F-A92B-110FB559DEFA}" dt="2024-06-07T22:23:38.196" v="326" actId="26606"/>
          <ac:spMkLst>
            <pc:docMk/>
            <pc:sldMk cId="205256088" sldId="274"/>
            <ac:spMk id="46" creationId="{20BD7CD7-3992-123F-ADAE-63F41ADCCEFA}"/>
          </ac:spMkLst>
        </pc:spChg>
        <pc:spChg chg="add del">
          <ac:chgData name="Jakob.Strassberger@htlstp.at" userId="e7e9d834-c67c-48ee-acbe-2f976dde1f39" providerId="ADAL" clId="{3BF8B888-367C-4F7F-A92B-110FB559DEFA}" dt="2024-06-07T22:23:38.196" v="326" actId="26606"/>
          <ac:spMkLst>
            <pc:docMk/>
            <pc:sldMk cId="205256088" sldId="274"/>
            <ac:spMk id="47" creationId="{04C21BAE-6866-4C7A-A7EC-C1B2E572D5BE}"/>
          </ac:spMkLst>
        </pc:spChg>
        <pc:spChg chg="add del">
          <ac:chgData name="Jakob.Strassberger@htlstp.at" userId="e7e9d834-c67c-48ee-acbe-2f976dde1f39" providerId="ADAL" clId="{3BF8B888-367C-4F7F-A92B-110FB559DEFA}" dt="2024-06-07T22:24:36.652" v="340" actId="26606"/>
          <ac:spMkLst>
            <pc:docMk/>
            <pc:sldMk cId="205256088" sldId="274"/>
            <ac:spMk id="48" creationId="{9DBC8166-481C-4473-95F5-9A5B9073B7F1}"/>
          </ac:spMkLst>
        </pc:spChg>
        <pc:spChg chg="add del">
          <ac:chgData name="Jakob.Strassberger@htlstp.at" userId="e7e9d834-c67c-48ee-acbe-2f976dde1f39" providerId="ADAL" clId="{3BF8B888-367C-4F7F-A92B-110FB559DEFA}" dt="2024-06-07T22:23:38.196" v="326" actId="26606"/>
          <ac:spMkLst>
            <pc:docMk/>
            <pc:sldMk cId="205256088" sldId="274"/>
            <ac:spMk id="49" creationId="{7E7D0C94-08B4-48AE-8813-CC4D60294F42}"/>
          </ac:spMkLst>
        </pc:spChg>
        <pc:spChg chg="add del">
          <ac:chgData name="Jakob.Strassberger@htlstp.at" userId="e7e9d834-c67c-48ee-acbe-2f976dde1f39" providerId="ADAL" clId="{3BF8B888-367C-4F7F-A92B-110FB559DEFA}" dt="2024-06-07T22:23:38.196" v="326" actId="26606"/>
          <ac:spMkLst>
            <pc:docMk/>
            <pc:sldMk cId="205256088" sldId="274"/>
            <ac:spMk id="51" creationId="{F0C518C2-0AA4-470C-87B9-9CBF428FBA25}"/>
          </ac:spMkLst>
        </pc:spChg>
        <pc:spChg chg="add del">
          <ac:chgData name="Jakob.Strassberger@htlstp.at" userId="e7e9d834-c67c-48ee-acbe-2f976dde1f39" providerId="ADAL" clId="{3BF8B888-367C-4F7F-A92B-110FB559DEFA}" dt="2024-06-07T22:24:36.652" v="340" actId="26606"/>
          <ac:spMkLst>
            <pc:docMk/>
            <pc:sldMk cId="205256088" sldId="274"/>
            <ac:spMk id="52" creationId="{A5A5CE6E-90AF-4D43-A014-1F9EC83EB93D}"/>
          </ac:spMkLst>
        </pc:spChg>
        <pc:spChg chg="add del">
          <ac:chgData name="Jakob.Strassberger@htlstp.at" userId="e7e9d834-c67c-48ee-acbe-2f976dde1f39" providerId="ADAL" clId="{3BF8B888-367C-4F7F-A92B-110FB559DEFA}" dt="2024-06-07T22:24:25.502" v="338" actId="26606"/>
          <ac:spMkLst>
            <pc:docMk/>
            <pc:sldMk cId="205256088" sldId="274"/>
            <ac:spMk id="55" creationId="{04C21BAE-6866-4C7A-A7EC-C1B2E572D5BE}"/>
          </ac:spMkLst>
        </pc:spChg>
        <pc:spChg chg="add del">
          <ac:chgData name="Jakob.Strassberger@htlstp.at" userId="e7e9d834-c67c-48ee-acbe-2f976dde1f39" providerId="ADAL" clId="{3BF8B888-367C-4F7F-A92B-110FB559DEFA}" dt="2024-06-07T22:23:48.815" v="328" actId="26606"/>
          <ac:spMkLst>
            <pc:docMk/>
            <pc:sldMk cId="205256088" sldId="274"/>
            <ac:spMk id="56" creationId="{20BD7CD7-3992-123F-ADAE-63F41ADCCEFA}"/>
          </ac:spMkLst>
        </pc:spChg>
        <pc:spChg chg="add del">
          <ac:chgData name="Jakob.Strassberger@htlstp.at" userId="e7e9d834-c67c-48ee-acbe-2f976dde1f39" providerId="ADAL" clId="{3BF8B888-367C-4F7F-A92B-110FB559DEFA}" dt="2024-06-07T22:24:01.715" v="330" actId="26606"/>
          <ac:spMkLst>
            <pc:docMk/>
            <pc:sldMk cId="205256088" sldId="274"/>
            <ac:spMk id="57" creationId="{84325C15-4820-4911-B66E-A5F917CFAE58}"/>
          </ac:spMkLst>
        </pc:spChg>
        <pc:spChg chg="add del">
          <ac:chgData name="Jakob.Strassberger@htlstp.at" userId="e7e9d834-c67c-48ee-acbe-2f976dde1f39" providerId="ADAL" clId="{3BF8B888-367C-4F7F-A92B-110FB559DEFA}" dt="2024-06-07T22:24:01.715" v="330" actId="26606"/>
          <ac:spMkLst>
            <pc:docMk/>
            <pc:sldMk cId="205256088" sldId="274"/>
            <ac:spMk id="58" creationId="{E5F17139-31EE-46AC-B04F-DBBD852DD6CB}"/>
          </ac:spMkLst>
        </pc:spChg>
        <pc:spChg chg="add del">
          <ac:chgData name="Jakob.Strassberger@htlstp.at" userId="e7e9d834-c67c-48ee-acbe-2f976dde1f39" providerId="ADAL" clId="{3BF8B888-367C-4F7F-A92B-110FB559DEFA}" dt="2024-06-07T22:24:01.715" v="330" actId="26606"/>
          <ac:spMkLst>
            <pc:docMk/>
            <pc:sldMk cId="205256088" sldId="274"/>
            <ac:spMk id="59" creationId="{AAD42DD4-86F6-4FD2-869F-32D35E310CF6}"/>
          </ac:spMkLst>
        </pc:spChg>
        <pc:spChg chg="add del">
          <ac:chgData name="Jakob.Strassberger@htlstp.at" userId="e7e9d834-c67c-48ee-acbe-2f976dde1f39" providerId="ADAL" clId="{3BF8B888-367C-4F7F-A92B-110FB559DEFA}" dt="2024-06-07T22:24:01.715" v="330" actId="26606"/>
          <ac:spMkLst>
            <pc:docMk/>
            <pc:sldMk cId="205256088" sldId="274"/>
            <ac:spMk id="60" creationId="{4C36B8C5-0DEB-41B5-911D-572E2E835E3C}"/>
          </ac:spMkLst>
        </pc:spChg>
        <pc:spChg chg="add del">
          <ac:chgData name="Jakob.Strassberger@htlstp.at" userId="e7e9d834-c67c-48ee-acbe-2f976dde1f39" providerId="ADAL" clId="{3BF8B888-367C-4F7F-A92B-110FB559DEFA}" dt="2024-06-07T22:24:01.715" v="330" actId="26606"/>
          <ac:spMkLst>
            <pc:docMk/>
            <pc:sldMk cId="205256088" sldId="274"/>
            <ac:spMk id="61" creationId="{B5DC987A-A8C7-4C23-9BF5-33E9F6F21DCB}"/>
          </ac:spMkLst>
        </pc:spChg>
        <pc:spChg chg="add del">
          <ac:chgData name="Jakob.Strassberger@htlstp.at" userId="e7e9d834-c67c-48ee-acbe-2f976dde1f39" providerId="ADAL" clId="{3BF8B888-367C-4F7F-A92B-110FB559DEFA}" dt="2024-06-07T22:24:01.715" v="330" actId="26606"/>
          <ac:spMkLst>
            <pc:docMk/>
            <pc:sldMk cId="205256088" sldId="274"/>
            <ac:spMk id="62" creationId="{F213F2CF-C6DF-4CE1-A6F0-E3B1BFBB0B23}"/>
          </ac:spMkLst>
        </pc:spChg>
        <pc:spChg chg="add del">
          <ac:chgData name="Jakob.Strassberger@htlstp.at" userId="e7e9d834-c67c-48ee-acbe-2f976dde1f39" providerId="ADAL" clId="{3BF8B888-367C-4F7F-A92B-110FB559DEFA}" dt="2024-06-07T22:24:08.115" v="332" actId="26606"/>
          <ac:spMkLst>
            <pc:docMk/>
            <pc:sldMk cId="205256088" sldId="274"/>
            <ac:spMk id="67" creationId="{20BD7CD7-3992-123F-ADAE-63F41ADCCEFA}"/>
          </ac:spMkLst>
        </pc:spChg>
        <pc:spChg chg="add del">
          <ac:chgData name="Jakob.Strassberger@htlstp.at" userId="e7e9d834-c67c-48ee-acbe-2f976dde1f39" providerId="ADAL" clId="{3BF8B888-367C-4F7F-A92B-110FB559DEFA}" dt="2024-06-07T22:24:25.502" v="338" actId="26606"/>
          <ac:spMkLst>
            <pc:docMk/>
            <pc:sldMk cId="205256088" sldId="274"/>
            <ac:spMk id="68" creationId="{7E7D0C94-08B4-48AE-8813-CC4D60294F42}"/>
          </ac:spMkLst>
        </pc:spChg>
        <pc:spChg chg="add del">
          <ac:chgData name="Jakob.Strassberger@htlstp.at" userId="e7e9d834-c67c-48ee-acbe-2f976dde1f39" providerId="ADAL" clId="{3BF8B888-367C-4F7F-A92B-110FB559DEFA}" dt="2024-06-07T22:24:25.502" v="338" actId="26606"/>
          <ac:spMkLst>
            <pc:docMk/>
            <pc:sldMk cId="205256088" sldId="274"/>
            <ac:spMk id="69" creationId="{F0C518C2-0AA4-470C-87B9-9CBF428FBA25}"/>
          </ac:spMkLst>
        </pc:spChg>
        <pc:grpChg chg="add del">
          <ac:chgData name="Jakob.Strassberger@htlstp.at" userId="e7e9d834-c67c-48ee-acbe-2f976dde1f39" providerId="ADAL" clId="{3BF8B888-367C-4F7F-A92B-110FB559DEFA}" dt="2024-06-07T22:24:14.355" v="336" actId="26606"/>
          <ac:grpSpMkLst>
            <pc:docMk/>
            <pc:sldMk cId="205256088" sldId="274"/>
            <ac:grpSpMk id="50" creationId="{5EFBDE31-BB3E-6CFC-23CD-B5976DA38438}"/>
          </ac:grpSpMkLst>
        </pc:grpChg>
        <pc:grpChg chg="add del">
          <ac:chgData name="Jakob.Strassberger@htlstp.at" userId="e7e9d834-c67c-48ee-acbe-2f976dde1f39" providerId="ADAL" clId="{3BF8B888-367C-4F7F-A92B-110FB559DEFA}" dt="2024-06-07T22:23:48.815" v="328" actId="26606"/>
          <ac:grpSpMkLst>
            <pc:docMk/>
            <pc:sldMk cId="205256088" sldId="274"/>
            <ac:grpSpMk id="54" creationId="{5EFBDE31-BB3E-6CFC-23CD-B5976DA38438}"/>
          </ac:grpSpMkLst>
        </pc:grpChg>
        <pc:graphicFrameChg chg="add del">
          <ac:chgData name="Jakob.Strassberger@htlstp.at" userId="e7e9d834-c67c-48ee-acbe-2f976dde1f39" providerId="ADAL" clId="{3BF8B888-367C-4F7F-A92B-110FB559DEFA}" dt="2024-06-07T22:23:32.976" v="324" actId="26606"/>
          <ac:graphicFrameMkLst>
            <pc:docMk/>
            <pc:sldMk cId="205256088" sldId="274"/>
            <ac:graphicFrameMk id="43" creationId="{59CAB753-C1A6-5D8A-36E2-15F4524CF93E}"/>
          </ac:graphicFrameMkLst>
        </pc:graphicFrameChg>
        <pc:graphicFrameChg chg="add del">
          <ac:chgData name="Jakob.Strassberger@htlstp.at" userId="e7e9d834-c67c-48ee-acbe-2f976dde1f39" providerId="ADAL" clId="{3BF8B888-367C-4F7F-A92B-110FB559DEFA}" dt="2024-06-07T22:24:01.715" v="330" actId="26606"/>
          <ac:graphicFrameMkLst>
            <pc:docMk/>
            <pc:sldMk cId="205256088" sldId="274"/>
            <ac:graphicFrameMk id="63" creationId="{C8794B46-81D5-9222-FA87-3F0C38FFEAC5}"/>
          </ac:graphicFrameMkLst>
        </pc:graphicFrameChg>
        <pc:graphicFrameChg chg="add del">
          <ac:chgData name="Jakob.Strassberger@htlstp.at" userId="e7e9d834-c67c-48ee-acbe-2f976dde1f39" providerId="ADAL" clId="{3BF8B888-367C-4F7F-A92B-110FB559DEFA}" dt="2024-06-07T22:24:36.652" v="340" actId="26606"/>
          <ac:graphicFrameMkLst>
            <pc:docMk/>
            <pc:sldMk cId="205256088" sldId="274"/>
            <ac:graphicFrameMk id="70" creationId="{FD51FEEC-9FF7-1035-C854-282199ACBD25}"/>
          </ac:graphicFrameMkLst>
        </pc:graphicFrameChg>
        <pc:picChg chg="add del">
          <ac:chgData name="Jakob.Strassberger@htlstp.at" userId="e7e9d834-c67c-48ee-acbe-2f976dde1f39" providerId="ADAL" clId="{3BF8B888-367C-4F7F-A92B-110FB559DEFA}" dt="2024-06-07T22:24:14.355" v="336" actId="26606"/>
          <ac:picMkLst>
            <pc:docMk/>
            <pc:sldMk cId="205256088" sldId="274"/>
            <ac:picMk id="44" creationId="{E535A822-069C-7DFF-946C-75E8F33639B8}"/>
          </ac:picMkLst>
        </pc:picChg>
        <pc:picChg chg="add del">
          <ac:chgData name="Jakob.Strassberger@htlstp.at" userId="e7e9d834-c67c-48ee-acbe-2f976dde1f39" providerId="ADAL" clId="{3BF8B888-367C-4F7F-A92B-110FB559DEFA}" dt="2024-06-07T22:23:38.196" v="326" actId="26606"/>
          <ac:picMkLst>
            <pc:docMk/>
            <pc:sldMk cId="205256088" sldId="274"/>
            <ac:picMk id="45" creationId="{095C9DBC-578E-BAEC-D7A4-DF3ABA6FC441}"/>
          </ac:picMkLst>
        </pc:picChg>
        <pc:picChg chg="add del">
          <ac:chgData name="Jakob.Strassberger@htlstp.at" userId="e7e9d834-c67c-48ee-acbe-2f976dde1f39" providerId="ADAL" clId="{3BF8B888-367C-4F7F-A92B-110FB559DEFA}" dt="2024-06-07T22:23:48.815" v="328" actId="26606"/>
          <ac:picMkLst>
            <pc:docMk/>
            <pc:sldMk cId="205256088" sldId="274"/>
            <ac:picMk id="53" creationId="{C05185FA-C704-82D4-EA46-F4478FFB01CF}"/>
          </ac:picMkLst>
        </pc:picChg>
        <pc:picChg chg="add del">
          <ac:chgData name="Jakob.Strassberger@htlstp.at" userId="e7e9d834-c67c-48ee-acbe-2f976dde1f39" providerId="ADAL" clId="{3BF8B888-367C-4F7F-A92B-110FB559DEFA}" dt="2024-06-07T22:24:25.502" v="338" actId="26606"/>
          <ac:picMkLst>
            <pc:docMk/>
            <pc:sldMk cId="205256088" sldId="274"/>
            <ac:picMk id="64" creationId="{5342D42C-96CC-81E0-EC8A-789BC04F2A44}"/>
          </ac:picMkLst>
        </pc:picChg>
        <pc:picChg chg="add del">
          <ac:chgData name="Jakob.Strassberger@htlstp.at" userId="e7e9d834-c67c-48ee-acbe-2f976dde1f39" providerId="ADAL" clId="{3BF8B888-367C-4F7F-A92B-110FB559DEFA}" dt="2024-06-07T22:24:08.115" v="332" actId="26606"/>
          <ac:picMkLst>
            <pc:docMk/>
            <pc:sldMk cId="205256088" sldId="274"/>
            <ac:picMk id="65" creationId="{81462E79-00C3-3AE3-C654-986C5CA87F57}"/>
          </ac:picMkLst>
        </pc:picChg>
        <pc:cxnChg chg="add del">
          <ac:chgData name="Jakob.Strassberger@htlstp.at" userId="e7e9d834-c67c-48ee-acbe-2f976dde1f39" providerId="ADAL" clId="{3BF8B888-367C-4F7F-A92B-110FB559DEFA}" dt="2024-06-07T22:24:08.115" v="332" actId="26606"/>
          <ac:cxnSpMkLst>
            <pc:docMk/>
            <pc:sldMk cId="205256088" sldId="274"/>
            <ac:cxnSpMk id="66" creationId="{249EDD1B-F94D-B4E6-ACAA-566B9A26FDE3}"/>
          </ac:cxnSpMkLst>
        </pc:cxnChg>
      </pc:sldChg>
      <pc:sldChg chg="modSp mod ord">
        <pc:chgData name="Jakob.Strassberger@htlstp.at" userId="e7e9d834-c67c-48ee-acbe-2f976dde1f39" providerId="ADAL" clId="{3BF8B888-367C-4F7F-A92B-110FB559DEFA}" dt="2024-06-09T13:50:24.003" v="393" actId="20578"/>
        <pc:sldMkLst>
          <pc:docMk/>
          <pc:sldMk cId="981295925" sldId="275"/>
        </pc:sldMkLst>
        <pc:picChg chg="mod">
          <ac:chgData name="Jakob.Strassberger@htlstp.at" userId="e7e9d834-c67c-48ee-acbe-2f976dde1f39" providerId="ADAL" clId="{3BF8B888-367C-4F7F-A92B-110FB559DEFA}" dt="2024-06-07T20:07:39.947" v="3" actId="1076"/>
          <ac:picMkLst>
            <pc:docMk/>
            <pc:sldMk cId="981295925" sldId="275"/>
            <ac:picMk id="7" creationId="{A8467CF7-7353-A848-AB33-740E1BFBC668}"/>
          </ac:picMkLst>
        </pc:picChg>
      </pc:sldChg>
      <pc:sldChg chg="addSp delSp modSp mod setBg">
        <pc:chgData name="Jakob.Strassberger@htlstp.at" userId="e7e9d834-c67c-48ee-acbe-2f976dde1f39" providerId="ADAL" clId="{3BF8B888-367C-4F7F-A92B-110FB559DEFA}" dt="2024-06-09T13:47:42.425" v="388" actId="1076"/>
        <pc:sldMkLst>
          <pc:docMk/>
          <pc:sldMk cId="2780972626" sldId="279"/>
        </pc:sldMkLst>
        <pc:spChg chg="mod">
          <ac:chgData name="Jakob.Strassberger@htlstp.at" userId="e7e9d834-c67c-48ee-acbe-2f976dde1f39" providerId="ADAL" clId="{3BF8B888-367C-4F7F-A92B-110FB559DEFA}" dt="2024-06-09T13:47:36.778" v="386" actId="403"/>
          <ac:spMkLst>
            <pc:docMk/>
            <pc:sldMk cId="2780972626" sldId="279"/>
            <ac:spMk id="2" creationId="{54BBD168-4DB1-2B52-7EE9-819E779AC81B}"/>
          </ac:spMkLst>
        </pc:spChg>
        <pc:spChg chg="mod">
          <ac:chgData name="Jakob.Strassberger@htlstp.at" userId="e7e9d834-c67c-48ee-acbe-2f976dde1f39" providerId="ADAL" clId="{3BF8B888-367C-4F7F-A92B-110FB559DEFA}" dt="2024-06-09T13:47:34.622" v="385" actId="113"/>
          <ac:spMkLst>
            <pc:docMk/>
            <pc:sldMk cId="2780972626" sldId="279"/>
            <ac:spMk id="3" creationId="{8A89A79D-9A55-31F1-644C-3F4D513D2E6A}"/>
          </ac:spMkLst>
        </pc:spChg>
        <pc:spChg chg="add">
          <ac:chgData name="Jakob.Strassberger@htlstp.at" userId="e7e9d834-c67c-48ee-acbe-2f976dde1f39" providerId="ADAL" clId="{3BF8B888-367C-4F7F-A92B-110FB559DEFA}" dt="2024-06-09T13:46:58.718" v="364" actId="26606"/>
          <ac:spMkLst>
            <pc:docMk/>
            <pc:sldMk cId="2780972626" sldId="279"/>
            <ac:spMk id="10" creationId="{F94AA2BD-2E3F-4B1D-8127-5744B8115311}"/>
          </ac:spMkLst>
        </pc:spChg>
        <pc:spChg chg="add">
          <ac:chgData name="Jakob.Strassberger@htlstp.at" userId="e7e9d834-c67c-48ee-acbe-2f976dde1f39" providerId="ADAL" clId="{3BF8B888-367C-4F7F-A92B-110FB559DEFA}" dt="2024-06-09T13:46:58.718" v="364" actId="26606"/>
          <ac:spMkLst>
            <pc:docMk/>
            <pc:sldMk cId="2780972626" sldId="279"/>
            <ac:spMk id="12" creationId="{4BD02261-2DC8-4AA8-9E16-7751AE892445}"/>
          </ac:spMkLst>
        </pc:spChg>
        <pc:spChg chg="add">
          <ac:chgData name="Jakob.Strassberger@htlstp.at" userId="e7e9d834-c67c-48ee-acbe-2f976dde1f39" providerId="ADAL" clId="{3BF8B888-367C-4F7F-A92B-110FB559DEFA}" dt="2024-06-09T13:46:58.718" v="364" actId="26606"/>
          <ac:spMkLst>
            <pc:docMk/>
            <pc:sldMk cId="2780972626" sldId="279"/>
            <ac:spMk id="14" creationId="{3D752CF2-2291-40B5-B462-C17B174C10BC}"/>
          </ac:spMkLst>
        </pc:spChg>
        <pc:picChg chg="add del mod">
          <ac:chgData name="Jakob.Strassberger@htlstp.at" userId="e7e9d834-c67c-48ee-acbe-2f976dde1f39" providerId="ADAL" clId="{3BF8B888-367C-4F7F-A92B-110FB559DEFA}" dt="2024-06-08T21:36:18.513" v="341" actId="478"/>
          <ac:picMkLst>
            <pc:docMk/>
            <pc:sldMk cId="2780972626" sldId="279"/>
            <ac:picMk id="5" creationId="{0675E3E7-962F-44C3-CC2A-9E4372D09E1C}"/>
          </ac:picMkLst>
        </pc:picChg>
        <pc:picChg chg="add del mod">
          <ac:chgData name="Jakob.Strassberger@htlstp.at" userId="e7e9d834-c67c-48ee-acbe-2f976dde1f39" providerId="ADAL" clId="{3BF8B888-367C-4F7F-A92B-110FB559DEFA}" dt="2024-06-09T13:47:06.543" v="367" actId="478"/>
          <ac:picMkLst>
            <pc:docMk/>
            <pc:sldMk cId="2780972626" sldId="279"/>
            <ac:picMk id="5" creationId="{1DB70ADE-DBCD-E74C-EFEF-92D03D4DB7E8}"/>
          </ac:picMkLst>
        </pc:picChg>
        <pc:picChg chg="add mod">
          <ac:chgData name="Jakob.Strassberger@htlstp.at" userId="e7e9d834-c67c-48ee-acbe-2f976dde1f39" providerId="ADAL" clId="{3BF8B888-367C-4F7F-A92B-110FB559DEFA}" dt="2024-06-07T22:11:16.097" v="291"/>
          <ac:picMkLst>
            <pc:docMk/>
            <pc:sldMk cId="2780972626" sldId="279"/>
            <ac:picMk id="7" creationId="{0B468D83-E640-09D0-07FB-28F529D3E2C4}"/>
          </ac:picMkLst>
        </pc:picChg>
        <pc:picChg chg="add mod">
          <ac:chgData name="Jakob.Strassberger@htlstp.at" userId="e7e9d834-c67c-48ee-acbe-2f976dde1f39" providerId="ADAL" clId="{3BF8B888-367C-4F7F-A92B-110FB559DEFA}" dt="2024-06-09T13:47:42.425" v="388" actId="1076"/>
          <ac:picMkLst>
            <pc:docMk/>
            <pc:sldMk cId="2780972626" sldId="279"/>
            <ac:picMk id="7" creationId="{98231F39-9CA0-EE82-A13C-A8EA72C33BE3}"/>
          </ac:picMkLst>
        </pc:picChg>
        <pc:picChg chg="add del mod">
          <ac:chgData name="Jakob.Strassberger@htlstp.at" userId="e7e9d834-c67c-48ee-acbe-2f976dde1f39" providerId="ADAL" clId="{3BF8B888-367C-4F7F-A92B-110FB559DEFA}" dt="2024-06-07T22:11:34.957" v="297" actId="478"/>
          <ac:picMkLst>
            <pc:docMk/>
            <pc:sldMk cId="2780972626" sldId="279"/>
            <ac:picMk id="9" creationId="{9704B3CE-B7FA-5DFD-11D3-FDDEC219CB39}"/>
          </ac:picMkLst>
        </pc:picChg>
        <pc:picChg chg="add del mod">
          <ac:chgData name="Jakob.Strassberger@htlstp.at" userId="e7e9d834-c67c-48ee-acbe-2f976dde1f39" providerId="ADAL" clId="{3BF8B888-367C-4F7F-A92B-110FB559DEFA}" dt="2024-06-07T22:12:32.746" v="303" actId="478"/>
          <ac:picMkLst>
            <pc:docMk/>
            <pc:sldMk cId="2780972626" sldId="279"/>
            <ac:picMk id="11" creationId="{46E07367-2EA7-3429-B3EB-700BB068D62D}"/>
          </ac:picMkLst>
        </pc:picChg>
        <pc:picChg chg="add del mod">
          <ac:chgData name="Jakob.Strassberger@htlstp.at" userId="e7e9d834-c67c-48ee-acbe-2f976dde1f39" providerId="ADAL" clId="{3BF8B888-367C-4F7F-A92B-110FB559DEFA}" dt="2024-06-07T22:14:08.953" v="310" actId="478"/>
          <ac:picMkLst>
            <pc:docMk/>
            <pc:sldMk cId="2780972626" sldId="279"/>
            <ac:picMk id="13" creationId="{45BFFF46-8683-74AE-3946-9DC633328423}"/>
          </ac:picMkLst>
        </pc:picChg>
      </pc:sldChg>
      <pc:sldChg chg="del">
        <pc:chgData name="Jakob.Strassberger@htlstp.at" userId="e7e9d834-c67c-48ee-acbe-2f976dde1f39" providerId="ADAL" clId="{3BF8B888-367C-4F7F-A92B-110FB559DEFA}" dt="2024-06-09T13:47:53.237" v="389" actId="2696"/>
        <pc:sldMkLst>
          <pc:docMk/>
          <pc:sldMk cId="405985964" sldId="280"/>
        </pc:sldMkLst>
      </pc:sldChg>
    </pc:docChg>
  </pc:docChgLst>
  <pc:docChgLst>
    <pc:chgData name="Jakob.Redl@htlstp.at" userId="901898a8-7ce5-4bb4-b2d8-983e2d26301c" providerId="ADAL" clId="{1C54B10F-C865-47C8-8859-D300AEA83A2D}"/>
    <pc:docChg chg="undo redo custSel addSld delSld modSld sldOrd modMainMaster addSection delSection modSection">
      <pc:chgData name="Jakob.Redl@htlstp.at" userId="901898a8-7ce5-4bb4-b2d8-983e2d26301c" providerId="ADAL" clId="{1C54B10F-C865-47C8-8859-D300AEA83A2D}" dt="2024-06-10T07:17:30.408" v="2572" actId="20577"/>
      <pc:docMkLst>
        <pc:docMk/>
      </pc:docMkLst>
      <pc:sldChg chg="addSp delSp modSp new mod modTransition setBg">
        <pc:chgData name="Jakob.Redl@htlstp.at" userId="901898a8-7ce5-4bb4-b2d8-983e2d26301c" providerId="ADAL" clId="{1C54B10F-C865-47C8-8859-D300AEA83A2D}" dt="2024-06-08T21:36:12.134" v="2540"/>
        <pc:sldMkLst>
          <pc:docMk/>
          <pc:sldMk cId="2740092100" sldId="256"/>
        </pc:sldMkLst>
        <pc:spChg chg="mod">
          <ac:chgData name="Jakob.Redl@htlstp.at" userId="901898a8-7ce5-4bb4-b2d8-983e2d26301c" providerId="ADAL" clId="{1C54B10F-C865-47C8-8859-D300AEA83A2D}" dt="2024-06-05T09:32:26.176" v="54" actId="1076"/>
          <ac:spMkLst>
            <pc:docMk/>
            <pc:sldMk cId="2740092100" sldId="256"/>
            <ac:spMk id="2" creationId="{D8265DBB-0948-FC41-449C-97042CA8C92B}"/>
          </ac:spMkLst>
        </pc:spChg>
        <pc:spChg chg="del mod">
          <ac:chgData name="Jakob.Redl@htlstp.at" userId="901898a8-7ce5-4bb4-b2d8-983e2d26301c" providerId="ADAL" clId="{1C54B10F-C865-47C8-8859-D300AEA83A2D}" dt="2024-06-05T09:32:19.156" v="53" actId="478"/>
          <ac:spMkLst>
            <pc:docMk/>
            <pc:sldMk cId="2740092100" sldId="256"/>
            <ac:spMk id="3" creationId="{3A6C1D8D-6883-AEB4-4B79-6DCC758EAD58}"/>
          </ac:spMkLst>
        </pc:spChg>
        <pc:picChg chg="add mod">
          <ac:chgData name="Jakob.Redl@htlstp.at" userId="901898a8-7ce5-4bb4-b2d8-983e2d26301c" providerId="ADAL" clId="{1C54B10F-C865-47C8-8859-D300AEA83A2D}" dt="2024-06-05T09:32:15.503" v="52" actId="1076"/>
          <ac:picMkLst>
            <pc:docMk/>
            <pc:sldMk cId="2740092100" sldId="256"/>
            <ac:picMk id="4" creationId="{CCC5E7C7-A3FB-15ED-8D29-2C549CDD7105}"/>
          </ac:picMkLst>
        </pc:picChg>
      </pc:sldChg>
      <pc:sldChg chg="addSp delSp modSp new mod modTransition modShow">
        <pc:chgData name="Jakob.Redl@htlstp.at" userId="901898a8-7ce5-4bb4-b2d8-983e2d26301c" providerId="ADAL" clId="{1C54B10F-C865-47C8-8859-D300AEA83A2D}" dt="2024-06-08T21:36:12.134" v="2540"/>
        <pc:sldMkLst>
          <pc:docMk/>
          <pc:sldMk cId="2741247324" sldId="257"/>
        </pc:sldMkLst>
        <pc:spChg chg="del">
          <ac:chgData name="Jakob.Redl@htlstp.at" userId="901898a8-7ce5-4bb4-b2d8-983e2d26301c" providerId="ADAL" clId="{1C54B10F-C865-47C8-8859-D300AEA83A2D}" dt="2024-06-05T09:31:02.541" v="46" actId="931"/>
          <ac:spMkLst>
            <pc:docMk/>
            <pc:sldMk cId="2741247324" sldId="257"/>
            <ac:spMk id="3" creationId="{7C761302-B76D-7EF0-CC80-A521EF0D05EF}"/>
          </ac:spMkLst>
        </pc:spChg>
        <pc:spChg chg="add mod">
          <ac:chgData name="Jakob.Redl@htlstp.at" userId="901898a8-7ce5-4bb4-b2d8-983e2d26301c" providerId="ADAL" clId="{1C54B10F-C865-47C8-8859-D300AEA83A2D}" dt="2024-06-05T09:28:52.339" v="34" actId="207"/>
          <ac:spMkLst>
            <pc:docMk/>
            <pc:sldMk cId="2741247324" sldId="257"/>
            <ac:spMk id="4" creationId="{6A484DCE-FEAE-14C3-8236-2F5A2BA7055B}"/>
          </ac:spMkLst>
        </pc:spChg>
        <pc:spChg chg="add mod">
          <ac:chgData name="Jakob.Redl@htlstp.at" userId="901898a8-7ce5-4bb4-b2d8-983e2d26301c" providerId="ADAL" clId="{1C54B10F-C865-47C8-8859-D300AEA83A2D}" dt="2024-06-05T09:30:34.078" v="44" actId="1076"/>
          <ac:spMkLst>
            <pc:docMk/>
            <pc:sldMk cId="2741247324" sldId="257"/>
            <ac:spMk id="5" creationId="{459ED1D3-171F-B6A4-EB90-421F171A8449}"/>
          </ac:spMkLst>
        </pc:spChg>
        <pc:spChg chg="add del mod">
          <ac:chgData name="Jakob.Redl@htlstp.at" userId="901898a8-7ce5-4bb4-b2d8-983e2d26301c" providerId="ADAL" clId="{1C54B10F-C865-47C8-8859-D300AEA83A2D}" dt="2024-06-05T09:30:15.568" v="41" actId="478"/>
          <ac:spMkLst>
            <pc:docMk/>
            <pc:sldMk cId="2741247324" sldId="257"/>
            <ac:spMk id="6" creationId="{645BE1D6-8854-FDA0-BFED-25ADEAC7410F}"/>
          </ac:spMkLst>
        </pc:spChg>
        <pc:spChg chg="add del mod">
          <ac:chgData name="Jakob.Redl@htlstp.at" userId="901898a8-7ce5-4bb4-b2d8-983e2d26301c" providerId="ADAL" clId="{1C54B10F-C865-47C8-8859-D300AEA83A2D}" dt="2024-06-05T09:30:14.387" v="40" actId="478"/>
          <ac:spMkLst>
            <pc:docMk/>
            <pc:sldMk cId="2741247324" sldId="257"/>
            <ac:spMk id="7" creationId="{EC3CACE2-408C-18C1-2FF9-12AB6A11A12C}"/>
          </ac:spMkLst>
        </pc:spChg>
        <pc:spChg chg="add del mod">
          <ac:chgData name="Jakob.Redl@htlstp.at" userId="901898a8-7ce5-4bb4-b2d8-983e2d26301c" providerId="ADAL" clId="{1C54B10F-C865-47C8-8859-D300AEA83A2D}" dt="2024-06-05T09:30:12.354" v="39" actId="478"/>
          <ac:spMkLst>
            <pc:docMk/>
            <pc:sldMk cId="2741247324" sldId="257"/>
            <ac:spMk id="8" creationId="{EA5B1DDB-7EDF-3D5D-DE87-EA6F4528B6DD}"/>
          </ac:spMkLst>
        </pc:spChg>
        <pc:spChg chg="add del mod">
          <ac:chgData name="Jakob.Redl@htlstp.at" userId="901898a8-7ce5-4bb4-b2d8-983e2d26301c" providerId="ADAL" clId="{1C54B10F-C865-47C8-8859-D300AEA83A2D}" dt="2024-06-05T09:30:37.158" v="45" actId="478"/>
          <ac:spMkLst>
            <pc:docMk/>
            <pc:sldMk cId="2741247324" sldId="257"/>
            <ac:spMk id="9" creationId="{11791B30-5638-40B8-B626-B45A136D75F1}"/>
          </ac:spMkLst>
        </pc:spChg>
        <pc:spChg chg="add mod">
          <ac:chgData name="Jakob.Redl@htlstp.at" userId="901898a8-7ce5-4bb4-b2d8-983e2d26301c" providerId="ADAL" clId="{1C54B10F-C865-47C8-8859-D300AEA83A2D}" dt="2024-06-05T09:30:27.190" v="43" actId="1076"/>
          <ac:spMkLst>
            <pc:docMk/>
            <pc:sldMk cId="2741247324" sldId="257"/>
            <ac:spMk id="10" creationId="{3A299539-E288-8505-2622-4B9726238852}"/>
          </ac:spMkLst>
        </pc:spChg>
        <pc:picChg chg="add mod">
          <ac:chgData name="Jakob.Redl@htlstp.at" userId="901898a8-7ce5-4bb4-b2d8-983e2d26301c" providerId="ADAL" clId="{1C54B10F-C865-47C8-8859-D300AEA83A2D}" dt="2024-06-05T09:31:05.536" v="49" actId="962"/>
          <ac:picMkLst>
            <pc:docMk/>
            <pc:sldMk cId="2741247324" sldId="257"/>
            <ac:picMk id="12" creationId="{DDB8B76C-C248-AE27-75FD-39DBF9546059}"/>
          </ac:picMkLst>
        </pc:picChg>
      </pc:sldChg>
      <pc:sldChg chg="addSp delSp modSp new mod modTransition setBg modAnim modShow">
        <pc:chgData name="Jakob.Redl@htlstp.at" userId="901898a8-7ce5-4bb4-b2d8-983e2d26301c" providerId="ADAL" clId="{1C54B10F-C865-47C8-8859-D300AEA83A2D}" dt="2024-06-10T07:01:40.275" v="2561" actId="729"/>
        <pc:sldMkLst>
          <pc:docMk/>
          <pc:sldMk cId="4012264287" sldId="258"/>
        </pc:sldMkLst>
        <pc:spChg chg="mod">
          <ac:chgData name="Jakob.Redl@htlstp.at" userId="901898a8-7ce5-4bb4-b2d8-983e2d26301c" providerId="ADAL" clId="{1C54B10F-C865-47C8-8859-D300AEA83A2D}" dt="2024-06-07T22:17:14.088" v="2453" actId="26606"/>
          <ac:spMkLst>
            <pc:docMk/>
            <pc:sldMk cId="4012264287" sldId="258"/>
            <ac:spMk id="2" creationId="{73562D0E-1384-5FAE-DF34-4824F769A548}"/>
          </ac:spMkLst>
        </pc:spChg>
        <pc:spChg chg="del mod">
          <ac:chgData name="Jakob.Redl@htlstp.at" userId="901898a8-7ce5-4bb4-b2d8-983e2d26301c" providerId="ADAL" clId="{1C54B10F-C865-47C8-8859-D300AEA83A2D}" dt="2024-06-05T09:38:36.655" v="311" actId="26606"/>
          <ac:spMkLst>
            <pc:docMk/>
            <pc:sldMk cId="4012264287" sldId="258"/>
            <ac:spMk id="3" creationId="{0D613A42-65BB-9E02-5C34-9B39021B7864}"/>
          </ac:spMkLst>
        </pc:spChg>
        <pc:spChg chg="add mod">
          <ac:chgData name="Jakob.Redl@htlstp.at" userId="901898a8-7ce5-4bb4-b2d8-983e2d26301c" providerId="ADAL" clId="{1C54B10F-C865-47C8-8859-D300AEA83A2D}" dt="2024-06-10T07:01:27.426" v="2560" actId="20577"/>
          <ac:spMkLst>
            <pc:docMk/>
            <pc:sldMk cId="4012264287" sldId="258"/>
            <ac:spMk id="3" creationId="{B73CAB7F-B36E-E31C-BBBA-F42A735EE4E7}"/>
          </ac:spMkLst>
        </pc:spChg>
        <pc:spChg chg="add del">
          <ac:chgData name="Jakob.Redl@htlstp.at" userId="901898a8-7ce5-4bb4-b2d8-983e2d26301c" providerId="ADAL" clId="{1C54B10F-C865-47C8-8859-D300AEA83A2D}" dt="2024-06-07T22:18:27.077" v="2481" actId="26606"/>
          <ac:spMkLst>
            <pc:docMk/>
            <pc:sldMk cId="4012264287" sldId="258"/>
            <ac:spMk id="8" creationId="{CBB2B1F0-0DD6-4744-9A46-7A344FB48E40}"/>
          </ac:spMkLst>
        </pc:spChg>
        <pc:spChg chg="add del">
          <ac:chgData name="Jakob.Redl@htlstp.at" userId="901898a8-7ce5-4bb4-b2d8-983e2d26301c" providerId="ADAL" clId="{1C54B10F-C865-47C8-8859-D300AEA83A2D}" dt="2024-06-07T22:18:27.077" v="2481" actId="26606"/>
          <ac:spMkLst>
            <pc:docMk/>
            <pc:sldMk cId="4012264287" sldId="258"/>
            <ac:spMk id="10" creationId="{52D502E5-F6B4-4D58-B4AE-FC466FF15EE8}"/>
          </ac:spMkLst>
        </pc:spChg>
        <pc:spChg chg="add del">
          <ac:chgData name="Jakob.Redl@htlstp.at" userId="901898a8-7ce5-4bb4-b2d8-983e2d26301c" providerId="ADAL" clId="{1C54B10F-C865-47C8-8859-D300AEA83A2D}" dt="2024-06-07T22:18:27.077" v="2481" actId="26606"/>
          <ac:spMkLst>
            <pc:docMk/>
            <pc:sldMk cId="4012264287" sldId="258"/>
            <ac:spMk id="12" creationId="{9DECDBF4-02B6-4BB4-B65B-B8107AD6A9E8}"/>
          </ac:spMkLst>
        </pc:spChg>
        <pc:spChg chg="add">
          <ac:chgData name="Jakob.Redl@htlstp.at" userId="901898a8-7ce5-4bb4-b2d8-983e2d26301c" providerId="ADAL" clId="{1C54B10F-C865-47C8-8859-D300AEA83A2D}" dt="2024-06-07T22:18:27.077" v="2481" actId="26606"/>
          <ac:spMkLst>
            <pc:docMk/>
            <pc:sldMk cId="4012264287" sldId="258"/>
            <ac:spMk id="17" creationId="{CBB2B1F0-0DD6-4744-9A46-7A344FB48E40}"/>
          </ac:spMkLst>
        </pc:spChg>
        <pc:spChg chg="add">
          <ac:chgData name="Jakob.Redl@htlstp.at" userId="901898a8-7ce5-4bb4-b2d8-983e2d26301c" providerId="ADAL" clId="{1C54B10F-C865-47C8-8859-D300AEA83A2D}" dt="2024-06-07T22:18:27.077" v="2481" actId="26606"/>
          <ac:spMkLst>
            <pc:docMk/>
            <pc:sldMk cId="4012264287" sldId="258"/>
            <ac:spMk id="19" creationId="{52D502E5-F6B4-4D58-B4AE-FC466FF15EE8}"/>
          </ac:spMkLst>
        </pc:spChg>
        <pc:spChg chg="add">
          <ac:chgData name="Jakob.Redl@htlstp.at" userId="901898a8-7ce5-4bb4-b2d8-983e2d26301c" providerId="ADAL" clId="{1C54B10F-C865-47C8-8859-D300AEA83A2D}" dt="2024-06-07T22:18:27.077" v="2481" actId="26606"/>
          <ac:spMkLst>
            <pc:docMk/>
            <pc:sldMk cId="4012264287" sldId="258"/>
            <ac:spMk id="21" creationId="{9DECDBF4-02B6-4BB4-B65B-B8107AD6A9E8}"/>
          </ac:spMkLst>
        </pc:spChg>
        <pc:graphicFrameChg chg="add del mod">
          <ac:chgData name="Jakob.Redl@htlstp.at" userId="901898a8-7ce5-4bb4-b2d8-983e2d26301c" providerId="ADAL" clId="{1C54B10F-C865-47C8-8859-D300AEA83A2D}" dt="2024-06-07T22:16:53.325" v="2452" actId="11529"/>
          <ac:graphicFrameMkLst>
            <pc:docMk/>
            <pc:sldMk cId="4012264287" sldId="258"/>
            <ac:graphicFrameMk id="5" creationId="{64CA59D6-63A0-8063-0D24-44175809C861}"/>
          </ac:graphicFrameMkLst>
        </pc:graphicFrameChg>
      </pc:sldChg>
      <pc:sldChg chg="addSp delSp modSp new mod modTransition modAnim modShow">
        <pc:chgData name="Jakob.Redl@htlstp.at" userId="901898a8-7ce5-4bb4-b2d8-983e2d26301c" providerId="ADAL" clId="{1C54B10F-C865-47C8-8859-D300AEA83A2D}" dt="2024-06-08T21:36:12.134" v="2540"/>
        <pc:sldMkLst>
          <pc:docMk/>
          <pc:sldMk cId="390867401" sldId="259"/>
        </pc:sldMkLst>
        <pc:spChg chg="del mod">
          <ac:chgData name="Jakob.Redl@htlstp.at" userId="901898a8-7ce5-4bb4-b2d8-983e2d26301c" providerId="ADAL" clId="{1C54B10F-C865-47C8-8859-D300AEA83A2D}" dt="2024-06-05T09:45:22.128" v="336" actId="12084"/>
          <ac:spMkLst>
            <pc:docMk/>
            <pc:sldMk cId="390867401" sldId="259"/>
            <ac:spMk id="2" creationId="{9C1B4A16-2288-DCE0-E2D7-6652E65F7E4A}"/>
          </ac:spMkLst>
        </pc:spChg>
        <pc:spChg chg="del">
          <ac:chgData name="Jakob.Redl@htlstp.at" userId="901898a8-7ce5-4bb4-b2d8-983e2d26301c" providerId="ADAL" clId="{1C54B10F-C865-47C8-8859-D300AEA83A2D}" dt="2024-06-05T09:45:11.379" v="331" actId="1032"/>
          <ac:spMkLst>
            <pc:docMk/>
            <pc:sldMk cId="390867401" sldId="259"/>
            <ac:spMk id="3" creationId="{6F07017A-B609-BF2C-328C-375E7F1337B0}"/>
          </ac:spMkLst>
        </pc:spChg>
        <pc:graphicFrameChg chg="add mod modGraphic">
          <ac:chgData name="Jakob.Redl@htlstp.at" userId="901898a8-7ce5-4bb4-b2d8-983e2d26301c" providerId="ADAL" clId="{1C54B10F-C865-47C8-8859-D300AEA83A2D}" dt="2024-06-05T09:45:17.655" v="335" actId="478"/>
          <ac:graphicFrameMkLst>
            <pc:docMk/>
            <pc:sldMk cId="390867401" sldId="259"/>
            <ac:graphicFrameMk id="4" creationId="{EE147358-503E-48A5-0B9B-A0FFFDE7C5DA}"/>
          </ac:graphicFrameMkLst>
        </pc:graphicFrameChg>
        <pc:graphicFrameChg chg="add mod">
          <ac:chgData name="Jakob.Redl@htlstp.at" userId="901898a8-7ce5-4bb4-b2d8-983e2d26301c" providerId="ADAL" clId="{1C54B10F-C865-47C8-8859-D300AEA83A2D}" dt="2024-06-05T09:53:34.954" v="364" actId="108"/>
          <ac:graphicFrameMkLst>
            <pc:docMk/>
            <pc:sldMk cId="390867401" sldId="259"/>
            <ac:graphicFrameMk id="5" creationId="{CE9021F3-D45B-DFFA-9EAC-FB70E6E12422}"/>
          </ac:graphicFrameMkLst>
        </pc:graphicFrameChg>
      </pc:sldChg>
      <pc:sldChg chg="addSp delSp modSp new del mod modTransition setBg modNotesTx">
        <pc:chgData name="Jakob.Redl@htlstp.at" userId="901898a8-7ce5-4bb4-b2d8-983e2d26301c" providerId="ADAL" clId="{1C54B10F-C865-47C8-8859-D300AEA83A2D}" dt="2024-06-10T06:38:17.725" v="2541" actId="2696"/>
        <pc:sldMkLst>
          <pc:docMk/>
          <pc:sldMk cId="1821594189" sldId="260"/>
        </pc:sldMkLst>
        <pc:spChg chg="mod">
          <ac:chgData name="Jakob.Redl@htlstp.at" userId="901898a8-7ce5-4bb4-b2d8-983e2d26301c" providerId="ADAL" clId="{1C54B10F-C865-47C8-8859-D300AEA83A2D}" dt="2024-06-07T16:56:17.114" v="841" actId="26606"/>
          <ac:spMkLst>
            <pc:docMk/>
            <pc:sldMk cId="1821594189" sldId="260"/>
            <ac:spMk id="2" creationId="{54DA2B3C-7195-BB42-B798-9E5E5F20291D}"/>
          </ac:spMkLst>
        </pc:spChg>
        <pc:spChg chg="del">
          <ac:chgData name="Jakob.Redl@htlstp.at" userId="901898a8-7ce5-4bb4-b2d8-983e2d26301c" providerId="ADAL" clId="{1C54B10F-C865-47C8-8859-D300AEA83A2D}" dt="2024-06-07T16:55:59.530" v="840" actId="478"/>
          <ac:spMkLst>
            <pc:docMk/>
            <pc:sldMk cId="1821594189" sldId="260"/>
            <ac:spMk id="3" creationId="{14879B1C-C68D-6EBC-1D7B-294EA062F759}"/>
          </ac:spMkLst>
        </pc:spChg>
        <pc:spChg chg="add mod">
          <ac:chgData name="Jakob.Redl@htlstp.at" userId="901898a8-7ce5-4bb4-b2d8-983e2d26301c" providerId="ADAL" clId="{1C54B10F-C865-47C8-8859-D300AEA83A2D}" dt="2024-06-07T14:36:33.591" v="379"/>
          <ac:spMkLst>
            <pc:docMk/>
            <pc:sldMk cId="1821594189" sldId="260"/>
            <ac:spMk id="5" creationId="{F88E2F52-3585-9AFB-E8E5-4C0F40F4AE85}"/>
          </ac:spMkLst>
        </pc:spChg>
        <pc:spChg chg="add mod">
          <ac:chgData name="Jakob.Redl@htlstp.at" userId="901898a8-7ce5-4bb4-b2d8-983e2d26301c" providerId="ADAL" clId="{1C54B10F-C865-47C8-8859-D300AEA83A2D}" dt="2024-06-07T14:36:33.591" v="379"/>
          <ac:spMkLst>
            <pc:docMk/>
            <pc:sldMk cId="1821594189" sldId="260"/>
            <ac:spMk id="6" creationId="{4ABB76C2-1DAF-5498-AA72-3EAD77C6560A}"/>
          </ac:spMkLst>
        </pc:spChg>
        <pc:spChg chg="add">
          <ac:chgData name="Jakob.Redl@htlstp.at" userId="901898a8-7ce5-4bb4-b2d8-983e2d26301c" providerId="ADAL" clId="{1C54B10F-C865-47C8-8859-D300AEA83A2D}" dt="2024-06-07T16:56:17.114" v="841" actId="26606"/>
          <ac:spMkLst>
            <pc:docMk/>
            <pc:sldMk cId="1821594189" sldId="260"/>
            <ac:spMk id="7" creationId="{BAD76F3E-3A97-486B-B402-44400A8B9173}"/>
          </ac:spMkLst>
        </pc:spChg>
        <pc:spChg chg="add">
          <ac:chgData name="Jakob.Redl@htlstp.at" userId="901898a8-7ce5-4bb4-b2d8-983e2d26301c" providerId="ADAL" clId="{1C54B10F-C865-47C8-8859-D300AEA83A2D}" dt="2024-06-07T16:56:17.114" v="841" actId="26606"/>
          <ac:spMkLst>
            <pc:docMk/>
            <pc:sldMk cId="1821594189" sldId="260"/>
            <ac:spMk id="9" creationId="{391F6B52-91F4-4AEB-B6DB-29FEBCF28C8B}"/>
          </ac:spMkLst>
        </pc:spChg>
        <pc:spChg chg="add">
          <ac:chgData name="Jakob.Redl@htlstp.at" userId="901898a8-7ce5-4bb4-b2d8-983e2d26301c" providerId="ADAL" clId="{1C54B10F-C865-47C8-8859-D300AEA83A2D}" dt="2024-06-07T16:56:17.114" v="841" actId="26606"/>
          <ac:spMkLst>
            <pc:docMk/>
            <pc:sldMk cId="1821594189" sldId="260"/>
            <ac:spMk id="11" creationId="{2CD6F061-7C53-44F4-9794-953DB70A451B}"/>
          </ac:spMkLst>
        </pc:spChg>
        <pc:grpChg chg="add del mod">
          <ac:chgData name="Jakob.Redl@htlstp.at" userId="901898a8-7ce5-4bb4-b2d8-983e2d26301c" providerId="ADAL" clId="{1C54B10F-C865-47C8-8859-D300AEA83A2D}" dt="2024-06-07T15:25:46.868" v="414" actId="478"/>
          <ac:grpSpMkLst>
            <pc:docMk/>
            <pc:sldMk cId="1821594189" sldId="260"/>
            <ac:grpSpMk id="4" creationId="{B6B9B235-9E3B-90E8-F5E3-C57F340E0092}"/>
          </ac:grpSpMkLst>
        </pc:grpChg>
      </pc:sldChg>
      <pc:sldChg chg="addSp delSp modSp add del mod modTransition">
        <pc:chgData name="Jakob.Redl@htlstp.at" userId="901898a8-7ce5-4bb4-b2d8-983e2d26301c" providerId="ADAL" clId="{1C54B10F-C865-47C8-8859-D300AEA83A2D}" dt="2024-06-07T21:30:18.629" v="1178" actId="2696"/>
        <pc:sldMkLst>
          <pc:docMk/>
          <pc:sldMk cId="3820006484" sldId="261"/>
        </pc:sldMkLst>
        <pc:spChg chg="mod">
          <ac:chgData name="Jakob.Redl@htlstp.at" userId="901898a8-7ce5-4bb4-b2d8-983e2d26301c" providerId="ADAL" clId="{1C54B10F-C865-47C8-8859-D300AEA83A2D}" dt="2024-06-07T15:27:07.086" v="441" actId="20577"/>
          <ac:spMkLst>
            <pc:docMk/>
            <pc:sldMk cId="3820006484" sldId="261"/>
            <ac:spMk id="2" creationId="{54DA2B3C-7195-BB42-B798-9E5E5F20291D}"/>
          </ac:spMkLst>
        </pc:spChg>
        <pc:spChg chg="del mod">
          <ac:chgData name="Jakob.Redl@htlstp.at" userId="901898a8-7ce5-4bb4-b2d8-983e2d26301c" providerId="ADAL" clId="{1C54B10F-C865-47C8-8859-D300AEA83A2D}" dt="2024-06-07T17:07:42.231" v="1056" actId="478"/>
          <ac:spMkLst>
            <pc:docMk/>
            <pc:sldMk cId="3820006484" sldId="261"/>
            <ac:spMk id="3" creationId="{14879B1C-C68D-6EBC-1D7B-294EA062F759}"/>
          </ac:spMkLst>
        </pc:spChg>
        <pc:spChg chg="mod">
          <ac:chgData name="Jakob.Redl@htlstp.at" userId="901898a8-7ce5-4bb4-b2d8-983e2d26301c" providerId="ADAL" clId="{1C54B10F-C865-47C8-8859-D300AEA83A2D}" dt="2024-06-07T14:38:13.189" v="385"/>
          <ac:spMkLst>
            <pc:docMk/>
            <pc:sldMk cId="3820006484" sldId="261"/>
            <ac:spMk id="5" creationId="{8A9027E7-EDEE-315A-E394-2EF676321584}"/>
          </ac:spMkLst>
        </pc:spChg>
        <pc:spChg chg="mod">
          <ac:chgData name="Jakob.Redl@htlstp.at" userId="901898a8-7ce5-4bb4-b2d8-983e2d26301c" providerId="ADAL" clId="{1C54B10F-C865-47C8-8859-D300AEA83A2D}" dt="2024-06-07T14:38:13.189" v="385"/>
          <ac:spMkLst>
            <pc:docMk/>
            <pc:sldMk cId="3820006484" sldId="261"/>
            <ac:spMk id="6" creationId="{7D368E1F-E6DA-9B0A-3082-20932C795788}"/>
          </ac:spMkLst>
        </pc:spChg>
        <pc:spChg chg="add del mod">
          <ac:chgData name="Jakob.Redl@htlstp.at" userId="901898a8-7ce5-4bb4-b2d8-983e2d26301c" providerId="ADAL" clId="{1C54B10F-C865-47C8-8859-D300AEA83A2D}" dt="2024-06-07T17:07:40.770" v="1055" actId="478"/>
          <ac:spMkLst>
            <pc:docMk/>
            <pc:sldMk cId="3820006484" sldId="261"/>
            <ac:spMk id="7" creationId="{42223512-0975-49D0-28F9-56120C61B8C9}"/>
          </ac:spMkLst>
        </pc:spChg>
        <pc:spChg chg="add del mod">
          <ac:chgData name="Jakob.Redl@htlstp.at" userId="901898a8-7ce5-4bb4-b2d8-983e2d26301c" providerId="ADAL" clId="{1C54B10F-C865-47C8-8859-D300AEA83A2D}" dt="2024-06-07T15:28:11.131" v="536" actId="478"/>
          <ac:spMkLst>
            <pc:docMk/>
            <pc:sldMk cId="3820006484" sldId="261"/>
            <ac:spMk id="8" creationId="{7D067B26-1677-DAB0-048B-F499EC700A09}"/>
          </ac:spMkLst>
        </pc:spChg>
        <pc:spChg chg="add mod">
          <ac:chgData name="Jakob.Redl@htlstp.at" userId="901898a8-7ce5-4bb4-b2d8-983e2d26301c" providerId="ADAL" clId="{1C54B10F-C865-47C8-8859-D300AEA83A2D}" dt="2024-06-07T15:28:13.384" v="537"/>
          <ac:spMkLst>
            <pc:docMk/>
            <pc:sldMk cId="3820006484" sldId="261"/>
            <ac:spMk id="9" creationId="{16F17346-430A-AF88-C58C-4D0CDB867671}"/>
          </ac:spMkLst>
        </pc:spChg>
        <pc:spChg chg="add del mod">
          <ac:chgData name="Jakob.Redl@htlstp.at" userId="901898a8-7ce5-4bb4-b2d8-983e2d26301c" providerId="ADAL" clId="{1C54B10F-C865-47C8-8859-D300AEA83A2D}" dt="2024-06-07T17:07:45.078" v="1057" actId="478"/>
          <ac:spMkLst>
            <pc:docMk/>
            <pc:sldMk cId="3820006484" sldId="261"/>
            <ac:spMk id="11" creationId="{B780CF95-0152-024D-91C9-BEAF62E79CD3}"/>
          </ac:spMkLst>
        </pc:spChg>
        <pc:grpChg chg="add del mod">
          <ac:chgData name="Jakob.Redl@htlstp.at" userId="901898a8-7ce5-4bb4-b2d8-983e2d26301c" providerId="ADAL" clId="{1C54B10F-C865-47C8-8859-D300AEA83A2D}" dt="2024-06-07T15:26:54.088" v="432" actId="478"/>
          <ac:grpSpMkLst>
            <pc:docMk/>
            <pc:sldMk cId="3820006484" sldId="261"/>
            <ac:grpSpMk id="4" creationId="{0477BE31-8FEB-F0A3-D01F-3B9FEF637098}"/>
          </ac:grpSpMkLst>
        </pc:grpChg>
      </pc:sldChg>
      <pc:sldChg chg="addSp delSp modSp add mod modTransition setBg">
        <pc:chgData name="Jakob.Redl@htlstp.at" userId="901898a8-7ce5-4bb4-b2d8-983e2d26301c" providerId="ADAL" clId="{1C54B10F-C865-47C8-8859-D300AEA83A2D}" dt="2024-06-08T21:36:12.134" v="2540"/>
        <pc:sldMkLst>
          <pc:docMk/>
          <pc:sldMk cId="3577677913" sldId="262"/>
        </pc:sldMkLst>
        <pc:spChg chg="mod">
          <ac:chgData name="Jakob.Redl@htlstp.at" userId="901898a8-7ce5-4bb4-b2d8-983e2d26301c" providerId="ADAL" clId="{1C54B10F-C865-47C8-8859-D300AEA83A2D}" dt="2024-06-07T16:57:25.337" v="843" actId="26606"/>
          <ac:spMkLst>
            <pc:docMk/>
            <pc:sldMk cId="3577677913" sldId="262"/>
            <ac:spMk id="2" creationId="{54DA2B3C-7195-BB42-B798-9E5E5F20291D}"/>
          </ac:spMkLst>
        </pc:spChg>
        <pc:spChg chg="del">
          <ac:chgData name="Jakob.Redl@htlstp.at" userId="901898a8-7ce5-4bb4-b2d8-983e2d26301c" providerId="ADAL" clId="{1C54B10F-C865-47C8-8859-D300AEA83A2D}" dt="2024-06-07T16:57:17.582" v="842" actId="478"/>
          <ac:spMkLst>
            <pc:docMk/>
            <pc:sldMk cId="3577677913" sldId="262"/>
            <ac:spMk id="3" creationId="{14879B1C-C68D-6EBC-1D7B-294EA062F759}"/>
          </ac:spMkLst>
        </pc:spChg>
        <pc:spChg chg="add">
          <ac:chgData name="Jakob.Redl@htlstp.at" userId="901898a8-7ce5-4bb4-b2d8-983e2d26301c" providerId="ADAL" clId="{1C54B10F-C865-47C8-8859-D300AEA83A2D}" dt="2024-06-07T16:57:25.337" v="843" actId="26606"/>
          <ac:spMkLst>
            <pc:docMk/>
            <pc:sldMk cId="3577677913" sldId="262"/>
            <ac:spMk id="7" creationId="{BAD76F3E-3A97-486B-B402-44400A8B9173}"/>
          </ac:spMkLst>
        </pc:spChg>
        <pc:spChg chg="add">
          <ac:chgData name="Jakob.Redl@htlstp.at" userId="901898a8-7ce5-4bb4-b2d8-983e2d26301c" providerId="ADAL" clId="{1C54B10F-C865-47C8-8859-D300AEA83A2D}" dt="2024-06-07T16:57:25.337" v="843" actId="26606"/>
          <ac:spMkLst>
            <pc:docMk/>
            <pc:sldMk cId="3577677913" sldId="262"/>
            <ac:spMk id="9" creationId="{391F6B52-91F4-4AEB-B6DB-29FEBCF28C8B}"/>
          </ac:spMkLst>
        </pc:spChg>
        <pc:spChg chg="add">
          <ac:chgData name="Jakob.Redl@htlstp.at" userId="901898a8-7ce5-4bb4-b2d8-983e2d26301c" providerId="ADAL" clId="{1C54B10F-C865-47C8-8859-D300AEA83A2D}" dt="2024-06-07T16:57:25.337" v="843" actId="26606"/>
          <ac:spMkLst>
            <pc:docMk/>
            <pc:sldMk cId="3577677913" sldId="262"/>
            <ac:spMk id="11" creationId="{2CD6F061-7C53-44F4-9794-953DB70A451B}"/>
          </ac:spMkLst>
        </pc:spChg>
      </pc:sldChg>
      <pc:sldChg chg="addSp modSp add mod modTransition setBg">
        <pc:chgData name="Jakob.Redl@htlstp.at" userId="901898a8-7ce5-4bb4-b2d8-983e2d26301c" providerId="ADAL" clId="{1C54B10F-C865-47C8-8859-D300AEA83A2D}" dt="2024-06-08T21:36:12.134" v="2540"/>
        <pc:sldMkLst>
          <pc:docMk/>
          <pc:sldMk cId="2726625391" sldId="263"/>
        </pc:sldMkLst>
        <pc:spChg chg="mod">
          <ac:chgData name="Jakob.Redl@htlstp.at" userId="901898a8-7ce5-4bb4-b2d8-983e2d26301c" providerId="ADAL" clId="{1C54B10F-C865-47C8-8859-D300AEA83A2D}" dt="2024-06-07T16:57:51.523" v="846" actId="26606"/>
          <ac:spMkLst>
            <pc:docMk/>
            <pc:sldMk cId="2726625391" sldId="263"/>
            <ac:spMk id="2" creationId="{54DA2B3C-7195-BB42-B798-9E5E5F20291D}"/>
          </ac:spMkLst>
        </pc:spChg>
        <pc:spChg chg="mod">
          <ac:chgData name="Jakob.Redl@htlstp.at" userId="901898a8-7ce5-4bb4-b2d8-983e2d26301c" providerId="ADAL" clId="{1C54B10F-C865-47C8-8859-D300AEA83A2D}" dt="2024-06-07T16:57:51.523" v="846" actId="26606"/>
          <ac:spMkLst>
            <pc:docMk/>
            <pc:sldMk cId="2726625391" sldId="263"/>
            <ac:spMk id="3" creationId="{14879B1C-C68D-6EBC-1D7B-294EA062F759}"/>
          </ac:spMkLst>
        </pc:spChg>
        <pc:spChg chg="add">
          <ac:chgData name="Jakob.Redl@htlstp.at" userId="901898a8-7ce5-4bb4-b2d8-983e2d26301c" providerId="ADAL" clId="{1C54B10F-C865-47C8-8859-D300AEA83A2D}" dt="2024-06-07T16:57:51.523" v="846" actId="26606"/>
          <ac:spMkLst>
            <pc:docMk/>
            <pc:sldMk cId="2726625391" sldId="263"/>
            <ac:spMk id="8" creationId="{CBB2B1F0-0DD6-4744-9A46-7A344FB48E40}"/>
          </ac:spMkLst>
        </pc:spChg>
        <pc:spChg chg="add">
          <ac:chgData name="Jakob.Redl@htlstp.at" userId="901898a8-7ce5-4bb4-b2d8-983e2d26301c" providerId="ADAL" clId="{1C54B10F-C865-47C8-8859-D300AEA83A2D}" dt="2024-06-07T16:57:51.523" v="846" actId="26606"/>
          <ac:spMkLst>
            <pc:docMk/>
            <pc:sldMk cId="2726625391" sldId="263"/>
            <ac:spMk id="10" creationId="{52D502E5-F6B4-4D58-B4AE-FC466FF15EE8}"/>
          </ac:spMkLst>
        </pc:spChg>
        <pc:spChg chg="add">
          <ac:chgData name="Jakob.Redl@htlstp.at" userId="901898a8-7ce5-4bb4-b2d8-983e2d26301c" providerId="ADAL" clId="{1C54B10F-C865-47C8-8859-D300AEA83A2D}" dt="2024-06-07T16:57:51.523" v="846" actId="26606"/>
          <ac:spMkLst>
            <pc:docMk/>
            <pc:sldMk cId="2726625391" sldId="263"/>
            <ac:spMk id="12" creationId="{9DECDBF4-02B6-4BB4-B65B-B8107AD6A9E8}"/>
          </ac:spMkLst>
        </pc:spChg>
      </pc:sldChg>
      <pc:sldChg chg="addSp delSp modSp add mod modTransition setBg addAnim modAnim">
        <pc:chgData name="Jakob.Redl@htlstp.at" userId="901898a8-7ce5-4bb4-b2d8-983e2d26301c" providerId="ADAL" clId="{1C54B10F-C865-47C8-8859-D300AEA83A2D}" dt="2024-06-08T21:36:12.134" v="2540"/>
        <pc:sldMkLst>
          <pc:docMk/>
          <pc:sldMk cId="1303341853" sldId="264"/>
        </pc:sldMkLst>
        <pc:spChg chg="mod">
          <ac:chgData name="Jakob.Redl@htlstp.at" userId="901898a8-7ce5-4bb4-b2d8-983e2d26301c" providerId="ADAL" clId="{1C54B10F-C865-47C8-8859-D300AEA83A2D}" dt="2024-06-07T16:58:04.300" v="848" actId="26606"/>
          <ac:spMkLst>
            <pc:docMk/>
            <pc:sldMk cId="1303341853" sldId="264"/>
            <ac:spMk id="2" creationId="{54DA2B3C-7195-BB42-B798-9E5E5F20291D}"/>
          </ac:spMkLst>
        </pc:spChg>
        <pc:spChg chg="del">
          <ac:chgData name="Jakob.Redl@htlstp.at" userId="901898a8-7ce5-4bb4-b2d8-983e2d26301c" providerId="ADAL" clId="{1C54B10F-C865-47C8-8859-D300AEA83A2D}" dt="2024-06-07T16:57:57.963" v="847" actId="478"/>
          <ac:spMkLst>
            <pc:docMk/>
            <pc:sldMk cId="1303341853" sldId="264"/>
            <ac:spMk id="3" creationId="{14879B1C-C68D-6EBC-1D7B-294EA062F759}"/>
          </ac:spMkLst>
        </pc:spChg>
        <pc:spChg chg="add">
          <ac:chgData name="Jakob.Redl@htlstp.at" userId="901898a8-7ce5-4bb4-b2d8-983e2d26301c" providerId="ADAL" clId="{1C54B10F-C865-47C8-8859-D300AEA83A2D}" dt="2024-06-07T16:58:04.300" v="848" actId="26606"/>
          <ac:spMkLst>
            <pc:docMk/>
            <pc:sldMk cId="1303341853" sldId="264"/>
            <ac:spMk id="7" creationId="{BAD76F3E-3A97-486B-B402-44400A8B9173}"/>
          </ac:spMkLst>
        </pc:spChg>
        <pc:spChg chg="add">
          <ac:chgData name="Jakob.Redl@htlstp.at" userId="901898a8-7ce5-4bb4-b2d8-983e2d26301c" providerId="ADAL" clId="{1C54B10F-C865-47C8-8859-D300AEA83A2D}" dt="2024-06-07T16:58:04.300" v="848" actId="26606"/>
          <ac:spMkLst>
            <pc:docMk/>
            <pc:sldMk cId="1303341853" sldId="264"/>
            <ac:spMk id="9" creationId="{391F6B52-91F4-4AEB-B6DB-29FEBCF28C8B}"/>
          </ac:spMkLst>
        </pc:spChg>
        <pc:spChg chg="add">
          <ac:chgData name="Jakob.Redl@htlstp.at" userId="901898a8-7ce5-4bb4-b2d8-983e2d26301c" providerId="ADAL" clId="{1C54B10F-C865-47C8-8859-D300AEA83A2D}" dt="2024-06-07T16:58:04.300" v="848" actId="26606"/>
          <ac:spMkLst>
            <pc:docMk/>
            <pc:sldMk cId="1303341853" sldId="264"/>
            <ac:spMk id="11" creationId="{2CD6F061-7C53-44F4-9794-953DB70A451B}"/>
          </ac:spMkLst>
        </pc:spChg>
      </pc:sldChg>
      <pc:sldChg chg="add del">
        <pc:chgData name="Jakob.Redl@htlstp.at" userId="901898a8-7ce5-4bb4-b2d8-983e2d26301c" providerId="ADAL" clId="{1C54B10F-C865-47C8-8859-D300AEA83A2D}" dt="2024-06-07T15:45:11.074" v="622" actId="47"/>
        <pc:sldMkLst>
          <pc:docMk/>
          <pc:sldMk cId="996751967" sldId="265"/>
        </pc:sldMkLst>
      </pc:sldChg>
      <pc:sldChg chg="addSp delSp modSp new del mod">
        <pc:chgData name="Jakob.Redl@htlstp.at" userId="901898a8-7ce5-4bb4-b2d8-983e2d26301c" providerId="ADAL" clId="{1C54B10F-C865-47C8-8859-D300AEA83A2D}" dt="2024-06-07T16:34:43.557" v="651" actId="680"/>
        <pc:sldMkLst>
          <pc:docMk/>
          <pc:sldMk cId="1120353242" sldId="265"/>
        </pc:sldMkLst>
        <pc:spChg chg="add del">
          <ac:chgData name="Jakob.Redl@htlstp.at" userId="901898a8-7ce5-4bb4-b2d8-983e2d26301c" providerId="ADAL" clId="{1C54B10F-C865-47C8-8859-D300AEA83A2D}" dt="2024-06-07T16:34:41.085" v="650" actId="931"/>
          <ac:spMkLst>
            <pc:docMk/>
            <pc:sldMk cId="1120353242" sldId="265"/>
            <ac:spMk id="3" creationId="{2C247E80-50FE-5F69-7909-2212B59FD425}"/>
          </ac:spMkLst>
        </pc:spChg>
        <pc:picChg chg="add mod modCrop">
          <ac:chgData name="Jakob.Redl@htlstp.at" userId="901898a8-7ce5-4bb4-b2d8-983e2d26301c" providerId="ADAL" clId="{1C54B10F-C865-47C8-8859-D300AEA83A2D}" dt="2024-06-07T16:33:05.764" v="645" actId="931"/>
          <ac:picMkLst>
            <pc:docMk/>
            <pc:sldMk cId="1120353242" sldId="265"/>
            <ac:picMk id="6" creationId="{FF8DAA58-37FE-DB4B-F06F-A7F634F1AE8E}"/>
          </ac:picMkLst>
        </pc:picChg>
        <pc:picChg chg="add mod">
          <ac:chgData name="Jakob.Redl@htlstp.at" userId="901898a8-7ce5-4bb4-b2d8-983e2d26301c" providerId="ADAL" clId="{1C54B10F-C865-47C8-8859-D300AEA83A2D}" dt="2024-06-07T16:34:41.085" v="650" actId="931"/>
          <ac:picMkLst>
            <pc:docMk/>
            <pc:sldMk cId="1120353242" sldId="265"/>
            <ac:picMk id="8" creationId="{B2D0D008-806C-3552-ED4F-6900CA046DD9}"/>
          </ac:picMkLst>
        </pc:picChg>
      </pc:sldChg>
      <pc:sldChg chg="addSp delSp modSp new add del mod modTransition setBg">
        <pc:chgData name="Jakob.Redl@htlstp.at" userId="901898a8-7ce5-4bb4-b2d8-983e2d26301c" providerId="ADAL" clId="{1C54B10F-C865-47C8-8859-D300AEA83A2D}" dt="2024-06-08T21:36:12.134" v="2540"/>
        <pc:sldMkLst>
          <pc:docMk/>
          <pc:sldMk cId="2703491578" sldId="265"/>
        </pc:sldMkLst>
        <pc:spChg chg="mod">
          <ac:chgData name="Jakob.Redl@htlstp.at" userId="901898a8-7ce5-4bb4-b2d8-983e2d26301c" providerId="ADAL" clId="{1C54B10F-C865-47C8-8859-D300AEA83A2D}" dt="2024-06-07T16:59:55.219" v="1009" actId="26606"/>
          <ac:spMkLst>
            <pc:docMk/>
            <pc:sldMk cId="2703491578" sldId="265"/>
            <ac:spMk id="2" creationId="{6E135127-8AE5-D1B6-EC91-6CD50F343D20}"/>
          </ac:spMkLst>
        </pc:spChg>
        <pc:spChg chg="add del">
          <ac:chgData name="Jakob.Redl@htlstp.at" userId="901898a8-7ce5-4bb4-b2d8-983e2d26301c" providerId="ADAL" clId="{1C54B10F-C865-47C8-8859-D300AEA83A2D}" dt="2024-06-07T16:35:12.538" v="663" actId="931"/>
          <ac:spMkLst>
            <pc:docMk/>
            <pc:sldMk cId="2703491578" sldId="265"/>
            <ac:spMk id="3" creationId="{3CBBC47C-28AC-9CD5-EF09-FFACBB254D1A}"/>
          </ac:spMkLst>
        </pc:spChg>
        <pc:spChg chg="mod">
          <ac:chgData name="Jakob.Redl@htlstp.at" userId="901898a8-7ce5-4bb4-b2d8-983e2d26301c" providerId="ADAL" clId="{1C54B10F-C865-47C8-8859-D300AEA83A2D}" dt="2024-06-07T21:55:57.029" v="1770" actId="790"/>
          <ac:spMkLst>
            <pc:docMk/>
            <pc:sldMk cId="2703491578" sldId="265"/>
            <ac:spMk id="4" creationId="{4FC0FCE6-246D-2EB1-4F2C-C3FC33446BA5}"/>
          </ac:spMkLst>
        </pc:spChg>
        <pc:spChg chg="add del">
          <ac:chgData name="Jakob.Redl@htlstp.at" userId="901898a8-7ce5-4bb4-b2d8-983e2d26301c" providerId="ADAL" clId="{1C54B10F-C865-47C8-8859-D300AEA83A2D}" dt="2024-06-07T17:00:18.033" v="1012" actId="26606"/>
          <ac:spMkLst>
            <pc:docMk/>
            <pc:sldMk cId="2703491578" sldId="265"/>
            <ac:spMk id="11" creationId="{0B9EE3F3-89B7-43C3-8651-C4C96830993D}"/>
          </ac:spMkLst>
        </pc:spChg>
        <pc:spChg chg="add del">
          <ac:chgData name="Jakob.Redl@htlstp.at" userId="901898a8-7ce5-4bb4-b2d8-983e2d26301c" providerId="ADAL" clId="{1C54B10F-C865-47C8-8859-D300AEA83A2D}" dt="2024-06-07T17:00:18.033" v="1012" actId="26606"/>
          <ac:spMkLst>
            <pc:docMk/>
            <pc:sldMk cId="2703491578" sldId="265"/>
            <ac:spMk id="13" creationId="{33AE4636-AEEC-45D6-84D4-7AC2DA48ECF8}"/>
          </ac:spMkLst>
        </pc:spChg>
        <pc:spChg chg="add del">
          <ac:chgData name="Jakob.Redl@htlstp.at" userId="901898a8-7ce5-4bb4-b2d8-983e2d26301c" providerId="ADAL" clId="{1C54B10F-C865-47C8-8859-D300AEA83A2D}" dt="2024-06-07T17:00:18.033" v="1012" actId="26606"/>
          <ac:spMkLst>
            <pc:docMk/>
            <pc:sldMk cId="2703491578" sldId="265"/>
            <ac:spMk id="15" creationId="{8D9CE0F4-2EB2-4F1F-8AAC-DB3571D9FE10}"/>
          </ac:spMkLst>
        </pc:spChg>
        <pc:spChg chg="add del">
          <ac:chgData name="Jakob.Redl@htlstp.at" userId="901898a8-7ce5-4bb4-b2d8-983e2d26301c" providerId="ADAL" clId="{1C54B10F-C865-47C8-8859-D300AEA83A2D}" dt="2024-06-07T17:00:26.230" v="1014" actId="26606"/>
          <ac:spMkLst>
            <pc:docMk/>
            <pc:sldMk cId="2703491578" sldId="265"/>
            <ac:spMk id="20" creationId="{0B9EE3F3-89B7-43C3-8651-C4C96830993D}"/>
          </ac:spMkLst>
        </pc:spChg>
        <pc:spChg chg="add del">
          <ac:chgData name="Jakob.Redl@htlstp.at" userId="901898a8-7ce5-4bb4-b2d8-983e2d26301c" providerId="ADAL" clId="{1C54B10F-C865-47C8-8859-D300AEA83A2D}" dt="2024-06-07T17:00:26.230" v="1014" actId="26606"/>
          <ac:spMkLst>
            <pc:docMk/>
            <pc:sldMk cId="2703491578" sldId="265"/>
            <ac:spMk id="22" creationId="{33AE4636-AEEC-45D6-84D4-7AC2DA48ECF8}"/>
          </ac:spMkLst>
        </pc:spChg>
        <pc:spChg chg="add del">
          <ac:chgData name="Jakob.Redl@htlstp.at" userId="901898a8-7ce5-4bb4-b2d8-983e2d26301c" providerId="ADAL" clId="{1C54B10F-C865-47C8-8859-D300AEA83A2D}" dt="2024-06-07T17:00:26.230" v="1014" actId="26606"/>
          <ac:spMkLst>
            <pc:docMk/>
            <pc:sldMk cId="2703491578" sldId="265"/>
            <ac:spMk id="24" creationId="{8D9CE0F4-2EB2-4F1F-8AAC-DB3571D9FE10}"/>
          </ac:spMkLst>
        </pc:spChg>
        <pc:spChg chg="add del">
          <ac:chgData name="Jakob.Redl@htlstp.at" userId="901898a8-7ce5-4bb4-b2d8-983e2d26301c" providerId="ADAL" clId="{1C54B10F-C865-47C8-8859-D300AEA83A2D}" dt="2024-06-07T17:00:32.496" v="1016" actId="26606"/>
          <ac:spMkLst>
            <pc:docMk/>
            <pc:sldMk cId="2703491578" sldId="265"/>
            <ac:spMk id="29" creationId="{0B9EE3F3-89B7-43C3-8651-C4C96830993D}"/>
          </ac:spMkLst>
        </pc:spChg>
        <pc:spChg chg="add del">
          <ac:chgData name="Jakob.Redl@htlstp.at" userId="901898a8-7ce5-4bb4-b2d8-983e2d26301c" providerId="ADAL" clId="{1C54B10F-C865-47C8-8859-D300AEA83A2D}" dt="2024-06-07T17:00:32.496" v="1016" actId="26606"/>
          <ac:spMkLst>
            <pc:docMk/>
            <pc:sldMk cId="2703491578" sldId="265"/>
            <ac:spMk id="31" creationId="{33AE4636-AEEC-45D6-84D4-7AC2DA48ECF8}"/>
          </ac:spMkLst>
        </pc:spChg>
        <pc:spChg chg="add del">
          <ac:chgData name="Jakob.Redl@htlstp.at" userId="901898a8-7ce5-4bb4-b2d8-983e2d26301c" providerId="ADAL" clId="{1C54B10F-C865-47C8-8859-D300AEA83A2D}" dt="2024-06-07T17:00:32.496" v="1016" actId="26606"/>
          <ac:spMkLst>
            <pc:docMk/>
            <pc:sldMk cId="2703491578" sldId="265"/>
            <ac:spMk id="33" creationId="{8D9CE0F4-2EB2-4F1F-8AAC-DB3571D9FE10}"/>
          </ac:spMkLst>
        </pc:spChg>
        <pc:spChg chg="add">
          <ac:chgData name="Jakob.Redl@htlstp.at" userId="901898a8-7ce5-4bb4-b2d8-983e2d26301c" providerId="ADAL" clId="{1C54B10F-C865-47C8-8859-D300AEA83A2D}" dt="2024-06-07T17:00:32.496" v="1016" actId="26606"/>
          <ac:spMkLst>
            <pc:docMk/>
            <pc:sldMk cId="2703491578" sldId="265"/>
            <ac:spMk id="38" creationId="{0B9EE3F3-89B7-43C3-8651-C4C96830993D}"/>
          </ac:spMkLst>
        </pc:spChg>
        <pc:spChg chg="add">
          <ac:chgData name="Jakob.Redl@htlstp.at" userId="901898a8-7ce5-4bb4-b2d8-983e2d26301c" providerId="ADAL" clId="{1C54B10F-C865-47C8-8859-D300AEA83A2D}" dt="2024-06-07T17:00:32.496" v="1016" actId="26606"/>
          <ac:spMkLst>
            <pc:docMk/>
            <pc:sldMk cId="2703491578" sldId="265"/>
            <ac:spMk id="40" creationId="{33AE4636-AEEC-45D6-84D4-7AC2DA48ECF8}"/>
          </ac:spMkLst>
        </pc:spChg>
        <pc:spChg chg="add">
          <ac:chgData name="Jakob.Redl@htlstp.at" userId="901898a8-7ce5-4bb4-b2d8-983e2d26301c" providerId="ADAL" clId="{1C54B10F-C865-47C8-8859-D300AEA83A2D}" dt="2024-06-07T17:00:32.496" v="1016" actId="26606"/>
          <ac:spMkLst>
            <pc:docMk/>
            <pc:sldMk cId="2703491578" sldId="265"/>
            <ac:spMk id="42" creationId="{8D9CE0F4-2EB2-4F1F-8AAC-DB3571D9FE10}"/>
          </ac:spMkLst>
        </pc:spChg>
        <pc:picChg chg="add mod ord">
          <ac:chgData name="Jakob.Redl@htlstp.at" userId="901898a8-7ce5-4bb4-b2d8-983e2d26301c" providerId="ADAL" clId="{1C54B10F-C865-47C8-8859-D300AEA83A2D}" dt="2024-06-07T16:59:55.219" v="1009" actId="26606"/>
          <ac:picMkLst>
            <pc:docMk/>
            <pc:sldMk cId="2703491578" sldId="265"/>
            <ac:picMk id="6" creationId="{BB940A87-DDEA-14D2-3C8A-BC1564CFB893}"/>
          </ac:picMkLst>
        </pc:picChg>
      </pc:sldChg>
      <pc:sldChg chg="add del">
        <pc:chgData name="Jakob.Redl@htlstp.at" userId="901898a8-7ce5-4bb4-b2d8-983e2d26301c" providerId="ADAL" clId="{1C54B10F-C865-47C8-8859-D300AEA83A2D}" dt="2024-06-07T15:45:16.738" v="627" actId="47"/>
        <pc:sldMkLst>
          <pc:docMk/>
          <pc:sldMk cId="328661099" sldId="266"/>
        </pc:sldMkLst>
      </pc:sldChg>
      <pc:sldChg chg="add del">
        <pc:chgData name="Jakob.Redl@htlstp.at" userId="901898a8-7ce5-4bb4-b2d8-983e2d26301c" providerId="ADAL" clId="{1C54B10F-C865-47C8-8859-D300AEA83A2D}" dt="2024-06-07T16:33:05.582" v="643"/>
        <pc:sldMkLst>
          <pc:docMk/>
          <pc:sldMk cId="849933757" sldId="266"/>
        </pc:sldMkLst>
      </pc:sldChg>
      <pc:sldChg chg="addSp delSp modSp new mod ord modTransition setBg">
        <pc:chgData name="Jakob.Redl@htlstp.at" userId="901898a8-7ce5-4bb4-b2d8-983e2d26301c" providerId="ADAL" clId="{1C54B10F-C865-47C8-8859-D300AEA83A2D}" dt="2024-06-08T21:36:12.134" v="2540"/>
        <pc:sldMkLst>
          <pc:docMk/>
          <pc:sldMk cId="1039583843" sldId="266"/>
        </pc:sldMkLst>
        <pc:spChg chg="mod">
          <ac:chgData name="Jakob.Redl@htlstp.at" userId="901898a8-7ce5-4bb4-b2d8-983e2d26301c" providerId="ADAL" clId="{1C54B10F-C865-47C8-8859-D300AEA83A2D}" dt="2024-06-07T21:47:07.888" v="1221" actId="26606"/>
          <ac:spMkLst>
            <pc:docMk/>
            <pc:sldMk cId="1039583843" sldId="266"/>
            <ac:spMk id="2" creationId="{F45A9B0B-58C7-5F38-7D0E-668B594D16B9}"/>
          </ac:spMkLst>
        </pc:spChg>
        <pc:spChg chg="add del">
          <ac:chgData name="Jakob.Redl@htlstp.at" userId="901898a8-7ce5-4bb4-b2d8-983e2d26301c" providerId="ADAL" clId="{1C54B10F-C865-47C8-8859-D300AEA83A2D}" dt="2024-06-07T17:01:12.357" v="1017" actId="478"/>
          <ac:spMkLst>
            <pc:docMk/>
            <pc:sldMk cId="1039583843" sldId="266"/>
            <ac:spMk id="3" creationId="{86050871-D2DD-1BA1-4B67-B9F3417EA81B}"/>
          </ac:spMkLst>
        </pc:spChg>
        <pc:spChg chg="del mod">
          <ac:chgData name="Jakob.Redl@htlstp.at" userId="901898a8-7ce5-4bb4-b2d8-983e2d26301c" providerId="ADAL" clId="{1C54B10F-C865-47C8-8859-D300AEA83A2D}" dt="2024-06-07T21:46:54.973" v="1219" actId="478"/>
          <ac:spMkLst>
            <pc:docMk/>
            <pc:sldMk cId="1039583843" sldId="266"/>
            <ac:spMk id="4" creationId="{881ADD43-CE1C-EE23-7BA3-5BBF75FF0197}"/>
          </ac:spMkLst>
        </pc:spChg>
        <pc:spChg chg="add del">
          <ac:chgData name="Jakob.Redl@htlstp.at" userId="901898a8-7ce5-4bb4-b2d8-983e2d26301c" providerId="ADAL" clId="{1C54B10F-C865-47C8-8859-D300AEA83A2D}" dt="2024-06-07T21:31:35.773" v="1183" actId="26606"/>
          <ac:spMkLst>
            <pc:docMk/>
            <pc:sldMk cId="1039583843" sldId="266"/>
            <ac:spMk id="13" creationId="{0B9EE3F3-89B7-43C3-8651-C4C96830993D}"/>
          </ac:spMkLst>
        </pc:spChg>
        <pc:spChg chg="add del">
          <ac:chgData name="Jakob.Redl@htlstp.at" userId="901898a8-7ce5-4bb4-b2d8-983e2d26301c" providerId="ADAL" clId="{1C54B10F-C865-47C8-8859-D300AEA83A2D}" dt="2024-06-07T21:31:35.773" v="1183" actId="26606"/>
          <ac:spMkLst>
            <pc:docMk/>
            <pc:sldMk cId="1039583843" sldId="266"/>
            <ac:spMk id="15" creationId="{33AE4636-AEEC-45D6-84D4-7AC2DA48ECF8}"/>
          </ac:spMkLst>
        </pc:spChg>
        <pc:spChg chg="add del">
          <ac:chgData name="Jakob.Redl@htlstp.at" userId="901898a8-7ce5-4bb4-b2d8-983e2d26301c" providerId="ADAL" clId="{1C54B10F-C865-47C8-8859-D300AEA83A2D}" dt="2024-06-07T21:31:35.773" v="1183" actId="26606"/>
          <ac:spMkLst>
            <pc:docMk/>
            <pc:sldMk cId="1039583843" sldId="266"/>
            <ac:spMk id="17" creationId="{8D9CE0F4-2EB2-4F1F-8AAC-DB3571D9FE10}"/>
          </ac:spMkLst>
        </pc:spChg>
        <pc:spChg chg="add del">
          <ac:chgData name="Jakob.Redl@htlstp.at" userId="901898a8-7ce5-4bb4-b2d8-983e2d26301c" providerId="ADAL" clId="{1C54B10F-C865-47C8-8859-D300AEA83A2D}" dt="2024-06-07T21:47:07.888" v="1221" actId="26606"/>
          <ac:spMkLst>
            <pc:docMk/>
            <pc:sldMk cId="1039583843" sldId="266"/>
            <ac:spMk id="22" creationId="{0B9EE3F3-89B7-43C3-8651-C4C96830993D}"/>
          </ac:spMkLst>
        </pc:spChg>
        <pc:spChg chg="add del">
          <ac:chgData name="Jakob.Redl@htlstp.at" userId="901898a8-7ce5-4bb4-b2d8-983e2d26301c" providerId="ADAL" clId="{1C54B10F-C865-47C8-8859-D300AEA83A2D}" dt="2024-06-07T21:47:07.888" v="1221" actId="26606"/>
          <ac:spMkLst>
            <pc:docMk/>
            <pc:sldMk cId="1039583843" sldId="266"/>
            <ac:spMk id="24" creationId="{33AE4636-AEEC-45D6-84D4-7AC2DA48ECF8}"/>
          </ac:spMkLst>
        </pc:spChg>
        <pc:spChg chg="add del">
          <ac:chgData name="Jakob.Redl@htlstp.at" userId="901898a8-7ce5-4bb4-b2d8-983e2d26301c" providerId="ADAL" clId="{1C54B10F-C865-47C8-8859-D300AEA83A2D}" dt="2024-06-07T21:47:07.888" v="1221" actId="26606"/>
          <ac:spMkLst>
            <pc:docMk/>
            <pc:sldMk cId="1039583843" sldId="266"/>
            <ac:spMk id="26" creationId="{8D9CE0F4-2EB2-4F1F-8AAC-DB3571D9FE10}"/>
          </ac:spMkLst>
        </pc:spChg>
        <pc:spChg chg="add">
          <ac:chgData name="Jakob.Redl@htlstp.at" userId="901898a8-7ce5-4bb4-b2d8-983e2d26301c" providerId="ADAL" clId="{1C54B10F-C865-47C8-8859-D300AEA83A2D}" dt="2024-06-07T21:47:07.888" v="1221" actId="26606"/>
          <ac:spMkLst>
            <pc:docMk/>
            <pc:sldMk cId="1039583843" sldId="266"/>
            <ac:spMk id="31" creationId="{68AF5748-FED8-45BA-8631-26D1D10F3246}"/>
          </ac:spMkLst>
        </pc:spChg>
        <pc:spChg chg="add">
          <ac:chgData name="Jakob.Redl@htlstp.at" userId="901898a8-7ce5-4bb4-b2d8-983e2d26301c" providerId="ADAL" clId="{1C54B10F-C865-47C8-8859-D300AEA83A2D}" dt="2024-06-07T21:47:07.888" v="1221" actId="26606"/>
          <ac:spMkLst>
            <pc:docMk/>
            <pc:sldMk cId="1039583843" sldId="266"/>
            <ac:spMk id="33" creationId="{AF2F604E-43BE-4DC3-B983-E071523364F8}"/>
          </ac:spMkLst>
        </pc:spChg>
        <pc:spChg chg="add">
          <ac:chgData name="Jakob.Redl@htlstp.at" userId="901898a8-7ce5-4bb4-b2d8-983e2d26301c" providerId="ADAL" clId="{1C54B10F-C865-47C8-8859-D300AEA83A2D}" dt="2024-06-07T21:47:07.888" v="1221" actId="26606"/>
          <ac:spMkLst>
            <pc:docMk/>
            <pc:sldMk cId="1039583843" sldId="266"/>
            <ac:spMk id="35" creationId="{08C9B587-E65E-4B52-B37C-ABEBB6E87928}"/>
          </ac:spMkLst>
        </pc:spChg>
        <pc:picChg chg="add mod">
          <ac:chgData name="Jakob.Redl@htlstp.at" userId="901898a8-7ce5-4bb4-b2d8-983e2d26301c" providerId="ADAL" clId="{1C54B10F-C865-47C8-8859-D300AEA83A2D}" dt="2024-06-07T16:50:09.824" v="803" actId="931"/>
          <ac:picMkLst>
            <pc:docMk/>
            <pc:sldMk cId="1039583843" sldId="266"/>
            <ac:picMk id="6" creationId="{96323501-CD74-4632-C202-5E185721CA16}"/>
          </ac:picMkLst>
        </pc:picChg>
        <pc:picChg chg="add mod modCrop">
          <ac:chgData name="Jakob.Redl@htlstp.at" userId="901898a8-7ce5-4bb4-b2d8-983e2d26301c" providerId="ADAL" clId="{1C54B10F-C865-47C8-8859-D300AEA83A2D}" dt="2024-06-07T21:47:07.888" v="1221" actId="26606"/>
          <ac:picMkLst>
            <pc:docMk/>
            <pc:sldMk cId="1039583843" sldId="266"/>
            <ac:picMk id="8" creationId="{49554C4B-2F24-AFE1-7247-CA22745BF338}"/>
          </ac:picMkLst>
        </pc:picChg>
      </pc:sldChg>
      <pc:sldChg chg="modSp add del mod">
        <pc:chgData name="Jakob.Redl@htlstp.at" userId="901898a8-7ce5-4bb4-b2d8-983e2d26301c" providerId="ADAL" clId="{1C54B10F-C865-47C8-8859-D300AEA83A2D}" dt="2024-06-07T16:37:43.937" v="684" actId="2696"/>
        <pc:sldMkLst>
          <pc:docMk/>
          <pc:sldMk cId="2341892434" sldId="266"/>
        </pc:sldMkLst>
        <pc:spChg chg="mod">
          <ac:chgData name="Jakob.Redl@htlstp.at" userId="901898a8-7ce5-4bb4-b2d8-983e2d26301c" providerId="ADAL" clId="{1C54B10F-C865-47C8-8859-D300AEA83A2D}" dt="2024-06-07T16:37:02.990" v="683" actId="20577"/>
          <ac:spMkLst>
            <pc:docMk/>
            <pc:sldMk cId="2341892434" sldId="266"/>
            <ac:spMk id="2" creationId="{6E135127-8AE5-D1B6-EC91-6CD50F343D20}"/>
          </ac:spMkLst>
        </pc:spChg>
      </pc:sldChg>
      <pc:sldChg chg="addSp delSp modSp add mod modTransition setBg">
        <pc:chgData name="Jakob.Redl@htlstp.at" userId="901898a8-7ce5-4bb4-b2d8-983e2d26301c" providerId="ADAL" clId="{1C54B10F-C865-47C8-8859-D300AEA83A2D}" dt="2024-06-08T21:36:12.134" v="2540"/>
        <pc:sldMkLst>
          <pc:docMk/>
          <pc:sldMk cId="1699825961" sldId="267"/>
        </pc:sldMkLst>
        <pc:spChg chg="mod">
          <ac:chgData name="Jakob.Redl@htlstp.at" userId="901898a8-7ce5-4bb4-b2d8-983e2d26301c" providerId="ADAL" clId="{1C54B10F-C865-47C8-8859-D300AEA83A2D}" dt="2024-06-07T21:47:11.018" v="1222" actId="26606"/>
          <ac:spMkLst>
            <pc:docMk/>
            <pc:sldMk cId="1699825961" sldId="267"/>
            <ac:spMk id="2" creationId="{F45A9B0B-58C7-5F38-7D0E-668B594D16B9}"/>
          </ac:spMkLst>
        </pc:spChg>
        <pc:spChg chg="del">
          <ac:chgData name="Jakob.Redl@htlstp.at" userId="901898a8-7ce5-4bb4-b2d8-983e2d26301c" providerId="ADAL" clId="{1C54B10F-C865-47C8-8859-D300AEA83A2D}" dt="2024-06-07T17:04:04.596" v="1023" actId="478"/>
          <ac:spMkLst>
            <pc:docMk/>
            <pc:sldMk cId="1699825961" sldId="267"/>
            <ac:spMk id="3" creationId="{86050871-D2DD-1BA1-4B67-B9F3417EA81B}"/>
          </ac:spMkLst>
        </pc:spChg>
        <pc:spChg chg="del mod">
          <ac:chgData name="Jakob.Redl@htlstp.at" userId="901898a8-7ce5-4bb4-b2d8-983e2d26301c" providerId="ADAL" clId="{1C54B10F-C865-47C8-8859-D300AEA83A2D}" dt="2024-06-07T21:46:57.370" v="1220" actId="478"/>
          <ac:spMkLst>
            <pc:docMk/>
            <pc:sldMk cId="1699825961" sldId="267"/>
            <ac:spMk id="4" creationId="{881ADD43-CE1C-EE23-7BA3-5BBF75FF0197}"/>
          </ac:spMkLst>
        </pc:spChg>
        <pc:spChg chg="add del">
          <ac:chgData name="Jakob.Redl@htlstp.at" userId="901898a8-7ce5-4bb4-b2d8-983e2d26301c" providerId="ADAL" clId="{1C54B10F-C865-47C8-8859-D300AEA83A2D}" dt="2024-06-07T21:47:11.018" v="1222" actId="26606"/>
          <ac:spMkLst>
            <pc:docMk/>
            <pc:sldMk cId="1699825961" sldId="267"/>
            <ac:spMk id="11" creationId="{0B9EE3F3-89B7-43C3-8651-C4C96830993D}"/>
          </ac:spMkLst>
        </pc:spChg>
        <pc:spChg chg="add del">
          <ac:chgData name="Jakob.Redl@htlstp.at" userId="901898a8-7ce5-4bb4-b2d8-983e2d26301c" providerId="ADAL" clId="{1C54B10F-C865-47C8-8859-D300AEA83A2D}" dt="2024-06-07T21:47:11.018" v="1222" actId="26606"/>
          <ac:spMkLst>
            <pc:docMk/>
            <pc:sldMk cId="1699825961" sldId="267"/>
            <ac:spMk id="13" creationId="{33AE4636-AEEC-45D6-84D4-7AC2DA48ECF8}"/>
          </ac:spMkLst>
        </pc:spChg>
        <pc:spChg chg="add del">
          <ac:chgData name="Jakob.Redl@htlstp.at" userId="901898a8-7ce5-4bb4-b2d8-983e2d26301c" providerId="ADAL" clId="{1C54B10F-C865-47C8-8859-D300AEA83A2D}" dt="2024-06-07T21:47:11.018" v="1222" actId="26606"/>
          <ac:spMkLst>
            <pc:docMk/>
            <pc:sldMk cId="1699825961" sldId="267"/>
            <ac:spMk id="15" creationId="{8D9CE0F4-2EB2-4F1F-8AAC-DB3571D9FE10}"/>
          </ac:spMkLst>
        </pc:spChg>
        <pc:spChg chg="add">
          <ac:chgData name="Jakob.Redl@htlstp.at" userId="901898a8-7ce5-4bb4-b2d8-983e2d26301c" providerId="ADAL" clId="{1C54B10F-C865-47C8-8859-D300AEA83A2D}" dt="2024-06-07T21:47:11.018" v="1222" actId="26606"/>
          <ac:spMkLst>
            <pc:docMk/>
            <pc:sldMk cId="1699825961" sldId="267"/>
            <ac:spMk id="20" creationId="{68AF5748-FED8-45BA-8631-26D1D10F3246}"/>
          </ac:spMkLst>
        </pc:spChg>
        <pc:spChg chg="add">
          <ac:chgData name="Jakob.Redl@htlstp.at" userId="901898a8-7ce5-4bb4-b2d8-983e2d26301c" providerId="ADAL" clId="{1C54B10F-C865-47C8-8859-D300AEA83A2D}" dt="2024-06-07T21:47:11.018" v="1222" actId="26606"/>
          <ac:spMkLst>
            <pc:docMk/>
            <pc:sldMk cId="1699825961" sldId="267"/>
            <ac:spMk id="22" creationId="{AF2F604E-43BE-4DC3-B983-E071523364F8}"/>
          </ac:spMkLst>
        </pc:spChg>
        <pc:spChg chg="add">
          <ac:chgData name="Jakob.Redl@htlstp.at" userId="901898a8-7ce5-4bb4-b2d8-983e2d26301c" providerId="ADAL" clId="{1C54B10F-C865-47C8-8859-D300AEA83A2D}" dt="2024-06-07T21:47:11.018" v="1222" actId="26606"/>
          <ac:spMkLst>
            <pc:docMk/>
            <pc:sldMk cId="1699825961" sldId="267"/>
            <ac:spMk id="24" creationId="{08C9B587-E65E-4B52-B37C-ABEBB6E87928}"/>
          </ac:spMkLst>
        </pc:spChg>
        <pc:picChg chg="add mod">
          <ac:chgData name="Jakob.Redl@htlstp.at" userId="901898a8-7ce5-4bb4-b2d8-983e2d26301c" providerId="ADAL" clId="{1C54B10F-C865-47C8-8859-D300AEA83A2D}" dt="2024-06-07T21:47:11.018" v="1222" actId="26606"/>
          <ac:picMkLst>
            <pc:docMk/>
            <pc:sldMk cId="1699825961" sldId="267"/>
            <ac:picMk id="6" creationId="{B5BFEED4-B772-1229-BDEF-50B0CE74299E}"/>
          </ac:picMkLst>
        </pc:picChg>
      </pc:sldChg>
      <pc:sldChg chg="add del">
        <pc:chgData name="Jakob.Redl@htlstp.at" userId="901898a8-7ce5-4bb4-b2d8-983e2d26301c" providerId="ADAL" clId="{1C54B10F-C865-47C8-8859-D300AEA83A2D}" dt="2024-06-07T16:33:05.396" v="642"/>
        <pc:sldMkLst>
          <pc:docMk/>
          <pc:sldMk cId="2878607230" sldId="267"/>
        </pc:sldMkLst>
      </pc:sldChg>
      <pc:sldChg chg="add del">
        <pc:chgData name="Jakob.Redl@htlstp.at" userId="901898a8-7ce5-4bb4-b2d8-983e2d26301c" providerId="ADAL" clId="{1C54B10F-C865-47C8-8859-D300AEA83A2D}" dt="2024-06-07T15:45:12.043" v="623" actId="47"/>
        <pc:sldMkLst>
          <pc:docMk/>
          <pc:sldMk cId="3716804478" sldId="267"/>
        </pc:sldMkLst>
      </pc:sldChg>
      <pc:sldChg chg="add del">
        <pc:chgData name="Jakob.Redl@htlstp.at" userId="901898a8-7ce5-4bb4-b2d8-983e2d26301c" providerId="ADAL" clId="{1C54B10F-C865-47C8-8859-D300AEA83A2D}" dt="2024-06-07T15:45:12.817" v="624" actId="47"/>
        <pc:sldMkLst>
          <pc:docMk/>
          <pc:sldMk cId="546976527" sldId="268"/>
        </pc:sldMkLst>
      </pc:sldChg>
      <pc:sldChg chg="addSp delSp modSp add mod modTransition setBg">
        <pc:chgData name="Jakob.Redl@htlstp.at" userId="901898a8-7ce5-4bb4-b2d8-983e2d26301c" providerId="ADAL" clId="{1C54B10F-C865-47C8-8859-D300AEA83A2D}" dt="2024-06-08T21:36:12.134" v="2540"/>
        <pc:sldMkLst>
          <pc:docMk/>
          <pc:sldMk cId="3254998137" sldId="268"/>
        </pc:sldMkLst>
        <pc:spChg chg="mod">
          <ac:chgData name="Jakob.Redl@htlstp.at" userId="901898a8-7ce5-4bb4-b2d8-983e2d26301c" providerId="ADAL" clId="{1C54B10F-C865-47C8-8859-D300AEA83A2D}" dt="2024-06-07T17:04:28.256" v="1032" actId="26606"/>
          <ac:spMkLst>
            <pc:docMk/>
            <pc:sldMk cId="3254998137" sldId="268"/>
            <ac:spMk id="2" creationId="{F45A9B0B-58C7-5F38-7D0E-668B594D16B9}"/>
          </ac:spMkLst>
        </pc:spChg>
        <pc:spChg chg="del">
          <ac:chgData name="Jakob.Redl@htlstp.at" userId="901898a8-7ce5-4bb4-b2d8-983e2d26301c" providerId="ADAL" clId="{1C54B10F-C865-47C8-8859-D300AEA83A2D}" dt="2024-06-07T17:04:23.144" v="1028" actId="478"/>
          <ac:spMkLst>
            <pc:docMk/>
            <pc:sldMk cId="3254998137" sldId="268"/>
            <ac:spMk id="3" creationId="{86050871-D2DD-1BA1-4B67-B9F3417EA81B}"/>
          </ac:spMkLst>
        </pc:spChg>
        <pc:spChg chg="mod">
          <ac:chgData name="Jakob.Redl@htlstp.at" userId="901898a8-7ce5-4bb4-b2d8-983e2d26301c" providerId="ADAL" clId="{1C54B10F-C865-47C8-8859-D300AEA83A2D}" dt="2024-06-07T22:07:45.793" v="2448" actId="20577"/>
          <ac:spMkLst>
            <pc:docMk/>
            <pc:sldMk cId="3254998137" sldId="268"/>
            <ac:spMk id="4" creationId="{881ADD43-CE1C-EE23-7BA3-5BBF75FF0197}"/>
          </ac:spMkLst>
        </pc:spChg>
        <pc:spChg chg="add">
          <ac:chgData name="Jakob.Redl@htlstp.at" userId="901898a8-7ce5-4bb4-b2d8-983e2d26301c" providerId="ADAL" clId="{1C54B10F-C865-47C8-8859-D300AEA83A2D}" dt="2024-06-07T17:04:28.256" v="1032" actId="26606"/>
          <ac:spMkLst>
            <pc:docMk/>
            <pc:sldMk cId="3254998137" sldId="268"/>
            <ac:spMk id="11" creationId="{0B9EE3F3-89B7-43C3-8651-C4C96830993D}"/>
          </ac:spMkLst>
        </pc:spChg>
        <pc:spChg chg="add">
          <ac:chgData name="Jakob.Redl@htlstp.at" userId="901898a8-7ce5-4bb4-b2d8-983e2d26301c" providerId="ADAL" clId="{1C54B10F-C865-47C8-8859-D300AEA83A2D}" dt="2024-06-07T17:04:28.256" v="1032" actId="26606"/>
          <ac:spMkLst>
            <pc:docMk/>
            <pc:sldMk cId="3254998137" sldId="268"/>
            <ac:spMk id="13" creationId="{33AE4636-AEEC-45D6-84D4-7AC2DA48ECF8}"/>
          </ac:spMkLst>
        </pc:spChg>
        <pc:spChg chg="add">
          <ac:chgData name="Jakob.Redl@htlstp.at" userId="901898a8-7ce5-4bb4-b2d8-983e2d26301c" providerId="ADAL" clId="{1C54B10F-C865-47C8-8859-D300AEA83A2D}" dt="2024-06-07T17:04:28.256" v="1032" actId="26606"/>
          <ac:spMkLst>
            <pc:docMk/>
            <pc:sldMk cId="3254998137" sldId="268"/>
            <ac:spMk id="15" creationId="{8D9CE0F4-2EB2-4F1F-8AAC-DB3571D9FE10}"/>
          </ac:spMkLst>
        </pc:spChg>
        <pc:picChg chg="add mod">
          <ac:chgData name="Jakob.Redl@htlstp.at" userId="901898a8-7ce5-4bb4-b2d8-983e2d26301c" providerId="ADAL" clId="{1C54B10F-C865-47C8-8859-D300AEA83A2D}" dt="2024-06-07T17:04:28.256" v="1032" actId="26606"/>
          <ac:picMkLst>
            <pc:docMk/>
            <pc:sldMk cId="3254998137" sldId="268"/>
            <ac:picMk id="6" creationId="{3472EAE2-A7E1-121F-7433-4BB9BAAEA81E}"/>
          </ac:picMkLst>
        </pc:picChg>
      </pc:sldChg>
      <pc:sldChg chg="add del">
        <pc:chgData name="Jakob.Redl@htlstp.at" userId="901898a8-7ce5-4bb4-b2d8-983e2d26301c" providerId="ADAL" clId="{1C54B10F-C865-47C8-8859-D300AEA83A2D}" dt="2024-06-07T16:33:04.890" v="641"/>
        <pc:sldMkLst>
          <pc:docMk/>
          <pc:sldMk cId="3386066473" sldId="268"/>
        </pc:sldMkLst>
      </pc:sldChg>
      <pc:sldChg chg="add del">
        <pc:chgData name="Jakob.Redl@htlstp.at" userId="901898a8-7ce5-4bb4-b2d8-983e2d26301c" providerId="ADAL" clId="{1C54B10F-C865-47C8-8859-D300AEA83A2D}" dt="2024-06-07T16:33:04.248" v="640"/>
        <pc:sldMkLst>
          <pc:docMk/>
          <pc:sldMk cId="1830179146" sldId="269"/>
        </pc:sldMkLst>
      </pc:sldChg>
      <pc:sldChg chg="addSp delSp modSp add mod modTransition setBg">
        <pc:chgData name="Jakob.Redl@htlstp.at" userId="901898a8-7ce5-4bb4-b2d8-983e2d26301c" providerId="ADAL" clId="{1C54B10F-C865-47C8-8859-D300AEA83A2D}" dt="2024-06-08T21:36:12.134" v="2540"/>
        <pc:sldMkLst>
          <pc:docMk/>
          <pc:sldMk cId="1868150848" sldId="269"/>
        </pc:sldMkLst>
        <pc:spChg chg="mod">
          <ac:chgData name="Jakob.Redl@htlstp.at" userId="901898a8-7ce5-4bb4-b2d8-983e2d26301c" providerId="ADAL" clId="{1C54B10F-C865-47C8-8859-D300AEA83A2D}" dt="2024-06-07T21:59:20.161" v="1820" actId="790"/>
          <ac:spMkLst>
            <pc:docMk/>
            <pc:sldMk cId="1868150848" sldId="269"/>
            <ac:spMk id="2" creationId="{F45A9B0B-58C7-5F38-7D0E-668B594D16B9}"/>
          </ac:spMkLst>
        </pc:spChg>
        <pc:spChg chg="del">
          <ac:chgData name="Jakob.Redl@htlstp.at" userId="901898a8-7ce5-4bb4-b2d8-983e2d26301c" providerId="ADAL" clId="{1C54B10F-C865-47C8-8859-D300AEA83A2D}" dt="2024-06-07T17:05:01.612" v="1035" actId="478"/>
          <ac:spMkLst>
            <pc:docMk/>
            <pc:sldMk cId="1868150848" sldId="269"/>
            <ac:spMk id="3" creationId="{86050871-D2DD-1BA1-4B67-B9F3417EA81B}"/>
          </ac:spMkLst>
        </pc:spChg>
        <pc:spChg chg="mod">
          <ac:chgData name="Jakob.Redl@htlstp.at" userId="901898a8-7ce5-4bb4-b2d8-983e2d26301c" providerId="ADAL" clId="{1C54B10F-C865-47C8-8859-D300AEA83A2D}" dt="2024-06-07T22:21:12.401" v="2500" actId="20577"/>
          <ac:spMkLst>
            <pc:docMk/>
            <pc:sldMk cId="1868150848" sldId="269"/>
            <ac:spMk id="4" creationId="{881ADD43-CE1C-EE23-7BA3-5BBF75FF0197}"/>
          </ac:spMkLst>
        </pc:spChg>
        <pc:spChg chg="add">
          <ac:chgData name="Jakob.Redl@htlstp.at" userId="901898a8-7ce5-4bb4-b2d8-983e2d26301c" providerId="ADAL" clId="{1C54B10F-C865-47C8-8859-D300AEA83A2D}" dt="2024-06-07T17:05:21.995" v="1042" actId="26606"/>
          <ac:spMkLst>
            <pc:docMk/>
            <pc:sldMk cId="1868150848" sldId="269"/>
            <ac:spMk id="11" creationId="{0B9EE3F3-89B7-43C3-8651-C4C96830993D}"/>
          </ac:spMkLst>
        </pc:spChg>
        <pc:spChg chg="add">
          <ac:chgData name="Jakob.Redl@htlstp.at" userId="901898a8-7ce5-4bb4-b2d8-983e2d26301c" providerId="ADAL" clId="{1C54B10F-C865-47C8-8859-D300AEA83A2D}" dt="2024-06-07T17:05:21.995" v="1042" actId="26606"/>
          <ac:spMkLst>
            <pc:docMk/>
            <pc:sldMk cId="1868150848" sldId="269"/>
            <ac:spMk id="13" creationId="{33AE4636-AEEC-45D6-84D4-7AC2DA48ECF8}"/>
          </ac:spMkLst>
        </pc:spChg>
        <pc:spChg chg="add">
          <ac:chgData name="Jakob.Redl@htlstp.at" userId="901898a8-7ce5-4bb4-b2d8-983e2d26301c" providerId="ADAL" clId="{1C54B10F-C865-47C8-8859-D300AEA83A2D}" dt="2024-06-07T17:05:21.995" v="1042" actId="26606"/>
          <ac:spMkLst>
            <pc:docMk/>
            <pc:sldMk cId="1868150848" sldId="269"/>
            <ac:spMk id="15" creationId="{8D9CE0F4-2EB2-4F1F-8AAC-DB3571D9FE10}"/>
          </ac:spMkLst>
        </pc:spChg>
        <pc:picChg chg="add mod">
          <ac:chgData name="Jakob.Redl@htlstp.at" userId="901898a8-7ce5-4bb4-b2d8-983e2d26301c" providerId="ADAL" clId="{1C54B10F-C865-47C8-8859-D300AEA83A2D}" dt="2024-06-07T17:05:21.995" v="1042" actId="26606"/>
          <ac:picMkLst>
            <pc:docMk/>
            <pc:sldMk cId="1868150848" sldId="269"/>
            <ac:picMk id="6" creationId="{B66F71AE-4618-7F34-0A3D-3C170C4EA2DD}"/>
          </ac:picMkLst>
        </pc:picChg>
      </pc:sldChg>
      <pc:sldChg chg="add del">
        <pc:chgData name="Jakob.Redl@htlstp.at" userId="901898a8-7ce5-4bb4-b2d8-983e2d26301c" providerId="ADAL" clId="{1C54B10F-C865-47C8-8859-D300AEA83A2D}" dt="2024-06-07T15:45:13.729" v="625" actId="47"/>
        <pc:sldMkLst>
          <pc:docMk/>
          <pc:sldMk cId="3179333896" sldId="269"/>
        </pc:sldMkLst>
      </pc:sldChg>
      <pc:sldChg chg="addSp delSp modSp add mod modTransition setBg">
        <pc:chgData name="Jakob.Redl@htlstp.at" userId="901898a8-7ce5-4bb4-b2d8-983e2d26301c" providerId="ADAL" clId="{1C54B10F-C865-47C8-8859-D300AEA83A2D}" dt="2024-06-08T21:36:12.134" v="2540"/>
        <pc:sldMkLst>
          <pc:docMk/>
          <pc:sldMk cId="3271505567" sldId="270"/>
        </pc:sldMkLst>
        <pc:spChg chg="mod">
          <ac:chgData name="Jakob.Redl@htlstp.at" userId="901898a8-7ce5-4bb4-b2d8-983e2d26301c" providerId="ADAL" clId="{1C54B10F-C865-47C8-8859-D300AEA83A2D}" dt="2024-06-07T21:49:28.133" v="1446" actId="26606"/>
          <ac:spMkLst>
            <pc:docMk/>
            <pc:sldMk cId="3271505567" sldId="270"/>
            <ac:spMk id="2" creationId="{F45A9B0B-58C7-5F38-7D0E-668B594D16B9}"/>
          </ac:spMkLst>
        </pc:spChg>
        <pc:spChg chg="del">
          <ac:chgData name="Jakob.Redl@htlstp.at" userId="901898a8-7ce5-4bb4-b2d8-983e2d26301c" providerId="ADAL" clId="{1C54B10F-C865-47C8-8859-D300AEA83A2D}" dt="2024-06-07T17:05:26.038" v="1043" actId="478"/>
          <ac:spMkLst>
            <pc:docMk/>
            <pc:sldMk cId="3271505567" sldId="270"/>
            <ac:spMk id="3" creationId="{86050871-D2DD-1BA1-4B67-B9F3417EA81B}"/>
          </ac:spMkLst>
        </pc:spChg>
        <pc:spChg chg="del mod">
          <ac:chgData name="Jakob.Redl@htlstp.at" userId="901898a8-7ce5-4bb4-b2d8-983e2d26301c" providerId="ADAL" clId="{1C54B10F-C865-47C8-8859-D300AEA83A2D}" dt="2024-06-07T21:49:25.718" v="1445" actId="478"/>
          <ac:spMkLst>
            <pc:docMk/>
            <pc:sldMk cId="3271505567" sldId="270"/>
            <ac:spMk id="4" creationId="{881ADD43-CE1C-EE23-7BA3-5BBF75FF0197}"/>
          </ac:spMkLst>
        </pc:spChg>
        <pc:spChg chg="add del">
          <ac:chgData name="Jakob.Redl@htlstp.at" userId="901898a8-7ce5-4bb4-b2d8-983e2d26301c" providerId="ADAL" clId="{1C54B10F-C865-47C8-8859-D300AEA83A2D}" dt="2024-06-07T21:49:28.133" v="1446" actId="26606"/>
          <ac:spMkLst>
            <pc:docMk/>
            <pc:sldMk cId="3271505567" sldId="270"/>
            <ac:spMk id="11" creationId="{0B9EE3F3-89B7-43C3-8651-C4C96830993D}"/>
          </ac:spMkLst>
        </pc:spChg>
        <pc:spChg chg="add del">
          <ac:chgData name="Jakob.Redl@htlstp.at" userId="901898a8-7ce5-4bb4-b2d8-983e2d26301c" providerId="ADAL" clId="{1C54B10F-C865-47C8-8859-D300AEA83A2D}" dt="2024-06-07T21:49:28.133" v="1446" actId="26606"/>
          <ac:spMkLst>
            <pc:docMk/>
            <pc:sldMk cId="3271505567" sldId="270"/>
            <ac:spMk id="13" creationId="{33AE4636-AEEC-45D6-84D4-7AC2DA48ECF8}"/>
          </ac:spMkLst>
        </pc:spChg>
        <pc:spChg chg="add del">
          <ac:chgData name="Jakob.Redl@htlstp.at" userId="901898a8-7ce5-4bb4-b2d8-983e2d26301c" providerId="ADAL" clId="{1C54B10F-C865-47C8-8859-D300AEA83A2D}" dt="2024-06-07T21:49:28.133" v="1446" actId="26606"/>
          <ac:spMkLst>
            <pc:docMk/>
            <pc:sldMk cId="3271505567" sldId="270"/>
            <ac:spMk id="15" creationId="{8D9CE0F4-2EB2-4F1F-8AAC-DB3571D9FE10}"/>
          </ac:spMkLst>
        </pc:spChg>
        <pc:spChg chg="add">
          <ac:chgData name="Jakob.Redl@htlstp.at" userId="901898a8-7ce5-4bb4-b2d8-983e2d26301c" providerId="ADAL" clId="{1C54B10F-C865-47C8-8859-D300AEA83A2D}" dt="2024-06-07T21:49:28.133" v="1446" actId="26606"/>
          <ac:spMkLst>
            <pc:docMk/>
            <pc:sldMk cId="3271505567" sldId="270"/>
            <ac:spMk id="20" creationId="{68AF5748-FED8-45BA-8631-26D1D10F3246}"/>
          </ac:spMkLst>
        </pc:spChg>
        <pc:spChg chg="add">
          <ac:chgData name="Jakob.Redl@htlstp.at" userId="901898a8-7ce5-4bb4-b2d8-983e2d26301c" providerId="ADAL" clId="{1C54B10F-C865-47C8-8859-D300AEA83A2D}" dt="2024-06-07T21:49:28.133" v="1446" actId="26606"/>
          <ac:spMkLst>
            <pc:docMk/>
            <pc:sldMk cId="3271505567" sldId="270"/>
            <ac:spMk id="22" creationId="{AF2F604E-43BE-4DC3-B983-E071523364F8}"/>
          </ac:spMkLst>
        </pc:spChg>
        <pc:spChg chg="add">
          <ac:chgData name="Jakob.Redl@htlstp.at" userId="901898a8-7ce5-4bb4-b2d8-983e2d26301c" providerId="ADAL" clId="{1C54B10F-C865-47C8-8859-D300AEA83A2D}" dt="2024-06-07T21:49:28.133" v="1446" actId="26606"/>
          <ac:spMkLst>
            <pc:docMk/>
            <pc:sldMk cId="3271505567" sldId="270"/>
            <ac:spMk id="24" creationId="{08C9B587-E65E-4B52-B37C-ABEBB6E87928}"/>
          </ac:spMkLst>
        </pc:spChg>
        <pc:picChg chg="add mod">
          <ac:chgData name="Jakob.Redl@htlstp.at" userId="901898a8-7ce5-4bb4-b2d8-983e2d26301c" providerId="ADAL" clId="{1C54B10F-C865-47C8-8859-D300AEA83A2D}" dt="2024-06-07T21:49:28.133" v="1446" actId="26606"/>
          <ac:picMkLst>
            <pc:docMk/>
            <pc:sldMk cId="3271505567" sldId="270"/>
            <ac:picMk id="6" creationId="{46E5C626-8622-4B14-9CFD-A98E99B0FA28}"/>
          </ac:picMkLst>
        </pc:picChg>
      </pc:sldChg>
      <pc:sldChg chg="add del">
        <pc:chgData name="Jakob.Redl@htlstp.at" userId="901898a8-7ce5-4bb4-b2d8-983e2d26301c" providerId="ADAL" clId="{1C54B10F-C865-47C8-8859-D300AEA83A2D}" dt="2024-06-07T15:45:14.759" v="626" actId="47"/>
        <pc:sldMkLst>
          <pc:docMk/>
          <pc:sldMk cId="3675356121" sldId="270"/>
        </pc:sldMkLst>
      </pc:sldChg>
      <pc:sldChg chg="addSp delSp modSp add mod modTransition setBg">
        <pc:chgData name="Jakob.Redl@htlstp.at" userId="901898a8-7ce5-4bb4-b2d8-983e2d26301c" providerId="ADAL" clId="{1C54B10F-C865-47C8-8859-D300AEA83A2D}" dt="2024-06-08T21:36:12.134" v="2540"/>
        <pc:sldMkLst>
          <pc:docMk/>
          <pc:sldMk cId="2317793511" sldId="271"/>
        </pc:sldMkLst>
        <pc:spChg chg="mod">
          <ac:chgData name="Jakob.Redl@htlstp.at" userId="901898a8-7ce5-4bb4-b2d8-983e2d26301c" providerId="ADAL" clId="{1C54B10F-C865-47C8-8859-D300AEA83A2D}" dt="2024-06-07T17:22:19.826" v="1068" actId="26606"/>
          <ac:spMkLst>
            <pc:docMk/>
            <pc:sldMk cId="2317793511" sldId="271"/>
            <ac:spMk id="2" creationId="{F45A9B0B-58C7-5F38-7D0E-668B594D16B9}"/>
          </ac:spMkLst>
        </pc:spChg>
        <pc:spChg chg="del">
          <ac:chgData name="Jakob.Redl@htlstp.at" userId="901898a8-7ce5-4bb4-b2d8-983e2d26301c" providerId="ADAL" clId="{1C54B10F-C865-47C8-8859-D300AEA83A2D}" dt="2024-06-07T16:54:50.667" v="834" actId="478"/>
          <ac:spMkLst>
            <pc:docMk/>
            <pc:sldMk cId="2317793511" sldId="271"/>
            <ac:spMk id="3" creationId="{86050871-D2DD-1BA1-4B67-B9F3417EA81B}"/>
          </ac:spMkLst>
        </pc:spChg>
        <pc:spChg chg="mod">
          <ac:chgData name="Jakob.Redl@htlstp.at" userId="901898a8-7ce5-4bb4-b2d8-983e2d26301c" providerId="ADAL" clId="{1C54B10F-C865-47C8-8859-D300AEA83A2D}" dt="2024-06-07T22:20:37.315" v="2484" actId="20577"/>
          <ac:spMkLst>
            <pc:docMk/>
            <pc:sldMk cId="2317793511" sldId="271"/>
            <ac:spMk id="4" creationId="{881ADD43-CE1C-EE23-7BA3-5BBF75FF0197}"/>
          </ac:spMkLst>
        </pc:spChg>
        <pc:spChg chg="add">
          <ac:chgData name="Jakob.Redl@htlstp.at" userId="901898a8-7ce5-4bb4-b2d8-983e2d26301c" providerId="ADAL" clId="{1C54B10F-C865-47C8-8859-D300AEA83A2D}" dt="2024-06-07T17:22:19.826" v="1068" actId="26606"/>
          <ac:spMkLst>
            <pc:docMk/>
            <pc:sldMk cId="2317793511" sldId="271"/>
            <ac:spMk id="11" creationId="{0B9EE3F3-89B7-43C3-8651-C4C96830993D}"/>
          </ac:spMkLst>
        </pc:spChg>
        <pc:spChg chg="add">
          <ac:chgData name="Jakob.Redl@htlstp.at" userId="901898a8-7ce5-4bb4-b2d8-983e2d26301c" providerId="ADAL" clId="{1C54B10F-C865-47C8-8859-D300AEA83A2D}" dt="2024-06-07T17:22:19.826" v="1068" actId="26606"/>
          <ac:spMkLst>
            <pc:docMk/>
            <pc:sldMk cId="2317793511" sldId="271"/>
            <ac:spMk id="13" creationId="{33AE4636-AEEC-45D6-84D4-7AC2DA48ECF8}"/>
          </ac:spMkLst>
        </pc:spChg>
        <pc:spChg chg="add">
          <ac:chgData name="Jakob.Redl@htlstp.at" userId="901898a8-7ce5-4bb4-b2d8-983e2d26301c" providerId="ADAL" clId="{1C54B10F-C865-47C8-8859-D300AEA83A2D}" dt="2024-06-07T17:22:19.826" v="1068" actId="26606"/>
          <ac:spMkLst>
            <pc:docMk/>
            <pc:sldMk cId="2317793511" sldId="271"/>
            <ac:spMk id="15" creationId="{8D9CE0F4-2EB2-4F1F-8AAC-DB3571D9FE10}"/>
          </ac:spMkLst>
        </pc:spChg>
        <pc:picChg chg="add mod">
          <ac:chgData name="Jakob.Redl@htlstp.at" userId="901898a8-7ce5-4bb4-b2d8-983e2d26301c" providerId="ADAL" clId="{1C54B10F-C865-47C8-8859-D300AEA83A2D}" dt="2024-06-07T17:22:19.826" v="1068" actId="26606"/>
          <ac:picMkLst>
            <pc:docMk/>
            <pc:sldMk cId="2317793511" sldId="271"/>
            <ac:picMk id="6" creationId="{A8F5868E-C255-CC98-7CCA-C1F7268C3413}"/>
          </ac:picMkLst>
        </pc:picChg>
      </pc:sldChg>
      <pc:sldChg chg="addSp delSp modSp add mod modTransition setBg">
        <pc:chgData name="Jakob.Redl@htlstp.at" userId="901898a8-7ce5-4bb4-b2d8-983e2d26301c" providerId="ADAL" clId="{1C54B10F-C865-47C8-8859-D300AEA83A2D}" dt="2024-06-08T21:36:12.134" v="2540"/>
        <pc:sldMkLst>
          <pc:docMk/>
          <pc:sldMk cId="3016002040" sldId="272"/>
        </pc:sldMkLst>
        <pc:spChg chg="mod">
          <ac:chgData name="Jakob.Redl@htlstp.at" userId="901898a8-7ce5-4bb4-b2d8-983e2d26301c" providerId="ADAL" clId="{1C54B10F-C865-47C8-8859-D300AEA83A2D}" dt="2024-06-07T17:22:22.502" v="1069" actId="26606"/>
          <ac:spMkLst>
            <pc:docMk/>
            <pc:sldMk cId="3016002040" sldId="272"/>
            <ac:spMk id="2" creationId="{F45A9B0B-58C7-5F38-7D0E-668B594D16B9}"/>
          </ac:spMkLst>
        </pc:spChg>
        <pc:spChg chg="del">
          <ac:chgData name="Jakob.Redl@htlstp.at" userId="901898a8-7ce5-4bb4-b2d8-983e2d26301c" providerId="ADAL" clId="{1C54B10F-C865-47C8-8859-D300AEA83A2D}" dt="2024-06-07T16:53:55.668" v="824" actId="478"/>
          <ac:spMkLst>
            <pc:docMk/>
            <pc:sldMk cId="3016002040" sldId="272"/>
            <ac:spMk id="3" creationId="{86050871-D2DD-1BA1-4B67-B9F3417EA81B}"/>
          </ac:spMkLst>
        </pc:spChg>
        <pc:spChg chg="mod">
          <ac:chgData name="Jakob.Redl@htlstp.at" userId="901898a8-7ce5-4bb4-b2d8-983e2d26301c" providerId="ADAL" clId="{1C54B10F-C865-47C8-8859-D300AEA83A2D}" dt="2024-06-07T22:07:25.825" v="2446" actId="33524"/>
          <ac:spMkLst>
            <pc:docMk/>
            <pc:sldMk cId="3016002040" sldId="272"/>
            <ac:spMk id="4" creationId="{881ADD43-CE1C-EE23-7BA3-5BBF75FF0197}"/>
          </ac:spMkLst>
        </pc:spChg>
        <pc:spChg chg="add">
          <ac:chgData name="Jakob.Redl@htlstp.at" userId="901898a8-7ce5-4bb4-b2d8-983e2d26301c" providerId="ADAL" clId="{1C54B10F-C865-47C8-8859-D300AEA83A2D}" dt="2024-06-07T17:22:22.502" v="1069" actId="26606"/>
          <ac:spMkLst>
            <pc:docMk/>
            <pc:sldMk cId="3016002040" sldId="272"/>
            <ac:spMk id="11" creationId="{0B9EE3F3-89B7-43C3-8651-C4C96830993D}"/>
          </ac:spMkLst>
        </pc:spChg>
        <pc:spChg chg="add">
          <ac:chgData name="Jakob.Redl@htlstp.at" userId="901898a8-7ce5-4bb4-b2d8-983e2d26301c" providerId="ADAL" clId="{1C54B10F-C865-47C8-8859-D300AEA83A2D}" dt="2024-06-07T17:22:22.502" v="1069" actId="26606"/>
          <ac:spMkLst>
            <pc:docMk/>
            <pc:sldMk cId="3016002040" sldId="272"/>
            <ac:spMk id="13" creationId="{33AE4636-AEEC-45D6-84D4-7AC2DA48ECF8}"/>
          </ac:spMkLst>
        </pc:spChg>
        <pc:spChg chg="add">
          <ac:chgData name="Jakob.Redl@htlstp.at" userId="901898a8-7ce5-4bb4-b2d8-983e2d26301c" providerId="ADAL" clId="{1C54B10F-C865-47C8-8859-D300AEA83A2D}" dt="2024-06-07T17:22:22.502" v="1069" actId="26606"/>
          <ac:spMkLst>
            <pc:docMk/>
            <pc:sldMk cId="3016002040" sldId="272"/>
            <ac:spMk id="15" creationId="{8D9CE0F4-2EB2-4F1F-8AAC-DB3571D9FE10}"/>
          </ac:spMkLst>
        </pc:spChg>
        <pc:picChg chg="add mod">
          <ac:chgData name="Jakob.Redl@htlstp.at" userId="901898a8-7ce5-4bb4-b2d8-983e2d26301c" providerId="ADAL" clId="{1C54B10F-C865-47C8-8859-D300AEA83A2D}" dt="2024-06-07T17:22:22.502" v="1069" actId="26606"/>
          <ac:picMkLst>
            <pc:docMk/>
            <pc:sldMk cId="3016002040" sldId="272"/>
            <ac:picMk id="6" creationId="{FFC77341-AD37-E4A6-8453-19DCDFF9AFBB}"/>
          </ac:picMkLst>
        </pc:picChg>
      </pc:sldChg>
      <pc:sldChg chg="addSp delSp modSp add mod modTransition setBg">
        <pc:chgData name="Jakob.Redl@htlstp.at" userId="901898a8-7ce5-4bb4-b2d8-983e2d26301c" providerId="ADAL" clId="{1C54B10F-C865-47C8-8859-D300AEA83A2D}" dt="2024-06-08T21:36:12.134" v="2540"/>
        <pc:sldMkLst>
          <pc:docMk/>
          <pc:sldMk cId="2930404856" sldId="273"/>
        </pc:sldMkLst>
        <pc:spChg chg="mod">
          <ac:chgData name="Jakob.Redl@htlstp.at" userId="901898a8-7ce5-4bb4-b2d8-983e2d26301c" providerId="ADAL" clId="{1C54B10F-C865-47C8-8859-D300AEA83A2D}" dt="2024-06-07T17:22:25.058" v="1070" actId="26606"/>
          <ac:spMkLst>
            <pc:docMk/>
            <pc:sldMk cId="2930404856" sldId="273"/>
            <ac:spMk id="2" creationId="{F45A9B0B-58C7-5F38-7D0E-668B594D16B9}"/>
          </ac:spMkLst>
        </pc:spChg>
        <pc:spChg chg="del">
          <ac:chgData name="Jakob.Redl@htlstp.at" userId="901898a8-7ce5-4bb4-b2d8-983e2d26301c" providerId="ADAL" clId="{1C54B10F-C865-47C8-8859-D300AEA83A2D}" dt="2024-06-07T16:50:34.772" v="804" actId="931"/>
          <ac:spMkLst>
            <pc:docMk/>
            <pc:sldMk cId="2930404856" sldId="273"/>
            <ac:spMk id="3" creationId="{86050871-D2DD-1BA1-4B67-B9F3417EA81B}"/>
          </ac:spMkLst>
        </pc:spChg>
        <pc:spChg chg="mod">
          <ac:chgData name="Jakob.Redl@htlstp.at" userId="901898a8-7ce5-4bb4-b2d8-983e2d26301c" providerId="ADAL" clId="{1C54B10F-C865-47C8-8859-D300AEA83A2D}" dt="2024-06-07T22:07:13.786" v="2444" actId="20577"/>
          <ac:spMkLst>
            <pc:docMk/>
            <pc:sldMk cId="2930404856" sldId="273"/>
            <ac:spMk id="4" creationId="{881ADD43-CE1C-EE23-7BA3-5BBF75FF0197}"/>
          </ac:spMkLst>
        </pc:spChg>
        <pc:spChg chg="add del mod">
          <ac:chgData name="Jakob.Redl@htlstp.at" userId="901898a8-7ce5-4bb4-b2d8-983e2d26301c" providerId="ADAL" clId="{1C54B10F-C865-47C8-8859-D300AEA83A2D}" dt="2024-06-07T16:52:42.287" v="809"/>
          <ac:spMkLst>
            <pc:docMk/>
            <pc:sldMk cId="2930404856" sldId="273"/>
            <ac:spMk id="8" creationId="{D8785724-53F9-39CA-3E20-C917127BBB57}"/>
          </ac:spMkLst>
        </pc:spChg>
        <pc:spChg chg="add del mod">
          <ac:chgData name="Jakob.Redl@htlstp.at" userId="901898a8-7ce5-4bb4-b2d8-983e2d26301c" providerId="ADAL" clId="{1C54B10F-C865-47C8-8859-D300AEA83A2D}" dt="2024-06-07T16:52:47.352" v="813"/>
          <ac:spMkLst>
            <pc:docMk/>
            <pc:sldMk cId="2930404856" sldId="273"/>
            <ac:spMk id="12" creationId="{1BABE54F-F553-9247-368F-1112310E47B2}"/>
          </ac:spMkLst>
        </pc:spChg>
        <pc:spChg chg="add del mod">
          <ac:chgData name="Jakob.Redl@htlstp.at" userId="901898a8-7ce5-4bb4-b2d8-983e2d26301c" providerId="ADAL" clId="{1C54B10F-C865-47C8-8859-D300AEA83A2D}" dt="2024-06-07T16:52:50.222" v="817" actId="478"/>
          <ac:spMkLst>
            <pc:docMk/>
            <pc:sldMk cId="2930404856" sldId="273"/>
            <ac:spMk id="16" creationId="{06438464-1912-6E3A-856B-153E7AFA91F7}"/>
          </ac:spMkLst>
        </pc:spChg>
        <pc:spChg chg="add">
          <ac:chgData name="Jakob.Redl@htlstp.at" userId="901898a8-7ce5-4bb4-b2d8-983e2d26301c" providerId="ADAL" clId="{1C54B10F-C865-47C8-8859-D300AEA83A2D}" dt="2024-06-07T17:22:25.058" v="1070" actId="26606"/>
          <ac:spMkLst>
            <pc:docMk/>
            <pc:sldMk cId="2930404856" sldId="273"/>
            <ac:spMk id="23" creationId="{0B9EE3F3-89B7-43C3-8651-C4C96830993D}"/>
          </ac:spMkLst>
        </pc:spChg>
        <pc:spChg chg="add">
          <ac:chgData name="Jakob.Redl@htlstp.at" userId="901898a8-7ce5-4bb4-b2d8-983e2d26301c" providerId="ADAL" clId="{1C54B10F-C865-47C8-8859-D300AEA83A2D}" dt="2024-06-07T17:22:25.058" v="1070" actId="26606"/>
          <ac:spMkLst>
            <pc:docMk/>
            <pc:sldMk cId="2930404856" sldId="273"/>
            <ac:spMk id="25" creationId="{33AE4636-AEEC-45D6-84D4-7AC2DA48ECF8}"/>
          </ac:spMkLst>
        </pc:spChg>
        <pc:spChg chg="add">
          <ac:chgData name="Jakob.Redl@htlstp.at" userId="901898a8-7ce5-4bb4-b2d8-983e2d26301c" providerId="ADAL" clId="{1C54B10F-C865-47C8-8859-D300AEA83A2D}" dt="2024-06-07T17:22:25.058" v="1070" actId="26606"/>
          <ac:spMkLst>
            <pc:docMk/>
            <pc:sldMk cId="2930404856" sldId="273"/>
            <ac:spMk id="27" creationId="{8D9CE0F4-2EB2-4F1F-8AAC-DB3571D9FE10}"/>
          </ac:spMkLst>
        </pc:spChg>
        <pc:picChg chg="add del mod">
          <ac:chgData name="Jakob.Redl@htlstp.at" userId="901898a8-7ce5-4bb4-b2d8-983e2d26301c" providerId="ADAL" clId="{1C54B10F-C865-47C8-8859-D300AEA83A2D}" dt="2024-06-07T16:52:21.816" v="808" actId="478"/>
          <ac:picMkLst>
            <pc:docMk/>
            <pc:sldMk cId="2930404856" sldId="273"/>
            <ac:picMk id="6" creationId="{28CFB573-518C-DEE5-4486-F297147C686E}"/>
          </ac:picMkLst>
        </pc:picChg>
        <pc:picChg chg="add del mod">
          <ac:chgData name="Jakob.Redl@htlstp.at" userId="901898a8-7ce5-4bb4-b2d8-983e2d26301c" providerId="ADAL" clId="{1C54B10F-C865-47C8-8859-D300AEA83A2D}" dt="2024-06-07T16:52:44.124" v="812" actId="478"/>
          <ac:picMkLst>
            <pc:docMk/>
            <pc:sldMk cId="2930404856" sldId="273"/>
            <ac:picMk id="10" creationId="{3EDBAF86-3F67-0791-013B-B780452CAEA7}"/>
          </ac:picMkLst>
        </pc:picChg>
        <pc:picChg chg="add del mod">
          <ac:chgData name="Jakob.Redl@htlstp.at" userId="901898a8-7ce5-4bb4-b2d8-983e2d26301c" providerId="ADAL" clId="{1C54B10F-C865-47C8-8859-D300AEA83A2D}" dt="2024-06-07T16:52:48.644" v="816" actId="478"/>
          <ac:picMkLst>
            <pc:docMk/>
            <pc:sldMk cId="2930404856" sldId="273"/>
            <ac:picMk id="14" creationId="{DBF4FAA6-C28E-C54A-0B48-E394DC591E29}"/>
          </ac:picMkLst>
        </pc:picChg>
        <pc:picChg chg="add mod">
          <ac:chgData name="Jakob.Redl@htlstp.at" userId="901898a8-7ce5-4bb4-b2d8-983e2d26301c" providerId="ADAL" clId="{1C54B10F-C865-47C8-8859-D300AEA83A2D}" dt="2024-06-07T17:22:25.058" v="1070" actId="26606"/>
          <ac:picMkLst>
            <pc:docMk/>
            <pc:sldMk cId="2930404856" sldId="273"/>
            <ac:picMk id="18" creationId="{7A0FCB02-D6AA-B6AF-AC2B-B430B2BC9361}"/>
          </ac:picMkLst>
        </pc:picChg>
      </pc:sldChg>
      <pc:sldChg chg="addSp delSp modSp new mod modTransition setBg modNotesTx">
        <pc:chgData name="Jakob.Redl@htlstp.at" userId="901898a8-7ce5-4bb4-b2d8-983e2d26301c" providerId="ADAL" clId="{1C54B10F-C865-47C8-8859-D300AEA83A2D}" dt="2024-06-10T07:17:30.408" v="2572" actId="20577"/>
        <pc:sldMkLst>
          <pc:docMk/>
          <pc:sldMk cId="205256088" sldId="274"/>
        </pc:sldMkLst>
        <pc:spChg chg="mod">
          <ac:chgData name="Jakob.Redl@htlstp.at" userId="901898a8-7ce5-4bb4-b2d8-983e2d26301c" providerId="ADAL" clId="{1C54B10F-C865-47C8-8859-D300AEA83A2D}" dt="2024-06-07T21:42:51.570" v="1198" actId="26606"/>
          <ac:spMkLst>
            <pc:docMk/>
            <pc:sldMk cId="205256088" sldId="274"/>
            <ac:spMk id="2" creationId="{FF89D0A7-408F-1431-6DEC-0849808D9DC7}"/>
          </ac:spMkLst>
        </pc:spChg>
        <pc:spChg chg="add del mod">
          <ac:chgData name="Jakob.Redl@htlstp.at" userId="901898a8-7ce5-4bb4-b2d8-983e2d26301c" providerId="ADAL" clId="{1C54B10F-C865-47C8-8859-D300AEA83A2D}" dt="2024-06-07T17:21:48.049" v="1067" actId="26606"/>
          <ac:spMkLst>
            <pc:docMk/>
            <pc:sldMk cId="205256088" sldId="274"/>
            <ac:spMk id="3" creationId="{20BD7CD7-3992-123F-ADAE-63F41ADCCEFA}"/>
          </ac:spMkLst>
        </pc:spChg>
        <pc:spChg chg="add del mod">
          <ac:chgData name="Jakob.Redl@htlstp.at" userId="901898a8-7ce5-4bb4-b2d8-983e2d26301c" providerId="ADAL" clId="{1C54B10F-C865-47C8-8859-D300AEA83A2D}" dt="2024-06-07T22:27:12.645" v="2512" actId="478"/>
          <ac:spMkLst>
            <pc:docMk/>
            <pc:sldMk cId="205256088" sldId="274"/>
            <ac:spMk id="4" creationId="{BE780D80-9B91-FF84-72CD-56473EEB0896}"/>
          </ac:spMkLst>
        </pc:spChg>
        <pc:spChg chg="add del">
          <ac:chgData name="Jakob.Redl@htlstp.at" userId="901898a8-7ce5-4bb4-b2d8-983e2d26301c" providerId="ADAL" clId="{1C54B10F-C865-47C8-8859-D300AEA83A2D}" dt="2024-06-07T17:21:35.059" v="1064" actId="26606"/>
          <ac:spMkLst>
            <pc:docMk/>
            <pc:sldMk cId="205256088" sldId="274"/>
            <ac:spMk id="7" creationId="{20BD7CD7-3992-123F-ADAE-63F41ADCCEFA}"/>
          </ac:spMkLst>
        </pc:spChg>
        <pc:spChg chg="add del">
          <ac:chgData name="Jakob.Redl@htlstp.at" userId="901898a8-7ce5-4bb4-b2d8-983e2d26301c" providerId="ADAL" clId="{1C54B10F-C865-47C8-8859-D300AEA83A2D}" dt="2024-06-07T17:21:35.059" v="1064" actId="26606"/>
          <ac:spMkLst>
            <pc:docMk/>
            <pc:sldMk cId="205256088" sldId="274"/>
            <ac:spMk id="8" creationId="{C2554CA6-288E-4202-BC52-2E5A8F0C0AED}"/>
          </ac:spMkLst>
        </pc:spChg>
        <pc:spChg chg="add del">
          <ac:chgData name="Jakob.Redl@htlstp.at" userId="901898a8-7ce5-4bb4-b2d8-983e2d26301c" providerId="ADAL" clId="{1C54B10F-C865-47C8-8859-D300AEA83A2D}" dt="2024-06-07T17:21:48.044" v="1066" actId="26606"/>
          <ac:spMkLst>
            <pc:docMk/>
            <pc:sldMk cId="205256088" sldId="274"/>
            <ac:spMk id="9" creationId="{F13C74B1-5B17-4795-BED0-7140497B445A}"/>
          </ac:spMkLst>
        </pc:spChg>
        <pc:spChg chg="add del">
          <ac:chgData name="Jakob.Redl@htlstp.at" userId="901898a8-7ce5-4bb4-b2d8-983e2d26301c" providerId="ADAL" clId="{1C54B10F-C865-47C8-8859-D300AEA83A2D}" dt="2024-06-07T17:21:35.059" v="1064" actId="26606"/>
          <ac:spMkLst>
            <pc:docMk/>
            <pc:sldMk cId="205256088" sldId="274"/>
            <ac:spMk id="10" creationId="{B10BB131-AC8E-4A8E-A5D1-36260F720C3B}"/>
          </ac:spMkLst>
        </pc:spChg>
        <pc:spChg chg="add del">
          <ac:chgData name="Jakob.Redl@htlstp.at" userId="901898a8-7ce5-4bb4-b2d8-983e2d26301c" providerId="ADAL" clId="{1C54B10F-C865-47C8-8859-D300AEA83A2D}" dt="2024-06-07T17:21:48.044" v="1066" actId="26606"/>
          <ac:spMkLst>
            <pc:docMk/>
            <pc:sldMk cId="205256088" sldId="274"/>
            <ac:spMk id="11" creationId="{D4974D33-8DC5-464E-8C6D-BE58F0669C17}"/>
          </ac:spMkLst>
        </pc:spChg>
        <pc:spChg chg="add del">
          <ac:chgData name="Jakob.Redl@htlstp.at" userId="901898a8-7ce5-4bb4-b2d8-983e2d26301c" providerId="ADAL" clId="{1C54B10F-C865-47C8-8859-D300AEA83A2D}" dt="2024-06-07T17:21:35.059" v="1064" actId="26606"/>
          <ac:spMkLst>
            <pc:docMk/>
            <pc:sldMk cId="205256088" sldId="274"/>
            <ac:spMk id="12" creationId="{5B7778FC-632E-4DCA-A7CB-0D7731CCF970}"/>
          </ac:spMkLst>
        </pc:spChg>
        <pc:spChg chg="add del">
          <ac:chgData name="Jakob.Redl@htlstp.at" userId="901898a8-7ce5-4bb4-b2d8-983e2d26301c" providerId="ADAL" clId="{1C54B10F-C865-47C8-8859-D300AEA83A2D}" dt="2024-06-07T17:21:35.059" v="1064" actId="26606"/>
          <ac:spMkLst>
            <pc:docMk/>
            <pc:sldMk cId="205256088" sldId="274"/>
            <ac:spMk id="14" creationId="{FA23A907-97FB-4A8F-880A-DD77401C4296}"/>
          </ac:spMkLst>
        </pc:spChg>
        <pc:spChg chg="add del">
          <ac:chgData name="Jakob.Redl@htlstp.at" userId="901898a8-7ce5-4bb4-b2d8-983e2d26301c" providerId="ADAL" clId="{1C54B10F-C865-47C8-8859-D300AEA83A2D}" dt="2024-06-07T17:21:48.044" v="1066" actId="26606"/>
          <ac:spMkLst>
            <pc:docMk/>
            <pc:sldMk cId="205256088" sldId="274"/>
            <ac:spMk id="16" creationId="{20BD7CD7-3992-123F-ADAE-63F41ADCCEFA}"/>
          </ac:spMkLst>
        </pc:spChg>
        <pc:spChg chg="add del">
          <ac:chgData name="Jakob.Redl@htlstp.at" userId="901898a8-7ce5-4bb4-b2d8-983e2d26301c" providerId="ADAL" clId="{1C54B10F-C865-47C8-8859-D300AEA83A2D}" dt="2024-06-07T17:22:32.590" v="1073" actId="26606"/>
          <ac:spMkLst>
            <pc:docMk/>
            <pc:sldMk cId="205256088" sldId="274"/>
            <ac:spMk id="19" creationId="{C05CBC3C-2E5A-4839-8B9B-2E5A6ADF0F58}"/>
          </ac:spMkLst>
        </pc:spChg>
        <pc:spChg chg="add del">
          <ac:chgData name="Jakob.Redl@htlstp.at" userId="901898a8-7ce5-4bb4-b2d8-983e2d26301c" providerId="ADAL" clId="{1C54B10F-C865-47C8-8859-D300AEA83A2D}" dt="2024-06-07T17:22:32.590" v="1073" actId="26606"/>
          <ac:spMkLst>
            <pc:docMk/>
            <pc:sldMk cId="205256088" sldId="274"/>
            <ac:spMk id="20" creationId="{827FF362-FC97-4BF5-949B-D4ADFA26E457}"/>
          </ac:spMkLst>
        </pc:spChg>
        <pc:spChg chg="add del mod">
          <ac:chgData name="Jakob.Redl@htlstp.at" userId="901898a8-7ce5-4bb4-b2d8-983e2d26301c" providerId="ADAL" clId="{1C54B10F-C865-47C8-8859-D300AEA83A2D}" dt="2024-06-07T22:24:37.294" v="2509" actId="26606"/>
          <ac:spMkLst>
            <pc:docMk/>
            <pc:sldMk cId="205256088" sldId="274"/>
            <ac:spMk id="21" creationId="{20BD7CD7-3992-123F-ADAE-63F41ADCCEFA}"/>
          </ac:spMkLst>
        </pc:spChg>
        <pc:spChg chg="add del">
          <ac:chgData name="Jakob.Redl@htlstp.at" userId="901898a8-7ce5-4bb4-b2d8-983e2d26301c" providerId="ADAL" clId="{1C54B10F-C865-47C8-8859-D300AEA83A2D}" dt="2024-06-07T21:42:51.570" v="1198" actId="26606"/>
          <ac:spMkLst>
            <pc:docMk/>
            <pc:sldMk cId="205256088" sldId="274"/>
            <ac:spMk id="26" creationId="{E777E57D-6A88-4B5B-A068-2BA7FF4E8CCA}"/>
          </ac:spMkLst>
        </pc:spChg>
        <pc:spChg chg="add del">
          <ac:chgData name="Jakob.Redl@htlstp.at" userId="901898a8-7ce5-4bb4-b2d8-983e2d26301c" providerId="ADAL" clId="{1C54B10F-C865-47C8-8859-D300AEA83A2D}" dt="2024-06-07T17:22:32.585" v="1072" actId="26606"/>
          <ac:spMkLst>
            <pc:docMk/>
            <pc:sldMk cId="205256088" sldId="274"/>
            <ac:spMk id="27" creationId="{79477870-C64A-4E35-8F2F-05B7114F3C74}"/>
          </ac:spMkLst>
        </pc:spChg>
        <pc:spChg chg="add del">
          <ac:chgData name="Jakob.Redl@htlstp.at" userId="901898a8-7ce5-4bb4-b2d8-983e2d26301c" providerId="ADAL" clId="{1C54B10F-C865-47C8-8859-D300AEA83A2D}" dt="2024-06-07T21:42:51.570" v="1198" actId="26606"/>
          <ac:spMkLst>
            <pc:docMk/>
            <pc:sldMk cId="205256088" sldId="274"/>
            <ac:spMk id="28" creationId="{F7117410-A2A4-4085-9ADC-46744551DBDE}"/>
          </ac:spMkLst>
        </pc:spChg>
        <pc:spChg chg="add del">
          <ac:chgData name="Jakob.Redl@htlstp.at" userId="901898a8-7ce5-4bb4-b2d8-983e2d26301c" providerId="ADAL" clId="{1C54B10F-C865-47C8-8859-D300AEA83A2D}" dt="2024-06-07T17:22:32.585" v="1072" actId="26606"/>
          <ac:spMkLst>
            <pc:docMk/>
            <pc:sldMk cId="205256088" sldId="274"/>
            <ac:spMk id="29" creationId="{8AEA628B-C8FF-4D0B-B111-F101F580B15D}"/>
          </ac:spMkLst>
        </pc:spChg>
        <pc:spChg chg="add del">
          <ac:chgData name="Jakob.Redl@htlstp.at" userId="901898a8-7ce5-4bb4-b2d8-983e2d26301c" providerId="ADAL" clId="{1C54B10F-C865-47C8-8859-D300AEA83A2D}" dt="2024-06-07T21:42:51.570" v="1198" actId="26606"/>
          <ac:spMkLst>
            <pc:docMk/>
            <pc:sldMk cId="205256088" sldId="274"/>
            <ac:spMk id="30" creationId="{99F74EB5-E547-4FB4-95F5-BCC788F3C4A0}"/>
          </ac:spMkLst>
        </pc:spChg>
        <pc:spChg chg="add del">
          <ac:chgData name="Jakob.Redl@htlstp.at" userId="901898a8-7ce5-4bb4-b2d8-983e2d26301c" providerId="ADAL" clId="{1C54B10F-C865-47C8-8859-D300AEA83A2D}" dt="2024-06-07T17:22:32.585" v="1072" actId="26606"/>
          <ac:spMkLst>
            <pc:docMk/>
            <pc:sldMk cId="205256088" sldId="274"/>
            <ac:spMk id="31" creationId="{42663BD0-064C-40FC-A331-F49FCA9536AA}"/>
          </ac:spMkLst>
        </pc:spChg>
        <pc:spChg chg="add">
          <ac:chgData name="Jakob.Redl@htlstp.at" userId="901898a8-7ce5-4bb4-b2d8-983e2d26301c" providerId="ADAL" clId="{1C54B10F-C865-47C8-8859-D300AEA83A2D}" dt="2024-06-07T21:42:51.570" v="1198" actId="26606"/>
          <ac:spMkLst>
            <pc:docMk/>
            <pc:sldMk cId="205256088" sldId="274"/>
            <ac:spMk id="35" creationId="{DAF1966E-FD40-4A4A-B61B-C4DF7FA05F06}"/>
          </ac:spMkLst>
        </pc:spChg>
        <pc:spChg chg="add">
          <ac:chgData name="Jakob.Redl@htlstp.at" userId="901898a8-7ce5-4bb4-b2d8-983e2d26301c" providerId="ADAL" clId="{1C54B10F-C865-47C8-8859-D300AEA83A2D}" dt="2024-06-07T21:42:51.570" v="1198" actId="26606"/>
          <ac:spMkLst>
            <pc:docMk/>
            <pc:sldMk cId="205256088" sldId="274"/>
            <ac:spMk id="37" creationId="{047BFA19-D45E-416B-A404-7AF2F3F27017}"/>
          </ac:spMkLst>
        </pc:spChg>
        <pc:spChg chg="add">
          <ac:chgData name="Jakob.Redl@htlstp.at" userId="901898a8-7ce5-4bb4-b2d8-983e2d26301c" providerId="ADAL" clId="{1C54B10F-C865-47C8-8859-D300AEA83A2D}" dt="2024-06-07T21:42:51.570" v="1198" actId="26606"/>
          <ac:spMkLst>
            <pc:docMk/>
            <pc:sldMk cId="205256088" sldId="274"/>
            <ac:spMk id="39" creationId="{8E0105E7-23DB-4CF2-8258-FF47C7620F6E}"/>
          </ac:spMkLst>
        </pc:spChg>
        <pc:spChg chg="add">
          <ac:chgData name="Jakob.Redl@htlstp.at" userId="901898a8-7ce5-4bb4-b2d8-983e2d26301c" providerId="ADAL" clId="{1C54B10F-C865-47C8-8859-D300AEA83A2D}" dt="2024-06-07T21:42:51.570" v="1198" actId="26606"/>
          <ac:spMkLst>
            <pc:docMk/>
            <pc:sldMk cId="205256088" sldId="274"/>
            <ac:spMk id="41" creationId="{074B4F7D-14B2-478B-8BF5-01E4E0C5D263}"/>
          </ac:spMkLst>
        </pc:spChg>
        <pc:graphicFrameChg chg="del mod">
          <ac:chgData name="Jakob.Redl@htlstp.at" userId="901898a8-7ce5-4bb4-b2d8-983e2d26301c" providerId="ADAL" clId="{1C54B10F-C865-47C8-8859-D300AEA83A2D}" dt="2024-06-07T22:27:04.438" v="2511" actId="11529"/>
          <ac:graphicFrameMkLst>
            <pc:docMk/>
            <pc:sldMk cId="205256088" sldId="274"/>
            <ac:graphicFrameMk id="3" creationId="{23EDE2FC-4D8D-ABD1-5321-09073C95E148}"/>
          </ac:graphicFrameMkLst>
        </pc:graphicFrameChg>
        <pc:graphicFrameChg chg="add del">
          <ac:chgData name="Jakob.Redl@htlstp.at" userId="901898a8-7ce5-4bb4-b2d8-983e2d26301c" providerId="ADAL" clId="{1C54B10F-C865-47C8-8859-D300AEA83A2D}" dt="2024-06-07T17:21:32.988" v="1062" actId="26606"/>
          <ac:graphicFrameMkLst>
            <pc:docMk/>
            <pc:sldMk cId="205256088" sldId="274"/>
            <ac:graphicFrameMk id="5" creationId="{049D51E3-BBDC-FCC4-F045-8A60808D2120}"/>
          </ac:graphicFrameMkLst>
        </pc:graphicFrameChg>
        <pc:graphicFrameChg chg="add">
          <ac:chgData name="Jakob.Redl@htlstp.at" userId="901898a8-7ce5-4bb4-b2d8-983e2d26301c" providerId="ADAL" clId="{1C54B10F-C865-47C8-8859-D300AEA83A2D}" dt="2024-06-07T22:24:37.294" v="2509" actId="26606"/>
          <ac:graphicFrameMkLst>
            <pc:docMk/>
            <pc:sldMk cId="205256088" sldId="274"/>
            <ac:graphicFrameMk id="48" creationId="{23EDE2FC-4D8D-ABD1-5321-09073C95E148}"/>
          </ac:graphicFrameMkLst>
        </pc:graphicFrameChg>
        <pc:picChg chg="add del">
          <ac:chgData name="Jakob.Redl@htlstp.at" userId="901898a8-7ce5-4bb4-b2d8-983e2d26301c" providerId="ADAL" clId="{1C54B10F-C865-47C8-8859-D300AEA83A2D}" dt="2024-06-07T17:21:48.044" v="1066" actId="26606"/>
          <ac:picMkLst>
            <pc:docMk/>
            <pc:sldMk cId="205256088" sldId="274"/>
            <ac:picMk id="17" creationId="{DFCE6E8A-084C-32EE-5E70-CE6A59E3BA18}"/>
          </ac:picMkLst>
        </pc:picChg>
        <pc:picChg chg="add del">
          <ac:chgData name="Jakob.Redl@htlstp.at" userId="901898a8-7ce5-4bb4-b2d8-983e2d26301c" providerId="ADAL" clId="{1C54B10F-C865-47C8-8859-D300AEA83A2D}" dt="2024-06-07T17:22:32.585" v="1072" actId="26606"/>
          <ac:picMkLst>
            <pc:docMk/>
            <pc:sldMk cId="205256088" sldId="274"/>
            <ac:picMk id="23" creationId="{343B4599-C91E-2FA6-BBA9-3200441FD28D}"/>
          </ac:picMkLst>
        </pc:picChg>
      </pc:sldChg>
      <pc:sldChg chg="modSp new del mod">
        <pc:chgData name="Jakob.Redl@htlstp.at" userId="901898a8-7ce5-4bb4-b2d8-983e2d26301c" providerId="ADAL" clId="{1C54B10F-C865-47C8-8859-D300AEA83A2D}" dt="2024-06-07T16:47:06.775" v="760" actId="47"/>
        <pc:sldMkLst>
          <pc:docMk/>
          <pc:sldMk cId="533007524" sldId="274"/>
        </pc:sldMkLst>
        <pc:spChg chg="mod">
          <ac:chgData name="Jakob.Redl@htlstp.at" userId="901898a8-7ce5-4bb4-b2d8-983e2d26301c" providerId="ADAL" clId="{1C54B10F-C865-47C8-8859-D300AEA83A2D}" dt="2024-06-07T16:47:04.400" v="759" actId="20577"/>
          <ac:spMkLst>
            <pc:docMk/>
            <pc:sldMk cId="533007524" sldId="274"/>
            <ac:spMk id="2" creationId="{797C2BF2-218F-E790-208E-2C98E8262912}"/>
          </ac:spMkLst>
        </pc:spChg>
      </pc:sldChg>
      <pc:sldChg chg="new del">
        <pc:chgData name="Jakob.Redl@htlstp.at" userId="901898a8-7ce5-4bb4-b2d8-983e2d26301c" providerId="ADAL" clId="{1C54B10F-C865-47C8-8859-D300AEA83A2D}" dt="2024-06-07T16:47:15.510" v="762" actId="47"/>
        <pc:sldMkLst>
          <pc:docMk/>
          <pc:sldMk cId="1657544754" sldId="274"/>
        </pc:sldMkLst>
      </pc:sldChg>
      <pc:sldChg chg="addSp delSp modSp new mod modTransition">
        <pc:chgData name="Jakob.Redl@htlstp.at" userId="901898a8-7ce5-4bb4-b2d8-983e2d26301c" providerId="ADAL" clId="{1C54B10F-C865-47C8-8859-D300AEA83A2D}" dt="2024-06-08T21:36:12.134" v="2540"/>
        <pc:sldMkLst>
          <pc:docMk/>
          <pc:sldMk cId="981295925" sldId="275"/>
        </pc:sldMkLst>
        <pc:spChg chg="mod">
          <ac:chgData name="Jakob.Redl@htlstp.at" userId="901898a8-7ce5-4bb4-b2d8-983e2d26301c" providerId="ADAL" clId="{1C54B10F-C865-47C8-8859-D300AEA83A2D}" dt="2024-06-07T16:47:44.518" v="794" actId="20577"/>
          <ac:spMkLst>
            <pc:docMk/>
            <pc:sldMk cId="981295925" sldId="275"/>
            <ac:spMk id="2" creationId="{896347B8-279F-B5AA-6943-1255299A52E0}"/>
          </ac:spMkLst>
        </pc:spChg>
        <pc:spChg chg="del">
          <ac:chgData name="Jakob.Redl@htlstp.at" userId="901898a8-7ce5-4bb4-b2d8-983e2d26301c" providerId="ADAL" clId="{1C54B10F-C865-47C8-8859-D300AEA83A2D}" dt="2024-06-07T17:22:55.285" v="1082" actId="931"/>
          <ac:spMkLst>
            <pc:docMk/>
            <pc:sldMk cId="981295925" sldId="275"/>
            <ac:spMk id="3" creationId="{8C45D62D-C9F9-6FE8-8957-1D31B1489D86}"/>
          </ac:spMkLst>
        </pc:spChg>
        <pc:spChg chg="add del">
          <ac:chgData name="Jakob.Redl@htlstp.at" userId="901898a8-7ce5-4bb4-b2d8-983e2d26301c" providerId="ADAL" clId="{1C54B10F-C865-47C8-8859-D300AEA83A2D}" dt="2024-06-07T16:48:22.917" v="796" actId="22"/>
          <ac:spMkLst>
            <pc:docMk/>
            <pc:sldMk cId="981295925" sldId="275"/>
            <ac:spMk id="5" creationId="{0A131CDC-2FF5-FAAB-160E-932DC903C2B3}"/>
          </ac:spMkLst>
        </pc:spChg>
        <pc:picChg chg="add mod">
          <ac:chgData name="Jakob.Redl@htlstp.at" userId="901898a8-7ce5-4bb4-b2d8-983e2d26301c" providerId="ADAL" clId="{1C54B10F-C865-47C8-8859-D300AEA83A2D}" dt="2024-06-07T17:22:56.173" v="1084" actId="962"/>
          <ac:picMkLst>
            <pc:docMk/>
            <pc:sldMk cId="981295925" sldId="275"/>
            <ac:picMk id="7" creationId="{A8467CF7-7353-A848-AB33-740E1BFBC668}"/>
          </ac:picMkLst>
        </pc:picChg>
      </pc:sldChg>
      <pc:sldChg chg="addSp delSp modSp new mod modTransition setBg modShow">
        <pc:chgData name="Jakob.Redl@htlstp.at" userId="901898a8-7ce5-4bb4-b2d8-983e2d26301c" providerId="ADAL" clId="{1C54B10F-C865-47C8-8859-D300AEA83A2D}" dt="2024-06-10T07:01:09.063" v="2559" actId="729"/>
        <pc:sldMkLst>
          <pc:docMk/>
          <pc:sldMk cId="3084988098" sldId="276"/>
        </pc:sldMkLst>
        <pc:spChg chg="mod">
          <ac:chgData name="Jakob.Redl@htlstp.at" userId="901898a8-7ce5-4bb4-b2d8-983e2d26301c" providerId="ADAL" clId="{1C54B10F-C865-47C8-8859-D300AEA83A2D}" dt="2024-06-07T21:41:48.023" v="1191" actId="26606"/>
          <ac:spMkLst>
            <pc:docMk/>
            <pc:sldMk cId="3084988098" sldId="276"/>
            <ac:spMk id="2" creationId="{477C81B3-3F97-BC98-5A96-7796ECE815DF}"/>
          </ac:spMkLst>
        </pc:spChg>
        <pc:spChg chg="del">
          <ac:chgData name="Jakob.Redl@htlstp.at" userId="901898a8-7ce5-4bb4-b2d8-983e2d26301c" providerId="ADAL" clId="{1C54B10F-C865-47C8-8859-D300AEA83A2D}" dt="2024-06-07T17:25:22.242" v="1095" actId="26606"/>
          <ac:spMkLst>
            <pc:docMk/>
            <pc:sldMk cId="3084988098" sldId="276"/>
            <ac:spMk id="3" creationId="{60F6D6EB-644B-6255-81D8-8CC139905DBA}"/>
          </ac:spMkLst>
        </pc:spChg>
        <pc:spChg chg="add del mod">
          <ac:chgData name="Jakob.Redl@htlstp.at" userId="901898a8-7ce5-4bb4-b2d8-983e2d26301c" providerId="ADAL" clId="{1C54B10F-C865-47C8-8859-D300AEA83A2D}" dt="2024-06-07T21:41:44.213" v="1190" actId="478"/>
          <ac:spMkLst>
            <pc:docMk/>
            <pc:sldMk cId="3084988098" sldId="276"/>
            <ac:spMk id="4" creationId="{F7FBAF96-0C25-E894-011C-FB307E40BD5A}"/>
          </ac:spMkLst>
        </pc:spChg>
        <pc:spChg chg="add del">
          <ac:chgData name="Jakob.Redl@htlstp.at" userId="901898a8-7ce5-4bb4-b2d8-983e2d26301c" providerId="ADAL" clId="{1C54B10F-C865-47C8-8859-D300AEA83A2D}" dt="2024-06-07T21:41:48.023" v="1191" actId="26606"/>
          <ac:spMkLst>
            <pc:docMk/>
            <pc:sldMk cId="3084988098" sldId="276"/>
            <ac:spMk id="10" creationId="{665DBBEF-238B-476B-96AB-8AAC3224ECEA}"/>
          </ac:spMkLst>
        </pc:spChg>
        <pc:spChg chg="add del">
          <ac:chgData name="Jakob.Redl@htlstp.at" userId="901898a8-7ce5-4bb4-b2d8-983e2d26301c" providerId="ADAL" clId="{1C54B10F-C865-47C8-8859-D300AEA83A2D}" dt="2024-06-07T21:41:48.023" v="1191" actId="26606"/>
          <ac:spMkLst>
            <pc:docMk/>
            <pc:sldMk cId="3084988098" sldId="276"/>
            <ac:spMk id="12" creationId="{3FCFB1DE-0B7E-48CC-BA90-B2AB0889F9D6}"/>
          </ac:spMkLst>
        </pc:spChg>
        <pc:spChg chg="add del">
          <ac:chgData name="Jakob.Redl@htlstp.at" userId="901898a8-7ce5-4bb4-b2d8-983e2d26301c" providerId="ADAL" clId="{1C54B10F-C865-47C8-8859-D300AEA83A2D}" dt="2024-06-07T21:42:30.100" v="1196" actId="26606"/>
          <ac:spMkLst>
            <pc:docMk/>
            <pc:sldMk cId="3084988098" sldId="276"/>
            <ac:spMk id="17" creationId="{5DCB5928-DC7D-4612-9922-441966E15627}"/>
          </ac:spMkLst>
        </pc:spChg>
        <pc:spChg chg="add del">
          <ac:chgData name="Jakob.Redl@htlstp.at" userId="901898a8-7ce5-4bb4-b2d8-983e2d26301c" providerId="ADAL" clId="{1C54B10F-C865-47C8-8859-D300AEA83A2D}" dt="2024-06-07T21:42:30.100" v="1196" actId="26606"/>
          <ac:spMkLst>
            <pc:docMk/>
            <pc:sldMk cId="3084988098" sldId="276"/>
            <ac:spMk id="19" creationId="{682C1161-1736-45EC-99B7-33F3CAE9D517}"/>
          </ac:spMkLst>
        </pc:spChg>
        <pc:spChg chg="add del">
          <ac:chgData name="Jakob.Redl@htlstp.at" userId="901898a8-7ce5-4bb4-b2d8-983e2d26301c" providerId="ADAL" clId="{1C54B10F-C865-47C8-8859-D300AEA83A2D}" dt="2024-06-07T21:42:30.100" v="1196" actId="26606"/>
          <ac:spMkLst>
            <pc:docMk/>
            <pc:sldMk cId="3084988098" sldId="276"/>
            <ac:spMk id="21" creationId="{84D4DDB8-B68F-45B0-9F62-C4279996F672}"/>
          </ac:spMkLst>
        </pc:spChg>
        <pc:spChg chg="add del">
          <ac:chgData name="Jakob.Redl@htlstp.at" userId="901898a8-7ce5-4bb4-b2d8-983e2d26301c" providerId="ADAL" clId="{1C54B10F-C865-47C8-8859-D300AEA83A2D}" dt="2024-06-07T21:42:30.100" v="1196" actId="26606"/>
          <ac:spMkLst>
            <pc:docMk/>
            <pc:sldMk cId="3084988098" sldId="276"/>
            <ac:spMk id="23" creationId="{AF2F604E-43BE-4DC3-B983-E071523364F8}"/>
          </ac:spMkLst>
        </pc:spChg>
        <pc:spChg chg="add del">
          <ac:chgData name="Jakob.Redl@htlstp.at" userId="901898a8-7ce5-4bb4-b2d8-983e2d26301c" providerId="ADAL" clId="{1C54B10F-C865-47C8-8859-D300AEA83A2D}" dt="2024-06-07T21:42:30.100" v="1196" actId="26606"/>
          <ac:spMkLst>
            <pc:docMk/>
            <pc:sldMk cId="3084988098" sldId="276"/>
            <ac:spMk id="25" creationId="{08C9B587-E65E-4B52-B37C-ABEBB6E87928}"/>
          </ac:spMkLst>
        </pc:spChg>
        <pc:spChg chg="add">
          <ac:chgData name="Jakob.Redl@htlstp.at" userId="901898a8-7ce5-4bb4-b2d8-983e2d26301c" providerId="ADAL" clId="{1C54B10F-C865-47C8-8859-D300AEA83A2D}" dt="2024-06-07T21:42:30.100" v="1196" actId="26606"/>
          <ac:spMkLst>
            <pc:docMk/>
            <pc:sldMk cId="3084988098" sldId="276"/>
            <ac:spMk id="30" creationId="{68AF5748-FED8-45BA-8631-26D1D10F3246}"/>
          </ac:spMkLst>
        </pc:spChg>
        <pc:spChg chg="add">
          <ac:chgData name="Jakob.Redl@htlstp.at" userId="901898a8-7ce5-4bb4-b2d8-983e2d26301c" providerId="ADAL" clId="{1C54B10F-C865-47C8-8859-D300AEA83A2D}" dt="2024-06-07T21:42:30.100" v="1196" actId="26606"/>
          <ac:spMkLst>
            <pc:docMk/>
            <pc:sldMk cId="3084988098" sldId="276"/>
            <ac:spMk id="32" creationId="{AF2F604E-43BE-4DC3-B983-E071523364F8}"/>
          </ac:spMkLst>
        </pc:spChg>
        <pc:spChg chg="add">
          <ac:chgData name="Jakob.Redl@htlstp.at" userId="901898a8-7ce5-4bb4-b2d8-983e2d26301c" providerId="ADAL" clId="{1C54B10F-C865-47C8-8859-D300AEA83A2D}" dt="2024-06-07T21:42:30.100" v="1196" actId="26606"/>
          <ac:spMkLst>
            <pc:docMk/>
            <pc:sldMk cId="3084988098" sldId="276"/>
            <ac:spMk id="34" creationId="{08C9B587-E65E-4B52-B37C-ABEBB6E87928}"/>
          </ac:spMkLst>
        </pc:spChg>
        <pc:picChg chg="add del mod">
          <ac:chgData name="Jakob.Redl@htlstp.at" userId="901898a8-7ce5-4bb4-b2d8-983e2d26301c" providerId="ADAL" clId="{1C54B10F-C865-47C8-8859-D300AEA83A2D}" dt="2024-06-07T21:41:31.548" v="1188" actId="478"/>
          <ac:picMkLst>
            <pc:docMk/>
            <pc:sldMk cId="3084988098" sldId="276"/>
            <ac:picMk id="5" creationId="{6530F61B-4441-B032-4E15-A515E7A9B19D}"/>
          </ac:picMkLst>
        </pc:picChg>
        <pc:picChg chg="add mod">
          <ac:chgData name="Jakob.Redl@htlstp.at" userId="901898a8-7ce5-4bb4-b2d8-983e2d26301c" providerId="ADAL" clId="{1C54B10F-C865-47C8-8859-D300AEA83A2D}" dt="2024-06-07T21:42:30.100" v="1196" actId="26606"/>
          <ac:picMkLst>
            <pc:docMk/>
            <pc:sldMk cId="3084988098" sldId="276"/>
            <ac:picMk id="7" creationId="{D0E8C1E0-7B5F-8079-E5C0-08C7423224F9}"/>
          </ac:picMkLst>
        </pc:picChg>
      </pc:sldChg>
      <pc:sldChg chg="addSp modSp new del mod setBg">
        <pc:chgData name="Jakob.Redl@htlstp.at" userId="901898a8-7ce5-4bb4-b2d8-983e2d26301c" providerId="ADAL" clId="{1C54B10F-C865-47C8-8859-D300AEA83A2D}" dt="2024-06-07T17:08:42.028" v="1059" actId="2696"/>
        <pc:sldMkLst>
          <pc:docMk/>
          <pc:sldMk cId="2299981296" sldId="277"/>
        </pc:sldMkLst>
        <pc:spChg chg="mod">
          <ac:chgData name="Jakob.Redl@htlstp.at" userId="901898a8-7ce5-4bb4-b2d8-983e2d26301c" providerId="ADAL" clId="{1C54B10F-C865-47C8-8859-D300AEA83A2D}" dt="2024-06-07T17:08:35.400" v="1058" actId="26606"/>
          <ac:spMkLst>
            <pc:docMk/>
            <pc:sldMk cId="2299981296" sldId="277"/>
            <ac:spMk id="2" creationId="{9E15CFC6-1559-D30B-FAB9-90B882CCA673}"/>
          </ac:spMkLst>
        </pc:spChg>
        <pc:spChg chg="mod">
          <ac:chgData name="Jakob.Redl@htlstp.at" userId="901898a8-7ce5-4bb4-b2d8-983e2d26301c" providerId="ADAL" clId="{1C54B10F-C865-47C8-8859-D300AEA83A2D}" dt="2024-06-07T17:08:35.400" v="1058" actId="26606"/>
          <ac:spMkLst>
            <pc:docMk/>
            <pc:sldMk cId="2299981296" sldId="277"/>
            <ac:spMk id="3" creationId="{FB62F8F1-8B1F-36D5-278B-98A9F91CB10E}"/>
          </ac:spMkLst>
        </pc:spChg>
        <pc:spChg chg="add">
          <ac:chgData name="Jakob.Redl@htlstp.at" userId="901898a8-7ce5-4bb4-b2d8-983e2d26301c" providerId="ADAL" clId="{1C54B10F-C865-47C8-8859-D300AEA83A2D}" dt="2024-06-07T17:08:35.400" v="1058" actId="26606"/>
          <ac:spMkLst>
            <pc:docMk/>
            <pc:sldMk cId="2299981296" sldId="277"/>
            <ac:spMk id="8" creationId="{CBB2B1F0-0DD6-4744-9A46-7A344FB48E40}"/>
          </ac:spMkLst>
        </pc:spChg>
        <pc:spChg chg="add">
          <ac:chgData name="Jakob.Redl@htlstp.at" userId="901898a8-7ce5-4bb4-b2d8-983e2d26301c" providerId="ADAL" clId="{1C54B10F-C865-47C8-8859-D300AEA83A2D}" dt="2024-06-07T17:08:35.400" v="1058" actId="26606"/>
          <ac:spMkLst>
            <pc:docMk/>
            <pc:sldMk cId="2299981296" sldId="277"/>
            <ac:spMk id="10" creationId="{52D502E5-F6B4-4D58-B4AE-FC466FF15EE8}"/>
          </ac:spMkLst>
        </pc:spChg>
        <pc:spChg chg="add">
          <ac:chgData name="Jakob.Redl@htlstp.at" userId="901898a8-7ce5-4bb4-b2d8-983e2d26301c" providerId="ADAL" clId="{1C54B10F-C865-47C8-8859-D300AEA83A2D}" dt="2024-06-07T17:08:35.400" v="1058" actId="26606"/>
          <ac:spMkLst>
            <pc:docMk/>
            <pc:sldMk cId="2299981296" sldId="277"/>
            <ac:spMk id="12" creationId="{9DECDBF4-02B6-4BB4-B65B-B8107AD6A9E8}"/>
          </ac:spMkLst>
        </pc:spChg>
      </pc:sldChg>
      <pc:sldChg chg="addSp delSp modSp new mod modTransition setBg addAnim modAnim">
        <pc:chgData name="Jakob.Redl@htlstp.at" userId="901898a8-7ce5-4bb4-b2d8-983e2d26301c" providerId="ADAL" clId="{1C54B10F-C865-47C8-8859-D300AEA83A2D}" dt="2024-06-08T21:36:12.134" v="2540"/>
        <pc:sldMkLst>
          <pc:docMk/>
          <pc:sldMk cId="3762782987" sldId="277"/>
        </pc:sldMkLst>
        <pc:spChg chg="mod">
          <ac:chgData name="Jakob.Redl@htlstp.at" userId="901898a8-7ce5-4bb4-b2d8-983e2d26301c" providerId="ADAL" clId="{1C54B10F-C865-47C8-8859-D300AEA83A2D}" dt="2024-06-07T22:18:58.948" v="2482" actId="26606"/>
          <ac:spMkLst>
            <pc:docMk/>
            <pc:sldMk cId="3762782987" sldId="277"/>
            <ac:spMk id="2" creationId="{810A2C1E-A428-52E5-CD92-F38F6D829606}"/>
          </ac:spMkLst>
        </pc:spChg>
        <pc:spChg chg="del">
          <ac:chgData name="Jakob.Redl@htlstp.at" userId="901898a8-7ce5-4bb4-b2d8-983e2d26301c" providerId="ADAL" clId="{1C54B10F-C865-47C8-8859-D300AEA83A2D}" dt="2024-06-07T17:29:02.095" v="1112" actId="478"/>
          <ac:spMkLst>
            <pc:docMk/>
            <pc:sldMk cId="3762782987" sldId="277"/>
            <ac:spMk id="3" creationId="{1FA55386-0690-85B5-0DAF-F192D88EE2EE}"/>
          </ac:spMkLst>
        </pc:spChg>
        <pc:spChg chg="add del">
          <ac:chgData name="Jakob.Redl@htlstp.at" userId="901898a8-7ce5-4bb4-b2d8-983e2d26301c" providerId="ADAL" clId="{1C54B10F-C865-47C8-8859-D300AEA83A2D}" dt="2024-06-07T22:18:58.948" v="2482" actId="26606"/>
          <ac:spMkLst>
            <pc:docMk/>
            <pc:sldMk cId="3762782987" sldId="277"/>
            <ac:spMk id="9" creationId="{665DBBEF-238B-476B-96AB-8AAC3224ECEA}"/>
          </ac:spMkLst>
        </pc:spChg>
        <pc:spChg chg="add del">
          <ac:chgData name="Jakob.Redl@htlstp.at" userId="901898a8-7ce5-4bb4-b2d8-983e2d26301c" providerId="ADAL" clId="{1C54B10F-C865-47C8-8859-D300AEA83A2D}" dt="2024-06-07T22:18:58.948" v="2482" actId="26606"/>
          <ac:spMkLst>
            <pc:docMk/>
            <pc:sldMk cId="3762782987" sldId="277"/>
            <ac:spMk id="11" creationId="{3FCFB1DE-0B7E-48CC-BA90-B2AB0889F9D6}"/>
          </ac:spMkLst>
        </pc:spChg>
        <pc:spChg chg="add">
          <ac:chgData name="Jakob.Redl@htlstp.at" userId="901898a8-7ce5-4bb4-b2d8-983e2d26301c" providerId="ADAL" clId="{1C54B10F-C865-47C8-8859-D300AEA83A2D}" dt="2024-06-07T22:18:58.948" v="2482" actId="26606"/>
          <ac:spMkLst>
            <pc:docMk/>
            <pc:sldMk cId="3762782987" sldId="277"/>
            <ac:spMk id="16" creationId="{5DCB5928-DC7D-4612-9922-441966E15627}"/>
          </ac:spMkLst>
        </pc:spChg>
        <pc:spChg chg="add">
          <ac:chgData name="Jakob.Redl@htlstp.at" userId="901898a8-7ce5-4bb4-b2d8-983e2d26301c" providerId="ADAL" clId="{1C54B10F-C865-47C8-8859-D300AEA83A2D}" dt="2024-06-07T22:18:58.948" v="2482" actId="26606"/>
          <ac:spMkLst>
            <pc:docMk/>
            <pc:sldMk cId="3762782987" sldId="277"/>
            <ac:spMk id="18" creationId="{682C1161-1736-45EC-99B7-33F3CAE9D517}"/>
          </ac:spMkLst>
        </pc:spChg>
        <pc:spChg chg="add">
          <ac:chgData name="Jakob.Redl@htlstp.at" userId="901898a8-7ce5-4bb4-b2d8-983e2d26301c" providerId="ADAL" clId="{1C54B10F-C865-47C8-8859-D300AEA83A2D}" dt="2024-06-07T22:18:58.948" v="2482" actId="26606"/>
          <ac:spMkLst>
            <pc:docMk/>
            <pc:sldMk cId="3762782987" sldId="277"/>
            <ac:spMk id="20" creationId="{84D4DDB8-B68F-45B0-9F62-C4279996F672}"/>
          </ac:spMkLst>
        </pc:spChg>
        <pc:spChg chg="add">
          <ac:chgData name="Jakob.Redl@htlstp.at" userId="901898a8-7ce5-4bb4-b2d8-983e2d26301c" providerId="ADAL" clId="{1C54B10F-C865-47C8-8859-D300AEA83A2D}" dt="2024-06-07T22:18:58.948" v="2482" actId="26606"/>
          <ac:spMkLst>
            <pc:docMk/>
            <pc:sldMk cId="3762782987" sldId="277"/>
            <ac:spMk id="22" creationId="{AF2F604E-43BE-4DC3-B983-E071523364F8}"/>
          </ac:spMkLst>
        </pc:spChg>
        <pc:spChg chg="add">
          <ac:chgData name="Jakob.Redl@htlstp.at" userId="901898a8-7ce5-4bb4-b2d8-983e2d26301c" providerId="ADAL" clId="{1C54B10F-C865-47C8-8859-D300AEA83A2D}" dt="2024-06-07T22:18:58.948" v="2482" actId="26606"/>
          <ac:spMkLst>
            <pc:docMk/>
            <pc:sldMk cId="3762782987" sldId="277"/>
            <ac:spMk id="24" creationId="{08C9B587-E65E-4B52-B37C-ABEBB6E87928}"/>
          </ac:spMkLst>
        </pc:spChg>
        <pc:picChg chg="add mod">
          <ac:chgData name="Jakob.Redl@htlstp.at" userId="901898a8-7ce5-4bb4-b2d8-983e2d26301c" providerId="ADAL" clId="{1C54B10F-C865-47C8-8859-D300AEA83A2D}" dt="2024-06-07T22:18:58.948" v="2482" actId="26606"/>
          <ac:picMkLst>
            <pc:docMk/>
            <pc:sldMk cId="3762782987" sldId="277"/>
            <ac:picMk id="6" creationId="{3175C27A-13ED-7206-9970-0B9B87B525CD}"/>
          </ac:picMkLst>
        </pc:picChg>
      </pc:sldChg>
      <pc:sldChg chg="addSp delSp modSp new mod modTransition setBg modShow">
        <pc:chgData name="Jakob.Redl@htlstp.at" userId="901898a8-7ce5-4bb4-b2d8-983e2d26301c" providerId="ADAL" clId="{1C54B10F-C865-47C8-8859-D300AEA83A2D}" dt="2024-06-10T07:01:09.063" v="2559" actId="729"/>
        <pc:sldMkLst>
          <pc:docMk/>
          <pc:sldMk cId="1236427934" sldId="278"/>
        </pc:sldMkLst>
        <pc:spChg chg="mod">
          <ac:chgData name="Jakob.Redl@htlstp.at" userId="901898a8-7ce5-4bb4-b2d8-983e2d26301c" providerId="ADAL" clId="{1C54B10F-C865-47C8-8859-D300AEA83A2D}" dt="2024-06-07T21:42:20.087" v="1195" actId="26606"/>
          <ac:spMkLst>
            <pc:docMk/>
            <pc:sldMk cId="1236427934" sldId="278"/>
            <ac:spMk id="2" creationId="{9CA4674F-BA1D-3D8E-AF26-70D2226CD671}"/>
          </ac:spMkLst>
        </pc:spChg>
        <pc:spChg chg="del">
          <ac:chgData name="Jakob.Redl@htlstp.at" userId="901898a8-7ce5-4bb4-b2d8-983e2d26301c" providerId="ADAL" clId="{1C54B10F-C865-47C8-8859-D300AEA83A2D}" dt="2024-06-07T17:28:55.743" v="1111" actId="26606"/>
          <ac:spMkLst>
            <pc:docMk/>
            <pc:sldMk cId="1236427934" sldId="278"/>
            <ac:spMk id="3" creationId="{C438F950-7094-C179-0270-9ADDD2B9F757}"/>
          </ac:spMkLst>
        </pc:spChg>
        <pc:spChg chg="add del mod">
          <ac:chgData name="Jakob.Redl@htlstp.at" userId="901898a8-7ce5-4bb4-b2d8-983e2d26301c" providerId="ADAL" clId="{1C54B10F-C865-47C8-8859-D300AEA83A2D}" dt="2024-06-07T21:42:18.615" v="1194" actId="478"/>
          <ac:spMkLst>
            <pc:docMk/>
            <pc:sldMk cId="1236427934" sldId="278"/>
            <ac:spMk id="4" creationId="{9759BD64-DC8D-61D7-7FBD-30BCC4D26E8C}"/>
          </ac:spMkLst>
        </pc:spChg>
        <pc:spChg chg="add del">
          <ac:chgData name="Jakob.Redl@htlstp.at" userId="901898a8-7ce5-4bb4-b2d8-983e2d26301c" providerId="ADAL" clId="{1C54B10F-C865-47C8-8859-D300AEA83A2D}" dt="2024-06-07T21:42:20.087" v="1195" actId="26606"/>
          <ac:spMkLst>
            <pc:docMk/>
            <pc:sldMk cId="1236427934" sldId="278"/>
            <ac:spMk id="10" creationId="{665DBBEF-238B-476B-96AB-8AAC3224ECEA}"/>
          </ac:spMkLst>
        </pc:spChg>
        <pc:spChg chg="add del">
          <ac:chgData name="Jakob.Redl@htlstp.at" userId="901898a8-7ce5-4bb4-b2d8-983e2d26301c" providerId="ADAL" clId="{1C54B10F-C865-47C8-8859-D300AEA83A2D}" dt="2024-06-07T21:42:20.087" v="1195" actId="26606"/>
          <ac:spMkLst>
            <pc:docMk/>
            <pc:sldMk cId="1236427934" sldId="278"/>
            <ac:spMk id="12" creationId="{3FCFB1DE-0B7E-48CC-BA90-B2AB0889F9D6}"/>
          </ac:spMkLst>
        </pc:spChg>
        <pc:spChg chg="add del">
          <ac:chgData name="Jakob.Redl@htlstp.at" userId="901898a8-7ce5-4bb4-b2d8-983e2d26301c" providerId="ADAL" clId="{1C54B10F-C865-47C8-8859-D300AEA83A2D}" dt="2024-06-07T21:42:41.489" v="1197" actId="26606"/>
          <ac:spMkLst>
            <pc:docMk/>
            <pc:sldMk cId="1236427934" sldId="278"/>
            <ac:spMk id="17" creationId="{5DCB5928-DC7D-4612-9922-441966E15627}"/>
          </ac:spMkLst>
        </pc:spChg>
        <pc:spChg chg="add del">
          <ac:chgData name="Jakob.Redl@htlstp.at" userId="901898a8-7ce5-4bb4-b2d8-983e2d26301c" providerId="ADAL" clId="{1C54B10F-C865-47C8-8859-D300AEA83A2D}" dt="2024-06-07T21:42:41.489" v="1197" actId="26606"/>
          <ac:spMkLst>
            <pc:docMk/>
            <pc:sldMk cId="1236427934" sldId="278"/>
            <ac:spMk id="19" creationId="{682C1161-1736-45EC-99B7-33F3CAE9D517}"/>
          </ac:spMkLst>
        </pc:spChg>
        <pc:spChg chg="add del">
          <ac:chgData name="Jakob.Redl@htlstp.at" userId="901898a8-7ce5-4bb4-b2d8-983e2d26301c" providerId="ADAL" clId="{1C54B10F-C865-47C8-8859-D300AEA83A2D}" dt="2024-06-07T21:42:41.489" v="1197" actId="26606"/>
          <ac:spMkLst>
            <pc:docMk/>
            <pc:sldMk cId="1236427934" sldId="278"/>
            <ac:spMk id="21" creationId="{84D4DDB8-B68F-45B0-9F62-C4279996F672}"/>
          </ac:spMkLst>
        </pc:spChg>
        <pc:spChg chg="add del">
          <ac:chgData name="Jakob.Redl@htlstp.at" userId="901898a8-7ce5-4bb4-b2d8-983e2d26301c" providerId="ADAL" clId="{1C54B10F-C865-47C8-8859-D300AEA83A2D}" dt="2024-06-07T21:42:41.489" v="1197" actId="26606"/>
          <ac:spMkLst>
            <pc:docMk/>
            <pc:sldMk cId="1236427934" sldId="278"/>
            <ac:spMk id="23" creationId="{AF2F604E-43BE-4DC3-B983-E071523364F8}"/>
          </ac:spMkLst>
        </pc:spChg>
        <pc:spChg chg="add del">
          <ac:chgData name="Jakob.Redl@htlstp.at" userId="901898a8-7ce5-4bb4-b2d8-983e2d26301c" providerId="ADAL" clId="{1C54B10F-C865-47C8-8859-D300AEA83A2D}" dt="2024-06-07T21:42:41.489" v="1197" actId="26606"/>
          <ac:spMkLst>
            <pc:docMk/>
            <pc:sldMk cId="1236427934" sldId="278"/>
            <ac:spMk id="25" creationId="{08C9B587-E65E-4B52-B37C-ABEBB6E87928}"/>
          </ac:spMkLst>
        </pc:spChg>
        <pc:spChg chg="add">
          <ac:chgData name="Jakob.Redl@htlstp.at" userId="901898a8-7ce5-4bb4-b2d8-983e2d26301c" providerId="ADAL" clId="{1C54B10F-C865-47C8-8859-D300AEA83A2D}" dt="2024-06-07T21:42:41.489" v="1197" actId="26606"/>
          <ac:spMkLst>
            <pc:docMk/>
            <pc:sldMk cId="1236427934" sldId="278"/>
            <ac:spMk id="30" creationId="{68AF5748-FED8-45BA-8631-26D1D10F3246}"/>
          </ac:spMkLst>
        </pc:spChg>
        <pc:spChg chg="add">
          <ac:chgData name="Jakob.Redl@htlstp.at" userId="901898a8-7ce5-4bb4-b2d8-983e2d26301c" providerId="ADAL" clId="{1C54B10F-C865-47C8-8859-D300AEA83A2D}" dt="2024-06-07T21:42:41.489" v="1197" actId="26606"/>
          <ac:spMkLst>
            <pc:docMk/>
            <pc:sldMk cId="1236427934" sldId="278"/>
            <ac:spMk id="32" creationId="{AF2F604E-43BE-4DC3-B983-E071523364F8}"/>
          </ac:spMkLst>
        </pc:spChg>
        <pc:spChg chg="add">
          <ac:chgData name="Jakob.Redl@htlstp.at" userId="901898a8-7ce5-4bb4-b2d8-983e2d26301c" providerId="ADAL" clId="{1C54B10F-C865-47C8-8859-D300AEA83A2D}" dt="2024-06-07T21:42:41.489" v="1197" actId="26606"/>
          <ac:spMkLst>
            <pc:docMk/>
            <pc:sldMk cId="1236427934" sldId="278"/>
            <ac:spMk id="34" creationId="{08C9B587-E65E-4B52-B37C-ABEBB6E87928}"/>
          </ac:spMkLst>
        </pc:spChg>
        <pc:picChg chg="add del mod">
          <ac:chgData name="Jakob.Redl@htlstp.at" userId="901898a8-7ce5-4bb4-b2d8-983e2d26301c" providerId="ADAL" clId="{1C54B10F-C865-47C8-8859-D300AEA83A2D}" dt="2024-06-07T21:41:54.076" v="1192" actId="478"/>
          <ac:picMkLst>
            <pc:docMk/>
            <pc:sldMk cId="1236427934" sldId="278"/>
            <ac:picMk id="5" creationId="{8781AE02-AB99-F3A9-EF7E-8655D9E46E72}"/>
          </ac:picMkLst>
        </pc:picChg>
        <pc:picChg chg="add mod">
          <ac:chgData name="Jakob.Redl@htlstp.at" userId="901898a8-7ce5-4bb4-b2d8-983e2d26301c" providerId="ADAL" clId="{1C54B10F-C865-47C8-8859-D300AEA83A2D}" dt="2024-06-07T21:42:41.489" v="1197" actId="26606"/>
          <ac:picMkLst>
            <pc:docMk/>
            <pc:sldMk cId="1236427934" sldId="278"/>
            <ac:picMk id="7" creationId="{D853013F-D010-0512-EF50-B729C8961438}"/>
          </ac:picMkLst>
        </pc:picChg>
      </pc:sldChg>
      <pc:sldChg chg="new modTransition">
        <pc:chgData name="Jakob.Redl@htlstp.at" userId="901898a8-7ce5-4bb4-b2d8-983e2d26301c" providerId="ADAL" clId="{1C54B10F-C865-47C8-8859-D300AEA83A2D}" dt="2024-06-08T21:36:12.134" v="2540"/>
        <pc:sldMkLst>
          <pc:docMk/>
          <pc:sldMk cId="2780972626" sldId="279"/>
        </pc:sldMkLst>
      </pc:sldChg>
      <pc:sldChg chg="new modTransition">
        <pc:chgData name="Jakob.Redl@htlstp.at" userId="901898a8-7ce5-4bb4-b2d8-983e2d26301c" providerId="ADAL" clId="{1C54B10F-C865-47C8-8859-D300AEA83A2D}" dt="2024-06-08T21:36:12.134" v="2540"/>
        <pc:sldMkLst>
          <pc:docMk/>
          <pc:sldMk cId="405985964" sldId="280"/>
        </pc:sldMkLst>
      </pc:sldChg>
      <pc:sldMasterChg chg="modTransition modSldLayout">
        <pc:chgData name="Jakob.Redl@htlstp.at" userId="901898a8-7ce5-4bb4-b2d8-983e2d26301c" providerId="ADAL" clId="{1C54B10F-C865-47C8-8859-D300AEA83A2D}" dt="2024-06-08T21:36:12.134" v="2540"/>
        <pc:sldMasterMkLst>
          <pc:docMk/>
          <pc:sldMasterMk cId="2950597871" sldId="2147483648"/>
        </pc:sldMasterMkLst>
        <pc:sldLayoutChg chg="modTransition">
          <pc:chgData name="Jakob.Redl@htlstp.at" userId="901898a8-7ce5-4bb4-b2d8-983e2d26301c" providerId="ADAL" clId="{1C54B10F-C865-47C8-8859-D300AEA83A2D}" dt="2024-06-08T21:36:12.134" v="2540"/>
          <pc:sldLayoutMkLst>
            <pc:docMk/>
            <pc:sldMasterMk cId="2950597871" sldId="2147483648"/>
            <pc:sldLayoutMk cId="387176491" sldId="2147483649"/>
          </pc:sldLayoutMkLst>
        </pc:sldLayoutChg>
        <pc:sldLayoutChg chg="modTransition">
          <pc:chgData name="Jakob.Redl@htlstp.at" userId="901898a8-7ce5-4bb4-b2d8-983e2d26301c" providerId="ADAL" clId="{1C54B10F-C865-47C8-8859-D300AEA83A2D}" dt="2024-06-08T21:36:12.134" v="2540"/>
          <pc:sldLayoutMkLst>
            <pc:docMk/>
            <pc:sldMasterMk cId="2950597871" sldId="2147483648"/>
            <pc:sldLayoutMk cId="962688652" sldId="2147483650"/>
          </pc:sldLayoutMkLst>
        </pc:sldLayoutChg>
        <pc:sldLayoutChg chg="modTransition">
          <pc:chgData name="Jakob.Redl@htlstp.at" userId="901898a8-7ce5-4bb4-b2d8-983e2d26301c" providerId="ADAL" clId="{1C54B10F-C865-47C8-8859-D300AEA83A2D}" dt="2024-06-08T21:36:12.134" v="2540"/>
          <pc:sldLayoutMkLst>
            <pc:docMk/>
            <pc:sldMasterMk cId="2950597871" sldId="2147483648"/>
            <pc:sldLayoutMk cId="3053420012" sldId="2147483651"/>
          </pc:sldLayoutMkLst>
        </pc:sldLayoutChg>
        <pc:sldLayoutChg chg="modTransition">
          <pc:chgData name="Jakob.Redl@htlstp.at" userId="901898a8-7ce5-4bb4-b2d8-983e2d26301c" providerId="ADAL" clId="{1C54B10F-C865-47C8-8859-D300AEA83A2D}" dt="2024-06-08T21:36:12.134" v="2540"/>
          <pc:sldLayoutMkLst>
            <pc:docMk/>
            <pc:sldMasterMk cId="2950597871" sldId="2147483648"/>
            <pc:sldLayoutMk cId="2784922164" sldId="2147483652"/>
          </pc:sldLayoutMkLst>
        </pc:sldLayoutChg>
        <pc:sldLayoutChg chg="modTransition">
          <pc:chgData name="Jakob.Redl@htlstp.at" userId="901898a8-7ce5-4bb4-b2d8-983e2d26301c" providerId="ADAL" clId="{1C54B10F-C865-47C8-8859-D300AEA83A2D}" dt="2024-06-08T21:36:12.134" v="2540"/>
          <pc:sldLayoutMkLst>
            <pc:docMk/>
            <pc:sldMasterMk cId="2950597871" sldId="2147483648"/>
            <pc:sldLayoutMk cId="3646267629" sldId="2147483653"/>
          </pc:sldLayoutMkLst>
        </pc:sldLayoutChg>
        <pc:sldLayoutChg chg="modTransition">
          <pc:chgData name="Jakob.Redl@htlstp.at" userId="901898a8-7ce5-4bb4-b2d8-983e2d26301c" providerId="ADAL" clId="{1C54B10F-C865-47C8-8859-D300AEA83A2D}" dt="2024-06-08T21:36:12.134" v="2540"/>
          <pc:sldLayoutMkLst>
            <pc:docMk/>
            <pc:sldMasterMk cId="2950597871" sldId="2147483648"/>
            <pc:sldLayoutMk cId="3208155902" sldId="2147483654"/>
          </pc:sldLayoutMkLst>
        </pc:sldLayoutChg>
        <pc:sldLayoutChg chg="modTransition">
          <pc:chgData name="Jakob.Redl@htlstp.at" userId="901898a8-7ce5-4bb4-b2d8-983e2d26301c" providerId="ADAL" clId="{1C54B10F-C865-47C8-8859-D300AEA83A2D}" dt="2024-06-08T21:36:12.134" v="2540"/>
          <pc:sldLayoutMkLst>
            <pc:docMk/>
            <pc:sldMasterMk cId="2950597871" sldId="2147483648"/>
            <pc:sldLayoutMk cId="2091763447" sldId="2147483655"/>
          </pc:sldLayoutMkLst>
        </pc:sldLayoutChg>
        <pc:sldLayoutChg chg="modTransition">
          <pc:chgData name="Jakob.Redl@htlstp.at" userId="901898a8-7ce5-4bb4-b2d8-983e2d26301c" providerId="ADAL" clId="{1C54B10F-C865-47C8-8859-D300AEA83A2D}" dt="2024-06-08T21:36:12.134" v="2540"/>
          <pc:sldLayoutMkLst>
            <pc:docMk/>
            <pc:sldMasterMk cId="2950597871" sldId="2147483648"/>
            <pc:sldLayoutMk cId="269739151" sldId="2147483656"/>
          </pc:sldLayoutMkLst>
        </pc:sldLayoutChg>
        <pc:sldLayoutChg chg="modTransition">
          <pc:chgData name="Jakob.Redl@htlstp.at" userId="901898a8-7ce5-4bb4-b2d8-983e2d26301c" providerId="ADAL" clId="{1C54B10F-C865-47C8-8859-D300AEA83A2D}" dt="2024-06-08T21:36:12.134" v="2540"/>
          <pc:sldLayoutMkLst>
            <pc:docMk/>
            <pc:sldMasterMk cId="2950597871" sldId="2147483648"/>
            <pc:sldLayoutMk cId="2476168584" sldId="2147483657"/>
          </pc:sldLayoutMkLst>
        </pc:sldLayoutChg>
        <pc:sldLayoutChg chg="modTransition">
          <pc:chgData name="Jakob.Redl@htlstp.at" userId="901898a8-7ce5-4bb4-b2d8-983e2d26301c" providerId="ADAL" clId="{1C54B10F-C865-47C8-8859-D300AEA83A2D}" dt="2024-06-08T21:36:12.134" v="2540"/>
          <pc:sldLayoutMkLst>
            <pc:docMk/>
            <pc:sldMasterMk cId="2950597871" sldId="2147483648"/>
            <pc:sldLayoutMk cId="2096557251" sldId="2147483658"/>
          </pc:sldLayoutMkLst>
        </pc:sldLayoutChg>
        <pc:sldLayoutChg chg="modTransition">
          <pc:chgData name="Jakob.Redl@htlstp.at" userId="901898a8-7ce5-4bb4-b2d8-983e2d26301c" providerId="ADAL" clId="{1C54B10F-C865-47C8-8859-D300AEA83A2D}" dt="2024-06-08T21:36:12.134" v="2540"/>
          <pc:sldLayoutMkLst>
            <pc:docMk/>
            <pc:sldMasterMk cId="2950597871" sldId="2147483648"/>
            <pc:sldLayoutMk cId="2513252158" sldId="2147483659"/>
          </pc:sldLayoutMkLst>
        </pc:sldLayoutChg>
      </pc:sldMasterChg>
    </pc:docChg>
  </pc:docChgLst>
  <pc:docChgLst>
    <pc:chgData name="Jakob.Strassberger@htlstp.at" userId="e7e9d834-c67c-48ee-acbe-2f976dde1f39" providerId="ADAL" clId="{751D4C70-CC3D-404B-B8CF-1BFA207EF694}"/>
    <pc:docChg chg="modSld">
      <pc:chgData name="Jakob.Strassberger@htlstp.at" userId="e7e9d834-c67c-48ee-acbe-2f976dde1f39" providerId="ADAL" clId="{751D4C70-CC3D-404B-B8CF-1BFA207EF694}" dt="2024-06-09T14:20:44.130" v="5" actId="20577"/>
      <pc:docMkLst>
        <pc:docMk/>
      </pc:docMkLst>
      <pc:sldChg chg="modSp mod">
        <pc:chgData name="Jakob.Strassberger@htlstp.at" userId="e7e9d834-c67c-48ee-acbe-2f976dde1f39" providerId="ADAL" clId="{751D4C70-CC3D-404B-B8CF-1BFA207EF694}" dt="2024-06-09T14:20:44.130" v="5" actId="20577"/>
        <pc:sldMkLst>
          <pc:docMk/>
          <pc:sldMk cId="2780972626" sldId="279"/>
        </pc:sldMkLst>
        <pc:spChg chg="mod">
          <ac:chgData name="Jakob.Strassberger@htlstp.at" userId="e7e9d834-c67c-48ee-acbe-2f976dde1f39" providerId="ADAL" clId="{751D4C70-CC3D-404B-B8CF-1BFA207EF694}" dt="2024-06-09T14:20:44.130" v="5" actId="20577"/>
          <ac:spMkLst>
            <pc:docMk/>
            <pc:sldMk cId="2780972626" sldId="279"/>
            <ac:spMk id="3" creationId="{8A89A79D-9A55-31F1-644C-3F4D513D2E6A}"/>
          </ac:spMkLst>
        </pc:spChg>
      </pc:sldChg>
    </pc:docChg>
  </pc:docChgLst>
  <pc:docChgLst>
    <pc:chgData name="Jakob.Redl@htlstp.at" userId="S::jakob.redl@htlstp.at::901898a8-7ce5-4bb4-b2d8-983e2d26301c" providerId="AD" clId="Web-{B9FEACF5-6B82-1CE3-C4BC-B42FEA85A469}"/>
    <pc:docChg chg="modSld">
      <pc:chgData name="Jakob.Redl@htlstp.at" userId="S::jakob.redl@htlstp.at::901898a8-7ce5-4bb4-b2d8-983e2d26301c" providerId="AD" clId="Web-{B9FEACF5-6B82-1CE3-C4BC-B42FEA85A469}" dt="2024-06-05T09:54:18.560" v="7" actId="20577"/>
      <pc:docMkLst>
        <pc:docMk/>
      </pc:docMkLst>
      <pc:sldChg chg="modSp">
        <pc:chgData name="Jakob.Redl@htlstp.at" userId="S::jakob.redl@htlstp.at::901898a8-7ce5-4bb4-b2d8-983e2d26301c" providerId="AD" clId="Web-{B9FEACF5-6B82-1CE3-C4BC-B42FEA85A469}" dt="2024-06-05T09:49:54.815" v="4"/>
        <pc:sldMkLst>
          <pc:docMk/>
          <pc:sldMk cId="4012264287" sldId="258"/>
        </pc:sldMkLst>
        <pc:graphicFrameChg chg="modGraphic">
          <ac:chgData name="Jakob.Redl@htlstp.at" userId="S::jakob.redl@htlstp.at::901898a8-7ce5-4bb4-b2d8-983e2d26301c" providerId="AD" clId="Web-{B9FEACF5-6B82-1CE3-C4BC-B42FEA85A469}" dt="2024-06-05T09:49:54.815" v="4"/>
          <ac:graphicFrameMkLst>
            <pc:docMk/>
            <pc:sldMk cId="4012264287" sldId="258"/>
            <ac:graphicFrameMk id="5" creationId="{64CA59D6-63A0-8063-0D24-44175809C861}"/>
          </ac:graphicFrameMkLst>
        </pc:graphicFrameChg>
      </pc:sldChg>
      <pc:sldChg chg="addSp delSp modSp">
        <pc:chgData name="Jakob.Redl@htlstp.at" userId="S::jakob.redl@htlstp.at::901898a8-7ce5-4bb4-b2d8-983e2d26301c" providerId="AD" clId="Web-{B9FEACF5-6B82-1CE3-C4BC-B42FEA85A469}" dt="2024-06-05T09:54:18.560" v="7" actId="20577"/>
        <pc:sldMkLst>
          <pc:docMk/>
          <pc:sldMk cId="390867401" sldId="259"/>
        </pc:sldMkLst>
        <pc:spChg chg="add mod">
          <ac:chgData name="Jakob.Redl@htlstp.at" userId="S::jakob.redl@htlstp.at::901898a8-7ce5-4bb4-b2d8-983e2d26301c" providerId="AD" clId="Web-{B9FEACF5-6B82-1CE3-C4BC-B42FEA85A469}" dt="2024-06-05T09:54:18.560" v="7" actId="20577"/>
          <ac:spMkLst>
            <pc:docMk/>
            <pc:sldMk cId="390867401" sldId="259"/>
            <ac:spMk id="8" creationId="{46BB6BFC-3122-B75C-A9A6-C9ACDCFF83D3}"/>
          </ac:spMkLst>
        </pc:spChg>
        <pc:graphicFrameChg chg="del">
          <ac:chgData name="Jakob.Redl@htlstp.at" userId="S::jakob.redl@htlstp.at::901898a8-7ce5-4bb4-b2d8-983e2d26301c" providerId="AD" clId="Web-{B9FEACF5-6B82-1CE3-C4BC-B42FEA85A469}" dt="2024-06-05T09:54:14.310" v="5"/>
          <ac:graphicFrameMkLst>
            <pc:docMk/>
            <pc:sldMk cId="390867401" sldId="259"/>
            <ac:graphicFrameMk id="4" creationId="{EE147358-503E-48A5-0B9B-A0FFFDE7C5DA}"/>
          </ac:graphicFrameMkLst>
        </pc:graphicFrameChg>
        <pc:graphicFrameChg chg="mod">
          <ac:chgData name="Jakob.Redl@htlstp.at" userId="S::jakob.redl@htlstp.at::901898a8-7ce5-4bb4-b2d8-983e2d26301c" providerId="AD" clId="Web-{B9FEACF5-6B82-1CE3-C4BC-B42FEA85A469}" dt="2024-06-05T09:54:15.763" v="6" actId="1076"/>
          <ac:graphicFrameMkLst>
            <pc:docMk/>
            <pc:sldMk cId="390867401" sldId="259"/>
            <ac:graphicFrameMk id="5" creationId="{CE9021F3-D45B-DFFA-9EAC-FB70E6E12422}"/>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6FA4EB-A7C4-4F4E-AA11-759F00BCE11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de-AT"/>
        </a:p>
      </dgm:t>
    </dgm:pt>
    <dgm:pt modelId="{A2A1105E-758E-4C87-8BCF-206A8EEC4D29}">
      <dgm:prSet custT="1"/>
      <dgm:spPr>
        <a:solidFill>
          <a:srgbClr val="E97132">
            <a:hueOff val="0"/>
            <a:satOff val="0"/>
            <a:lumOff val="0"/>
            <a:alphaOff val="0"/>
          </a:srgbClr>
        </a:solidFill>
        <a:ln w="19050" cap="flat" cmpd="sng" algn="ctr">
          <a:solidFill>
            <a:prstClr val="white">
              <a:hueOff val="0"/>
              <a:satOff val="0"/>
              <a:lumOff val="0"/>
              <a:alphaOff val="0"/>
            </a:prstClr>
          </a:solidFill>
          <a:prstDash val="solid"/>
          <a:miter lim="800000"/>
        </a:ln>
        <a:effectLst/>
      </dgm:spPr>
      <dgm:t>
        <a:bodyPr spcFirstLastPara="0" vert="horz" wrap="square" lIns="99060" tIns="99060" rIns="99060" bIns="99060" numCol="1" spcCol="1270" anchor="ctr" anchorCtr="0"/>
        <a:lstStyle/>
        <a:p>
          <a:pPr marL="0" lvl="0" indent="0" algn="l" defTabSz="1155700">
            <a:lnSpc>
              <a:spcPct val="90000"/>
            </a:lnSpc>
            <a:spcBef>
              <a:spcPct val="0"/>
            </a:spcBef>
            <a:spcAft>
              <a:spcPct val="35000"/>
            </a:spcAft>
            <a:buNone/>
          </a:pPr>
          <a:r>
            <a:rPr lang="de-AT" sz="2600" kern="1200">
              <a:solidFill>
                <a:prstClr val="white"/>
              </a:solidFill>
              <a:latin typeface="Aptos" panose="02110004020202020204"/>
              <a:ea typeface="+mn-ea"/>
              <a:cs typeface="+mn-cs"/>
            </a:rPr>
            <a:t>Projektszenario</a:t>
          </a:r>
        </a:p>
      </dgm:t>
    </dgm:pt>
    <dgm:pt modelId="{97BC6070-9762-4188-9005-FA683F6EC9DD}" type="parTrans" cxnId="{C40E4B04-DB7B-4C93-A344-6C0EFA5E7C0A}">
      <dgm:prSet/>
      <dgm:spPr/>
      <dgm:t>
        <a:bodyPr/>
        <a:lstStyle/>
        <a:p>
          <a:endParaRPr lang="de-AT"/>
        </a:p>
      </dgm:t>
    </dgm:pt>
    <dgm:pt modelId="{AC86D413-263C-48BD-8D0F-EE86CAEA6978}" type="sibTrans" cxnId="{C40E4B04-DB7B-4C93-A344-6C0EFA5E7C0A}">
      <dgm:prSet/>
      <dgm:spPr/>
      <dgm:t>
        <a:bodyPr/>
        <a:lstStyle/>
        <a:p>
          <a:endParaRPr lang="de-AT"/>
        </a:p>
      </dgm:t>
    </dgm:pt>
    <dgm:pt modelId="{8CD4DF5A-CC26-4C56-BDA6-C50F9BD1B604}" type="pres">
      <dgm:prSet presAssocID="{7C6FA4EB-A7C4-4F4E-AA11-759F00BCE11D}" presName="linear" presStyleCnt="0">
        <dgm:presLayoutVars>
          <dgm:animLvl val="lvl"/>
          <dgm:resizeHandles val="exact"/>
        </dgm:presLayoutVars>
      </dgm:prSet>
      <dgm:spPr/>
    </dgm:pt>
    <dgm:pt modelId="{108D5814-2DA4-4E93-BFCD-32F245FB1F50}" type="pres">
      <dgm:prSet presAssocID="{A2A1105E-758E-4C87-8BCF-206A8EEC4D29}" presName="parentText" presStyleLbl="node1" presStyleIdx="0" presStyleCnt="1" custLinFactX="7971" custLinFactNeighborX="100000" custLinFactNeighborY="897">
        <dgm:presLayoutVars>
          <dgm:chMax val="0"/>
          <dgm:bulletEnabled val="1"/>
        </dgm:presLayoutVars>
      </dgm:prSet>
      <dgm:spPr>
        <a:xfrm>
          <a:off x="0" y="23353"/>
          <a:ext cx="10515600" cy="1302210"/>
        </a:xfrm>
        <a:prstGeom prst="roundRect">
          <a:avLst/>
        </a:prstGeom>
      </dgm:spPr>
    </dgm:pt>
  </dgm:ptLst>
  <dgm:cxnLst>
    <dgm:cxn modelId="{C40E4B04-DB7B-4C93-A344-6C0EFA5E7C0A}" srcId="{7C6FA4EB-A7C4-4F4E-AA11-759F00BCE11D}" destId="{A2A1105E-758E-4C87-8BCF-206A8EEC4D29}" srcOrd="0" destOrd="0" parTransId="{97BC6070-9762-4188-9005-FA683F6EC9DD}" sibTransId="{AC86D413-263C-48BD-8D0F-EE86CAEA6978}"/>
    <dgm:cxn modelId="{EFFEFB1E-699C-45FC-A48C-A77A4D84830B}" type="presOf" srcId="{7C6FA4EB-A7C4-4F4E-AA11-759F00BCE11D}" destId="{8CD4DF5A-CC26-4C56-BDA6-C50F9BD1B604}" srcOrd="0" destOrd="0" presId="urn:microsoft.com/office/officeart/2005/8/layout/vList2"/>
    <dgm:cxn modelId="{79D9802B-BC8D-464E-9E66-2AF6B7379197}" type="presOf" srcId="{A2A1105E-758E-4C87-8BCF-206A8EEC4D29}" destId="{108D5814-2DA4-4E93-BFCD-32F245FB1F50}" srcOrd="0" destOrd="0" presId="urn:microsoft.com/office/officeart/2005/8/layout/vList2"/>
    <dgm:cxn modelId="{F3BAC294-C3A9-40D4-98BC-796E3ACB7FEB}" type="presParOf" srcId="{8CD4DF5A-CC26-4C56-BDA6-C50F9BD1B604}" destId="{108D5814-2DA4-4E93-BFCD-32F245FB1F5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8D5814-2DA4-4E93-BFCD-32F245FB1F50}">
      <dsp:nvSpPr>
        <dsp:cNvPr id="0" name=""/>
        <dsp:cNvSpPr/>
      </dsp:nvSpPr>
      <dsp:spPr>
        <a:xfrm>
          <a:off x="0" y="65296"/>
          <a:ext cx="10515600" cy="1216800"/>
        </a:xfrm>
        <a:prstGeom prst="roundRect">
          <a:avLst/>
        </a:prstGeom>
        <a:solidFill>
          <a:srgbClr val="E97132">
            <a:hueOff val="0"/>
            <a:satOff val="0"/>
            <a:lumOff val="0"/>
            <a:alphaOff val="0"/>
          </a:srgbClr>
        </a:solidFill>
        <a:ln w="1905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de-AT" sz="2600" kern="1200">
              <a:solidFill>
                <a:prstClr val="white"/>
              </a:solidFill>
              <a:latin typeface="Aptos" panose="02110004020202020204"/>
              <a:ea typeface="+mn-ea"/>
              <a:cs typeface="+mn-cs"/>
            </a:rPr>
            <a:t>Projektszenario</a:t>
          </a:r>
        </a:p>
      </dsp:txBody>
      <dsp:txXfrm>
        <a:off x="59399" y="124695"/>
        <a:ext cx="1039680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CEC4EE-8840-4F6C-B12F-283EB882AD75}" type="datetimeFigureOut">
              <a:rPr lang="de-AT" smtClean="0"/>
              <a:t>09.06.2024</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15415-857C-4F38-AAEE-5FE26E6E13C7}" type="slidenum">
              <a:rPr lang="de-AT" smtClean="0"/>
              <a:t>‹Nr.›</a:t>
            </a:fld>
            <a:endParaRPr lang="de-AT"/>
          </a:p>
        </p:txBody>
      </p:sp>
    </p:spTree>
    <p:extLst>
      <p:ext uri="{BB962C8B-B14F-4D97-AF65-F5344CB8AC3E}">
        <p14:creationId xmlns:p14="http://schemas.microsoft.com/office/powerpoint/2010/main" val="103266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a:p>
        </p:txBody>
      </p:sp>
      <p:sp>
        <p:nvSpPr>
          <p:cNvPr id="4" name="Foliennummernplatzhalter 3"/>
          <p:cNvSpPr>
            <a:spLocks noGrp="1"/>
          </p:cNvSpPr>
          <p:nvPr>
            <p:ph type="sldNum" sz="quarter" idx="5"/>
          </p:nvPr>
        </p:nvSpPr>
        <p:spPr/>
        <p:txBody>
          <a:bodyPr/>
          <a:lstStyle/>
          <a:p>
            <a:fld id="{0F415415-857C-4F38-AAEE-5FE26E6E13C7}" type="slidenum">
              <a:rPr lang="de-AT" smtClean="0"/>
              <a:t>2</a:t>
            </a:fld>
            <a:endParaRPr lang="de-AT"/>
          </a:p>
        </p:txBody>
      </p:sp>
    </p:spTree>
    <p:extLst>
      <p:ext uri="{BB962C8B-B14F-4D97-AF65-F5344CB8AC3E}">
        <p14:creationId xmlns:p14="http://schemas.microsoft.com/office/powerpoint/2010/main" val="157547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a:t>Umswitchen</a:t>
            </a:r>
          </a:p>
        </p:txBody>
      </p:sp>
      <p:sp>
        <p:nvSpPr>
          <p:cNvPr id="4" name="Foliennummernplatzhalter 3"/>
          <p:cNvSpPr>
            <a:spLocks noGrp="1"/>
          </p:cNvSpPr>
          <p:nvPr>
            <p:ph type="sldNum" sz="quarter" idx="5"/>
          </p:nvPr>
        </p:nvSpPr>
        <p:spPr/>
        <p:txBody>
          <a:bodyPr/>
          <a:lstStyle/>
          <a:p>
            <a:fld id="{0F415415-857C-4F38-AAEE-5FE26E6E13C7}" type="slidenum">
              <a:rPr lang="de-AT" smtClean="0"/>
              <a:t>16</a:t>
            </a:fld>
            <a:endParaRPr lang="de-AT"/>
          </a:p>
        </p:txBody>
      </p:sp>
    </p:spTree>
    <p:extLst>
      <p:ext uri="{BB962C8B-B14F-4D97-AF65-F5344CB8AC3E}">
        <p14:creationId xmlns:p14="http://schemas.microsoft.com/office/powerpoint/2010/main" val="3736921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0F415415-857C-4F38-AAEE-5FE26E6E13C7}" type="slidenum">
              <a:rPr lang="de-AT" smtClean="0"/>
              <a:t>18</a:t>
            </a:fld>
            <a:endParaRPr lang="de-AT"/>
          </a:p>
        </p:txBody>
      </p:sp>
    </p:spTree>
    <p:extLst>
      <p:ext uri="{BB962C8B-B14F-4D97-AF65-F5344CB8AC3E}">
        <p14:creationId xmlns:p14="http://schemas.microsoft.com/office/powerpoint/2010/main" val="3021695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D317C2-0D65-2B07-EB1B-8F6FE93FE89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B353C27E-1BBF-0DA3-5238-150EB0FFE5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05BE4E13-4BED-04E9-E136-2D248793041A}"/>
              </a:ext>
            </a:extLst>
          </p:cNvPr>
          <p:cNvSpPr>
            <a:spLocks noGrp="1"/>
          </p:cNvSpPr>
          <p:nvPr>
            <p:ph type="dt" sz="half" idx="10"/>
          </p:nvPr>
        </p:nvSpPr>
        <p:spPr/>
        <p:txBody>
          <a:bodyPr/>
          <a:lstStyle/>
          <a:p>
            <a:fld id="{DEBE763B-01E9-44DD-9E0B-0E8049895A78}" type="datetimeFigureOut">
              <a:rPr lang="de-AT" smtClean="0"/>
              <a:t>09.06.2024</a:t>
            </a:fld>
            <a:endParaRPr lang="de-AT"/>
          </a:p>
        </p:txBody>
      </p:sp>
      <p:sp>
        <p:nvSpPr>
          <p:cNvPr id="5" name="Fußzeilenplatzhalter 4">
            <a:extLst>
              <a:ext uri="{FF2B5EF4-FFF2-40B4-BE49-F238E27FC236}">
                <a16:creationId xmlns:a16="http://schemas.microsoft.com/office/drawing/2014/main" id="{FE30437F-6551-D238-FA6E-22C7C463E8A9}"/>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B4DCC7D6-88C5-303A-81E7-A8F5F2A21DB3}"/>
              </a:ext>
            </a:extLst>
          </p:cNvPr>
          <p:cNvSpPr>
            <a:spLocks noGrp="1"/>
          </p:cNvSpPr>
          <p:nvPr>
            <p:ph type="sldNum" sz="quarter" idx="12"/>
          </p:nvPr>
        </p:nvSpPr>
        <p:spPr/>
        <p:txBody>
          <a:bodyPr/>
          <a:lstStyle/>
          <a:p>
            <a:fld id="{92266FED-402B-4332-B65F-E77AF2F29A75}" type="slidenum">
              <a:rPr lang="de-AT" smtClean="0"/>
              <a:t>‹Nr.›</a:t>
            </a:fld>
            <a:endParaRPr lang="de-AT"/>
          </a:p>
        </p:txBody>
      </p:sp>
    </p:spTree>
    <p:extLst>
      <p:ext uri="{BB962C8B-B14F-4D97-AF65-F5344CB8AC3E}">
        <p14:creationId xmlns:p14="http://schemas.microsoft.com/office/powerpoint/2010/main" val="387176491"/>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296F4-B297-C845-6226-004E46D79236}"/>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BFC2446F-8916-598D-A3AC-6E113F55C04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2145A74F-DD13-871A-DB8A-6D30ADBD5F47}"/>
              </a:ext>
            </a:extLst>
          </p:cNvPr>
          <p:cNvSpPr>
            <a:spLocks noGrp="1"/>
          </p:cNvSpPr>
          <p:nvPr>
            <p:ph type="dt" sz="half" idx="10"/>
          </p:nvPr>
        </p:nvSpPr>
        <p:spPr/>
        <p:txBody>
          <a:bodyPr/>
          <a:lstStyle/>
          <a:p>
            <a:fld id="{DEBE763B-01E9-44DD-9E0B-0E8049895A78}" type="datetimeFigureOut">
              <a:rPr lang="de-AT" smtClean="0"/>
              <a:t>09.06.2024</a:t>
            </a:fld>
            <a:endParaRPr lang="de-AT"/>
          </a:p>
        </p:txBody>
      </p:sp>
      <p:sp>
        <p:nvSpPr>
          <p:cNvPr id="5" name="Fußzeilenplatzhalter 4">
            <a:extLst>
              <a:ext uri="{FF2B5EF4-FFF2-40B4-BE49-F238E27FC236}">
                <a16:creationId xmlns:a16="http://schemas.microsoft.com/office/drawing/2014/main" id="{485189D2-AACC-3DC1-11A8-472EBDD79200}"/>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0C1D8D0E-C2D8-5E2C-0008-364FC77DD3C5}"/>
              </a:ext>
            </a:extLst>
          </p:cNvPr>
          <p:cNvSpPr>
            <a:spLocks noGrp="1"/>
          </p:cNvSpPr>
          <p:nvPr>
            <p:ph type="sldNum" sz="quarter" idx="12"/>
          </p:nvPr>
        </p:nvSpPr>
        <p:spPr/>
        <p:txBody>
          <a:bodyPr/>
          <a:lstStyle/>
          <a:p>
            <a:fld id="{92266FED-402B-4332-B65F-E77AF2F29A75}" type="slidenum">
              <a:rPr lang="de-AT" smtClean="0"/>
              <a:t>‹Nr.›</a:t>
            </a:fld>
            <a:endParaRPr lang="de-AT"/>
          </a:p>
        </p:txBody>
      </p:sp>
    </p:spTree>
    <p:extLst>
      <p:ext uri="{BB962C8B-B14F-4D97-AF65-F5344CB8AC3E}">
        <p14:creationId xmlns:p14="http://schemas.microsoft.com/office/powerpoint/2010/main" val="209655725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9DC537A-70B1-E207-8587-C22E6481ACA5}"/>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00872875-5862-2BD6-ED28-B8C125DA199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C03810E9-56B4-E9B5-9D3B-9880EAC8302A}"/>
              </a:ext>
            </a:extLst>
          </p:cNvPr>
          <p:cNvSpPr>
            <a:spLocks noGrp="1"/>
          </p:cNvSpPr>
          <p:nvPr>
            <p:ph type="dt" sz="half" idx="10"/>
          </p:nvPr>
        </p:nvSpPr>
        <p:spPr/>
        <p:txBody>
          <a:bodyPr/>
          <a:lstStyle/>
          <a:p>
            <a:fld id="{DEBE763B-01E9-44DD-9E0B-0E8049895A78}" type="datetimeFigureOut">
              <a:rPr lang="de-AT" smtClean="0"/>
              <a:t>09.06.2024</a:t>
            </a:fld>
            <a:endParaRPr lang="de-AT"/>
          </a:p>
        </p:txBody>
      </p:sp>
      <p:sp>
        <p:nvSpPr>
          <p:cNvPr id="5" name="Fußzeilenplatzhalter 4">
            <a:extLst>
              <a:ext uri="{FF2B5EF4-FFF2-40B4-BE49-F238E27FC236}">
                <a16:creationId xmlns:a16="http://schemas.microsoft.com/office/drawing/2014/main" id="{373808CF-B8DE-2EF4-78F1-7A17B8E726F9}"/>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91FEC2CB-0BDA-82F0-3FE5-56EA1D879C98}"/>
              </a:ext>
            </a:extLst>
          </p:cNvPr>
          <p:cNvSpPr>
            <a:spLocks noGrp="1"/>
          </p:cNvSpPr>
          <p:nvPr>
            <p:ph type="sldNum" sz="quarter" idx="12"/>
          </p:nvPr>
        </p:nvSpPr>
        <p:spPr/>
        <p:txBody>
          <a:bodyPr/>
          <a:lstStyle/>
          <a:p>
            <a:fld id="{92266FED-402B-4332-B65F-E77AF2F29A75}" type="slidenum">
              <a:rPr lang="de-AT" smtClean="0"/>
              <a:t>‹Nr.›</a:t>
            </a:fld>
            <a:endParaRPr lang="de-AT"/>
          </a:p>
        </p:txBody>
      </p:sp>
    </p:spTree>
    <p:extLst>
      <p:ext uri="{BB962C8B-B14F-4D97-AF65-F5344CB8AC3E}">
        <p14:creationId xmlns:p14="http://schemas.microsoft.com/office/powerpoint/2010/main" val="2513252158"/>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E57F16-CAB6-44B1-55F9-3619DDE1AF64}"/>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F562A2EF-676A-87AB-AE0E-D45C24ACD4E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1D73451-0001-1601-C9FF-B7244FBB672F}"/>
              </a:ext>
            </a:extLst>
          </p:cNvPr>
          <p:cNvSpPr>
            <a:spLocks noGrp="1"/>
          </p:cNvSpPr>
          <p:nvPr>
            <p:ph type="dt" sz="half" idx="10"/>
          </p:nvPr>
        </p:nvSpPr>
        <p:spPr/>
        <p:txBody>
          <a:bodyPr/>
          <a:lstStyle/>
          <a:p>
            <a:fld id="{DEBE763B-01E9-44DD-9E0B-0E8049895A78}" type="datetimeFigureOut">
              <a:rPr lang="de-AT" smtClean="0"/>
              <a:t>09.06.2024</a:t>
            </a:fld>
            <a:endParaRPr lang="de-AT"/>
          </a:p>
        </p:txBody>
      </p:sp>
      <p:sp>
        <p:nvSpPr>
          <p:cNvPr id="5" name="Fußzeilenplatzhalter 4">
            <a:extLst>
              <a:ext uri="{FF2B5EF4-FFF2-40B4-BE49-F238E27FC236}">
                <a16:creationId xmlns:a16="http://schemas.microsoft.com/office/drawing/2014/main" id="{1A71C975-7992-F4A8-E4B6-4C6FB5A9AE9E}"/>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2686CD7E-DB80-11E8-B6A5-CC348FC382BC}"/>
              </a:ext>
            </a:extLst>
          </p:cNvPr>
          <p:cNvSpPr>
            <a:spLocks noGrp="1"/>
          </p:cNvSpPr>
          <p:nvPr>
            <p:ph type="sldNum" sz="quarter" idx="12"/>
          </p:nvPr>
        </p:nvSpPr>
        <p:spPr/>
        <p:txBody>
          <a:bodyPr/>
          <a:lstStyle/>
          <a:p>
            <a:fld id="{92266FED-402B-4332-B65F-E77AF2F29A75}" type="slidenum">
              <a:rPr lang="de-AT" smtClean="0"/>
              <a:t>‹Nr.›</a:t>
            </a:fld>
            <a:endParaRPr lang="de-AT"/>
          </a:p>
        </p:txBody>
      </p:sp>
    </p:spTree>
    <p:extLst>
      <p:ext uri="{BB962C8B-B14F-4D97-AF65-F5344CB8AC3E}">
        <p14:creationId xmlns:p14="http://schemas.microsoft.com/office/powerpoint/2010/main" val="96268865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EEAA70-EC4C-E677-F879-B30C036616E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E07AE92F-9856-91A6-9F7F-80FB8EE45B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7418645-1DCA-8BC7-F02B-0B77BA0E0856}"/>
              </a:ext>
            </a:extLst>
          </p:cNvPr>
          <p:cNvSpPr>
            <a:spLocks noGrp="1"/>
          </p:cNvSpPr>
          <p:nvPr>
            <p:ph type="dt" sz="half" idx="10"/>
          </p:nvPr>
        </p:nvSpPr>
        <p:spPr/>
        <p:txBody>
          <a:bodyPr/>
          <a:lstStyle/>
          <a:p>
            <a:fld id="{DEBE763B-01E9-44DD-9E0B-0E8049895A78}" type="datetimeFigureOut">
              <a:rPr lang="de-AT" smtClean="0"/>
              <a:t>09.06.2024</a:t>
            </a:fld>
            <a:endParaRPr lang="de-AT"/>
          </a:p>
        </p:txBody>
      </p:sp>
      <p:sp>
        <p:nvSpPr>
          <p:cNvPr id="5" name="Fußzeilenplatzhalter 4">
            <a:extLst>
              <a:ext uri="{FF2B5EF4-FFF2-40B4-BE49-F238E27FC236}">
                <a16:creationId xmlns:a16="http://schemas.microsoft.com/office/drawing/2014/main" id="{DFFC560C-0FED-BCFA-0678-80C4D7F6BAB9}"/>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3F0401D8-E912-1AC0-5DE0-5FEB43A1647C}"/>
              </a:ext>
            </a:extLst>
          </p:cNvPr>
          <p:cNvSpPr>
            <a:spLocks noGrp="1"/>
          </p:cNvSpPr>
          <p:nvPr>
            <p:ph type="sldNum" sz="quarter" idx="12"/>
          </p:nvPr>
        </p:nvSpPr>
        <p:spPr/>
        <p:txBody>
          <a:bodyPr/>
          <a:lstStyle/>
          <a:p>
            <a:fld id="{92266FED-402B-4332-B65F-E77AF2F29A75}" type="slidenum">
              <a:rPr lang="de-AT" smtClean="0"/>
              <a:t>‹Nr.›</a:t>
            </a:fld>
            <a:endParaRPr lang="de-AT"/>
          </a:p>
        </p:txBody>
      </p:sp>
    </p:spTree>
    <p:extLst>
      <p:ext uri="{BB962C8B-B14F-4D97-AF65-F5344CB8AC3E}">
        <p14:creationId xmlns:p14="http://schemas.microsoft.com/office/powerpoint/2010/main" val="305342001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29F821-610D-DE21-FB9C-714E213D30C3}"/>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FFE01039-6EBD-053A-0E06-17B7CE4A5D3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039B6ABA-54CB-4E0F-DE35-71A44BCCA02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8DE237EE-0C60-CA82-C1D6-40BE8E8E8382}"/>
              </a:ext>
            </a:extLst>
          </p:cNvPr>
          <p:cNvSpPr>
            <a:spLocks noGrp="1"/>
          </p:cNvSpPr>
          <p:nvPr>
            <p:ph type="dt" sz="half" idx="10"/>
          </p:nvPr>
        </p:nvSpPr>
        <p:spPr/>
        <p:txBody>
          <a:bodyPr/>
          <a:lstStyle/>
          <a:p>
            <a:fld id="{DEBE763B-01E9-44DD-9E0B-0E8049895A78}" type="datetimeFigureOut">
              <a:rPr lang="de-AT" smtClean="0"/>
              <a:t>09.06.2024</a:t>
            </a:fld>
            <a:endParaRPr lang="de-AT"/>
          </a:p>
        </p:txBody>
      </p:sp>
      <p:sp>
        <p:nvSpPr>
          <p:cNvPr id="6" name="Fußzeilenplatzhalter 5">
            <a:extLst>
              <a:ext uri="{FF2B5EF4-FFF2-40B4-BE49-F238E27FC236}">
                <a16:creationId xmlns:a16="http://schemas.microsoft.com/office/drawing/2014/main" id="{FC1A7B5A-1F9E-54A4-C60D-07825559046A}"/>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054FF707-7A77-79F7-D264-A9A313308942}"/>
              </a:ext>
            </a:extLst>
          </p:cNvPr>
          <p:cNvSpPr>
            <a:spLocks noGrp="1"/>
          </p:cNvSpPr>
          <p:nvPr>
            <p:ph type="sldNum" sz="quarter" idx="12"/>
          </p:nvPr>
        </p:nvSpPr>
        <p:spPr/>
        <p:txBody>
          <a:bodyPr/>
          <a:lstStyle/>
          <a:p>
            <a:fld id="{92266FED-402B-4332-B65F-E77AF2F29A75}" type="slidenum">
              <a:rPr lang="de-AT" smtClean="0"/>
              <a:t>‹Nr.›</a:t>
            </a:fld>
            <a:endParaRPr lang="de-AT"/>
          </a:p>
        </p:txBody>
      </p:sp>
    </p:spTree>
    <p:extLst>
      <p:ext uri="{BB962C8B-B14F-4D97-AF65-F5344CB8AC3E}">
        <p14:creationId xmlns:p14="http://schemas.microsoft.com/office/powerpoint/2010/main" val="2784922164"/>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DD1BE5-46FA-A450-3F57-AA9C8989A983}"/>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13D9BE5D-7B37-D1DA-E237-98827D625E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A1F883C-ED37-F883-B1DF-7473D34DC33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63C7F9FA-2EBA-56C5-E981-14C721983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E32982E-3299-818B-6588-E732CF8A7A6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1A5740F8-52B9-AC9A-18F4-8B554FF10032}"/>
              </a:ext>
            </a:extLst>
          </p:cNvPr>
          <p:cNvSpPr>
            <a:spLocks noGrp="1"/>
          </p:cNvSpPr>
          <p:nvPr>
            <p:ph type="dt" sz="half" idx="10"/>
          </p:nvPr>
        </p:nvSpPr>
        <p:spPr/>
        <p:txBody>
          <a:bodyPr/>
          <a:lstStyle/>
          <a:p>
            <a:fld id="{DEBE763B-01E9-44DD-9E0B-0E8049895A78}" type="datetimeFigureOut">
              <a:rPr lang="de-AT" smtClean="0"/>
              <a:t>09.06.2024</a:t>
            </a:fld>
            <a:endParaRPr lang="de-AT"/>
          </a:p>
        </p:txBody>
      </p:sp>
      <p:sp>
        <p:nvSpPr>
          <p:cNvPr id="8" name="Fußzeilenplatzhalter 7">
            <a:extLst>
              <a:ext uri="{FF2B5EF4-FFF2-40B4-BE49-F238E27FC236}">
                <a16:creationId xmlns:a16="http://schemas.microsoft.com/office/drawing/2014/main" id="{FD398568-3329-92E4-37F2-9D9AC138A8ED}"/>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B5063D0E-BBFC-9D76-82E2-5D7EB81F0C49}"/>
              </a:ext>
            </a:extLst>
          </p:cNvPr>
          <p:cNvSpPr>
            <a:spLocks noGrp="1"/>
          </p:cNvSpPr>
          <p:nvPr>
            <p:ph type="sldNum" sz="quarter" idx="12"/>
          </p:nvPr>
        </p:nvSpPr>
        <p:spPr/>
        <p:txBody>
          <a:bodyPr/>
          <a:lstStyle/>
          <a:p>
            <a:fld id="{92266FED-402B-4332-B65F-E77AF2F29A75}" type="slidenum">
              <a:rPr lang="de-AT" smtClean="0"/>
              <a:t>‹Nr.›</a:t>
            </a:fld>
            <a:endParaRPr lang="de-AT"/>
          </a:p>
        </p:txBody>
      </p:sp>
    </p:spTree>
    <p:extLst>
      <p:ext uri="{BB962C8B-B14F-4D97-AF65-F5344CB8AC3E}">
        <p14:creationId xmlns:p14="http://schemas.microsoft.com/office/powerpoint/2010/main" val="364626762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189DD-4A5A-83A6-4C1E-B0FD2091947E}"/>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9C84DEA8-D6A6-DD7E-1913-DAF750692C85}"/>
              </a:ext>
            </a:extLst>
          </p:cNvPr>
          <p:cNvSpPr>
            <a:spLocks noGrp="1"/>
          </p:cNvSpPr>
          <p:nvPr>
            <p:ph type="dt" sz="half" idx="10"/>
          </p:nvPr>
        </p:nvSpPr>
        <p:spPr/>
        <p:txBody>
          <a:bodyPr/>
          <a:lstStyle/>
          <a:p>
            <a:fld id="{DEBE763B-01E9-44DD-9E0B-0E8049895A78}" type="datetimeFigureOut">
              <a:rPr lang="de-AT" smtClean="0"/>
              <a:t>09.06.2024</a:t>
            </a:fld>
            <a:endParaRPr lang="de-AT"/>
          </a:p>
        </p:txBody>
      </p:sp>
      <p:sp>
        <p:nvSpPr>
          <p:cNvPr id="4" name="Fußzeilenplatzhalter 3">
            <a:extLst>
              <a:ext uri="{FF2B5EF4-FFF2-40B4-BE49-F238E27FC236}">
                <a16:creationId xmlns:a16="http://schemas.microsoft.com/office/drawing/2014/main" id="{8D94C8A5-14AC-27F2-365D-7377CA3D63CA}"/>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20E57342-4061-C0E5-16D4-636404A743F3}"/>
              </a:ext>
            </a:extLst>
          </p:cNvPr>
          <p:cNvSpPr>
            <a:spLocks noGrp="1"/>
          </p:cNvSpPr>
          <p:nvPr>
            <p:ph type="sldNum" sz="quarter" idx="12"/>
          </p:nvPr>
        </p:nvSpPr>
        <p:spPr/>
        <p:txBody>
          <a:bodyPr/>
          <a:lstStyle/>
          <a:p>
            <a:fld id="{92266FED-402B-4332-B65F-E77AF2F29A75}" type="slidenum">
              <a:rPr lang="de-AT" smtClean="0"/>
              <a:t>‹Nr.›</a:t>
            </a:fld>
            <a:endParaRPr lang="de-AT"/>
          </a:p>
        </p:txBody>
      </p:sp>
    </p:spTree>
    <p:extLst>
      <p:ext uri="{BB962C8B-B14F-4D97-AF65-F5344CB8AC3E}">
        <p14:creationId xmlns:p14="http://schemas.microsoft.com/office/powerpoint/2010/main" val="3208155902"/>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BE4E5F2-0113-70D9-6204-3B00AA43A8B7}"/>
              </a:ext>
            </a:extLst>
          </p:cNvPr>
          <p:cNvSpPr>
            <a:spLocks noGrp="1"/>
          </p:cNvSpPr>
          <p:nvPr>
            <p:ph type="dt" sz="half" idx="10"/>
          </p:nvPr>
        </p:nvSpPr>
        <p:spPr/>
        <p:txBody>
          <a:bodyPr/>
          <a:lstStyle/>
          <a:p>
            <a:fld id="{DEBE763B-01E9-44DD-9E0B-0E8049895A78}" type="datetimeFigureOut">
              <a:rPr lang="de-AT" smtClean="0"/>
              <a:t>09.06.2024</a:t>
            </a:fld>
            <a:endParaRPr lang="de-AT"/>
          </a:p>
        </p:txBody>
      </p:sp>
      <p:sp>
        <p:nvSpPr>
          <p:cNvPr id="3" name="Fußzeilenplatzhalter 2">
            <a:extLst>
              <a:ext uri="{FF2B5EF4-FFF2-40B4-BE49-F238E27FC236}">
                <a16:creationId xmlns:a16="http://schemas.microsoft.com/office/drawing/2014/main" id="{99C4DE45-AD4C-3667-D265-06652CE0535A}"/>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DDD887B9-6882-2DB4-01F3-FA6AFD21139D}"/>
              </a:ext>
            </a:extLst>
          </p:cNvPr>
          <p:cNvSpPr>
            <a:spLocks noGrp="1"/>
          </p:cNvSpPr>
          <p:nvPr>
            <p:ph type="sldNum" sz="quarter" idx="12"/>
          </p:nvPr>
        </p:nvSpPr>
        <p:spPr/>
        <p:txBody>
          <a:bodyPr/>
          <a:lstStyle/>
          <a:p>
            <a:fld id="{92266FED-402B-4332-B65F-E77AF2F29A75}" type="slidenum">
              <a:rPr lang="de-AT" smtClean="0"/>
              <a:t>‹Nr.›</a:t>
            </a:fld>
            <a:endParaRPr lang="de-AT"/>
          </a:p>
        </p:txBody>
      </p:sp>
    </p:spTree>
    <p:extLst>
      <p:ext uri="{BB962C8B-B14F-4D97-AF65-F5344CB8AC3E}">
        <p14:creationId xmlns:p14="http://schemas.microsoft.com/office/powerpoint/2010/main" val="2091763447"/>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312BC9-2640-5311-8563-F8BA5C7AB9E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55C771A3-1112-A3B2-2137-40BC1788C8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5359970E-4855-CE5B-BD6B-B5E69BF56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2A66295-2F11-54E7-A48C-6B0DFE267F6E}"/>
              </a:ext>
            </a:extLst>
          </p:cNvPr>
          <p:cNvSpPr>
            <a:spLocks noGrp="1"/>
          </p:cNvSpPr>
          <p:nvPr>
            <p:ph type="dt" sz="half" idx="10"/>
          </p:nvPr>
        </p:nvSpPr>
        <p:spPr/>
        <p:txBody>
          <a:bodyPr/>
          <a:lstStyle/>
          <a:p>
            <a:fld id="{DEBE763B-01E9-44DD-9E0B-0E8049895A78}" type="datetimeFigureOut">
              <a:rPr lang="de-AT" smtClean="0"/>
              <a:t>09.06.2024</a:t>
            </a:fld>
            <a:endParaRPr lang="de-AT"/>
          </a:p>
        </p:txBody>
      </p:sp>
      <p:sp>
        <p:nvSpPr>
          <p:cNvPr id="6" name="Fußzeilenplatzhalter 5">
            <a:extLst>
              <a:ext uri="{FF2B5EF4-FFF2-40B4-BE49-F238E27FC236}">
                <a16:creationId xmlns:a16="http://schemas.microsoft.com/office/drawing/2014/main" id="{71F4B3EE-E107-C51F-4635-FAF3EB05D43C}"/>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AB73F3D9-AD0A-5D48-6723-23D81CAC9444}"/>
              </a:ext>
            </a:extLst>
          </p:cNvPr>
          <p:cNvSpPr>
            <a:spLocks noGrp="1"/>
          </p:cNvSpPr>
          <p:nvPr>
            <p:ph type="sldNum" sz="quarter" idx="12"/>
          </p:nvPr>
        </p:nvSpPr>
        <p:spPr/>
        <p:txBody>
          <a:bodyPr/>
          <a:lstStyle/>
          <a:p>
            <a:fld id="{92266FED-402B-4332-B65F-E77AF2F29A75}" type="slidenum">
              <a:rPr lang="de-AT" smtClean="0"/>
              <a:t>‹Nr.›</a:t>
            </a:fld>
            <a:endParaRPr lang="de-AT"/>
          </a:p>
        </p:txBody>
      </p:sp>
    </p:spTree>
    <p:extLst>
      <p:ext uri="{BB962C8B-B14F-4D97-AF65-F5344CB8AC3E}">
        <p14:creationId xmlns:p14="http://schemas.microsoft.com/office/powerpoint/2010/main" val="26973915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F14DAA-F21F-CB31-4819-FD807EE17DA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DA46A9F9-968D-D613-2F83-F25DC72A84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5F15710C-99D1-4361-FCDB-145B88971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0EEA9B3-F468-6AF9-7200-61FDE42E7DAB}"/>
              </a:ext>
            </a:extLst>
          </p:cNvPr>
          <p:cNvSpPr>
            <a:spLocks noGrp="1"/>
          </p:cNvSpPr>
          <p:nvPr>
            <p:ph type="dt" sz="half" idx="10"/>
          </p:nvPr>
        </p:nvSpPr>
        <p:spPr/>
        <p:txBody>
          <a:bodyPr/>
          <a:lstStyle/>
          <a:p>
            <a:fld id="{DEBE763B-01E9-44DD-9E0B-0E8049895A78}" type="datetimeFigureOut">
              <a:rPr lang="de-AT" smtClean="0"/>
              <a:t>09.06.2024</a:t>
            </a:fld>
            <a:endParaRPr lang="de-AT"/>
          </a:p>
        </p:txBody>
      </p:sp>
      <p:sp>
        <p:nvSpPr>
          <p:cNvPr id="6" name="Fußzeilenplatzhalter 5">
            <a:extLst>
              <a:ext uri="{FF2B5EF4-FFF2-40B4-BE49-F238E27FC236}">
                <a16:creationId xmlns:a16="http://schemas.microsoft.com/office/drawing/2014/main" id="{DD7F0B1D-C623-1E67-B24A-55538CF4BC00}"/>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9268CE10-460E-9503-52F2-AAC7C9305AF9}"/>
              </a:ext>
            </a:extLst>
          </p:cNvPr>
          <p:cNvSpPr>
            <a:spLocks noGrp="1"/>
          </p:cNvSpPr>
          <p:nvPr>
            <p:ph type="sldNum" sz="quarter" idx="12"/>
          </p:nvPr>
        </p:nvSpPr>
        <p:spPr/>
        <p:txBody>
          <a:bodyPr/>
          <a:lstStyle/>
          <a:p>
            <a:fld id="{92266FED-402B-4332-B65F-E77AF2F29A75}" type="slidenum">
              <a:rPr lang="de-AT" smtClean="0"/>
              <a:t>‹Nr.›</a:t>
            </a:fld>
            <a:endParaRPr lang="de-AT"/>
          </a:p>
        </p:txBody>
      </p:sp>
    </p:spTree>
    <p:extLst>
      <p:ext uri="{BB962C8B-B14F-4D97-AF65-F5344CB8AC3E}">
        <p14:creationId xmlns:p14="http://schemas.microsoft.com/office/powerpoint/2010/main" val="247616858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D5D4E96-CFD1-B074-DC97-B0C72DD47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50C98045-4F44-5332-8183-EC9C319F7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FB875190-A971-0FD8-5A44-441EB76A70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BE763B-01E9-44DD-9E0B-0E8049895A78}" type="datetimeFigureOut">
              <a:rPr lang="de-AT" smtClean="0"/>
              <a:t>09.06.2024</a:t>
            </a:fld>
            <a:endParaRPr lang="de-AT"/>
          </a:p>
        </p:txBody>
      </p:sp>
      <p:sp>
        <p:nvSpPr>
          <p:cNvPr id="5" name="Fußzeilenplatzhalter 4">
            <a:extLst>
              <a:ext uri="{FF2B5EF4-FFF2-40B4-BE49-F238E27FC236}">
                <a16:creationId xmlns:a16="http://schemas.microsoft.com/office/drawing/2014/main" id="{4EE52147-3A31-5767-2CC5-DABA544F75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AT"/>
          </a:p>
        </p:txBody>
      </p:sp>
      <p:sp>
        <p:nvSpPr>
          <p:cNvPr id="6" name="Foliennummernplatzhalter 5">
            <a:extLst>
              <a:ext uri="{FF2B5EF4-FFF2-40B4-BE49-F238E27FC236}">
                <a16:creationId xmlns:a16="http://schemas.microsoft.com/office/drawing/2014/main" id="{BBC1F719-431B-F0DF-A97E-D55D60C25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266FED-402B-4332-B65F-E77AF2F29A75}" type="slidenum">
              <a:rPr lang="de-AT" smtClean="0"/>
              <a:t>‹Nr.›</a:t>
            </a:fld>
            <a:endParaRPr lang="de-AT"/>
          </a:p>
        </p:txBody>
      </p:sp>
    </p:spTree>
    <p:extLst>
      <p:ext uri="{BB962C8B-B14F-4D97-AF65-F5344CB8AC3E}">
        <p14:creationId xmlns:p14="http://schemas.microsoft.com/office/powerpoint/2010/main" val="2950597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E3AE"/>
            </a:gs>
            <a:gs pos="42000">
              <a:srgbClr val="FEC63D"/>
            </a:gs>
            <a:gs pos="71000">
              <a:srgbClr val="FFB253"/>
            </a:gs>
            <a:gs pos="100000">
              <a:srgbClr val="FFA834"/>
            </a:gs>
          </a:gsLst>
          <a:lin ang="135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265DBB-0948-FC41-449C-97042CA8C92B}"/>
              </a:ext>
            </a:extLst>
          </p:cNvPr>
          <p:cNvSpPr>
            <a:spLocks noGrp="1"/>
          </p:cNvSpPr>
          <p:nvPr>
            <p:ph type="ctrTitle"/>
          </p:nvPr>
        </p:nvSpPr>
        <p:spPr>
          <a:xfrm>
            <a:off x="1524000" y="3108480"/>
            <a:ext cx="9144000" cy="2387600"/>
          </a:xfrm>
        </p:spPr>
        <p:txBody>
          <a:bodyPr/>
          <a:lstStyle/>
          <a:p>
            <a:r>
              <a:rPr lang="de-AT"/>
              <a:t>Vokabeltrainer</a:t>
            </a:r>
          </a:p>
        </p:txBody>
      </p:sp>
      <p:pic>
        <p:nvPicPr>
          <p:cNvPr id="4" name="Inhaltsplatzhalter 11" descr="Ein Bild, das Grafiken, Symbol, Logo, orange enthält.&#10;&#10;Automatisch generierte Beschreibung">
            <a:extLst>
              <a:ext uri="{FF2B5EF4-FFF2-40B4-BE49-F238E27FC236}">
                <a16:creationId xmlns:a16="http://schemas.microsoft.com/office/drawing/2014/main" id="{CCC5E7C7-A3FB-15ED-8D29-2C549CDD7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6471" y="496634"/>
            <a:ext cx="3639058" cy="3639058"/>
          </a:xfrm>
          <a:prstGeom prst="rect">
            <a:avLst/>
          </a:prstGeom>
        </p:spPr>
      </p:pic>
    </p:spTree>
    <p:extLst>
      <p:ext uri="{BB962C8B-B14F-4D97-AF65-F5344CB8AC3E}">
        <p14:creationId xmlns:p14="http://schemas.microsoft.com/office/powerpoint/2010/main" val="274009210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45A9B0B-58C7-5F38-7D0E-668B594D16B9}"/>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de-AT" sz="3100" kern="1200">
                <a:solidFill>
                  <a:schemeClr val="tx1"/>
                </a:solidFill>
                <a:latin typeface="+mj-lt"/>
                <a:ea typeface="+mj-ea"/>
                <a:cs typeface="+mj-cs"/>
              </a:rPr>
              <a:t>Seite zum Erstellen eines Decks und von Flashcard:</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platzhalter 3">
            <a:extLst>
              <a:ext uri="{FF2B5EF4-FFF2-40B4-BE49-F238E27FC236}">
                <a16:creationId xmlns:a16="http://schemas.microsoft.com/office/drawing/2014/main" id="{881ADD43-CE1C-EE23-7BA3-5BBF75FF0197}"/>
              </a:ext>
            </a:extLst>
          </p:cNvPr>
          <p:cNvSpPr>
            <a:spLocks noGrp="1"/>
          </p:cNvSpPr>
          <p:nvPr>
            <p:ph type="body" sz="half" idx="2"/>
          </p:nvPr>
        </p:nvSpPr>
        <p:spPr>
          <a:xfrm>
            <a:off x="411480" y="2684095"/>
            <a:ext cx="4443154" cy="3492868"/>
          </a:xfrm>
        </p:spPr>
        <p:txBody>
          <a:bodyPr vert="horz" lIns="91440" tIns="45720" rIns="91440" bIns="45720" rtlCol="0">
            <a:normAutofit/>
          </a:bodyPr>
          <a:lstStyle/>
          <a:p>
            <a:pPr marL="285750" indent="-285750">
              <a:buFont typeface="Arial" panose="020B0604020202020204" pitchFamily="34" charset="0"/>
              <a:buChar char="•"/>
            </a:pPr>
            <a:r>
              <a:rPr lang="de-AT" sz="1800"/>
              <a:t>Oberer Bereich, um Deck zu erstellen:</a:t>
            </a:r>
          </a:p>
          <a:p>
            <a:pPr marL="742950" lvl="1" indent="-285750">
              <a:buFont typeface="Arial" panose="020B0604020202020204" pitchFamily="34" charset="0"/>
              <a:buChar char="•"/>
            </a:pPr>
            <a:r>
              <a:rPr lang="de-AT" sz="1600"/>
              <a:t>Beschreibung</a:t>
            </a:r>
          </a:p>
          <a:p>
            <a:pPr marL="742950" lvl="1" indent="-285750">
              <a:buFont typeface="Arial" panose="020B0604020202020204" pitchFamily="34" charset="0"/>
              <a:buChar char="•"/>
            </a:pPr>
            <a:r>
              <a:rPr lang="de-AT" sz="1600"/>
              <a:t>Sprache</a:t>
            </a:r>
          </a:p>
          <a:p>
            <a:pPr marL="742950" lvl="1" indent="-285750">
              <a:buFont typeface="Arial" panose="020B0604020202020204" pitchFamily="34" charset="0"/>
              <a:buChar char="•"/>
            </a:pPr>
            <a:r>
              <a:rPr lang="de-AT" sz="1600"/>
              <a:t>Andere User dürfen das Deck bearbeiten</a:t>
            </a:r>
          </a:p>
          <a:p>
            <a:pPr marL="742950" lvl="1" indent="-285750">
              <a:buFont typeface="Arial" panose="020B0604020202020204" pitchFamily="34" charset="0"/>
              <a:buChar char="•"/>
            </a:pPr>
            <a:r>
              <a:rPr lang="de-AT" sz="1600"/>
              <a:t>Für andere User freigeben</a:t>
            </a:r>
            <a:endParaRPr lang="de-AT" sz="1800"/>
          </a:p>
          <a:p>
            <a:pPr marL="285750" indent="-285750">
              <a:buFont typeface="Arial" panose="020B0604020202020204" pitchFamily="34" charset="0"/>
              <a:buChar char="•"/>
            </a:pPr>
            <a:r>
              <a:rPr lang="de-AT" sz="1800"/>
              <a:t>Unterer Bereich, um Flashcard zu erstellen:</a:t>
            </a:r>
          </a:p>
          <a:p>
            <a:pPr marL="742950" lvl="1" indent="-285750">
              <a:buFont typeface="Arial" panose="020B0604020202020204" pitchFamily="34" charset="0"/>
              <a:buChar char="•"/>
            </a:pPr>
            <a:r>
              <a:rPr lang="de-AT" sz="1600"/>
              <a:t>Vorderseite von der Karte</a:t>
            </a:r>
          </a:p>
          <a:p>
            <a:pPr marL="742950" lvl="1" indent="-285750">
              <a:buFont typeface="Arial" panose="020B0604020202020204" pitchFamily="34" charset="0"/>
              <a:buChar char="•"/>
            </a:pPr>
            <a:r>
              <a:rPr lang="de-AT" sz="1600"/>
              <a:t>Rückseite von der Karte</a:t>
            </a:r>
          </a:p>
          <a:p>
            <a:pPr marL="742950" lvl="1" indent="-285750">
              <a:buFont typeface="Arial" panose="020B0604020202020204" pitchFamily="34" charset="0"/>
              <a:buChar char="•"/>
            </a:pPr>
            <a:r>
              <a:rPr lang="de-AT" sz="1600"/>
              <a:t>„Von CSV importieren“ Button</a:t>
            </a:r>
          </a:p>
        </p:txBody>
      </p:sp>
      <p:pic>
        <p:nvPicPr>
          <p:cNvPr id="6" name="Grafik 5" descr="Ein Bild, das Text, Screenshot, Software, Webseite enthält.&#10;&#10;Automatisch generierte Beschreibung">
            <a:extLst>
              <a:ext uri="{FF2B5EF4-FFF2-40B4-BE49-F238E27FC236}">
                <a16:creationId xmlns:a16="http://schemas.microsoft.com/office/drawing/2014/main" id="{B66F71AE-4618-7F34-0A3D-3C170C4EA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816" y="1155225"/>
            <a:ext cx="6440424" cy="4492195"/>
          </a:xfrm>
          <a:prstGeom prst="rect">
            <a:avLst/>
          </a:prstGeom>
        </p:spPr>
      </p:pic>
    </p:spTree>
    <p:extLst>
      <p:ext uri="{BB962C8B-B14F-4D97-AF65-F5344CB8AC3E}">
        <p14:creationId xmlns:p14="http://schemas.microsoft.com/office/powerpoint/2010/main" val="186815084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45A9B0B-58C7-5F38-7D0E-668B594D16B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err="1">
                <a:solidFill>
                  <a:schemeClr val="tx1"/>
                </a:solidFill>
                <a:latin typeface="+mj-lt"/>
                <a:ea typeface="+mj-ea"/>
                <a:cs typeface="+mj-cs"/>
              </a:rPr>
              <a:t>Beispiel</a:t>
            </a:r>
            <a:r>
              <a:rPr lang="en-US" sz="4800" kern="1200">
                <a:solidFill>
                  <a:schemeClr val="tx1"/>
                </a:solidFill>
                <a:latin typeface="+mj-lt"/>
                <a:ea typeface="+mj-ea"/>
                <a:cs typeface="+mj-cs"/>
              </a:rPr>
              <a:t> für das </a:t>
            </a:r>
            <a:r>
              <a:rPr lang="en-US" sz="4800" kern="1200" err="1">
                <a:solidFill>
                  <a:schemeClr val="tx1"/>
                </a:solidFill>
                <a:latin typeface="+mj-lt"/>
                <a:ea typeface="+mj-ea"/>
                <a:cs typeface="+mj-cs"/>
              </a:rPr>
              <a:t>bearbeiten</a:t>
            </a:r>
            <a:r>
              <a:rPr lang="en-US" sz="4800" kern="1200">
                <a:solidFill>
                  <a:schemeClr val="tx1"/>
                </a:solidFill>
                <a:latin typeface="+mj-lt"/>
                <a:ea typeface="+mj-ea"/>
                <a:cs typeface="+mj-cs"/>
              </a:rPr>
              <a:t> </a:t>
            </a:r>
            <a:r>
              <a:rPr lang="en-US" sz="4800" kern="1200" err="1">
                <a:solidFill>
                  <a:schemeClr val="tx1"/>
                </a:solidFill>
                <a:latin typeface="+mj-lt"/>
                <a:ea typeface="+mj-ea"/>
                <a:cs typeface="+mj-cs"/>
              </a:rPr>
              <a:t>eines</a:t>
            </a:r>
            <a:r>
              <a:rPr lang="en-US" sz="4800" kern="1200">
                <a:solidFill>
                  <a:schemeClr val="tx1"/>
                </a:solidFill>
                <a:latin typeface="+mj-lt"/>
                <a:ea typeface="+mj-ea"/>
                <a:cs typeface="+mj-cs"/>
              </a:rPr>
              <a:t> Decks </a:t>
            </a:r>
            <a:r>
              <a:rPr lang="en-US" sz="4800" kern="1200" err="1">
                <a:solidFill>
                  <a:schemeClr val="tx1"/>
                </a:solidFill>
                <a:latin typeface="+mj-lt"/>
                <a:ea typeface="+mj-ea"/>
                <a:cs typeface="+mj-cs"/>
              </a:rPr>
              <a:t>mit</a:t>
            </a:r>
            <a:r>
              <a:rPr lang="en-US" sz="4800" kern="1200">
                <a:solidFill>
                  <a:schemeClr val="tx1"/>
                </a:solidFill>
                <a:latin typeface="+mj-lt"/>
                <a:ea typeface="+mj-ea"/>
                <a:cs typeface="+mj-cs"/>
              </a:rPr>
              <a:t> Flashcards:</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Grafik 5" descr="Ein Bild, das Text, Screenshot, Software, Webseite enthält.&#10;&#10;Automatisch generierte Beschreibung">
            <a:extLst>
              <a:ext uri="{FF2B5EF4-FFF2-40B4-BE49-F238E27FC236}">
                <a16:creationId xmlns:a16="http://schemas.microsoft.com/office/drawing/2014/main" id="{46E5C626-8622-4B14-9CFD-A98E99B0F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608" y="1025609"/>
            <a:ext cx="6846363" cy="4655527"/>
          </a:xfrm>
          <a:prstGeom prst="rect">
            <a:avLst/>
          </a:prstGeom>
        </p:spPr>
      </p:pic>
    </p:spTree>
    <p:extLst>
      <p:ext uri="{BB962C8B-B14F-4D97-AF65-F5344CB8AC3E}">
        <p14:creationId xmlns:p14="http://schemas.microsoft.com/office/powerpoint/2010/main" val="327150556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45A9B0B-58C7-5F38-7D0E-668B594D16B9}"/>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a:solidFill>
                  <a:schemeClr val="tx1"/>
                </a:solidFill>
                <a:latin typeface="+mj-lt"/>
                <a:ea typeface="+mj-ea"/>
                <a:cs typeface="+mj-cs"/>
              </a:rPr>
              <a:t>Lernmodus:</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platzhalter 3">
            <a:extLst>
              <a:ext uri="{FF2B5EF4-FFF2-40B4-BE49-F238E27FC236}">
                <a16:creationId xmlns:a16="http://schemas.microsoft.com/office/drawing/2014/main" id="{881ADD43-CE1C-EE23-7BA3-5BBF75FF0197}"/>
              </a:ext>
            </a:extLst>
          </p:cNvPr>
          <p:cNvSpPr>
            <a:spLocks noGrp="1"/>
          </p:cNvSpPr>
          <p:nvPr>
            <p:ph type="body" sz="half" idx="2"/>
          </p:nvPr>
        </p:nvSpPr>
        <p:spPr>
          <a:xfrm>
            <a:off x="411480" y="2684095"/>
            <a:ext cx="4443154" cy="3492868"/>
          </a:xfrm>
        </p:spPr>
        <p:txBody>
          <a:bodyPr vert="horz" lIns="91440" tIns="45720" rIns="91440" bIns="45720" rtlCol="0">
            <a:normAutofit/>
          </a:bodyPr>
          <a:lstStyle/>
          <a:p>
            <a:pPr indent="-228600">
              <a:buFont typeface="Arial" panose="020B0604020202020204" pitchFamily="34" charset="0"/>
              <a:buChar char="•"/>
            </a:pPr>
            <a:endParaRPr lang="de-AT" sz="1800"/>
          </a:p>
          <a:p>
            <a:pPr indent="-228600">
              <a:buFont typeface="Arial" panose="020B0604020202020204" pitchFamily="34" charset="0"/>
              <a:buChar char="•"/>
            </a:pPr>
            <a:r>
              <a:rPr lang="de-AT" sz="1800"/>
              <a:t>Progress bar</a:t>
            </a:r>
          </a:p>
          <a:p>
            <a:pPr indent="-228600">
              <a:buFont typeface="Arial" panose="020B0604020202020204" pitchFamily="34" charset="0"/>
              <a:buChar char="•"/>
            </a:pPr>
            <a:endParaRPr lang="de-AT" sz="1800"/>
          </a:p>
          <a:p>
            <a:pPr indent="-228600">
              <a:buFont typeface="Arial" panose="020B0604020202020204" pitchFamily="34" charset="0"/>
              <a:buChar char="•"/>
            </a:pPr>
            <a:r>
              <a:rPr lang="de-AT" sz="1800"/>
              <a:t>Karteikarte die sich beim Click umdreht</a:t>
            </a:r>
          </a:p>
          <a:p>
            <a:pPr indent="-228600">
              <a:buFont typeface="Arial" panose="020B0604020202020204" pitchFamily="34" charset="0"/>
              <a:buChar char="•"/>
            </a:pPr>
            <a:endParaRPr lang="de-AT" sz="1800"/>
          </a:p>
          <a:p>
            <a:pPr indent="-228600">
              <a:buFont typeface="Arial" panose="020B0604020202020204" pitchFamily="34" charset="0"/>
              <a:buChar char="•"/>
            </a:pPr>
            <a:r>
              <a:rPr lang="de-AT" sz="1800"/>
              <a:t>Statistik über die Lernrunde</a:t>
            </a:r>
          </a:p>
          <a:p>
            <a:pPr indent="-228600">
              <a:buFont typeface="Arial" panose="020B0604020202020204" pitchFamily="34" charset="0"/>
              <a:buChar char="•"/>
            </a:pPr>
            <a:endParaRPr lang="de-AT" sz="1800"/>
          </a:p>
          <a:p>
            <a:pPr indent="-228600">
              <a:buFont typeface="Arial" panose="020B0604020202020204" pitchFamily="34" charset="0"/>
              <a:buChar char="•"/>
            </a:pPr>
            <a:r>
              <a:rPr lang="de-AT" sz="1800"/>
              <a:t>Richtig/Falsch Button zum navigieren</a:t>
            </a:r>
          </a:p>
        </p:txBody>
      </p:sp>
      <p:pic>
        <p:nvPicPr>
          <p:cNvPr id="6" name="Grafik 5" descr="Ein Bild, das Text, Screenshot, Software, Betriebssystem enthält.&#10;&#10;Automatisch generierte Beschreibung">
            <a:extLst>
              <a:ext uri="{FF2B5EF4-FFF2-40B4-BE49-F238E27FC236}">
                <a16:creationId xmlns:a16="http://schemas.microsoft.com/office/drawing/2014/main" id="{A8F5868E-C255-CC98-7CCA-C1F7268C3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816" y="1235730"/>
            <a:ext cx="6440424" cy="4331185"/>
          </a:xfrm>
          <a:prstGeom prst="rect">
            <a:avLst/>
          </a:prstGeom>
        </p:spPr>
      </p:pic>
    </p:spTree>
    <p:extLst>
      <p:ext uri="{BB962C8B-B14F-4D97-AF65-F5344CB8AC3E}">
        <p14:creationId xmlns:p14="http://schemas.microsoft.com/office/powerpoint/2010/main" val="231779351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45A9B0B-58C7-5F38-7D0E-668B594D16B9}"/>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a:solidFill>
                  <a:schemeClr val="tx1"/>
                </a:solidFill>
                <a:latin typeface="+mj-lt"/>
                <a:ea typeface="+mj-ea"/>
                <a:cs typeface="+mj-cs"/>
              </a:rPr>
              <a:t>Testmodus</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platzhalter 3">
            <a:extLst>
              <a:ext uri="{FF2B5EF4-FFF2-40B4-BE49-F238E27FC236}">
                <a16:creationId xmlns:a16="http://schemas.microsoft.com/office/drawing/2014/main" id="{881ADD43-CE1C-EE23-7BA3-5BBF75FF0197}"/>
              </a:ext>
            </a:extLst>
          </p:cNvPr>
          <p:cNvSpPr>
            <a:spLocks noGrp="1"/>
          </p:cNvSpPr>
          <p:nvPr>
            <p:ph type="body" sz="half" idx="2"/>
          </p:nvPr>
        </p:nvSpPr>
        <p:spPr>
          <a:xfrm>
            <a:off x="411480" y="2684095"/>
            <a:ext cx="4443154" cy="3492868"/>
          </a:xfrm>
        </p:spPr>
        <p:txBody>
          <a:bodyPr vert="horz" lIns="91440" tIns="45720" rIns="91440" bIns="45720" rtlCol="0">
            <a:normAutofit/>
          </a:bodyPr>
          <a:lstStyle/>
          <a:p>
            <a:pPr indent="-228600">
              <a:buFont typeface="Arial" panose="020B0604020202020204" pitchFamily="34" charset="0"/>
              <a:buChar char="•"/>
            </a:pPr>
            <a:endParaRPr lang="de-AT" sz="1800"/>
          </a:p>
          <a:p>
            <a:pPr indent="-228600">
              <a:buFont typeface="Arial" panose="020B0604020202020204" pitchFamily="34" charset="0"/>
              <a:buChar char="•"/>
            </a:pPr>
            <a:r>
              <a:rPr lang="de-AT" sz="1800"/>
              <a:t>Progress bar</a:t>
            </a:r>
          </a:p>
          <a:p>
            <a:pPr indent="-228600">
              <a:buFont typeface="Arial" panose="020B0604020202020204" pitchFamily="34" charset="0"/>
              <a:buChar char="•"/>
            </a:pPr>
            <a:endParaRPr lang="de-AT" sz="1800"/>
          </a:p>
          <a:p>
            <a:pPr indent="-228600">
              <a:buFont typeface="Arial" panose="020B0604020202020204" pitchFamily="34" charset="0"/>
              <a:buChar char="•"/>
            </a:pPr>
            <a:r>
              <a:rPr lang="de-AT" sz="1800"/>
              <a:t>Vorderseite der Flashcard</a:t>
            </a:r>
          </a:p>
          <a:p>
            <a:pPr indent="-228600">
              <a:buFont typeface="Arial" panose="020B0604020202020204" pitchFamily="34" charset="0"/>
              <a:buChar char="•"/>
            </a:pPr>
            <a:endParaRPr lang="de-AT" sz="1800"/>
          </a:p>
          <a:p>
            <a:pPr indent="-228600">
              <a:buFont typeface="Arial" panose="020B0604020202020204" pitchFamily="34" charset="0"/>
              <a:buChar char="•"/>
            </a:pPr>
            <a:r>
              <a:rPr lang="de-AT" sz="1800"/>
              <a:t>Eingabe Feld, um die Rückseite einzugeben</a:t>
            </a:r>
          </a:p>
          <a:p>
            <a:pPr indent="-228600">
              <a:buFont typeface="Arial" panose="020B0604020202020204" pitchFamily="34" charset="0"/>
              <a:buChar char="•"/>
            </a:pPr>
            <a:endParaRPr lang="de-AT" sz="1800"/>
          </a:p>
          <a:p>
            <a:pPr indent="-228600">
              <a:buFont typeface="Arial" panose="020B0604020202020204" pitchFamily="34" charset="0"/>
              <a:buChar char="•"/>
            </a:pPr>
            <a:r>
              <a:rPr lang="de-AT" sz="1800"/>
              <a:t>Button um die Eingabe zu submitten</a:t>
            </a:r>
          </a:p>
        </p:txBody>
      </p:sp>
      <p:pic>
        <p:nvPicPr>
          <p:cNvPr id="6" name="Grafik 5" descr="Ein Bild, das Text, Screenshot, Software, Betriebssystem enthält.&#10;&#10;Automatisch generierte Beschreibung">
            <a:extLst>
              <a:ext uri="{FF2B5EF4-FFF2-40B4-BE49-F238E27FC236}">
                <a16:creationId xmlns:a16="http://schemas.microsoft.com/office/drawing/2014/main" id="{FFC77341-AD37-E4A6-8453-19DCDFF9A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816" y="1227680"/>
            <a:ext cx="6440424" cy="4347286"/>
          </a:xfrm>
          <a:prstGeom prst="rect">
            <a:avLst/>
          </a:prstGeom>
        </p:spPr>
      </p:pic>
    </p:spTree>
    <p:extLst>
      <p:ext uri="{BB962C8B-B14F-4D97-AF65-F5344CB8AC3E}">
        <p14:creationId xmlns:p14="http://schemas.microsoft.com/office/powerpoint/2010/main" val="301600204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45A9B0B-58C7-5F38-7D0E-668B594D16B9}"/>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a:solidFill>
                  <a:schemeClr val="tx1"/>
                </a:solidFill>
                <a:latin typeface="+mj-lt"/>
                <a:ea typeface="+mj-ea"/>
                <a:cs typeface="+mj-cs"/>
              </a:rPr>
              <a:t>Testmodus Ergebnis:</a:t>
            </a:r>
          </a:p>
        </p:txBody>
      </p:sp>
      <p:sp>
        <p:nvSpPr>
          <p:cNvPr id="25" name="Rectangle 24">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platzhalter 3">
            <a:extLst>
              <a:ext uri="{FF2B5EF4-FFF2-40B4-BE49-F238E27FC236}">
                <a16:creationId xmlns:a16="http://schemas.microsoft.com/office/drawing/2014/main" id="{881ADD43-CE1C-EE23-7BA3-5BBF75FF0197}"/>
              </a:ext>
            </a:extLst>
          </p:cNvPr>
          <p:cNvSpPr>
            <a:spLocks noGrp="1"/>
          </p:cNvSpPr>
          <p:nvPr>
            <p:ph type="body" sz="half" idx="2"/>
          </p:nvPr>
        </p:nvSpPr>
        <p:spPr>
          <a:xfrm>
            <a:off x="411480" y="2684095"/>
            <a:ext cx="4443154" cy="3492868"/>
          </a:xfrm>
        </p:spPr>
        <p:txBody>
          <a:bodyPr vert="horz" lIns="91440" tIns="45720" rIns="91440" bIns="45720" rtlCol="0">
            <a:normAutofit/>
          </a:bodyPr>
          <a:lstStyle/>
          <a:p>
            <a:pPr indent="-228600">
              <a:buFont typeface="Arial" panose="020B0604020202020204" pitchFamily="34" charset="0"/>
              <a:buChar char="•"/>
            </a:pPr>
            <a:r>
              <a:rPr lang="de-AT" sz="1800" err="1"/>
              <a:t>Progressbar</a:t>
            </a:r>
            <a:endParaRPr lang="de-AT" sz="1800"/>
          </a:p>
          <a:p>
            <a:pPr indent="-228600">
              <a:buFont typeface="Arial" panose="020B0604020202020204" pitchFamily="34" charset="0"/>
              <a:buChar char="•"/>
            </a:pPr>
            <a:endParaRPr lang="de-AT" sz="1800"/>
          </a:p>
          <a:p>
            <a:pPr indent="-228600">
              <a:buFont typeface="Arial" panose="020B0604020202020204" pitchFamily="34" charset="0"/>
              <a:buChar char="•"/>
            </a:pPr>
            <a:r>
              <a:rPr lang="de-AT" sz="1800"/>
              <a:t>Rückseite der Flashcard</a:t>
            </a:r>
          </a:p>
          <a:p>
            <a:pPr indent="-228600">
              <a:buFont typeface="Arial" panose="020B0604020202020204" pitchFamily="34" charset="0"/>
              <a:buChar char="•"/>
            </a:pPr>
            <a:endParaRPr lang="de-AT" sz="1800"/>
          </a:p>
          <a:p>
            <a:pPr indent="-228600">
              <a:buFont typeface="Arial" panose="020B0604020202020204" pitchFamily="34" charset="0"/>
              <a:buChar char="•"/>
            </a:pPr>
            <a:r>
              <a:rPr lang="de-AT" sz="1800"/>
              <a:t>Farbe der Karte zeigt an ob man es richtig/falsch eingegeben hat</a:t>
            </a:r>
          </a:p>
          <a:p>
            <a:pPr indent="-228600">
              <a:buFont typeface="Arial" panose="020B0604020202020204" pitchFamily="34" charset="0"/>
              <a:buChar char="•"/>
            </a:pPr>
            <a:endParaRPr lang="de-AT" sz="1800"/>
          </a:p>
          <a:p>
            <a:pPr indent="-228600">
              <a:buFont typeface="Arial" panose="020B0604020202020204" pitchFamily="34" charset="0"/>
              <a:buChar char="•"/>
            </a:pPr>
            <a:r>
              <a:rPr lang="de-AT" sz="1800"/>
              <a:t>Button um zur nächsten Karte zu kommen</a:t>
            </a:r>
          </a:p>
        </p:txBody>
      </p:sp>
      <p:pic>
        <p:nvPicPr>
          <p:cNvPr id="18" name="Grafik 17" descr="Ein Bild, das Text, Screenshot, Software, Betriebssystem enthält.&#10;&#10;Automatisch generierte Beschreibung">
            <a:extLst>
              <a:ext uri="{FF2B5EF4-FFF2-40B4-BE49-F238E27FC236}">
                <a16:creationId xmlns:a16="http://schemas.microsoft.com/office/drawing/2014/main" id="{7A0FCB02-D6AA-B6AF-AC2B-B430B2BC9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816" y="1284033"/>
            <a:ext cx="6440424" cy="4234579"/>
          </a:xfrm>
          <a:prstGeom prst="rect">
            <a:avLst/>
          </a:prstGeom>
        </p:spPr>
      </p:pic>
    </p:spTree>
    <p:extLst>
      <p:ext uri="{BB962C8B-B14F-4D97-AF65-F5344CB8AC3E}">
        <p14:creationId xmlns:p14="http://schemas.microsoft.com/office/powerpoint/2010/main" val="293040485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6347B8-279F-B5AA-6943-1255299A52E0}"/>
              </a:ext>
            </a:extLst>
          </p:cNvPr>
          <p:cNvSpPr>
            <a:spLocks noGrp="1"/>
          </p:cNvSpPr>
          <p:nvPr>
            <p:ph type="title"/>
          </p:nvPr>
        </p:nvSpPr>
        <p:spPr/>
        <p:txBody>
          <a:bodyPr/>
          <a:lstStyle/>
          <a:p>
            <a:r>
              <a:rPr lang="de-AT"/>
              <a:t>ER-Modell</a:t>
            </a:r>
          </a:p>
        </p:txBody>
      </p:sp>
      <p:pic>
        <p:nvPicPr>
          <p:cNvPr id="7" name="Inhaltsplatzhalter 6" descr="Ein Bild, das Zeichnung, Entwurf, Diagramm, Lineart enthält.&#10;&#10;Automatisch generierte Beschreibung">
            <a:extLst>
              <a:ext uri="{FF2B5EF4-FFF2-40B4-BE49-F238E27FC236}">
                <a16:creationId xmlns:a16="http://schemas.microsoft.com/office/drawing/2014/main" id="{A8467CF7-7353-A848-AB33-740E1BFBC6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7675" y="1311274"/>
            <a:ext cx="8756649" cy="5327670"/>
          </a:xfrm>
        </p:spPr>
      </p:pic>
    </p:spTree>
    <p:extLst>
      <p:ext uri="{BB962C8B-B14F-4D97-AF65-F5344CB8AC3E}">
        <p14:creationId xmlns:p14="http://schemas.microsoft.com/office/powerpoint/2010/main" val="98129592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Rectangle 3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FF89D0A7-408F-1431-6DEC-0849808D9DC7}"/>
              </a:ext>
            </a:extLst>
          </p:cNvPr>
          <p:cNvSpPr>
            <a:spLocks noGrp="1"/>
          </p:cNvSpPr>
          <p:nvPr>
            <p:ph type="title"/>
          </p:nvPr>
        </p:nvSpPr>
        <p:spPr>
          <a:xfrm>
            <a:off x="1115568" y="548640"/>
            <a:ext cx="10168128" cy="1179576"/>
          </a:xfrm>
        </p:spPr>
        <p:txBody>
          <a:bodyPr>
            <a:normAutofit/>
          </a:bodyPr>
          <a:lstStyle/>
          <a:p>
            <a:r>
              <a:rPr lang="de-AT" sz="4000"/>
              <a:t>Relationsschreibweise</a:t>
            </a:r>
          </a:p>
        </p:txBody>
      </p:sp>
      <p:sp>
        <p:nvSpPr>
          <p:cNvPr id="41" name="Rectangle 4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Inhaltsplatzhalter 2">
            <a:extLst>
              <a:ext uri="{FF2B5EF4-FFF2-40B4-BE49-F238E27FC236}">
                <a16:creationId xmlns:a16="http://schemas.microsoft.com/office/drawing/2014/main" id="{20BD7CD7-3992-123F-ADAE-63F41ADCCEFA}"/>
              </a:ext>
            </a:extLst>
          </p:cNvPr>
          <p:cNvSpPr>
            <a:spLocks noGrp="1"/>
          </p:cNvSpPr>
          <p:nvPr>
            <p:ph idx="1"/>
          </p:nvPr>
        </p:nvSpPr>
        <p:spPr>
          <a:xfrm>
            <a:off x="1115568" y="2481943"/>
            <a:ext cx="10168128" cy="3695020"/>
          </a:xfrm>
        </p:spPr>
        <p:txBody>
          <a:bodyPr>
            <a:normAutofit/>
          </a:bodyPr>
          <a:lstStyle/>
          <a:p>
            <a:r>
              <a:rPr lang="de-AT" sz="2200"/>
              <a:t>User(</a:t>
            </a:r>
            <a:r>
              <a:rPr lang="de-AT" sz="2200" u="sng" err="1"/>
              <a:t>id</a:t>
            </a:r>
            <a:r>
              <a:rPr lang="de-AT" sz="2200"/>
              <a:t>, </a:t>
            </a:r>
            <a:r>
              <a:rPr lang="de-AT" sz="2200" err="1"/>
              <a:t>username</a:t>
            </a:r>
            <a:r>
              <a:rPr lang="de-AT" sz="2200"/>
              <a:t>, </a:t>
            </a:r>
            <a:r>
              <a:rPr lang="de-AT" sz="2200" err="1"/>
              <a:t>registrationDate</a:t>
            </a:r>
            <a:r>
              <a:rPr lang="de-AT" sz="2200"/>
              <a:t>, </a:t>
            </a:r>
            <a:r>
              <a:rPr lang="de-AT" sz="2200" err="1"/>
              <a:t>lastLogin</a:t>
            </a:r>
            <a:r>
              <a:rPr lang="de-AT" sz="2200"/>
              <a:t>, </a:t>
            </a:r>
            <a:r>
              <a:rPr lang="de-AT" sz="2200" err="1"/>
              <a:t>deleteTag</a:t>
            </a:r>
            <a:r>
              <a:rPr lang="de-AT" sz="2200"/>
              <a:t>)</a:t>
            </a:r>
          </a:p>
          <a:p>
            <a:r>
              <a:rPr lang="de-AT" sz="2200"/>
              <a:t> Deck(</a:t>
            </a:r>
            <a:r>
              <a:rPr lang="de-AT" sz="2200" u="sng" err="1"/>
              <a:t>id</a:t>
            </a:r>
            <a:r>
              <a:rPr lang="de-AT" sz="2200"/>
              <a:t>, </a:t>
            </a:r>
            <a:r>
              <a:rPr lang="de-AT" sz="2200" err="1"/>
              <a:t>description</a:t>
            </a:r>
            <a:r>
              <a:rPr lang="de-AT" sz="2200"/>
              <a:t>, </a:t>
            </a:r>
            <a:r>
              <a:rPr lang="de-AT" sz="2200" err="1"/>
              <a:t>language</a:t>
            </a:r>
            <a:r>
              <a:rPr lang="de-AT" sz="2200"/>
              <a:t>, </a:t>
            </a:r>
            <a:r>
              <a:rPr lang="de-AT" sz="2200" err="1"/>
              <a:t>owner</a:t>
            </a:r>
            <a:r>
              <a:rPr lang="de-AT" sz="2200"/>
              <a:t>, </a:t>
            </a:r>
            <a:r>
              <a:rPr lang="de-AT" sz="2200" err="1"/>
              <a:t>editable</a:t>
            </a:r>
            <a:r>
              <a:rPr lang="de-AT" sz="2200"/>
              <a:t>)</a:t>
            </a:r>
          </a:p>
          <a:p>
            <a:r>
              <a:rPr lang="de-AT" sz="2200"/>
              <a:t> Access(</a:t>
            </a:r>
            <a:r>
              <a:rPr lang="de-AT" sz="2200" u="sng" err="1"/>
              <a:t>userId</a:t>
            </a:r>
            <a:r>
              <a:rPr lang="de-AT" sz="2200"/>
              <a:t> -&gt; User, </a:t>
            </a:r>
            <a:r>
              <a:rPr lang="de-AT" sz="2200" u="sng" err="1"/>
              <a:t>deckId</a:t>
            </a:r>
            <a:r>
              <a:rPr lang="de-AT" sz="2200"/>
              <a:t> -&gt; Deck)</a:t>
            </a:r>
          </a:p>
          <a:p>
            <a:r>
              <a:rPr lang="de-AT" sz="2200"/>
              <a:t> Flashcard(</a:t>
            </a:r>
            <a:r>
              <a:rPr lang="de-AT" sz="2200" u="sng" err="1"/>
              <a:t>id</a:t>
            </a:r>
            <a:r>
              <a:rPr lang="de-AT" sz="2200"/>
              <a:t>, Front, Back, </a:t>
            </a:r>
            <a:r>
              <a:rPr lang="de-AT" sz="2200" u="sng" err="1"/>
              <a:t>deckId</a:t>
            </a:r>
            <a:r>
              <a:rPr lang="de-AT" sz="2200"/>
              <a:t> -&gt; Deck)</a:t>
            </a:r>
          </a:p>
          <a:p>
            <a:r>
              <a:rPr lang="de-AT" sz="2200"/>
              <a:t> </a:t>
            </a:r>
            <a:r>
              <a:rPr lang="de-AT" sz="2200" err="1"/>
              <a:t>UserFlashCardStats</a:t>
            </a:r>
            <a:r>
              <a:rPr lang="de-AT" sz="2200"/>
              <a:t>(</a:t>
            </a:r>
            <a:r>
              <a:rPr lang="de-AT" sz="2200" err="1"/>
              <a:t>shown</a:t>
            </a:r>
            <a:r>
              <a:rPr lang="de-AT" sz="2200"/>
              <a:t>, </a:t>
            </a:r>
            <a:r>
              <a:rPr lang="de-AT" sz="2200" err="1"/>
              <a:t>correct</a:t>
            </a:r>
            <a:r>
              <a:rPr lang="de-AT" sz="2200"/>
              <a:t>, </a:t>
            </a:r>
            <a:r>
              <a:rPr lang="de-AT" sz="2200" u="sng" err="1"/>
              <a:t>userId</a:t>
            </a:r>
            <a:r>
              <a:rPr lang="de-AT" sz="2200"/>
              <a:t> -&gt; User, </a:t>
            </a:r>
            <a:r>
              <a:rPr lang="de-AT" sz="2200" u="sng" err="1"/>
              <a:t>cardId</a:t>
            </a:r>
            <a:r>
              <a:rPr lang="de-AT" sz="2200"/>
              <a:t> -&gt; Card)</a:t>
            </a:r>
          </a:p>
          <a:p>
            <a:endParaRPr lang="de-AT" sz="2200"/>
          </a:p>
        </p:txBody>
      </p:sp>
    </p:spTree>
    <p:extLst>
      <p:ext uri="{BB962C8B-B14F-4D97-AF65-F5344CB8AC3E}">
        <p14:creationId xmlns:p14="http://schemas.microsoft.com/office/powerpoint/2010/main" val="20525608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77C81B3-3F97-BC98-5A96-7796ECE815D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Datenkatalog</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Grafik 6">
            <a:extLst>
              <a:ext uri="{FF2B5EF4-FFF2-40B4-BE49-F238E27FC236}">
                <a16:creationId xmlns:a16="http://schemas.microsoft.com/office/drawing/2014/main" id="{D0E8C1E0-7B5F-8079-E5C0-08C7423224F9}"/>
              </a:ext>
            </a:extLst>
          </p:cNvPr>
          <p:cNvPicPr>
            <a:picLocks noChangeAspect="1"/>
          </p:cNvPicPr>
          <p:nvPr/>
        </p:nvPicPr>
        <p:blipFill>
          <a:blip r:embed="rId2"/>
          <a:stretch>
            <a:fillRect/>
          </a:stretch>
        </p:blipFill>
        <p:spPr>
          <a:xfrm>
            <a:off x="4864608" y="785987"/>
            <a:ext cx="6846363" cy="5134772"/>
          </a:xfrm>
          <a:prstGeom prst="rect">
            <a:avLst/>
          </a:prstGeom>
        </p:spPr>
      </p:pic>
    </p:spTree>
    <p:extLst>
      <p:ext uri="{BB962C8B-B14F-4D97-AF65-F5344CB8AC3E}">
        <p14:creationId xmlns:p14="http://schemas.microsoft.com/office/powerpoint/2010/main" val="308498809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CA4674F-BA1D-3D8E-AF26-70D2226CD67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Datenkatalog</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Grafik 6">
            <a:extLst>
              <a:ext uri="{FF2B5EF4-FFF2-40B4-BE49-F238E27FC236}">
                <a16:creationId xmlns:a16="http://schemas.microsoft.com/office/drawing/2014/main" id="{D853013F-D010-0512-EF50-B729C8961438}"/>
              </a:ext>
            </a:extLst>
          </p:cNvPr>
          <p:cNvPicPr>
            <a:picLocks noChangeAspect="1"/>
          </p:cNvPicPr>
          <p:nvPr/>
        </p:nvPicPr>
        <p:blipFill>
          <a:blip r:embed="rId3"/>
          <a:stretch>
            <a:fillRect/>
          </a:stretch>
        </p:blipFill>
        <p:spPr>
          <a:xfrm>
            <a:off x="4864608" y="1598993"/>
            <a:ext cx="6846363" cy="3508760"/>
          </a:xfrm>
          <a:prstGeom prst="rect">
            <a:avLst/>
          </a:prstGeom>
        </p:spPr>
      </p:pic>
    </p:spTree>
    <p:extLst>
      <p:ext uri="{BB962C8B-B14F-4D97-AF65-F5344CB8AC3E}">
        <p14:creationId xmlns:p14="http://schemas.microsoft.com/office/powerpoint/2010/main" val="123642793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4BBD168-4DB1-2B52-7EE9-819E779AC81B}"/>
              </a:ext>
            </a:extLst>
          </p:cNvPr>
          <p:cNvSpPr>
            <a:spLocks noGrp="1"/>
          </p:cNvSpPr>
          <p:nvPr>
            <p:ph type="title"/>
          </p:nvPr>
        </p:nvSpPr>
        <p:spPr>
          <a:xfrm>
            <a:off x="411480" y="987552"/>
            <a:ext cx="4485861" cy="1088136"/>
          </a:xfrm>
        </p:spPr>
        <p:txBody>
          <a:bodyPr anchor="b">
            <a:normAutofit/>
          </a:bodyPr>
          <a:lstStyle/>
          <a:p>
            <a:r>
              <a:rPr lang="de-DE" sz="3600"/>
              <a:t>Ausprobieren</a:t>
            </a:r>
            <a:endParaRPr lang="de-AT" sz="3400"/>
          </a:p>
        </p:txBody>
      </p:sp>
      <p:sp>
        <p:nvSpPr>
          <p:cNvPr id="12" name="Rectangle 1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Inhaltsplatzhalter 2">
            <a:extLst>
              <a:ext uri="{FF2B5EF4-FFF2-40B4-BE49-F238E27FC236}">
                <a16:creationId xmlns:a16="http://schemas.microsoft.com/office/drawing/2014/main" id="{8A89A79D-9A55-31F1-644C-3F4D513D2E6A}"/>
              </a:ext>
            </a:extLst>
          </p:cNvPr>
          <p:cNvSpPr>
            <a:spLocks noGrp="1"/>
          </p:cNvSpPr>
          <p:nvPr>
            <p:ph idx="1"/>
          </p:nvPr>
        </p:nvSpPr>
        <p:spPr>
          <a:xfrm>
            <a:off x="411478" y="2688336"/>
            <a:ext cx="5220971" cy="3584448"/>
          </a:xfrm>
        </p:spPr>
        <p:txBody>
          <a:bodyPr anchor="t">
            <a:normAutofit/>
          </a:bodyPr>
          <a:lstStyle/>
          <a:p>
            <a:r>
              <a:rPr lang="de-DE" sz="3600" dirty="0"/>
              <a:t>SSID: </a:t>
            </a:r>
            <a:r>
              <a:rPr lang="de-DE" sz="3600" b="1" dirty="0" err="1"/>
              <a:t>vokabeltrainer</a:t>
            </a:r>
            <a:endParaRPr lang="de-DE" sz="3600" b="1" dirty="0"/>
          </a:p>
          <a:p>
            <a:r>
              <a:rPr lang="de-DE" sz="3600" dirty="0"/>
              <a:t>Passwort: </a:t>
            </a:r>
            <a:r>
              <a:rPr lang="de-DE" sz="3600" b="1" dirty="0"/>
              <a:t>vokabeltrainer2024</a:t>
            </a:r>
          </a:p>
          <a:p>
            <a:endParaRPr lang="de-DE" sz="3600" dirty="0"/>
          </a:p>
          <a:p>
            <a:r>
              <a:rPr lang="de-DE" sz="3600" dirty="0"/>
              <a:t>Im Browser aufrufen</a:t>
            </a:r>
            <a:r>
              <a:rPr lang="de-DE" sz="3600"/>
              <a:t>: </a:t>
            </a:r>
            <a:r>
              <a:rPr lang="de-DE" sz="3600" b="1"/>
              <a:t>192.168.99.9</a:t>
            </a:r>
            <a:r>
              <a:rPr lang="de-DE" sz="3600" b="1" dirty="0"/>
              <a:t>9</a:t>
            </a:r>
            <a:r>
              <a:rPr lang="de-DE" sz="3600" b="1"/>
              <a:t>:4200</a:t>
            </a:r>
            <a:endParaRPr lang="de-DE" sz="3600" b="1" dirty="0"/>
          </a:p>
        </p:txBody>
      </p:sp>
      <p:pic>
        <p:nvPicPr>
          <p:cNvPr id="7" name="Grafik 6" descr="Ein Bild, das Text, Screenshot, Kreis, Schrift enthält.&#10;&#10;Automatisch generierte Beschreibung">
            <a:extLst>
              <a:ext uri="{FF2B5EF4-FFF2-40B4-BE49-F238E27FC236}">
                <a16:creationId xmlns:a16="http://schemas.microsoft.com/office/drawing/2014/main" id="{98231F39-9CA0-EE82-A13C-A8EA72C33BE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09930" y="-254111"/>
            <a:ext cx="7366221" cy="7366221"/>
          </a:xfrm>
          <a:prstGeom prst="rect">
            <a:avLst/>
          </a:prstGeom>
        </p:spPr>
      </p:pic>
    </p:spTree>
    <p:extLst>
      <p:ext uri="{BB962C8B-B14F-4D97-AF65-F5344CB8AC3E}">
        <p14:creationId xmlns:p14="http://schemas.microsoft.com/office/powerpoint/2010/main" val="278097262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3562D0E-1384-5FAE-DF34-4824F769A548}"/>
              </a:ext>
            </a:extLst>
          </p:cNvPr>
          <p:cNvSpPr>
            <a:spLocks noGrp="1"/>
          </p:cNvSpPr>
          <p:nvPr>
            <p:ph type="title"/>
          </p:nvPr>
        </p:nvSpPr>
        <p:spPr>
          <a:xfrm>
            <a:off x="841248" y="426720"/>
            <a:ext cx="10506456" cy="1919141"/>
          </a:xfrm>
        </p:spPr>
        <p:txBody>
          <a:bodyPr anchor="b">
            <a:normAutofit/>
          </a:bodyPr>
          <a:lstStyle/>
          <a:p>
            <a:r>
              <a:rPr lang="de-AT" sz="6000"/>
              <a:t>Inhalt</a:t>
            </a:r>
          </a:p>
        </p:txBody>
      </p:sp>
      <p:sp>
        <p:nvSpPr>
          <p:cNvPr id="19" name="Rectangle 1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Inhaltsplatzhalter 2">
            <a:extLst>
              <a:ext uri="{FF2B5EF4-FFF2-40B4-BE49-F238E27FC236}">
                <a16:creationId xmlns:a16="http://schemas.microsoft.com/office/drawing/2014/main" id="{B73CAB7F-B36E-E31C-BBBA-F42A735EE4E7}"/>
              </a:ext>
            </a:extLst>
          </p:cNvPr>
          <p:cNvSpPr>
            <a:spLocks noGrp="1"/>
          </p:cNvSpPr>
          <p:nvPr>
            <p:ph idx="1"/>
          </p:nvPr>
        </p:nvSpPr>
        <p:spPr>
          <a:xfrm>
            <a:off x="841248" y="3337269"/>
            <a:ext cx="10509504" cy="2905686"/>
          </a:xfrm>
        </p:spPr>
        <p:txBody>
          <a:bodyPr>
            <a:normAutofit/>
          </a:bodyPr>
          <a:lstStyle/>
          <a:p>
            <a:pPr lvl="0"/>
            <a:r>
              <a:rPr lang="de-AT" sz="4000" dirty="0"/>
              <a:t>Spezifikation</a:t>
            </a:r>
            <a:endParaRPr lang="en-US" sz="4000" dirty="0"/>
          </a:p>
          <a:p>
            <a:pPr lvl="0"/>
            <a:r>
              <a:rPr lang="de-AT" sz="4000" dirty="0"/>
              <a:t>ER-Modell</a:t>
            </a:r>
            <a:endParaRPr lang="en-US" sz="4000" dirty="0"/>
          </a:p>
          <a:p>
            <a:pPr lvl="0"/>
            <a:r>
              <a:rPr lang="de-AT" sz="4000" dirty="0"/>
              <a:t>Ausprobieren</a:t>
            </a:r>
          </a:p>
        </p:txBody>
      </p:sp>
    </p:spTree>
    <p:extLst>
      <p:ext uri="{BB962C8B-B14F-4D97-AF65-F5344CB8AC3E}">
        <p14:creationId xmlns:p14="http://schemas.microsoft.com/office/powerpoint/2010/main" val="401226428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a:extLst>
              <a:ext uri="{FF2B5EF4-FFF2-40B4-BE49-F238E27FC236}">
                <a16:creationId xmlns:a16="http://schemas.microsoft.com/office/drawing/2014/main" id="{810A2C1E-A428-52E5-CD92-F38F6D82960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Danke </a:t>
            </a:r>
            <a:r>
              <a:rPr lang="en-US" sz="4800" kern="1200" err="1">
                <a:solidFill>
                  <a:schemeClr val="tx1"/>
                </a:solidFill>
                <a:latin typeface="+mj-lt"/>
                <a:ea typeface="+mj-ea"/>
                <a:cs typeface="+mj-cs"/>
              </a:rPr>
              <a:t>fürs</a:t>
            </a:r>
            <a:r>
              <a:rPr lang="en-US" sz="4800" kern="1200">
                <a:solidFill>
                  <a:schemeClr val="tx1"/>
                </a:solidFill>
                <a:latin typeface="+mj-lt"/>
                <a:ea typeface="+mj-ea"/>
                <a:cs typeface="+mj-cs"/>
              </a:rPr>
              <a:t> </a:t>
            </a:r>
            <a:r>
              <a:rPr lang="en-US" sz="4800" kern="1200" err="1">
                <a:solidFill>
                  <a:schemeClr val="tx1"/>
                </a:solidFill>
                <a:latin typeface="+mj-lt"/>
                <a:ea typeface="+mj-ea"/>
                <a:cs typeface="+mj-cs"/>
              </a:rPr>
              <a:t>zuhören</a:t>
            </a:r>
            <a:endParaRPr lang="en-US" sz="4800" kern="120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Smiling Face with No Fill">
            <a:extLst>
              <a:ext uri="{FF2B5EF4-FFF2-40B4-BE49-F238E27FC236}">
                <a16:creationId xmlns:a16="http://schemas.microsoft.com/office/drawing/2014/main" id="{3175C27A-13ED-7206-9970-0B9B87B525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376278298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Diagramm 4">
            <a:extLst>
              <a:ext uri="{FF2B5EF4-FFF2-40B4-BE49-F238E27FC236}">
                <a16:creationId xmlns:a16="http://schemas.microsoft.com/office/drawing/2014/main" id="{CE9021F3-D45B-DFFA-9EAC-FB70E6E12422}"/>
              </a:ext>
            </a:extLst>
          </p:cNvPr>
          <p:cNvGraphicFramePr/>
          <p:nvPr>
            <p:extLst>
              <p:ext uri="{D42A27DB-BD31-4B8C-83A1-F6EECF244321}">
                <p14:modId xmlns:p14="http://schemas.microsoft.com/office/powerpoint/2010/main" val="3112705755"/>
              </p:ext>
            </p:extLst>
          </p:nvPr>
        </p:nvGraphicFramePr>
        <p:xfrm>
          <a:off x="838200" y="304079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a:extLst>
              <a:ext uri="{FF2B5EF4-FFF2-40B4-BE49-F238E27FC236}">
                <a16:creationId xmlns:a16="http://schemas.microsoft.com/office/drawing/2014/main" id="{46BB6BFC-3122-B75C-A9A6-C9ACDCFF83D3}"/>
              </a:ext>
            </a:extLst>
          </p:cNvPr>
          <p:cNvSpPr>
            <a:spLocks noGrp="1"/>
          </p:cNvSpPr>
          <p:nvPr>
            <p:ph idx="1"/>
          </p:nvPr>
        </p:nvSpPr>
        <p:spPr/>
        <p:txBody>
          <a:bodyPr vert="horz" lIns="91440" tIns="45720" rIns="91440" bIns="45720" rtlCol="0" anchor="t">
            <a:normAutofit/>
          </a:bodyPr>
          <a:lstStyle/>
          <a:p>
            <a:r>
              <a:rPr lang="en-US"/>
              <a:t>k</a:t>
            </a:r>
          </a:p>
        </p:txBody>
      </p:sp>
    </p:spTree>
    <p:extLst>
      <p:ext uri="{BB962C8B-B14F-4D97-AF65-F5344CB8AC3E}">
        <p14:creationId xmlns:p14="http://schemas.microsoft.com/office/powerpoint/2010/main" val="3908674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8F9C2C-AE2C-DFAC-1122-5B084D02C7F9}"/>
              </a:ext>
            </a:extLst>
          </p:cNvPr>
          <p:cNvSpPr>
            <a:spLocks noGrp="1"/>
          </p:cNvSpPr>
          <p:nvPr>
            <p:ph type="title"/>
          </p:nvPr>
        </p:nvSpPr>
        <p:spPr/>
        <p:txBody>
          <a:bodyPr/>
          <a:lstStyle/>
          <a:p>
            <a:endParaRPr lang="de-AT"/>
          </a:p>
        </p:txBody>
      </p:sp>
      <p:pic>
        <p:nvPicPr>
          <p:cNvPr id="12" name="Inhaltsplatzhalter 11" descr="Ein Bild, das Grafiken, Symbol, Logo, orange enthält.&#10;&#10;Automatisch generierte Beschreibung">
            <a:extLst>
              <a:ext uri="{FF2B5EF4-FFF2-40B4-BE49-F238E27FC236}">
                <a16:creationId xmlns:a16="http://schemas.microsoft.com/office/drawing/2014/main" id="{DDB8B76C-C248-AE27-75FD-39DBF95460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5709" y="1609471"/>
            <a:ext cx="3639058" cy="3639058"/>
          </a:xfrm>
        </p:spPr>
      </p:pic>
      <p:sp>
        <p:nvSpPr>
          <p:cNvPr id="4" name="Rechteck 3">
            <a:extLst>
              <a:ext uri="{FF2B5EF4-FFF2-40B4-BE49-F238E27FC236}">
                <a16:creationId xmlns:a16="http://schemas.microsoft.com/office/drawing/2014/main" id="{6A484DCE-FEAE-14C3-8236-2F5A2BA7055B}"/>
              </a:ext>
            </a:extLst>
          </p:cNvPr>
          <p:cNvSpPr/>
          <p:nvPr/>
        </p:nvSpPr>
        <p:spPr>
          <a:xfrm>
            <a:off x="2212257" y="2330245"/>
            <a:ext cx="914400" cy="914400"/>
          </a:xfrm>
          <a:prstGeom prst="rect">
            <a:avLst/>
          </a:prstGeom>
          <a:solidFill>
            <a:srgbClr val="FFE3A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Rechteck 4">
            <a:extLst>
              <a:ext uri="{FF2B5EF4-FFF2-40B4-BE49-F238E27FC236}">
                <a16:creationId xmlns:a16="http://schemas.microsoft.com/office/drawing/2014/main" id="{459ED1D3-171F-B6A4-EB90-421F171A8449}"/>
              </a:ext>
            </a:extLst>
          </p:cNvPr>
          <p:cNvSpPr/>
          <p:nvPr/>
        </p:nvSpPr>
        <p:spPr>
          <a:xfrm>
            <a:off x="2212257" y="3292065"/>
            <a:ext cx="914400" cy="914400"/>
          </a:xfrm>
          <a:prstGeom prst="rect">
            <a:avLst/>
          </a:prstGeom>
          <a:solidFill>
            <a:srgbClr val="FEC63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Rechteck 9">
            <a:extLst>
              <a:ext uri="{FF2B5EF4-FFF2-40B4-BE49-F238E27FC236}">
                <a16:creationId xmlns:a16="http://schemas.microsoft.com/office/drawing/2014/main" id="{3A299539-E288-8505-2622-4B9726238852}"/>
              </a:ext>
            </a:extLst>
          </p:cNvPr>
          <p:cNvSpPr/>
          <p:nvPr/>
        </p:nvSpPr>
        <p:spPr>
          <a:xfrm>
            <a:off x="1297857" y="2330245"/>
            <a:ext cx="914400" cy="914400"/>
          </a:xfrm>
          <a:prstGeom prst="rect">
            <a:avLst/>
          </a:prstGeom>
          <a:solidFill>
            <a:srgbClr val="FFB2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274124732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4DA2B3C-7195-BB42-B798-9E5E5F20291D}"/>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err="1">
                <a:solidFill>
                  <a:schemeClr val="tx1"/>
                </a:solidFill>
                <a:latin typeface="+mj-lt"/>
                <a:ea typeface="+mj-ea"/>
                <a:cs typeface="+mj-cs"/>
              </a:rPr>
              <a:t>Spezifikation</a:t>
            </a:r>
            <a:endParaRPr lang="en-US" sz="8000" kern="1200">
              <a:solidFill>
                <a:schemeClr val="tx1"/>
              </a:solidFill>
              <a:latin typeface="+mj-lt"/>
              <a:ea typeface="+mj-ea"/>
              <a:cs typeface="+mj-cs"/>
            </a:endParaRP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67791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4DA2B3C-7195-BB42-B798-9E5E5F20291D}"/>
              </a:ext>
            </a:extLst>
          </p:cNvPr>
          <p:cNvSpPr>
            <a:spLocks noGrp="1"/>
          </p:cNvSpPr>
          <p:nvPr>
            <p:ph type="title"/>
          </p:nvPr>
        </p:nvSpPr>
        <p:spPr>
          <a:xfrm>
            <a:off x="841248" y="426720"/>
            <a:ext cx="10506456" cy="1919141"/>
          </a:xfrm>
        </p:spPr>
        <p:txBody>
          <a:bodyPr anchor="b">
            <a:normAutofit/>
          </a:bodyPr>
          <a:lstStyle/>
          <a:p>
            <a:r>
              <a:rPr lang="de-AT" sz="6000"/>
              <a:t>Beschreibung</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Inhaltsplatzhalter 2">
            <a:extLst>
              <a:ext uri="{FF2B5EF4-FFF2-40B4-BE49-F238E27FC236}">
                <a16:creationId xmlns:a16="http://schemas.microsoft.com/office/drawing/2014/main" id="{14879B1C-C68D-6EBC-1D7B-294EA062F759}"/>
              </a:ext>
            </a:extLst>
          </p:cNvPr>
          <p:cNvSpPr>
            <a:spLocks noGrp="1"/>
          </p:cNvSpPr>
          <p:nvPr>
            <p:ph idx="1"/>
          </p:nvPr>
        </p:nvSpPr>
        <p:spPr>
          <a:xfrm>
            <a:off x="841248" y="3337269"/>
            <a:ext cx="10509504" cy="2905686"/>
          </a:xfrm>
        </p:spPr>
        <p:txBody>
          <a:bodyPr>
            <a:normAutofit/>
          </a:bodyPr>
          <a:lstStyle/>
          <a:p>
            <a:r>
              <a:rPr lang="de-DE" sz="2200"/>
              <a:t>Wir haben uns für ein Vokabellernsystem mit Lernkarten und Kartendecks entschieden. Es gib einen „Login“ mittels eines Usernamens. Das Teilen von Kartendecks an andere User ist ebenso möglich. Zu jeder Lernkarte werden Userstatistiken angelegt, um den Lernfortschritt beobachten zu können.</a:t>
            </a:r>
            <a:endParaRPr lang="de-AT" sz="2200"/>
          </a:p>
        </p:txBody>
      </p:sp>
    </p:spTree>
    <p:extLst>
      <p:ext uri="{BB962C8B-B14F-4D97-AF65-F5344CB8AC3E}">
        <p14:creationId xmlns:p14="http://schemas.microsoft.com/office/powerpoint/2010/main" val="272662539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4DA2B3C-7195-BB42-B798-9E5E5F20291D}"/>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Mock-Ups</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334185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E135127-8AE5-D1B6-EC91-6CD50F343D20}"/>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a:solidFill>
                  <a:schemeClr val="tx1"/>
                </a:solidFill>
                <a:latin typeface="+mj-lt"/>
                <a:ea typeface="+mj-ea"/>
                <a:cs typeface="+mj-cs"/>
              </a:rPr>
              <a:t>Start Page</a:t>
            </a:r>
          </a:p>
        </p:txBody>
      </p:sp>
      <p:sp>
        <p:nvSpPr>
          <p:cNvPr id="40" name="Rectangle 39">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platzhalter 3">
            <a:extLst>
              <a:ext uri="{FF2B5EF4-FFF2-40B4-BE49-F238E27FC236}">
                <a16:creationId xmlns:a16="http://schemas.microsoft.com/office/drawing/2014/main" id="{4FC0FCE6-246D-2EB1-4F2C-C3FC33446BA5}"/>
              </a:ext>
            </a:extLst>
          </p:cNvPr>
          <p:cNvSpPr>
            <a:spLocks noGrp="1"/>
          </p:cNvSpPr>
          <p:nvPr>
            <p:ph type="body" sz="half" idx="2"/>
          </p:nvPr>
        </p:nvSpPr>
        <p:spPr>
          <a:xfrm>
            <a:off x="411480" y="2684095"/>
            <a:ext cx="4443154" cy="3492868"/>
          </a:xfrm>
        </p:spPr>
        <p:txBody>
          <a:bodyPr vert="horz" lIns="91440" tIns="45720" rIns="91440" bIns="45720" rtlCol="0">
            <a:normAutofit/>
          </a:bodyPr>
          <a:lstStyle/>
          <a:p>
            <a:pPr indent="-228600">
              <a:buFont typeface="Arial" panose="020B0604020202020204" pitchFamily="34" charset="0"/>
              <a:buChar char="•"/>
            </a:pPr>
            <a:endParaRPr lang="de-AT" sz="1800"/>
          </a:p>
          <a:p>
            <a:pPr indent="-228600">
              <a:buFont typeface="Arial" panose="020B0604020202020204" pitchFamily="34" charset="0"/>
              <a:buChar char="•"/>
            </a:pPr>
            <a:r>
              <a:rPr lang="de-AT" sz="1800"/>
              <a:t>Die Ordner sollen einzelne Decks darstellen.</a:t>
            </a:r>
          </a:p>
          <a:p>
            <a:endParaRPr lang="de-AT" sz="1800"/>
          </a:p>
          <a:p>
            <a:pPr indent="-228600">
              <a:buFont typeface="Arial" panose="020B0604020202020204" pitchFamily="34" charset="0"/>
              <a:buChar char="•"/>
            </a:pPr>
            <a:r>
              <a:rPr lang="de-AT" sz="1800"/>
              <a:t>Log in und </a:t>
            </a:r>
            <a:r>
              <a:rPr lang="de-AT" sz="1800" err="1"/>
              <a:t>Sign</a:t>
            </a:r>
            <a:r>
              <a:rPr lang="de-AT" sz="1800"/>
              <a:t> </a:t>
            </a:r>
            <a:r>
              <a:rPr lang="de-AT" sz="1800" err="1"/>
              <a:t>up</a:t>
            </a:r>
            <a:r>
              <a:rPr lang="de-AT" sz="1800"/>
              <a:t> </a:t>
            </a:r>
            <a:r>
              <a:rPr lang="de-AT" sz="1800" err="1"/>
              <a:t>buttons</a:t>
            </a:r>
            <a:endParaRPr lang="de-AT" sz="1800"/>
          </a:p>
        </p:txBody>
      </p:sp>
      <p:pic>
        <p:nvPicPr>
          <p:cNvPr id="6" name="Bildplatzhalter 5" descr="Ein Bild, das Text, Screenshot, Software, Betriebssystem enthält.&#10;&#10;Automatisch generierte Beschreibung">
            <a:extLst>
              <a:ext uri="{FF2B5EF4-FFF2-40B4-BE49-F238E27FC236}">
                <a16:creationId xmlns:a16="http://schemas.microsoft.com/office/drawing/2014/main" id="{BB940A87-DDEA-14D2-3C8A-BC1564CFB89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8628" b="8628"/>
          <a:stretch>
            <a:fillRect/>
          </a:stretch>
        </p:blipFill>
        <p:spPr>
          <a:xfrm>
            <a:off x="5385816" y="856696"/>
            <a:ext cx="6440424" cy="5089254"/>
          </a:xfrm>
          <a:prstGeom prst="rect">
            <a:avLst/>
          </a:prstGeom>
        </p:spPr>
      </p:pic>
    </p:spTree>
    <p:extLst>
      <p:ext uri="{BB962C8B-B14F-4D97-AF65-F5344CB8AC3E}">
        <p14:creationId xmlns:p14="http://schemas.microsoft.com/office/powerpoint/2010/main" val="270349157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45A9B0B-58C7-5F38-7D0E-668B594D16B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Login Page</a:t>
            </a:r>
          </a:p>
        </p:txBody>
      </p:sp>
      <p:sp>
        <p:nvSpPr>
          <p:cNvPr id="33" name="Rectangle 3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8" name="Grafik 7" descr="Ein Bild, das Text, Screenshot, Software, Webseite enthält.&#10;&#10;Automatisch generierte Beschreibung">
            <a:extLst>
              <a:ext uri="{FF2B5EF4-FFF2-40B4-BE49-F238E27FC236}">
                <a16:creationId xmlns:a16="http://schemas.microsoft.com/office/drawing/2014/main" id="{49554C4B-2F24-AFE1-7247-CA22745BF338}"/>
              </a:ext>
            </a:extLst>
          </p:cNvPr>
          <p:cNvPicPr>
            <a:picLocks noChangeAspect="1"/>
          </p:cNvPicPr>
          <p:nvPr/>
        </p:nvPicPr>
        <p:blipFill rotWithShape="1">
          <a:blip r:embed="rId2">
            <a:extLst>
              <a:ext uri="{28A0092B-C50C-407E-A947-70E740481C1C}">
                <a14:useLocalDpi xmlns:a14="http://schemas.microsoft.com/office/drawing/2010/main" val="0"/>
              </a:ext>
            </a:extLst>
          </a:blip>
          <a:srcRect l="7493" t="12526" r="8398" b="12079"/>
          <a:stretch/>
        </p:blipFill>
        <p:spPr>
          <a:xfrm>
            <a:off x="4864608" y="1450884"/>
            <a:ext cx="6846363" cy="3804977"/>
          </a:xfrm>
          <a:prstGeom prst="rect">
            <a:avLst/>
          </a:prstGeom>
        </p:spPr>
      </p:pic>
    </p:spTree>
    <p:extLst>
      <p:ext uri="{BB962C8B-B14F-4D97-AF65-F5344CB8AC3E}">
        <p14:creationId xmlns:p14="http://schemas.microsoft.com/office/powerpoint/2010/main" val="103958384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45A9B0B-58C7-5F38-7D0E-668B594D16B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Sign-Up Page</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Grafik 5" descr="Ein Bild, das Text, Screenshot, Software, Webseite enthält.&#10;&#10;Automatisch generierte Beschreibung">
            <a:extLst>
              <a:ext uri="{FF2B5EF4-FFF2-40B4-BE49-F238E27FC236}">
                <a16:creationId xmlns:a16="http://schemas.microsoft.com/office/drawing/2014/main" id="{B5BFEED4-B772-1229-BDEF-50B0CE742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608" y="1239558"/>
            <a:ext cx="6846363" cy="4227629"/>
          </a:xfrm>
          <a:prstGeom prst="rect">
            <a:avLst/>
          </a:prstGeom>
        </p:spPr>
      </p:pic>
    </p:spTree>
    <p:extLst>
      <p:ext uri="{BB962C8B-B14F-4D97-AF65-F5344CB8AC3E}">
        <p14:creationId xmlns:p14="http://schemas.microsoft.com/office/powerpoint/2010/main" val="169982596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45A9B0B-58C7-5F38-7D0E-668B594D16B9}"/>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a:solidFill>
                  <a:schemeClr val="tx1"/>
                </a:solidFill>
                <a:latin typeface="+mj-lt"/>
                <a:ea typeface="+mj-ea"/>
                <a:cs typeface="+mj-cs"/>
              </a:rPr>
              <a:t>Main Page</a:t>
            </a:r>
          </a:p>
        </p:txBody>
      </p:sp>
      <p:sp>
        <p:nvSpPr>
          <p:cNvPr id="13" name="Rectangle 1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platzhalter 3">
            <a:extLst>
              <a:ext uri="{FF2B5EF4-FFF2-40B4-BE49-F238E27FC236}">
                <a16:creationId xmlns:a16="http://schemas.microsoft.com/office/drawing/2014/main" id="{881ADD43-CE1C-EE23-7BA3-5BBF75FF0197}"/>
              </a:ext>
            </a:extLst>
          </p:cNvPr>
          <p:cNvSpPr>
            <a:spLocks noGrp="1"/>
          </p:cNvSpPr>
          <p:nvPr>
            <p:ph type="body" sz="half" idx="2"/>
          </p:nvPr>
        </p:nvSpPr>
        <p:spPr>
          <a:xfrm>
            <a:off x="411480" y="2684095"/>
            <a:ext cx="4443154" cy="3492868"/>
          </a:xfrm>
        </p:spPr>
        <p:txBody>
          <a:bodyPr vert="horz" lIns="91440" tIns="45720" rIns="91440" bIns="45720" rtlCol="0">
            <a:normAutofit/>
          </a:bodyPr>
          <a:lstStyle/>
          <a:p>
            <a:pPr indent="-228600">
              <a:buFont typeface="Arial" panose="020B0604020202020204" pitchFamily="34" charset="0"/>
              <a:buChar char="•"/>
            </a:pPr>
            <a:r>
              <a:rPr lang="de-AT" sz="1800"/>
              <a:t>Willkommensnachricht mit Username</a:t>
            </a:r>
          </a:p>
          <a:p>
            <a:pPr indent="-228600">
              <a:buFont typeface="Arial" panose="020B0604020202020204" pitchFamily="34" charset="0"/>
              <a:buChar char="•"/>
            </a:pPr>
            <a:endParaRPr lang="de-AT" sz="1800"/>
          </a:p>
          <a:p>
            <a:pPr indent="-228600">
              <a:buFont typeface="Arial" panose="020B0604020202020204" pitchFamily="34" charset="0"/>
              <a:buChar char="•"/>
            </a:pPr>
            <a:r>
              <a:rPr lang="de-AT" sz="1800"/>
              <a:t>Letzter Login mit Zeit</a:t>
            </a:r>
          </a:p>
          <a:p>
            <a:pPr indent="-228600">
              <a:buFont typeface="Arial" panose="020B0604020202020204" pitchFamily="34" charset="0"/>
              <a:buChar char="•"/>
            </a:pPr>
            <a:endParaRPr lang="de-AT" sz="1800"/>
          </a:p>
          <a:p>
            <a:pPr indent="-228600">
              <a:buFont typeface="Arial" panose="020B0604020202020204" pitchFamily="34" charset="0"/>
              <a:buChar char="•"/>
            </a:pPr>
            <a:r>
              <a:rPr lang="de-AT" sz="1800"/>
              <a:t>Auflistung der einzelnen Decks</a:t>
            </a:r>
          </a:p>
          <a:p>
            <a:pPr indent="-228600">
              <a:buFont typeface="Arial" panose="020B0604020202020204" pitchFamily="34" charset="0"/>
              <a:buChar char="•"/>
            </a:pPr>
            <a:endParaRPr lang="de-AT" sz="1800"/>
          </a:p>
          <a:p>
            <a:pPr indent="-228600">
              <a:buFont typeface="Arial" panose="020B0604020202020204" pitchFamily="34" charset="0"/>
              <a:buChar char="•"/>
            </a:pPr>
            <a:r>
              <a:rPr lang="de-AT" sz="1800"/>
              <a:t>Button, um neues Deck zu erstellen</a:t>
            </a:r>
          </a:p>
          <a:p>
            <a:pPr indent="-228600">
              <a:buFont typeface="Arial" panose="020B0604020202020204" pitchFamily="34" charset="0"/>
              <a:buChar char="•"/>
            </a:pPr>
            <a:endParaRPr lang="de-AT" sz="1800"/>
          </a:p>
          <a:p>
            <a:pPr indent="-228600">
              <a:buFont typeface="Arial" panose="020B0604020202020204" pitchFamily="34" charset="0"/>
              <a:buChar char="•"/>
            </a:pPr>
            <a:r>
              <a:rPr lang="de-AT" sz="1800"/>
              <a:t>Button, um sich Auszuloggen</a:t>
            </a:r>
          </a:p>
        </p:txBody>
      </p:sp>
      <p:pic>
        <p:nvPicPr>
          <p:cNvPr id="6" name="Grafik 5" descr="Ein Bild, das Text, Screenshot, Zahl, Schrift enthält.&#10;&#10;Automatisch generierte Beschreibung">
            <a:extLst>
              <a:ext uri="{FF2B5EF4-FFF2-40B4-BE49-F238E27FC236}">
                <a16:creationId xmlns:a16="http://schemas.microsoft.com/office/drawing/2014/main" id="{3472EAE2-A7E1-121F-7433-4BB9BAAEA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4543" y="625683"/>
            <a:ext cx="5722969" cy="5551280"/>
          </a:xfrm>
          <a:prstGeom prst="rect">
            <a:avLst/>
          </a:prstGeom>
        </p:spPr>
      </p:pic>
    </p:spTree>
    <p:extLst>
      <p:ext uri="{BB962C8B-B14F-4D97-AF65-F5344CB8AC3E}">
        <p14:creationId xmlns:p14="http://schemas.microsoft.com/office/powerpoint/2010/main" val="3254998137"/>
      </p:ext>
    </p:extLst>
  </p:cSld>
  <p:clrMapOvr>
    <a:masterClrMapping/>
  </p:clrMapOvr>
  <p:transition spd="slow">
    <p:push dir="u"/>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314</Words>
  <Application>Microsoft Office PowerPoint</Application>
  <PresentationFormat>Breitbild</PresentationFormat>
  <Paragraphs>84</Paragraphs>
  <Slides>22</Slides>
  <Notes>3</Notes>
  <HiddenSlides>5</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22</vt:i4>
      </vt:variant>
    </vt:vector>
  </HeadingPairs>
  <TitlesOfParts>
    <vt:vector size="27" baseType="lpstr">
      <vt:lpstr>Aptos</vt:lpstr>
      <vt:lpstr>Aptos Display</vt:lpstr>
      <vt:lpstr>Arial</vt:lpstr>
      <vt:lpstr>Calibri</vt:lpstr>
      <vt:lpstr>Office</vt:lpstr>
      <vt:lpstr>Vokabeltrainer</vt:lpstr>
      <vt:lpstr>Inhalt</vt:lpstr>
      <vt:lpstr>Spezifikation</vt:lpstr>
      <vt:lpstr>Beschreibung</vt:lpstr>
      <vt:lpstr>Mock-Ups</vt:lpstr>
      <vt:lpstr>Start Page</vt:lpstr>
      <vt:lpstr>Login Page</vt:lpstr>
      <vt:lpstr>Sign-Up Page</vt:lpstr>
      <vt:lpstr>Main Page</vt:lpstr>
      <vt:lpstr>Seite zum Erstellen eines Decks und von Flashcard:</vt:lpstr>
      <vt:lpstr>Beispiel für das bearbeiten eines Decks mit Flashcards:</vt:lpstr>
      <vt:lpstr>Lernmodus:</vt:lpstr>
      <vt:lpstr>Testmodus</vt:lpstr>
      <vt:lpstr>Testmodus Ergebnis:</vt:lpstr>
      <vt:lpstr>ER-Modell</vt:lpstr>
      <vt:lpstr>Relationsschreibweise</vt:lpstr>
      <vt:lpstr>Datenkatalog</vt:lpstr>
      <vt:lpstr>Datenkatalog</vt:lpstr>
      <vt:lpstr>Ausprobieren</vt:lpstr>
      <vt:lpstr>Danke fürs zuhören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Vokabeltrainer</dc:title>
  <dc:creator>Jakob.Redl@htlstp.at</dc:creator>
  <cp:lastModifiedBy>Jakob.Redl@htlstp.at</cp:lastModifiedBy>
  <cp:revision>1</cp:revision>
  <dcterms:created xsi:type="dcterms:W3CDTF">2024-06-05T09:23:25Z</dcterms:created>
  <dcterms:modified xsi:type="dcterms:W3CDTF">2024-06-10T07:17:36Z</dcterms:modified>
</cp:coreProperties>
</file>