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4" r:id="rId1"/>
  </p:sldMasterIdLst>
  <p:notesMasterIdLst>
    <p:notesMasterId r:id="rId15"/>
  </p:notesMasterIdLst>
  <p:sldIdLst>
    <p:sldId id="256" r:id="rId2"/>
    <p:sldId id="316" r:id="rId3"/>
    <p:sldId id="324" r:id="rId4"/>
    <p:sldId id="313" r:id="rId5"/>
    <p:sldId id="325" r:id="rId6"/>
    <p:sldId id="320" r:id="rId7"/>
    <p:sldId id="326" r:id="rId8"/>
    <p:sldId id="327" r:id="rId9"/>
    <p:sldId id="328" r:id="rId10"/>
    <p:sldId id="330" r:id="rId11"/>
    <p:sldId id="333" r:id="rId12"/>
    <p:sldId id="268" r:id="rId13"/>
    <p:sldId id="270" r:id="rId14"/>
  </p:sldIdLst>
  <p:sldSz cx="9144000" cy="5143500" type="screen16x9"/>
  <p:notesSz cx="6858000" cy="9144000"/>
  <p:embeddedFontLst>
    <p:embeddedFont>
      <p:font typeface="Bookman Old Style" panose="02050604050505020204" pitchFamily="18" charset="0"/>
      <p:regular r:id="rId16"/>
      <p:bold r:id="rId17"/>
      <p:italic r:id="rId18"/>
      <p:boldItalic r:id="rId19"/>
    </p:embeddedFont>
    <p:embeddedFont>
      <p:font typeface="Cairo" panose="020B0604020202020204" charset="-78"/>
      <p:regular r:id="rId20"/>
      <p:bold r:id="rId21"/>
    </p:embeddedFont>
    <p:embeddedFont>
      <p:font typeface="Inter" panose="020B0604020202020204" charset="0"/>
      <p:regular r:id="rId22"/>
      <p:bold r:id="rId23"/>
      <p:italic r:id="rId24"/>
      <p:boldItalic r:id="rId25"/>
    </p:embeddedFont>
    <p:embeddedFont>
      <p:font typeface="Nirmala UI" panose="020B0502040204020203" pitchFamily="34" charset="0"/>
      <p:regular r:id="rId26"/>
      <p:bold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3AA2DF4-D189-4F99-B005-0CEFBE7FAA10}">
  <a:tblStyle styleId="{63AA2DF4-D189-4F99-B005-0CEFBE7FAA1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0" d="100"/>
          <a:sy n="90" d="100"/>
        </p:scale>
        <p:origin x="600"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font" Target="fonts/font11.fntdata"/><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font" Target="fonts/font10.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font" Target="fonts/font12.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14108266392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14108266392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a:extLst>
            <a:ext uri="{FF2B5EF4-FFF2-40B4-BE49-F238E27FC236}">
              <a16:creationId xmlns:a16="http://schemas.microsoft.com/office/drawing/2014/main" id="{88C219AA-54EA-1458-1BFC-7B9E0BB51F17}"/>
            </a:ext>
          </a:extLst>
        </p:cNvPr>
        <p:cNvGrpSpPr/>
        <p:nvPr/>
      </p:nvGrpSpPr>
      <p:grpSpPr>
        <a:xfrm>
          <a:off x="0" y="0"/>
          <a:ext cx="0" cy="0"/>
          <a:chOff x="0" y="0"/>
          <a:chExt cx="0" cy="0"/>
        </a:xfrm>
      </p:grpSpPr>
      <p:sp>
        <p:nvSpPr>
          <p:cNvPr id="643" name="Google Shape;643;g17c7d7991ca_0_1924:notes">
            <a:extLst>
              <a:ext uri="{FF2B5EF4-FFF2-40B4-BE49-F238E27FC236}">
                <a16:creationId xmlns:a16="http://schemas.microsoft.com/office/drawing/2014/main" id="{0253CABD-6F7B-605D-43AB-9CF9B21D3E0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7c7d7991ca_0_1924:notes">
            <a:extLst>
              <a:ext uri="{FF2B5EF4-FFF2-40B4-BE49-F238E27FC236}">
                <a16:creationId xmlns:a16="http://schemas.microsoft.com/office/drawing/2014/main" id="{669DD4E3-C19A-1D8F-C33C-B358B097EA3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18463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a:extLst>
            <a:ext uri="{FF2B5EF4-FFF2-40B4-BE49-F238E27FC236}">
              <a16:creationId xmlns:a16="http://schemas.microsoft.com/office/drawing/2014/main" id="{DA4901CA-D0B0-5CD6-610B-0C3F4F31A543}"/>
            </a:ext>
          </a:extLst>
        </p:cNvPr>
        <p:cNvGrpSpPr/>
        <p:nvPr/>
      </p:nvGrpSpPr>
      <p:grpSpPr>
        <a:xfrm>
          <a:off x="0" y="0"/>
          <a:ext cx="0" cy="0"/>
          <a:chOff x="0" y="0"/>
          <a:chExt cx="0" cy="0"/>
        </a:xfrm>
      </p:grpSpPr>
      <p:sp>
        <p:nvSpPr>
          <p:cNvPr id="643" name="Google Shape;643;g17c7d7991ca_0_1924:notes">
            <a:extLst>
              <a:ext uri="{FF2B5EF4-FFF2-40B4-BE49-F238E27FC236}">
                <a16:creationId xmlns:a16="http://schemas.microsoft.com/office/drawing/2014/main" id="{B4751BE8-BD24-B4B0-252B-F15B867BB4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7c7d7991ca_0_1924:notes">
            <a:extLst>
              <a:ext uri="{FF2B5EF4-FFF2-40B4-BE49-F238E27FC236}">
                <a16:creationId xmlns:a16="http://schemas.microsoft.com/office/drawing/2014/main" id="{49DB9302-6147-FB3C-971D-D857E4CEFC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28374979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3"/>
        <p:cNvGrpSpPr/>
        <p:nvPr/>
      </p:nvGrpSpPr>
      <p:grpSpPr>
        <a:xfrm>
          <a:off x="0" y="0"/>
          <a:ext cx="0" cy="0"/>
          <a:chOff x="0" y="0"/>
          <a:chExt cx="0" cy="0"/>
        </a:xfrm>
      </p:grpSpPr>
      <p:sp>
        <p:nvSpPr>
          <p:cNvPr id="1624" name="Google Shape;1624;gcc9050bdf8_0_3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5" name="Google Shape;1625;gcc9050bdf8_0_3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4"/>
        <p:cNvGrpSpPr/>
        <p:nvPr/>
      </p:nvGrpSpPr>
      <p:grpSpPr>
        <a:xfrm>
          <a:off x="0" y="0"/>
          <a:ext cx="0" cy="0"/>
          <a:chOff x="0" y="0"/>
          <a:chExt cx="0" cy="0"/>
        </a:xfrm>
      </p:grpSpPr>
      <p:sp>
        <p:nvSpPr>
          <p:cNvPr id="1895" name="Google Shape;1895;g10bc0ebfc37_0_1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6" name="Google Shape;1896;g10bc0ebfc37_0_1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a:extLst>
            <a:ext uri="{FF2B5EF4-FFF2-40B4-BE49-F238E27FC236}">
              <a16:creationId xmlns:a16="http://schemas.microsoft.com/office/drawing/2014/main" id="{9111831D-28AB-0A50-AEC6-D7B9D131749F}"/>
            </a:ext>
          </a:extLst>
        </p:cNvPr>
        <p:cNvGrpSpPr/>
        <p:nvPr/>
      </p:nvGrpSpPr>
      <p:grpSpPr>
        <a:xfrm>
          <a:off x="0" y="0"/>
          <a:ext cx="0" cy="0"/>
          <a:chOff x="0" y="0"/>
          <a:chExt cx="0" cy="0"/>
        </a:xfrm>
      </p:grpSpPr>
      <p:sp>
        <p:nvSpPr>
          <p:cNvPr id="643" name="Google Shape;643;g17c7d7991ca_0_1924:notes">
            <a:extLst>
              <a:ext uri="{FF2B5EF4-FFF2-40B4-BE49-F238E27FC236}">
                <a16:creationId xmlns:a16="http://schemas.microsoft.com/office/drawing/2014/main" id="{40D93E55-5007-0338-0D3B-4A76E809ED7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7c7d7991ca_0_1924:notes">
            <a:extLst>
              <a:ext uri="{FF2B5EF4-FFF2-40B4-BE49-F238E27FC236}">
                <a16:creationId xmlns:a16="http://schemas.microsoft.com/office/drawing/2014/main" id="{67735496-B729-90B3-9408-E1692899F87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511674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a:extLst>
            <a:ext uri="{FF2B5EF4-FFF2-40B4-BE49-F238E27FC236}">
              <a16:creationId xmlns:a16="http://schemas.microsoft.com/office/drawing/2014/main" id="{37A65BC4-2AFC-1C7D-E3A0-69AC4CBE683D}"/>
            </a:ext>
          </a:extLst>
        </p:cNvPr>
        <p:cNvGrpSpPr/>
        <p:nvPr/>
      </p:nvGrpSpPr>
      <p:grpSpPr>
        <a:xfrm>
          <a:off x="0" y="0"/>
          <a:ext cx="0" cy="0"/>
          <a:chOff x="0" y="0"/>
          <a:chExt cx="0" cy="0"/>
        </a:xfrm>
      </p:grpSpPr>
      <p:sp>
        <p:nvSpPr>
          <p:cNvPr id="643" name="Google Shape;643;g17c7d7991ca_0_1924:notes">
            <a:extLst>
              <a:ext uri="{FF2B5EF4-FFF2-40B4-BE49-F238E27FC236}">
                <a16:creationId xmlns:a16="http://schemas.microsoft.com/office/drawing/2014/main" id="{C0BB880B-F7D8-B2AA-8642-A8A13FCA43C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7c7d7991ca_0_1924:notes">
            <a:extLst>
              <a:ext uri="{FF2B5EF4-FFF2-40B4-BE49-F238E27FC236}">
                <a16:creationId xmlns:a16="http://schemas.microsoft.com/office/drawing/2014/main" id="{C27E6807-EB59-6ABA-F8D5-DAC7EF5F51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82263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a:extLst>
            <a:ext uri="{FF2B5EF4-FFF2-40B4-BE49-F238E27FC236}">
              <a16:creationId xmlns:a16="http://schemas.microsoft.com/office/drawing/2014/main" id="{B32A422E-E04E-08AF-4A41-BD39CFF924FD}"/>
            </a:ext>
          </a:extLst>
        </p:cNvPr>
        <p:cNvGrpSpPr/>
        <p:nvPr/>
      </p:nvGrpSpPr>
      <p:grpSpPr>
        <a:xfrm>
          <a:off x="0" y="0"/>
          <a:ext cx="0" cy="0"/>
          <a:chOff x="0" y="0"/>
          <a:chExt cx="0" cy="0"/>
        </a:xfrm>
      </p:grpSpPr>
      <p:sp>
        <p:nvSpPr>
          <p:cNvPr id="643" name="Google Shape;643;g17c7d7991ca_0_1924:notes">
            <a:extLst>
              <a:ext uri="{FF2B5EF4-FFF2-40B4-BE49-F238E27FC236}">
                <a16:creationId xmlns:a16="http://schemas.microsoft.com/office/drawing/2014/main" id="{61A1E619-744D-AD19-5C3B-688AD9D24A3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7c7d7991ca_0_1924:notes">
            <a:extLst>
              <a:ext uri="{FF2B5EF4-FFF2-40B4-BE49-F238E27FC236}">
                <a16:creationId xmlns:a16="http://schemas.microsoft.com/office/drawing/2014/main" id="{69E736BC-61F8-78D4-F082-3D7C3C509E4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574667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a:extLst>
            <a:ext uri="{FF2B5EF4-FFF2-40B4-BE49-F238E27FC236}">
              <a16:creationId xmlns:a16="http://schemas.microsoft.com/office/drawing/2014/main" id="{4DB88331-4474-4D5C-6E6C-9CEC3349B46E}"/>
            </a:ext>
          </a:extLst>
        </p:cNvPr>
        <p:cNvGrpSpPr/>
        <p:nvPr/>
      </p:nvGrpSpPr>
      <p:grpSpPr>
        <a:xfrm>
          <a:off x="0" y="0"/>
          <a:ext cx="0" cy="0"/>
          <a:chOff x="0" y="0"/>
          <a:chExt cx="0" cy="0"/>
        </a:xfrm>
      </p:grpSpPr>
      <p:sp>
        <p:nvSpPr>
          <p:cNvPr id="643" name="Google Shape;643;g17c7d7991ca_0_1924:notes">
            <a:extLst>
              <a:ext uri="{FF2B5EF4-FFF2-40B4-BE49-F238E27FC236}">
                <a16:creationId xmlns:a16="http://schemas.microsoft.com/office/drawing/2014/main" id="{8F642390-CA20-5E4F-B3CC-0EF0152024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7c7d7991ca_0_1924:notes">
            <a:extLst>
              <a:ext uri="{FF2B5EF4-FFF2-40B4-BE49-F238E27FC236}">
                <a16:creationId xmlns:a16="http://schemas.microsoft.com/office/drawing/2014/main" id="{ACFB40B3-2A79-E1B0-B8F4-06C47307B4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35012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a:extLst>
            <a:ext uri="{FF2B5EF4-FFF2-40B4-BE49-F238E27FC236}">
              <a16:creationId xmlns:a16="http://schemas.microsoft.com/office/drawing/2014/main" id="{AFC29B10-F0C6-45CC-A275-313631BF261D}"/>
            </a:ext>
          </a:extLst>
        </p:cNvPr>
        <p:cNvGrpSpPr/>
        <p:nvPr/>
      </p:nvGrpSpPr>
      <p:grpSpPr>
        <a:xfrm>
          <a:off x="0" y="0"/>
          <a:ext cx="0" cy="0"/>
          <a:chOff x="0" y="0"/>
          <a:chExt cx="0" cy="0"/>
        </a:xfrm>
      </p:grpSpPr>
      <p:sp>
        <p:nvSpPr>
          <p:cNvPr id="643" name="Google Shape;643;g17c7d7991ca_0_1924:notes">
            <a:extLst>
              <a:ext uri="{FF2B5EF4-FFF2-40B4-BE49-F238E27FC236}">
                <a16:creationId xmlns:a16="http://schemas.microsoft.com/office/drawing/2014/main" id="{B2E4B75F-6137-87D2-88DF-1B5A092FBCC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7c7d7991ca_0_1924:notes">
            <a:extLst>
              <a:ext uri="{FF2B5EF4-FFF2-40B4-BE49-F238E27FC236}">
                <a16:creationId xmlns:a16="http://schemas.microsoft.com/office/drawing/2014/main" id="{4F185C1A-D961-8A50-BF33-1515DFF5CD6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59462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a:extLst>
            <a:ext uri="{FF2B5EF4-FFF2-40B4-BE49-F238E27FC236}">
              <a16:creationId xmlns:a16="http://schemas.microsoft.com/office/drawing/2014/main" id="{7B301AD1-8BA6-5113-8D31-3CF117E6824B}"/>
            </a:ext>
          </a:extLst>
        </p:cNvPr>
        <p:cNvGrpSpPr/>
        <p:nvPr/>
      </p:nvGrpSpPr>
      <p:grpSpPr>
        <a:xfrm>
          <a:off x="0" y="0"/>
          <a:ext cx="0" cy="0"/>
          <a:chOff x="0" y="0"/>
          <a:chExt cx="0" cy="0"/>
        </a:xfrm>
      </p:grpSpPr>
      <p:sp>
        <p:nvSpPr>
          <p:cNvPr id="643" name="Google Shape;643;g17c7d7991ca_0_1924:notes">
            <a:extLst>
              <a:ext uri="{FF2B5EF4-FFF2-40B4-BE49-F238E27FC236}">
                <a16:creationId xmlns:a16="http://schemas.microsoft.com/office/drawing/2014/main" id="{5F7624D0-85C9-AFC3-5FD4-B4A577D635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7c7d7991ca_0_1924:notes">
            <a:extLst>
              <a:ext uri="{FF2B5EF4-FFF2-40B4-BE49-F238E27FC236}">
                <a16:creationId xmlns:a16="http://schemas.microsoft.com/office/drawing/2014/main" id="{D6C61E84-2FB4-F005-EAA7-695168007E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679752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a:extLst>
            <a:ext uri="{FF2B5EF4-FFF2-40B4-BE49-F238E27FC236}">
              <a16:creationId xmlns:a16="http://schemas.microsoft.com/office/drawing/2014/main" id="{99FD9ED2-351C-D188-5C9E-5D24F81F8700}"/>
            </a:ext>
          </a:extLst>
        </p:cNvPr>
        <p:cNvGrpSpPr/>
        <p:nvPr/>
      </p:nvGrpSpPr>
      <p:grpSpPr>
        <a:xfrm>
          <a:off x="0" y="0"/>
          <a:ext cx="0" cy="0"/>
          <a:chOff x="0" y="0"/>
          <a:chExt cx="0" cy="0"/>
        </a:xfrm>
      </p:grpSpPr>
      <p:sp>
        <p:nvSpPr>
          <p:cNvPr id="643" name="Google Shape;643;g17c7d7991ca_0_1924:notes">
            <a:extLst>
              <a:ext uri="{FF2B5EF4-FFF2-40B4-BE49-F238E27FC236}">
                <a16:creationId xmlns:a16="http://schemas.microsoft.com/office/drawing/2014/main" id="{B4434972-E9D5-B8DB-78E0-BC042A44F73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7c7d7991ca_0_1924:notes">
            <a:extLst>
              <a:ext uri="{FF2B5EF4-FFF2-40B4-BE49-F238E27FC236}">
                <a16:creationId xmlns:a16="http://schemas.microsoft.com/office/drawing/2014/main" id="{97E54C66-A25E-2EDF-96E7-45753C7F30E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15067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a:extLst>
            <a:ext uri="{FF2B5EF4-FFF2-40B4-BE49-F238E27FC236}">
              <a16:creationId xmlns:a16="http://schemas.microsoft.com/office/drawing/2014/main" id="{A59ADACE-46C8-625B-56BC-C2988839083E}"/>
            </a:ext>
          </a:extLst>
        </p:cNvPr>
        <p:cNvGrpSpPr/>
        <p:nvPr/>
      </p:nvGrpSpPr>
      <p:grpSpPr>
        <a:xfrm>
          <a:off x="0" y="0"/>
          <a:ext cx="0" cy="0"/>
          <a:chOff x="0" y="0"/>
          <a:chExt cx="0" cy="0"/>
        </a:xfrm>
      </p:grpSpPr>
      <p:sp>
        <p:nvSpPr>
          <p:cNvPr id="643" name="Google Shape;643;g17c7d7991ca_0_1924:notes">
            <a:extLst>
              <a:ext uri="{FF2B5EF4-FFF2-40B4-BE49-F238E27FC236}">
                <a16:creationId xmlns:a16="http://schemas.microsoft.com/office/drawing/2014/main" id="{7CAD64D8-B15B-D095-A3FC-C63AFB2A63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17c7d7991ca_0_1924:notes">
            <a:extLst>
              <a:ext uri="{FF2B5EF4-FFF2-40B4-BE49-F238E27FC236}">
                <a16:creationId xmlns:a16="http://schemas.microsoft.com/office/drawing/2014/main" id="{0D246682-92FD-2B2A-F221-EFCC8665A7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365779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p:nvPr/>
        </p:nvSpPr>
        <p:spPr>
          <a:xfrm>
            <a:off x="0" y="3906175"/>
            <a:ext cx="9144000" cy="123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2"/>
          <p:cNvSpPr txBox="1">
            <a:spLocks noGrp="1"/>
          </p:cNvSpPr>
          <p:nvPr>
            <p:ph type="ctrTitle"/>
          </p:nvPr>
        </p:nvSpPr>
        <p:spPr>
          <a:xfrm>
            <a:off x="720000" y="463800"/>
            <a:ext cx="3467100" cy="3163800"/>
          </a:xfrm>
          <a:prstGeom prst="rect">
            <a:avLst/>
          </a:prstGeom>
        </p:spPr>
        <p:txBody>
          <a:bodyPr spcFirstLastPara="1" wrap="square" lIns="91425" tIns="91425" rIns="91425" bIns="91425" anchor="ctr" anchorCtr="0">
            <a:noAutofit/>
          </a:bodyPr>
          <a:lstStyle>
            <a:lvl1pPr lvl="0">
              <a:lnSpc>
                <a:spcPct val="90000"/>
              </a:lnSpc>
              <a:spcBef>
                <a:spcPts val="0"/>
              </a:spcBef>
              <a:spcAft>
                <a:spcPts val="0"/>
              </a:spcAft>
              <a:buSzPts val="5200"/>
              <a:buNone/>
              <a:defRPr sz="63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748775" y="4070100"/>
            <a:ext cx="3919800" cy="402600"/>
          </a:xfrm>
          <a:prstGeom prst="rect">
            <a:avLst/>
          </a:prstGeom>
          <a:ln>
            <a:noFill/>
          </a:ln>
        </p:spPr>
        <p:txBody>
          <a:bodyPr spcFirstLastPara="1" wrap="square" lIns="91425" tIns="91425" rIns="91425" bIns="91425" anchor="ctr" anchorCtr="0">
            <a:noAutofit/>
          </a:bodyPr>
          <a:lstStyle>
            <a:lvl1pPr lvl="0" rtl="0">
              <a:lnSpc>
                <a:spcPct val="100000"/>
              </a:lnSpc>
              <a:spcBef>
                <a:spcPts val="0"/>
              </a:spcBef>
              <a:spcAft>
                <a:spcPts val="0"/>
              </a:spcAft>
              <a:buClr>
                <a:schemeClr val="accent2"/>
              </a:buClr>
              <a:buSzPts val="1400"/>
              <a:buNone/>
              <a:defRPr>
                <a:solidFill>
                  <a:schemeClr val="lt1"/>
                </a:solidFill>
              </a:defRPr>
            </a:lvl1pPr>
            <a:lvl2pPr lvl="1" algn="ctr" rtl="0">
              <a:lnSpc>
                <a:spcPct val="100000"/>
              </a:lnSpc>
              <a:spcBef>
                <a:spcPts val="0"/>
              </a:spcBef>
              <a:spcAft>
                <a:spcPts val="0"/>
              </a:spcAft>
              <a:buClr>
                <a:schemeClr val="accent2"/>
              </a:buClr>
              <a:buSzPts val="2800"/>
              <a:buNone/>
              <a:defRPr sz="2800">
                <a:solidFill>
                  <a:schemeClr val="accent2"/>
                </a:solidFill>
              </a:defRPr>
            </a:lvl2pPr>
            <a:lvl3pPr lvl="2" algn="ctr" rtl="0">
              <a:lnSpc>
                <a:spcPct val="100000"/>
              </a:lnSpc>
              <a:spcBef>
                <a:spcPts val="0"/>
              </a:spcBef>
              <a:spcAft>
                <a:spcPts val="0"/>
              </a:spcAft>
              <a:buClr>
                <a:schemeClr val="accent2"/>
              </a:buClr>
              <a:buSzPts val="2800"/>
              <a:buNone/>
              <a:defRPr sz="2800">
                <a:solidFill>
                  <a:schemeClr val="accent2"/>
                </a:solidFill>
              </a:defRPr>
            </a:lvl3pPr>
            <a:lvl4pPr lvl="3" algn="ctr" rtl="0">
              <a:lnSpc>
                <a:spcPct val="100000"/>
              </a:lnSpc>
              <a:spcBef>
                <a:spcPts val="0"/>
              </a:spcBef>
              <a:spcAft>
                <a:spcPts val="0"/>
              </a:spcAft>
              <a:buClr>
                <a:schemeClr val="accent2"/>
              </a:buClr>
              <a:buSzPts val="2800"/>
              <a:buNone/>
              <a:defRPr sz="2800">
                <a:solidFill>
                  <a:schemeClr val="accent2"/>
                </a:solidFill>
              </a:defRPr>
            </a:lvl4pPr>
            <a:lvl5pPr lvl="4" algn="ctr" rtl="0">
              <a:lnSpc>
                <a:spcPct val="100000"/>
              </a:lnSpc>
              <a:spcBef>
                <a:spcPts val="0"/>
              </a:spcBef>
              <a:spcAft>
                <a:spcPts val="0"/>
              </a:spcAft>
              <a:buClr>
                <a:schemeClr val="accent2"/>
              </a:buClr>
              <a:buSzPts val="2800"/>
              <a:buNone/>
              <a:defRPr sz="2800">
                <a:solidFill>
                  <a:schemeClr val="accent2"/>
                </a:solidFill>
              </a:defRPr>
            </a:lvl5pPr>
            <a:lvl6pPr lvl="5" algn="ctr" rtl="0">
              <a:lnSpc>
                <a:spcPct val="100000"/>
              </a:lnSpc>
              <a:spcBef>
                <a:spcPts val="0"/>
              </a:spcBef>
              <a:spcAft>
                <a:spcPts val="0"/>
              </a:spcAft>
              <a:buClr>
                <a:schemeClr val="accent2"/>
              </a:buClr>
              <a:buSzPts val="2800"/>
              <a:buNone/>
              <a:defRPr sz="2800">
                <a:solidFill>
                  <a:schemeClr val="accent2"/>
                </a:solidFill>
              </a:defRPr>
            </a:lvl6pPr>
            <a:lvl7pPr lvl="6" algn="ctr" rtl="0">
              <a:lnSpc>
                <a:spcPct val="100000"/>
              </a:lnSpc>
              <a:spcBef>
                <a:spcPts val="0"/>
              </a:spcBef>
              <a:spcAft>
                <a:spcPts val="0"/>
              </a:spcAft>
              <a:buClr>
                <a:schemeClr val="accent2"/>
              </a:buClr>
              <a:buSzPts val="2800"/>
              <a:buNone/>
              <a:defRPr sz="2800">
                <a:solidFill>
                  <a:schemeClr val="accent2"/>
                </a:solidFill>
              </a:defRPr>
            </a:lvl7pPr>
            <a:lvl8pPr lvl="7" algn="ctr" rtl="0">
              <a:lnSpc>
                <a:spcPct val="100000"/>
              </a:lnSpc>
              <a:spcBef>
                <a:spcPts val="0"/>
              </a:spcBef>
              <a:spcAft>
                <a:spcPts val="0"/>
              </a:spcAft>
              <a:buClr>
                <a:schemeClr val="accent2"/>
              </a:buClr>
              <a:buSzPts val="2800"/>
              <a:buNone/>
              <a:defRPr sz="2800">
                <a:solidFill>
                  <a:schemeClr val="accent2"/>
                </a:solidFill>
              </a:defRPr>
            </a:lvl8pPr>
            <a:lvl9pPr lvl="8" algn="ctr" rtl="0">
              <a:lnSpc>
                <a:spcPct val="100000"/>
              </a:lnSpc>
              <a:spcBef>
                <a:spcPts val="0"/>
              </a:spcBef>
              <a:spcAft>
                <a:spcPts val="0"/>
              </a:spcAft>
              <a:buClr>
                <a:schemeClr val="accent2"/>
              </a:buClr>
              <a:buSzPts val="2800"/>
              <a:buNone/>
              <a:defRPr sz="2800">
                <a:solidFill>
                  <a:schemeClr val="accent2"/>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0"/>
        <p:cNvGrpSpPr/>
        <p:nvPr/>
      </p:nvGrpSpPr>
      <p:grpSpPr>
        <a:xfrm>
          <a:off x="0" y="0"/>
          <a:ext cx="0" cy="0"/>
          <a:chOff x="0" y="0"/>
          <a:chExt cx="0" cy="0"/>
        </a:xfrm>
      </p:grpSpPr>
      <p:sp>
        <p:nvSpPr>
          <p:cNvPr id="41" name="Google Shape;41;p8"/>
          <p:cNvSpPr/>
          <p:nvPr/>
        </p:nvSpPr>
        <p:spPr>
          <a:xfrm>
            <a:off x="0" y="3906175"/>
            <a:ext cx="9144000" cy="123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8"/>
          <p:cNvSpPr txBox="1">
            <a:spLocks noGrp="1"/>
          </p:cNvSpPr>
          <p:nvPr>
            <p:ph type="title"/>
          </p:nvPr>
        </p:nvSpPr>
        <p:spPr>
          <a:xfrm flipH="1">
            <a:off x="733923" y="961275"/>
            <a:ext cx="4328100" cy="2891700"/>
          </a:xfrm>
          <a:prstGeom prst="rect">
            <a:avLst/>
          </a:prstGeom>
        </p:spPr>
        <p:txBody>
          <a:bodyPr spcFirstLastPara="1" wrap="square" lIns="91425" tIns="91425" rIns="91425" bIns="91425" anchor="ctr" anchorCtr="0">
            <a:noAutofit/>
          </a:bodyPr>
          <a:lstStyle>
            <a:lvl1pPr lvl="0" rtl="0">
              <a:spcBef>
                <a:spcPts val="0"/>
              </a:spcBef>
              <a:spcAft>
                <a:spcPts val="0"/>
              </a:spcAft>
              <a:buSzPts val="6000"/>
              <a:buNone/>
              <a:defRPr sz="6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54"/>
        <p:cNvGrpSpPr/>
        <p:nvPr/>
      </p:nvGrpSpPr>
      <p:grpSpPr>
        <a:xfrm>
          <a:off x="0" y="0"/>
          <a:ext cx="0" cy="0"/>
          <a:chOff x="0" y="0"/>
          <a:chExt cx="0" cy="0"/>
        </a:xfrm>
      </p:grpSpPr>
      <p:sp>
        <p:nvSpPr>
          <p:cNvPr id="55" name="Google Shape;55;p13"/>
          <p:cNvSpPr txBox="1">
            <a:spLocks noGrp="1"/>
          </p:cNvSpPr>
          <p:nvPr>
            <p:ph type="title"/>
          </p:nvPr>
        </p:nvSpPr>
        <p:spPr>
          <a:xfrm>
            <a:off x="2695778" y="1786700"/>
            <a:ext cx="2822700" cy="43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6" name="Google Shape;56;p13"/>
          <p:cNvSpPr txBox="1">
            <a:spLocks noGrp="1"/>
          </p:cNvSpPr>
          <p:nvPr>
            <p:ph type="title" idx="2" hasCustomPrompt="1"/>
          </p:nvPr>
        </p:nvSpPr>
        <p:spPr>
          <a:xfrm>
            <a:off x="3469478" y="1212477"/>
            <a:ext cx="12753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57" name="Google Shape;57;p13"/>
          <p:cNvSpPr txBox="1">
            <a:spLocks noGrp="1"/>
          </p:cNvSpPr>
          <p:nvPr>
            <p:ph type="subTitle" idx="1"/>
          </p:nvPr>
        </p:nvSpPr>
        <p:spPr>
          <a:xfrm>
            <a:off x="2695778" y="2171214"/>
            <a:ext cx="2822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58" name="Google Shape;58;p13"/>
          <p:cNvSpPr txBox="1">
            <a:spLocks noGrp="1"/>
          </p:cNvSpPr>
          <p:nvPr>
            <p:ph type="title" idx="3"/>
          </p:nvPr>
        </p:nvSpPr>
        <p:spPr>
          <a:xfrm>
            <a:off x="5600731" y="1786700"/>
            <a:ext cx="2822700" cy="43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59" name="Google Shape;59;p13"/>
          <p:cNvSpPr txBox="1">
            <a:spLocks noGrp="1"/>
          </p:cNvSpPr>
          <p:nvPr>
            <p:ph type="title" idx="4" hasCustomPrompt="1"/>
          </p:nvPr>
        </p:nvSpPr>
        <p:spPr>
          <a:xfrm>
            <a:off x="6374431" y="1212477"/>
            <a:ext cx="12753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0" name="Google Shape;60;p13"/>
          <p:cNvSpPr txBox="1">
            <a:spLocks noGrp="1"/>
          </p:cNvSpPr>
          <p:nvPr>
            <p:ph type="subTitle" idx="5"/>
          </p:nvPr>
        </p:nvSpPr>
        <p:spPr>
          <a:xfrm>
            <a:off x="5600731" y="2171208"/>
            <a:ext cx="2822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1" name="Google Shape;61;p13"/>
          <p:cNvSpPr txBox="1">
            <a:spLocks noGrp="1"/>
          </p:cNvSpPr>
          <p:nvPr>
            <p:ph type="title" idx="6"/>
          </p:nvPr>
        </p:nvSpPr>
        <p:spPr>
          <a:xfrm>
            <a:off x="2695778" y="3532175"/>
            <a:ext cx="2822700" cy="43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2" name="Google Shape;62;p13"/>
          <p:cNvSpPr txBox="1">
            <a:spLocks noGrp="1"/>
          </p:cNvSpPr>
          <p:nvPr>
            <p:ph type="title" idx="7" hasCustomPrompt="1"/>
          </p:nvPr>
        </p:nvSpPr>
        <p:spPr>
          <a:xfrm>
            <a:off x="3469478" y="2958000"/>
            <a:ext cx="12753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3" name="Google Shape;63;p13"/>
          <p:cNvSpPr txBox="1">
            <a:spLocks noGrp="1"/>
          </p:cNvSpPr>
          <p:nvPr>
            <p:ph type="subTitle" idx="8"/>
          </p:nvPr>
        </p:nvSpPr>
        <p:spPr>
          <a:xfrm>
            <a:off x="2695778" y="3916681"/>
            <a:ext cx="2822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4" name="Google Shape;64;p13"/>
          <p:cNvSpPr txBox="1">
            <a:spLocks noGrp="1"/>
          </p:cNvSpPr>
          <p:nvPr>
            <p:ph type="title" idx="9"/>
          </p:nvPr>
        </p:nvSpPr>
        <p:spPr>
          <a:xfrm>
            <a:off x="5600731" y="3532175"/>
            <a:ext cx="2822700" cy="43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rtl="0">
              <a:spcBef>
                <a:spcPts val="0"/>
              </a:spcBef>
              <a:spcAft>
                <a:spcPts val="0"/>
              </a:spcAft>
              <a:buSzPts val="2000"/>
              <a:buNone/>
              <a:defRPr sz="2000"/>
            </a:lvl2pPr>
            <a:lvl3pPr lvl="2" rtl="0">
              <a:spcBef>
                <a:spcPts val="0"/>
              </a:spcBef>
              <a:spcAft>
                <a:spcPts val="0"/>
              </a:spcAft>
              <a:buSzPts val="2000"/>
              <a:buNone/>
              <a:defRPr sz="2000"/>
            </a:lvl3pPr>
            <a:lvl4pPr lvl="3" rtl="0">
              <a:spcBef>
                <a:spcPts val="0"/>
              </a:spcBef>
              <a:spcAft>
                <a:spcPts val="0"/>
              </a:spcAft>
              <a:buSzPts val="2000"/>
              <a:buNone/>
              <a:defRPr sz="2000"/>
            </a:lvl4pPr>
            <a:lvl5pPr lvl="4" rtl="0">
              <a:spcBef>
                <a:spcPts val="0"/>
              </a:spcBef>
              <a:spcAft>
                <a:spcPts val="0"/>
              </a:spcAft>
              <a:buSzPts val="2000"/>
              <a:buNone/>
              <a:defRPr sz="2000"/>
            </a:lvl5pPr>
            <a:lvl6pPr lvl="5" rtl="0">
              <a:spcBef>
                <a:spcPts val="0"/>
              </a:spcBef>
              <a:spcAft>
                <a:spcPts val="0"/>
              </a:spcAft>
              <a:buSzPts val="2000"/>
              <a:buNone/>
              <a:defRPr sz="2000"/>
            </a:lvl6pPr>
            <a:lvl7pPr lvl="6" rtl="0">
              <a:spcBef>
                <a:spcPts val="0"/>
              </a:spcBef>
              <a:spcAft>
                <a:spcPts val="0"/>
              </a:spcAft>
              <a:buSzPts val="2000"/>
              <a:buNone/>
              <a:defRPr sz="2000"/>
            </a:lvl7pPr>
            <a:lvl8pPr lvl="7" rtl="0">
              <a:spcBef>
                <a:spcPts val="0"/>
              </a:spcBef>
              <a:spcAft>
                <a:spcPts val="0"/>
              </a:spcAft>
              <a:buSzPts val="2000"/>
              <a:buNone/>
              <a:defRPr sz="2000"/>
            </a:lvl8pPr>
            <a:lvl9pPr lvl="8" rtl="0">
              <a:spcBef>
                <a:spcPts val="0"/>
              </a:spcBef>
              <a:spcAft>
                <a:spcPts val="0"/>
              </a:spcAft>
              <a:buSzPts val="2000"/>
              <a:buNone/>
              <a:defRPr sz="2000"/>
            </a:lvl9pPr>
          </a:lstStyle>
          <a:p>
            <a:endParaRPr/>
          </a:p>
        </p:txBody>
      </p:sp>
      <p:sp>
        <p:nvSpPr>
          <p:cNvPr id="65" name="Google Shape;65;p13"/>
          <p:cNvSpPr txBox="1">
            <a:spLocks noGrp="1"/>
          </p:cNvSpPr>
          <p:nvPr>
            <p:ph type="title" idx="13" hasCustomPrompt="1"/>
          </p:nvPr>
        </p:nvSpPr>
        <p:spPr>
          <a:xfrm>
            <a:off x="6374431" y="2958000"/>
            <a:ext cx="1275300" cy="41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dk2"/>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66" name="Google Shape;66;p13"/>
          <p:cNvSpPr txBox="1">
            <a:spLocks noGrp="1"/>
          </p:cNvSpPr>
          <p:nvPr>
            <p:ph type="subTitle" idx="14"/>
          </p:nvPr>
        </p:nvSpPr>
        <p:spPr>
          <a:xfrm>
            <a:off x="5600731" y="3916681"/>
            <a:ext cx="2822700" cy="4848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67" name="Google Shape;67;p13"/>
          <p:cNvSpPr txBox="1">
            <a:spLocks noGrp="1"/>
          </p:cNvSpPr>
          <p:nvPr>
            <p:ph type="title" idx="15"/>
          </p:nvPr>
        </p:nvSpPr>
        <p:spPr>
          <a:xfrm>
            <a:off x="2695775" y="466550"/>
            <a:ext cx="57282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500"/>
              <a:buNone/>
              <a:defRPr sz="2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68" name="Google Shape;68;p13"/>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six columns">
  <p:cSld name="CUSTOM_5">
    <p:spTree>
      <p:nvGrpSpPr>
        <p:cNvPr id="1" name="Shape 146"/>
        <p:cNvGrpSpPr/>
        <p:nvPr/>
      </p:nvGrpSpPr>
      <p:grpSpPr>
        <a:xfrm>
          <a:off x="0" y="0"/>
          <a:ext cx="0" cy="0"/>
          <a:chOff x="0" y="0"/>
          <a:chExt cx="0" cy="0"/>
        </a:xfrm>
      </p:grpSpPr>
      <p:sp>
        <p:nvSpPr>
          <p:cNvPr id="147" name="Google Shape;147;p27"/>
          <p:cNvSpPr txBox="1">
            <a:spLocks noGrp="1"/>
          </p:cNvSpPr>
          <p:nvPr>
            <p:ph type="title"/>
          </p:nvPr>
        </p:nvSpPr>
        <p:spPr>
          <a:xfrm>
            <a:off x="720000" y="463800"/>
            <a:ext cx="7704000" cy="572700"/>
          </a:xfrm>
          <a:prstGeom prst="rect">
            <a:avLst/>
          </a:prstGeom>
        </p:spPr>
        <p:txBody>
          <a:bodyPr spcFirstLastPara="1" wrap="square" lIns="91425" tIns="91425" rIns="91425" bIns="91425" anchor="t" anchorCtr="0">
            <a:noAutofit/>
          </a:bodyPr>
          <a:lstStyle>
            <a:lvl1pPr lvl="0" algn="ctr">
              <a:lnSpc>
                <a:spcPct val="115000"/>
              </a:lnSpc>
              <a:spcBef>
                <a:spcPts val="0"/>
              </a:spcBef>
              <a:spcAft>
                <a:spcPts val="0"/>
              </a:spcAft>
              <a:buSzPts val="25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148" name="Google Shape;148;p27"/>
          <p:cNvSpPr txBox="1">
            <a:spLocks noGrp="1"/>
          </p:cNvSpPr>
          <p:nvPr>
            <p:ph type="title" idx="2"/>
          </p:nvPr>
        </p:nvSpPr>
        <p:spPr>
          <a:xfrm>
            <a:off x="1053081" y="1675475"/>
            <a:ext cx="22920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49" name="Google Shape;149;p27"/>
          <p:cNvSpPr txBox="1">
            <a:spLocks noGrp="1"/>
          </p:cNvSpPr>
          <p:nvPr>
            <p:ph type="subTitle" idx="1"/>
          </p:nvPr>
        </p:nvSpPr>
        <p:spPr>
          <a:xfrm>
            <a:off x="1053081" y="2000224"/>
            <a:ext cx="2292000" cy="6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0" name="Google Shape;150;p27"/>
          <p:cNvSpPr txBox="1">
            <a:spLocks noGrp="1"/>
          </p:cNvSpPr>
          <p:nvPr>
            <p:ph type="title" idx="3"/>
          </p:nvPr>
        </p:nvSpPr>
        <p:spPr>
          <a:xfrm>
            <a:off x="3428781" y="1675475"/>
            <a:ext cx="22920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1" name="Google Shape;151;p27"/>
          <p:cNvSpPr txBox="1">
            <a:spLocks noGrp="1"/>
          </p:cNvSpPr>
          <p:nvPr>
            <p:ph type="subTitle" idx="4"/>
          </p:nvPr>
        </p:nvSpPr>
        <p:spPr>
          <a:xfrm>
            <a:off x="3428781" y="2000224"/>
            <a:ext cx="2292000" cy="6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2" name="Google Shape;152;p27"/>
          <p:cNvSpPr txBox="1">
            <a:spLocks noGrp="1"/>
          </p:cNvSpPr>
          <p:nvPr>
            <p:ph type="title" idx="5"/>
          </p:nvPr>
        </p:nvSpPr>
        <p:spPr>
          <a:xfrm>
            <a:off x="1053081" y="3162963"/>
            <a:ext cx="22920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3" name="Google Shape;153;p27"/>
          <p:cNvSpPr txBox="1">
            <a:spLocks noGrp="1"/>
          </p:cNvSpPr>
          <p:nvPr>
            <p:ph type="subTitle" idx="6"/>
          </p:nvPr>
        </p:nvSpPr>
        <p:spPr>
          <a:xfrm>
            <a:off x="1053081" y="3489799"/>
            <a:ext cx="2292000" cy="6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4" name="Google Shape;154;p27"/>
          <p:cNvSpPr txBox="1">
            <a:spLocks noGrp="1"/>
          </p:cNvSpPr>
          <p:nvPr>
            <p:ph type="title" idx="7"/>
          </p:nvPr>
        </p:nvSpPr>
        <p:spPr>
          <a:xfrm>
            <a:off x="3428781" y="3162963"/>
            <a:ext cx="22920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5" name="Google Shape;155;p27"/>
          <p:cNvSpPr txBox="1">
            <a:spLocks noGrp="1"/>
          </p:cNvSpPr>
          <p:nvPr>
            <p:ph type="subTitle" idx="8"/>
          </p:nvPr>
        </p:nvSpPr>
        <p:spPr>
          <a:xfrm>
            <a:off x="3428781" y="3489799"/>
            <a:ext cx="2292000" cy="6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6" name="Google Shape;156;p27"/>
          <p:cNvSpPr txBox="1">
            <a:spLocks noGrp="1"/>
          </p:cNvSpPr>
          <p:nvPr>
            <p:ph type="title" idx="9"/>
          </p:nvPr>
        </p:nvSpPr>
        <p:spPr>
          <a:xfrm>
            <a:off x="5796506" y="1675475"/>
            <a:ext cx="22920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7" name="Google Shape;157;p27"/>
          <p:cNvSpPr txBox="1">
            <a:spLocks noGrp="1"/>
          </p:cNvSpPr>
          <p:nvPr>
            <p:ph type="subTitle" idx="13"/>
          </p:nvPr>
        </p:nvSpPr>
        <p:spPr>
          <a:xfrm>
            <a:off x="5796506" y="2000224"/>
            <a:ext cx="2292000" cy="6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27"/>
          <p:cNvSpPr txBox="1">
            <a:spLocks noGrp="1"/>
          </p:cNvSpPr>
          <p:nvPr>
            <p:ph type="title" idx="14"/>
          </p:nvPr>
        </p:nvSpPr>
        <p:spPr>
          <a:xfrm>
            <a:off x="5796506" y="3162963"/>
            <a:ext cx="2292000" cy="43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000"/>
              <a:buNone/>
              <a:defRPr sz="1900"/>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endParaRPr/>
          </a:p>
        </p:txBody>
      </p:sp>
      <p:sp>
        <p:nvSpPr>
          <p:cNvPr id="159" name="Google Shape;159;p27"/>
          <p:cNvSpPr txBox="1">
            <a:spLocks noGrp="1"/>
          </p:cNvSpPr>
          <p:nvPr>
            <p:ph type="subTitle" idx="15"/>
          </p:nvPr>
        </p:nvSpPr>
        <p:spPr>
          <a:xfrm>
            <a:off x="5796506" y="3489799"/>
            <a:ext cx="2292000" cy="614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0" name="Google Shape;160;p27"/>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p:cSld name="CUSTOM_13">
    <p:spTree>
      <p:nvGrpSpPr>
        <p:cNvPr id="1" name="Shape 203"/>
        <p:cNvGrpSpPr/>
        <p:nvPr/>
      </p:nvGrpSpPr>
      <p:grpSpPr>
        <a:xfrm>
          <a:off x="0" y="0"/>
          <a:ext cx="0" cy="0"/>
          <a:chOff x="0" y="0"/>
          <a:chExt cx="0" cy="0"/>
        </a:xfrm>
      </p:grpSpPr>
      <p:sp>
        <p:nvSpPr>
          <p:cNvPr id="204" name="Google Shape;204;p33"/>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05" name="Google Shape;205;p33"/>
          <p:cNvGrpSpPr/>
          <p:nvPr/>
        </p:nvGrpSpPr>
        <p:grpSpPr>
          <a:xfrm>
            <a:off x="7943225" y="663125"/>
            <a:ext cx="961550" cy="803100"/>
            <a:chOff x="4781075" y="719300"/>
            <a:chExt cx="961550" cy="803100"/>
          </a:xfrm>
        </p:grpSpPr>
        <p:sp>
          <p:nvSpPr>
            <p:cNvPr id="206" name="Google Shape;206;p33"/>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3"/>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3"/>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CUSTOM_14">
    <p:spTree>
      <p:nvGrpSpPr>
        <p:cNvPr id="1" name="Shape 209"/>
        <p:cNvGrpSpPr/>
        <p:nvPr/>
      </p:nvGrpSpPr>
      <p:grpSpPr>
        <a:xfrm>
          <a:off x="0" y="0"/>
          <a:ext cx="0" cy="0"/>
          <a:chOff x="0" y="0"/>
          <a:chExt cx="0" cy="0"/>
        </a:xfrm>
      </p:grpSpPr>
      <p:grpSp>
        <p:nvGrpSpPr>
          <p:cNvPr id="210" name="Google Shape;210;p34"/>
          <p:cNvGrpSpPr/>
          <p:nvPr/>
        </p:nvGrpSpPr>
        <p:grpSpPr>
          <a:xfrm>
            <a:off x="-107650" y="463800"/>
            <a:ext cx="5003724" cy="2636825"/>
            <a:chOff x="-988700" y="1957875"/>
            <a:chExt cx="5003724" cy="2636825"/>
          </a:xfrm>
        </p:grpSpPr>
        <p:sp>
          <p:nvSpPr>
            <p:cNvPr id="211" name="Google Shape;211;p34"/>
            <p:cNvSpPr/>
            <p:nvPr/>
          </p:nvSpPr>
          <p:spPr>
            <a:xfrm>
              <a:off x="-988700" y="2571750"/>
              <a:ext cx="4441675" cy="2022950"/>
            </a:xfrm>
            <a:custGeom>
              <a:avLst/>
              <a:gdLst/>
              <a:ahLst/>
              <a:cxnLst/>
              <a:rect l="l" t="t" r="r" b="b"/>
              <a:pathLst>
                <a:path w="177667" h="80918" extrusionOk="0">
                  <a:moveTo>
                    <a:pt x="0" y="80918"/>
                  </a:moveTo>
                  <a:lnTo>
                    <a:pt x="44439" y="39134"/>
                  </a:lnTo>
                  <a:lnTo>
                    <a:pt x="81847" y="68196"/>
                  </a:lnTo>
                  <a:lnTo>
                    <a:pt x="120693" y="20142"/>
                  </a:lnTo>
                  <a:lnTo>
                    <a:pt x="148604" y="38270"/>
                  </a:lnTo>
                  <a:lnTo>
                    <a:pt x="177667" y="0"/>
                  </a:lnTo>
                </a:path>
              </a:pathLst>
            </a:custGeom>
            <a:noFill/>
            <a:ln w="152400" cap="flat" cmpd="sng">
              <a:solidFill>
                <a:schemeClr val="accent3"/>
              </a:solidFill>
              <a:prstDash val="solid"/>
              <a:miter lim="8000"/>
              <a:headEnd type="none" w="med" len="med"/>
              <a:tailEnd type="none" w="med" len="med"/>
            </a:ln>
          </p:spPr>
        </p:sp>
        <p:sp>
          <p:nvSpPr>
            <p:cNvPr id="212" name="Google Shape;212;p34"/>
            <p:cNvSpPr/>
            <p:nvPr/>
          </p:nvSpPr>
          <p:spPr>
            <a:xfrm rot="2161912">
              <a:off x="3316864" y="2061401"/>
              <a:ext cx="562020" cy="645548"/>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34"/>
          <p:cNvGrpSpPr/>
          <p:nvPr/>
        </p:nvGrpSpPr>
        <p:grpSpPr>
          <a:xfrm>
            <a:off x="7870350" y="582075"/>
            <a:ext cx="961550" cy="803100"/>
            <a:chOff x="4781075" y="719300"/>
            <a:chExt cx="961550" cy="803100"/>
          </a:xfrm>
        </p:grpSpPr>
        <p:sp>
          <p:nvSpPr>
            <p:cNvPr id="214" name="Google Shape;214;p34"/>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4"/>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4"/>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7" name="Google Shape;217;p34"/>
          <p:cNvGrpSpPr/>
          <p:nvPr/>
        </p:nvGrpSpPr>
        <p:grpSpPr>
          <a:xfrm>
            <a:off x="405800" y="226100"/>
            <a:ext cx="741400" cy="748050"/>
            <a:chOff x="1549600" y="449100"/>
            <a:chExt cx="741400" cy="748050"/>
          </a:xfrm>
        </p:grpSpPr>
        <p:sp>
          <p:nvSpPr>
            <p:cNvPr id="218" name="Google Shape;218;p34"/>
            <p:cNvSpPr/>
            <p:nvPr/>
          </p:nvSpPr>
          <p:spPr>
            <a:xfrm>
              <a:off x="1549600" y="521650"/>
              <a:ext cx="675525" cy="675500"/>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4"/>
            <p:cNvSpPr/>
            <p:nvPr/>
          </p:nvSpPr>
          <p:spPr>
            <a:xfrm>
              <a:off x="1716400" y="688425"/>
              <a:ext cx="343600" cy="341950"/>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4"/>
            <p:cNvSpPr/>
            <p:nvPr/>
          </p:nvSpPr>
          <p:spPr>
            <a:xfrm>
              <a:off x="1877350" y="503100"/>
              <a:ext cx="361950" cy="363825"/>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4"/>
            <p:cNvSpPr/>
            <p:nvPr/>
          </p:nvSpPr>
          <p:spPr>
            <a:xfrm>
              <a:off x="2187575" y="480775"/>
              <a:ext cx="74225" cy="74250"/>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4"/>
            <p:cNvSpPr/>
            <p:nvPr/>
          </p:nvSpPr>
          <p:spPr>
            <a:xfrm>
              <a:off x="2220100" y="449100"/>
              <a:ext cx="70900" cy="72575"/>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3" name="Google Shape;223;p34"/>
          <p:cNvSpPr/>
          <p:nvPr/>
        </p:nvSpPr>
        <p:spPr>
          <a:xfrm>
            <a:off x="0" y="3906175"/>
            <a:ext cx="9144000" cy="12372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2">
  <p:cSld name="CUSTOM_14_1">
    <p:spTree>
      <p:nvGrpSpPr>
        <p:cNvPr id="1" name="Shape 224"/>
        <p:cNvGrpSpPr/>
        <p:nvPr/>
      </p:nvGrpSpPr>
      <p:grpSpPr>
        <a:xfrm>
          <a:off x="0" y="0"/>
          <a:ext cx="0" cy="0"/>
          <a:chOff x="0" y="0"/>
          <a:chExt cx="0" cy="0"/>
        </a:xfrm>
      </p:grpSpPr>
      <p:sp>
        <p:nvSpPr>
          <p:cNvPr id="225" name="Google Shape;225;p35"/>
          <p:cNvSpPr/>
          <p:nvPr/>
        </p:nvSpPr>
        <p:spPr>
          <a:xfrm>
            <a:off x="0" y="4570675"/>
            <a:ext cx="9144000" cy="5727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26" name="Google Shape;226;p35"/>
          <p:cNvGrpSpPr/>
          <p:nvPr/>
        </p:nvGrpSpPr>
        <p:grpSpPr>
          <a:xfrm>
            <a:off x="4208325" y="878429"/>
            <a:ext cx="4891133" cy="3789517"/>
            <a:chOff x="-2139550" y="2500825"/>
            <a:chExt cx="6190524" cy="4796250"/>
          </a:xfrm>
        </p:grpSpPr>
        <p:sp>
          <p:nvSpPr>
            <p:cNvPr id="227" name="Google Shape;227;p35"/>
            <p:cNvSpPr/>
            <p:nvPr/>
          </p:nvSpPr>
          <p:spPr>
            <a:xfrm>
              <a:off x="-2139550" y="3097200"/>
              <a:ext cx="5635800" cy="4199875"/>
            </a:xfrm>
            <a:custGeom>
              <a:avLst/>
              <a:gdLst/>
              <a:ahLst/>
              <a:cxnLst/>
              <a:rect l="l" t="t" r="r" b="b"/>
              <a:pathLst>
                <a:path w="225432" h="167995" extrusionOk="0">
                  <a:moveTo>
                    <a:pt x="0" y="167995"/>
                  </a:moveTo>
                  <a:lnTo>
                    <a:pt x="90683" y="60923"/>
                  </a:lnTo>
                  <a:lnTo>
                    <a:pt x="119454" y="79133"/>
                  </a:lnTo>
                  <a:lnTo>
                    <a:pt x="156238" y="36157"/>
                  </a:lnTo>
                  <a:lnTo>
                    <a:pt x="180639" y="54731"/>
                  </a:lnTo>
                  <a:lnTo>
                    <a:pt x="225432" y="0"/>
                  </a:lnTo>
                </a:path>
              </a:pathLst>
            </a:custGeom>
            <a:noFill/>
            <a:ln w="152400" cap="flat" cmpd="sng">
              <a:solidFill>
                <a:schemeClr val="accent3"/>
              </a:solidFill>
              <a:prstDash val="solid"/>
              <a:miter lim="8000"/>
              <a:headEnd type="none" w="med" len="med"/>
              <a:tailEnd type="none" w="med" len="med"/>
            </a:ln>
          </p:spPr>
        </p:sp>
        <p:sp>
          <p:nvSpPr>
            <p:cNvPr id="228" name="Google Shape;228;p35"/>
            <p:cNvSpPr/>
            <p:nvPr/>
          </p:nvSpPr>
          <p:spPr>
            <a:xfrm rot="2161912">
              <a:off x="3352814" y="2604351"/>
              <a:ext cx="562020" cy="645548"/>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 name="Google Shape;229;p35"/>
          <p:cNvGrpSpPr/>
          <p:nvPr/>
        </p:nvGrpSpPr>
        <p:grpSpPr>
          <a:xfrm>
            <a:off x="5535650" y="1252350"/>
            <a:ext cx="961550" cy="803100"/>
            <a:chOff x="4781075" y="719300"/>
            <a:chExt cx="961550" cy="803100"/>
          </a:xfrm>
        </p:grpSpPr>
        <p:sp>
          <p:nvSpPr>
            <p:cNvPr id="230" name="Google Shape;230;p35"/>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5"/>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5"/>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3" name="Google Shape;233;p35"/>
          <p:cNvGrpSpPr/>
          <p:nvPr/>
        </p:nvGrpSpPr>
        <p:grpSpPr>
          <a:xfrm>
            <a:off x="7103150" y="489225"/>
            <a:ext cx="741400" cy="748050"/>
            <a:chOff x="1549600" y="449100"/>
            <a:chExt cx="741400" cy="748050"/>
          </a:xfrm>
        </p:grpSpPr>
        <p:sp>
          <p:nvSpPr>
            <p:cNvPr id="234" name="Google Shape;234;p35"/>
            <p:cNvSpPr/>
            <p:nvPr/>
          </p:nvSpPr>
          <p:spPr>
            <a:xfrm>
              <a:off x="1549600" y="521650"/>
              <a:ext cx="675525" cy="675500"/>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5"/>
            <p:cNvSpPr/>
            <p:nvPr/>
          </p:nvSpPr>
          <p:spPr>
            <a:xfrm>
              <a:off x="1716400" y="688425"/>
              <a:ext cx="343600" cy="341950"/>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35"/>
            <p:cNvSpPr/>
            <p:nvPr/>
          </p:nvSpPr>
          <p:spPr>
            <a:xfrm>
              <a:off x="1877350" y="503100"/>
              <a:ext cx="361950" cy="363825"/>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35"/>
            <p:cNvSpPr/>
            <p:nvPr/>
          </p:nvSpPr>
          <p:spPr>
            <a:xfrm>
              <a:off x="2187575" y="480775"/>
              <a:ext cx="74225" cy="74250"/>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5"/>
            <p:cNvSpPr/>
            <p:nvPr/>
          </p:nvSpPr>
          <p:spPr>
            <a:xfrm>
              <a:off x="2220100" y="449100"/>
              <a:ext cx="70900" cy="72575"/>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63800"/>
            <a:ext cx="77040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accent3"/>
              </a:buClr>
              <a:buSzPts val="2500"/>
              <a:buFont typeface="Inter"/>
              <a:buNone/>
              <a:defRPr sz="2500" b="1">
                <a:solidFill>
                  <a:schemeClr val="accent3"/>
                </a:solidFill>
                <a:latin typeface="Inter"/>
                <a:ea typeface="Inter"/>
                <a:cs typeface="Inter"/>
                <a:sym typeface="Inter"/>
              </a:defRPr>
            </a:lvl1pPr>
            <a:lvl2pPr lvl="1">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2pPr>
            <a:lvl3pPr lvl="2">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3pPr>
            <a:lvl4pPr lvl="3">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4pPr>
            <a:lvl5pPr lvl="4">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5pPr>
            <a:lvl6pPr lvl="5">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6pPr>
            <a:lvl7pPr lvl="6">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7pPr>
            <a:lvl8pPr lvl="7">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8pPr>
            <a:lvl9pPr lvl="8">
              <a:spcBef>
                <a:spcPts val="0"/>
              </a:spcBef>
              <a:spcAft>
                <a:spcPts val="0"/>
              </a:spcAft>
              <a:buClr>
                <a:schemeClr val="accent3"/>
              </a:buClr>
              <a:buSzPts val="3000"/>
              <a:buFont typeface="DM Serif Text"/>
              <a:buNone/>
              <a:defRPr sz="3000" b="1">
                <a:solidFill>
                  <a:schemeClr val="accent3"/>
                </a:solidFill>
                <a:latin typeface="DM Serif Text"/>
                <a:ea typeface="DM Serif Text"/>
                <a:cs typeface="DM Serif Text"/>
                <a:sym typeface="DM Serif Text"/>
              </a:defRPr>
            </a:lvl9pPr>
          </a:lstStyle>
          <a:p>
            <a:endParaRPr/>
          </a:p>
        </p:txBody>
      </p:sp>
      <p:sp>
        <p:nvSpPr>
          <p:cNvPr id="7" name="Google Shape;7;p1"/>
          <p:cNvSpPr txBox="1">
            <a:spLocks noGrp="1"/>
          </p:cNvSpPr>
          <p:nvPr>
            <p:ph type="body" idx="1"/>
          </p:nvPr>
        </p:nvSpPr>
        <p:spPr>
          <a:xfrm>
            <a:off x="720000" y="1152475"/>
            <a:ext cx="7704000" cy="34164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1pPr>
            <a:lvl2pPr marL="914400" lvl="1"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2pPr>
            <a:lvl3pPr marL="1371600" lvl="2"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3pPr>
            <a:lvl4pPr marL="1828800" lvl="3"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4pPr>
            <a:lvl5pPr marL="2286000" lvl="4"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5pPr>
            <a:lvl6pPr marL="2743200" lvl="5"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6pPr>
            <a:lvl7pPr marL="3200400" lvl="6"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7pPr>
            <a:lvl8pPr marL="3657600" lvl="7"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8pPr>
            <a:lvl9pPr marL="4114800" lvl="8" indent="-317500">
              <a:lnSpc>
                <a:spcPct val="100000"/>
              </a:lnSpc>
              <a:spcBef>
                <a:spcPts val="0"/>
              </a:spcBef>
              <a:spcAft>
                <a:spcPts val="0"/>
              </a:spcAft>
              <a:buClr>
                <a:schemeClr val="dk1"/>
              </a:buClr>
              <a:buSzPts val="1400"/>
              <a:buFont typeface="Cairo"/>
              <a:buChar char="■"/>
              <a:defRPr>
                <a:solidFill>
                  <a:schemeClr val="dk1"/>
                </a:solidFill>
                <a:latin typeface="Cairo"/>
                <a:ea typeface="Cairo"/>
                <a:cs typeface="Cairo"/>
                <a:sym typeface="Cai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4" r:id="rId2"/>
    <p:sldLayoutId id="2147483658" r:id="rId3"/>
    <p:sldLayoutId id="2147483659" r:id="rId4"/>
    <p:sldLayoutId id="2147483673" r:id="rId5"/>
    <p:sldLayoutId id="2147483679" r:id="rId6"/>
    <p:sldLayoutId id="2147483680" r:id="rId7"/>
    <p:sldLayoutId id="2147483681" r:id="rId8"/>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4.xml"/><Relationship Id="rId4" Type="http://schemas.openxmlformats.org/officeDocument/2006/relationships/hyperlink" Target="SuperStore.xlsx"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hyperlink" Target="SuperStore.xlsx"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SuperStore.xlsx" TargetMode="Externa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hyperlink" Target="SuperStore.xlsx"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hyperlink" Target="SuperStore.xls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SuperStore.xlsx"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 Id="rId4" Type="http://schemas.openxmlformats.org/officeDocument/2006/relationships/hyperlink" Target="SuperStore.xlsx"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SuperStore.xlsx"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hyperlink" Target="SuperStore.xlsx"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SuperStore.xlsx"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55" name="Google Shape;255;p39"/>
          <p:cNvSpPr txBox="1">
            <a:spLocks noGrp="1"/>
          </p:cNvSpPr>
          <p:nvPr>
            <p:ph type="ctrTitle"/>
          </p:nvPr>
        </p:nvSpPr>
        <p:spPr>
          <a:xfrm>
            <a:off x="4321442" y="1047105"/>
            <a:ext cx="4596875" cy="735824"/>
          </a:xfrm>
          <a:prstGeom prst="rect">
            <a:avLst/>
          </a:prstGeom>
        </p:spPr>
        <p:txBody>
          <a:bodyPr spcFirstLastPara="1" wrap="square" lIns="91425" tIns="45700" rIns="0" bIns="91425" anchor="ctr" anchorCtr="0">
            <a:noAutofit/>
          </a:bodyPr>
          <a:lstStyle/>
          <a:p>
            <a:pPr marL="0" lvl="0" indent="0" algn="l" rtl="0">
              <a:spcBef>
                <a:spcPts val="0"/>
              </a:spcBef>
              <a:spcAft>
                <a:spcPts val="0"/>
              </a:spcAft>
              <a:buClr>
                <a:schemeClr val="dk1"/>
              </a:buClr>
              <a:buSzPts val="1100"/>
              <a:buFont typeface="Arial"/>
              <a:buNone/>
            </a:pPr>
            <a:r>
              <a:rPr lang="en" sz="3600" dirty="0">
                <a:solidFill>
                  <a:schemeClr val="dk2"/>
                </a:solidFill>
                <a:latin typeface="Nirmala UI" panose="020B0502040204020203" pitchFamily="34" charset="0"/>
                <a:ea typeface="Nirmala UI" panose="020B0502040204020203" pitchFamily="34" charset="0"/>
                <a:cs typeface="Nirmala UI" panose="020B0502040204020203" pitchFamily="34" charset="0"/>
              </a:rPr>
              <a:t>SUPER STORE USA</a:t>
            </a:r>
            <a:endParaRPr sz="3600" i="1" dirty="0">
              <a:latin typeface="Nirmala UI" panose="020B0502040204020203" pitchFamily="34" charset="0"/>
              <a:ea typeface="Nirmala UI" panose="020B0502040204020203" pitchFamily="34" charset="0"/>
              <a:cs typeface="Nirmala UI" panose="020B0502040204020203" pitchFamily="34" charset="0"/>
              <a:sym typeface="Inter"/>
            </a:endParaRPr>
          </a:p>
        </p:txBody>
      </p:sp>
      <p:sp>
        <p:nvSpPr>
          <p:cNvPr id="3" name="TextBox 2">
            <a:extLst>
              <a:ext uri="{FF2B5EF4-FFF2-40B4-BE49-F238E27FC236}">
                <a16:creationId xmlns:a16="http://schemas.microsoft.com/office/drawing/2014/main" id="{85BC211C-86F7-2098-B3B3-FF866DD17605}"/>
              </a:ext>
            </a:extLst>
          </p:cNvPr>
          <p:cNvSpPr txBox="1"/>
          <p:nvPr/>
        </p:nvSpPr>
        <p:spPr>
          <a:xfrm>
            <a:off x="4713319" y="1733878"/>
            <a:ext cx="3308195" cy="461665"/>
          </a:xfrm>
          <a:prstGeom prst="rect">
            <a:avLst/>
          </a:prstGeom>
          <a:noFill/>
        </p:spPr>
        <p:txBody>
          <a:bodyPr wrap="square">
            <a:spAutoFit/>
          </a:bodyPr>
          <a:lstStyle/>
          <a:p>
            <a:r>
              <a:rPr lang="en" sz="2400" b="1" dirty="0">
                <a:solidFill>
                  <a:srgbClr val="002060"/>
                </a:solidFill>
                <a:latin typeface="Nirmala UI" panose="020B0502040204020203" pitchFamily="34" charset="0"/>
                <a:ea typeface="Nirmala UI" panose="020B0502040204020203" pitchFamily="34" charset="0"/>
                <a:cs typeface="Nirmala UI" panose="020B0502040204020203" pitchFamily="34" charset="0"/>
              </a:rPr>
              <a:t>BUSINESS ANALYSIS </a:t>
            </a:r>
            <a:endParaRPr lang="en-GB" sz="2400" b="1" dirty="0">
              <a:solidFill>
                <a:srgbClr val="002060"/>
              </a:solidFill>
              <a:latin typeface="Nirmala UI" panose="020B0502040204020203" pitchFamily="34" charset="0"/>
              <a:ea typeface="Nirmala UI" panose="020B0502040204020203" pitchFamily="34" charset="0"/>
              <a:cs typeface="Nirmala UI" panose="020B0502040204020203" pitchFamily="34" charset="0"/>
            </a:endParaRPr>
          </a:p>
        </p:txBody>
      </p:sp>
      <p:sp>
        <p:nvSpPr>
          <p:cNvPr id="4" name="Google Shape;726;p43">
            <a:extLst>
              <a:ext uri="{FF2B5EF4-FFF2-40B4-BE49-F238E27FC236}">
                <a16:creationId xmlns:a16="http://schemas.microsoft.com/office/drawing/2014/main" id="{86F8E22B-3998-3B4F-9681-7217F98CD784}"/>
              </a:ext>
            </a:extLst>
          </p:cNvPr>
          <p:cNvSpPr/>
          <p:nvPr/>
        </p:nvSpPr>
        <p:spPr>
          <a:xfrm>
            <a:off x="486925" y="4570675"/>
            <a:ext cx="1829400" cy="227400"/>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 name="Google Shape;727;p43">
            <a:extLst>
              <a:ext uri="{FF2B5EF4-FFF2-40B4-BE49-F238E27FC236}">
                <a16:creationId xmlns:a16="http://schemas.microsoft.com/office/drawing/2014/main" id="{0F0F109F-F13B-F22D-D156-CA15B88F0A95}"/>
              </a:ext>
            </a:extLst>
          </p:cNvPr>
          <p:cNvGrpSpPr/>
          <p:nvPr/>
        </p:nvGrpSpPr>
        <p:grpSpPr>
          <a:xfrm>
            <a:off x="-115100" y="0"/>
            <a:ext cx="4099649" cy="2318775"/>
            <a:chOff x="-84625" y="1957875"/>
            <a:chExt cx="4099649" cy="2318775"/>
          </a:xfrm>
        </p:grpSpPr>
        <p:sp>
          <p:nvSpPr>
            <p:cNvPr id="6" name="Google Shape;728;p43">
              <a:extLst>
                <a:ext uri="{FF2B5EF4-FFF2-40B4-BE49-F238E27FC236}">
                  <a16:creationId xmlns:a16="http://schemas.microsoft.com/office/drawing/2014/main" id="{CEE35F2C-9688-4F4C-F9DE-071537336AC1}"/>
                </a:ext>
              </a:extLst>
            </p:cNvPr>
            <p:cNvSpPr/>
            <p:nvPr/>
          </p:nvSpPr>
          <p:spPr>
            <a:xfrm>
              <a:off x="-84625" y="2571750"/>
              <a:ext cx="3537600" cy="1704900"/>
            </a:xfrm>
            <a:custGeom>
              <a:avLst/>
              <a:gdLst/>
              <a:ahLst/>
              <a:cxnLst/>
              <a:rect l="l" t="t" r="r" b="b"/>
              <a:pathLst>
                <a:path w="141504" h="68196" extrusionOk="0">
                  <a:moveTo>
                    <a:pt x="0" y="46759"/>
                  </a:moveTo>
                  <a:lnTo>
                    <a:pt x="8276" y="39134"/>
                  </a:lnTo>
                  <a:lnTo>
                    <a:pt x="45684" y="68196"/>
                  </a:lnTo>
                  <a:lnTo>
                    <a:pt x="84530" y="20142"/>
                  </a:lnTo>
                  <a:lnTo>
                    <a:pt x="112441" y="38270"/>
                  </a:lnTo>
                  <a:lnTo>
                    <a:pt x="141504" y="0"/>
                  </a:lnTo>
                </a:path>
              </a:pathLst>
            </a:custGeom>
            <a:noFill/>
            <a:ln w="152400" cap="flat" cmpd="sng">
              <a:solidFill>
                <a:schemeClr val="accent3"/>
              </a:solidFill>
              <a:prstDash val="solid"/>
              <a:miter lim="8000"/>
              <a:headEnd type="none" w="med" len="med"/>
              <a:tailEnd type="none" w="med" len="med"/>
            </a:ln>
          </p:spPr>
        </p:sp>
        <p:sp>
          <p:nvSpPr>
            <p:cNvPr id="7" name="Google Shape;729;p43">
              <a:extLst>
                <a:ext uri="{FF2B5EF4-FFF2-40B4-BE49-F238E27FC236}">
                  <a16:creationId xmlns:a16="http://schemas.microsoft.com/office/drawing/2014/main" id="{1CD1BD94-C65D-ADF5-6E2E-E3DC41CAE717}"/>
                </a:ext>
              </a:extLst>
            </p:cNvPr>
            <p:cNvSpPr/>
            <p:nvPr/>
          </p:nvSpPr>
          <p:spPr>
            <a:xfrm rot="2161912">
              <a:off x="3316864" y="2061401"/>
              <a:ext cx="562020" cy="645548"/>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 name="Google Shape;730;p43">
            <a:extLst>
              <a:ext uri="{FF2B5EF4-FFF2-40B4-BE49-F238E27FC236}">
                <a16:creationId xmlns:a16="http://schemas.microsoft.com/office/drawing/2014/main" id="{B1713E2B-570F-5628-5301-5825E07FD46C}"/>
              </a:ext>
            </a:extLst>
          </p:cNvPr>
          <p:cNvGrpSpPr/>
          <p:nvPr/>
        </p:nvGrpSpPr>
        <p:grpSpPr>
          <a:xfrm>
            <a:off x="1147189" y="1409224"/>
            <a:ext cx="2576351" cy="1680589"/>
            <a:chOff x="3070475" y="1826750"/>
            <a:chExt cx="2652750" cy="1730425"/>
          </a:xfrm>
        </p:grpSpPr>
        <p:grpSp>
          <p:nvGrpSpPr>
            <p:cNvPr id="9" name="Google Shape;731;p43">
              <a:extLst>
                <a:ext uri="{FF2B5EF4-FFF2-40B4-BE49-F238E27FC236}">
                  <a16:creationId xmlns:a16="http://schemas.microsoft.com/office/drawing/2014/main" id="{79485CBC-4EEA-5734-03EF-212EFF22EDD7}"/>
                </a:ext>
              </a:extLst>
            </p:cNvPr>
            <p:cNvGrpSpPr/>
            <p:nvPr/>
          </p:nvGrpSpPr>
          <p:grpSpPr>
            <a:xfrm>
              <a:off x="3070475" y="1826750"/>
              <a:ext cx="2652750" cy="1730425"/>
              <a:chOff x="3070475" y="1826750"/>
              <a:chExt cx="2652750" cy="1730425"/>
            </a:xfrm>
          </p:grpSpPr>
          <p:sp>
            <p:nvSpPr>
              <p:cNvPr id="13" name="Google Shape;732;p43">
                <a:extLst>
                  <a:ext uri="{FF2B5EF4-FFF2-40B4-BE49-F238E27FC236}">
                    <a16:creationId xmlns:a16="http://schemas.microsoft.com/office/drawing/2014/main" id="{B9215BA3-F4F9-FA25-C9DD-93FB94F49386}"/>
                  </a:ext>
                </a:extLst>
              </p:cNvPr>
              <p:cNvSpPr/>
              <p:nvPr/>
            </p:nvSpPr>
            <p:spPr>
              <a:xfrm>
                <a:off x="3070475" y="1826750"/>
                <a:ext cx="2652750" cy="1730425"/>
              </a:xfrm>
              <a:custGeom>
                <a:avLst/>
                <a:gdLst/>
                <a:ahLst/>
                <a:cxnLst/>
                <a:rect l="l" t="t" r="r" b="b"/>
                <a:pathLst>
                  <a:path w="106110" h="69217" extrusionOk="0">
                    <a:moveTo>
                      <a:pt x="3937" y="0"/>
                    </a:moveTo>
                    <a:cubicBezTo>
                      <a:pt x="1769" y="0"/>
                      <a:pt x="1" y="1768"/>
                      <a:pt x="1" y="3937"/>
                    </a:cubicBezTo>
                    <a:lnTo>
                      <a:pt x="1" y="65314"/>
                    </a:lnTo>
                    <a:cubicBezTo>
                      <a:pt x="1" y="67482"/>
                      <a:pt x="1769" y="69217"/>
                      <a:pt x="3937" y="69217"/>
                    </a:cubicBezTo>
                    <a:lnTo>
                      <a:pt x="102207" y="69217"/>
                    </a:lnTo>
                    <a:cubicBezTo>
                      <a:pt x="104375" y="69217"/>
                      <a:pt x="106110" y="67482"/>
                      <a:pt x="106110" y="65314"/>
                    </a:cubicBezTo>
                    <a:lnTo>
                      <a:pt x="106110" y="3937"/>
                    </a:lnTo>
                    <a:cubicBezTo>
                      <a:pt x="106110" y="1768"/>
                      <a:pt x="104375" y="0"/>
                      <a:pt x="102207" y="0"/>
                    </a:cubicBezTo>
                    <a:close/>
                  </a:path>
                </a:pathLst>
              </a:custGeom>
              <a:solidFill>
                <a:srgbClr val="CFE0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733;p43">
                <a:extLst>
                  <a:ext uri="{FF2B5EF4-FFF2-40B4-BE49-F238E27FC236}">
                    <a16:creationId xmlns:a16="http://schemas.microsoft.com/office/drawing/2014/main" id="{1768ADD5-4237-FB97-CB08-CB24989ECADD}"/>
                  </a:ext>
                </a:extLst>
              </p:cNvPr>
              <p:cNvSpPr/>
              <p:nvPr/>
            </p:nvSpPr>
            <p:spPr>
              <a:xfrm>
                <a:off x="3088825" y="2017725"/>
                <a:ext cx="2616900" cy="1526950"/>
              </a:xfrm>
              <a:custGeom>
                <a:avLst/>
                <a:gdLst/>
                <a:ahLst/>
                <a:cxnLst/>
                <a:rect l="l" t="t" r="r" b="b"/>
                <a:pathLst>
                  <a:path w="104676" h="61078" extrusionOk="0">
                    <a:moveTo>
                      <a:pt x="1" y="0"/>
                    </a:moveTo>
                    <a:lnTo>
                      <a:pt x="1" y="57241"/>
                    </a:lnTo>
                    <a:cubicBezTo>
                      <a:pt x="1" y="59376"/>
                      <a:pt x="1735" y="61077"/>
                      <a:pt x="3870" y="61077"/>
                    </a:cubicBezTo>
                    <a:lnTo>
                      <a:pt x="100839" y="61077"/>
                    </a:lnTo>
                    <a:cubicBezTo>
                      <a:pt x="102974" y="61077"/>
                      <a:pt x="104675" y="59376"/>
                      <a:pt x="104675" y="57241"/>
                    </a:cubicBezTo>
                    <a:lnTo>
                      <a:pt x="10467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734;p43">
                <a:extLst>
                  <a:ext uri="{FF2B5EF4-FFF2-40B4-BE49-F238E27FC236}">
                    <a16:creationId xmlns:a16="http://schemas.microsoft.com/office/drawing/2014/main" id="{30932AFC-1708-5D1B-B019-17C30E971221}"/>
                  </a:ext>
                </a:extLst>
              </p:cNvPr>
              <p:cNvSpPr/>
              <p:nvPr/>
            </p:nvSpPr>
            <p:spPr>
              <a:xfrm>
                <a:off x="3089675" y="1839250"/>
                <a:ext cx="2616050" cy="178500"/>
              </a:xfrm>
              <a:custGeom>
                <a:avLst/>
                <a:gdLst/>
                <a:ahLst/>
                <a:cxnLst/>
                <a:rect l="l" t="t" r="r" b="b"/>
                <a:pathLst>
                  <a:path w="104642" h="7140" extrusionOk="0">
                    <a:moveTo>
                      <a:pt x="3836" y="1"/>
                    </a:moveTo>
                    <a:cubicBezTo>
                      <a:pt x="1701" y="1"/>
                      <a:pt x="0" y="1702"/>
                      <a:pt x="0" y="3837"/>
                    </a:cubicBezTo>
                    <a:lnTo>
                      <a:pt x="0" y="7139"/>
                    </a:lnTo>
                    <a:lnTo>
                      <a:pt x="104641" y="7139"/>
                    </a:lnTo>
                    <a:lnTo>
                      <a:pt x="104641" y="3837"/>
                    </a:lnTo>
                    <a:cubicBezTo>
                      <a:pt x="104641" y="1702"/>
                      <a:pt x="102874" y="1"/>
                      <a:pt x="1007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735;p43">
                <a:extLst>
                  <a:ext uri="{FF2B5EF4-FFF2-40B4-BE49-F238E27FC236}">
                    <a16:creationId xmlns:a16="http://schemas.microsoft.com/office/drawing/2014/main" id="{4C69C600-5E09-46AE-DCF0-BDECA0D2EA1B}"/>
                  </a:ext>
                </a:extLst>
              </p:cNvPr>
              <p:cNvSpPr/>
              <p:nvPr/>
            </p:nvSpPr>
            <p:spPr>
              <a:xfrm>
                <a:off x="3223100" y="2511400"/>
                <a:ext cx="25" cy="507050"/>
              </a:xfrm>
              <a:custGeom>
                <a:avLst/>
                <a:gdLst/>
                <a:ahLst/>
                <a:cxnLst/>
                <a:rect l="l" t="t" r="r" b="b"/>
                <a:pathLst>
                  <a:path w="1" h="20282" fill="none" extrusionOk="0">
                    <a:moveTo>
                      <a:pt x="0" y="20282"/>
                    </a:moveTo>
                    <a:lnTo>
                      <a:pt x="0" y="1"/>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736;p43">
                <a:extLst>
                  <a:ext uri="{FF2B5EF4-FFF2-40B4-BE49-F238E27FC236}">
                    <a16:creationId xmlns:a16="http://schemas.microsoft.com/office/drawing/2014/main" id="{0AF7D648-BBF1-3C59-60FF-8CF4B008B855}"/>
                  </a:ext>
                </a:extLst>
              </p:cNvPr>
              <p:cNvSpPr/>
              <p:nvPr/>
            </p:nvSpPr>
            <p:spPr>
              <a:xfrm>
                <a:off x="3427400" y="2756575"/>
                <a:ext cx="25" cy="432850"/>
              </a:xfrm>
              <a:custGeom>
                <a:avLst/>
                <a:gdLst/>
                <a:ahLst/>
                <a:cxnLst/>
                <a:rect l="l" t="t" r="r" b="b"/>
                <a:pathLst>
                  <a:path w="1" h="17314" fill="none" extrusionOk="0">
                    <a:moveTo>
                      <a:pt x="1" y="1"/>
                    </a:moveTo>
                    <a:lnTo>
                      <a:pt x="1" y="17313"/>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737;p43">
                <a:extLst>
                  <a:ext uri="{FF2B5EF4-FFF2-40B4-BE49-F238E27FC236}">
                    <a16:creationId xmlns:a16="http://schemas.microsoft.com/office/drawing/2014/main" id="{9DFEC53C-36AA-DFEF-9D40-55AB418EAE7D}"/>
                  </a:ext>
                </a:extLst>
              </p:cNvPr>
              <p:cNvSpPr/>
              <p:nvPr/>
            </p:nvSpPr>
            <p:spPr>
              <a:xfrm>
                <a:off x="3632550" y="2392150"/>
                <a:ext cx="25" cy="580450"/>
              </a:xfrm>
              <a:custGeom>
                <a:avLst/>
                <a:gdLst/>
                <a:ahLst/>
                <a:cxnLst/>
                <a:rect l="l" t="t" r="r" b="b"/>
                <a:pathLst>
                  <a:path w="1" h="23218" fill="none" extrusionOk="0">
                    <a:moveTo>
                      <a:pt x="1" y="1"/>
                    </a:moveTo>
                    <a:lnTo>
                      <a:pt x="1" y="23217"/>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738;p43">
                <a:extLst>
                  <a:ext uri="{FF2B5EF4-FFF2-40B4-BE49-F238E27FC236}">
                    <a16:creationId xmlns:a16="http://schemas.microsoft.com/office/drawing/2014/main" id="{C59A8C38-5235-A489-92AD-3565AD83E3C6}"/>
                  </a:ext>
                </a:extLst>
              </p:cNvPr>
              <p:cNvSpPr/>
              <p:nvPr/>
            </p:nvSpPr>
            <p:spPr>
              <a:xfrm>
                <a:off x="4041175" y="2435525"/>
                <a:ext cx="25" cy="580425"/>
              </a:xfrm>
              <a:custGeom>
                <a:avLst/>
                <a:gdLst/>
                <a:ahLst/>
                <a:cxnLst/>
                <a:rect l="l" t="t" r="r" b="b"/>
                <a:pathLst>
                  <a:path w="1" h="23217" fill="none" extrusionOk="0">
                    <a:moveTo>
                      <a:pt x="1" y="0"/>
                    </a:moveTo>
                    <a:lnTo>
                      <a:pt x="1" y="23217"/>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739;p43">
                <a:extLst>
                  <a:ext uri="{FF2B5EF4-FFF2-40B4-BE49-F238E27FC236}">
                    <a16:creationId xmlns:a16="http://schemas.microsoft.com/office/drawing/2014/main" id="{923536C2-74A7-E658-D825-B5C2E01F8EDC}"/>
                  </a:ext>
                </a:extLst>
              </p:cNvPr>
              <p:cNvSpPr/>
              <p:nvPr/>
            </p:nvSpPr>
            <p:spPr>
              <a:xfrm>
                <a:off x="4245500" y="2665675"/>
                <a:ext cx="25" cy="690525"/>
              </a:xfrm>
              <a:custGeom>
                <a:avLst/>
                <a:gdLst/>
                <a:ahLst/>
                <a:cxnLst/>
                <a:rect l="l" t="t" r="r" b="b"/>
                <a:pathLst>
                  <a:path w="1" h="27621" fill="none" extrusionOk="0">
                    <a:moveTo>
                      <a:pt x="0" y="1"/>
                    </a:moveTo>
                    <a:lnTo>
                      <a:pt x="0" y="27621"/>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740;p43">
                <a:extLst>
                  <a:ext uri="{FF2B5EF4-FFF2-40B4-BE49-F238E27FC236}">
                    <a16:creationId xmlns:a16="http://schemas.microsoft.com/office/drawing/2014/main" id="{A6A00217-4232-A6E4-6FDF-372022A0370B}"/>
                  </a:ext>
                </a:extLst>
              </p:cNvPr>
              <p:cNvSpPr/>
              <p:nvPr/>
            </p:nvSpPr>
            <p:spPr>
              <a:xfrm>
                <a:off x="4449800" y="2597300"/>
                <a:ext cx="25" cy="560425"/>
              </a:xfrm>
              <a:custGeom>
                <a:avLst/>
                <a:gdLst/>
                <a:ahLst/>
                <a:cxnLst/>
                <a:rect l="l" t="t" r="r" b="b"/>
                <a:pathLst>
                  <a:path w="1" h="22417" fill="none" extrusionOk="0">
                    <a:moveTo>
                      <a:pt x="1" y="1"/>
                    </a:moveTo>
                    <a:lnTo>
                      <a:pt x="1" y="22417"/>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741;p43">
                <a:extLst>
                  <a:ext uri="{FF2B5EF4-FFF2-40B4-BE49-F238E27FC236}">
                    <a16:creationId xmlns:a16="http://schemas.microsoft.com/office/drawing/2014/main" id="{E14D3931-1D6E-9646-768F-247CC8186E40}"/>
                  </a:ext>
                </a:extLst>
              </p:cNvPr>
              <p:cNvSpPr/>
              <p:nvPr/>
            </p:nvSpPr>
            <p:spPr>
              <a:xfrm>
                <a:off x="4858425" y="2858325"/>
                <a:ext cx="25" cy="299400"/>
              </a:xfrm>
              <a:custGeom>
                <a:avLst/>
                <a:gdLst/>
                <a:ahLst/>
                <a:cxnLst/>
                <a:rect l="l" t="t" r="r" b="b"/>
                <a:pathLst>
                  <a:path w="1" h="11976" fill="none" extrusionOk="0">
                    <a:moveTo>
                      <a:pt x="1" y="0"/>
                    </a:moveTo>
                    <a:lnTo>
                      <a:pt x="1" y="11976"/>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742;p43">
                <a:extLst>
                  <a:ext uri="{FF2B5EF4-FFF2-40B4-BE49-F238E27FC236}">
                    <a16:creationId xmlns:a16="http://schemas.microsoft.com/office/drawing/2014/main" id="{21DE9CDE-6628-AB3F-F300-3EB40DA66193}"/>
                  </a:ext>
                </a:extLst>
              </p:cNvPr>
              <p:cNvSpPr/>
              <p:nvPr/>
            </p:nvSpPr>
            <p:spPr>
              <a:xfrm>
                <a:off x="5267050" y="2496400"/>
                <a:ext cx="25" cy="572100"/>
              </a:xfrm>
              <a:custGeom>
                <a:avLst/>
                <a:gdLst/>
                <a:ahLst/>
                <a:cxnLst/>
                <a:rect l="l" t="t" r="r" b="b"/>
                <a:pathLst>
                  <a:path w="1" h="22884" fill="none" extrusionOk="0">
                    <a:moveTo>
                      <a:pt x="1" y="0"/>
                    </a:moveTo>
                    <a:lnTo>
                      <a:pt x="1" y="22883"/>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743;p43">
                <a:extLst>
                  <a:ext uri="{FF2B5EF4-FFF2-40B4-BE49-F238E27FC236}">
                    <a16:creationId xmlns:a16="http://schemas.microsoft.com/office/drawing/2014/main" id="{06C89F82-DB63-44F9-307E-9241B086739B}"/>
                  </a:ext>
                </a:extLst>
              </p:cNvPr>
              <p:cNvSpPr/>
              <p:nvPr/>
            </p:nvSpPr>
            <p:spPr>
              <a:xfrm>
                <a:off x="5471375" y="2410500"/>
                <a:ext cx="25" cy="747225"/>
              </a:xfrm>
              <a:custGeom>
                <a:avLst/>
                <a:gdLst/>
                <a:ahLst/>
                <a:cxnLst/>
                <a:rect l="l" t="t" r="r" b="b"/>
                <a:pathLst>
                  <a:path w="1" h="29889" fill="none" extrusionOk="0">
                    <a:moveTo>
                      <a:pt x="0" y="1"/>
                    </a:moveTo>
                    <a:lnTo>
                      <a:pt x="0" y="29889"/>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744;p43">
                <a:extLst>
                  <a:ext uri="{FF2B5EF4-FFF2-40B4-BE49-F238E27FC236}">
                    <a16:creationId xmlns:a16="http://schemas.microsoft.com/office/drawing/2014/main" id="{0963E1E2-DB6E-4E9D-E063-BEC0AD108398}"/>
                  </a:ext>
                </a:extLst>
              </p:cNvPr>
              <p:cNvSpPr/>
              <p:nvPr/>
            </p:nvSpPr>
            <p:spPr>
              <a:xfrm>
                <a:off x="4654125" y="2529750"/>
                <a:ext cx="25" cy="517900"/>
              </a:xfrm>
              <a:custGeom>
                <a:avLst/>
                <a:gdLst/>
                <a:ahLst/>
                <a:cxnLst/>
                <a:rect l="l" t="t" r="r" b="b"/>
                <a:pathLst>
                  <a:path w="1" h="20716" fill="none" extrusionOk="0">
                    <a:moveTo>
                      <a:pt x="0" y="1"/>
                    </a:moveTo>
                    <a:lnTo>
                      <a:pt x="0" y="20715"/>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745;p43">
                <a:extLst>
                  <a:ext uri="{FF2B5EF4-FFF2-40B4-BE49-F238E27FC236}">
                    <a16:creationId xmlns:a16="http://schemas.microsoft.com/office/drawing/2014/main" id="{105B12E9-9B56-D4E7-52D4-A49B80C59F2E}"/>
                  </a:ext>
                </a:extLst>
              </p:cNvPr>
              <p:cNvSpPr/>
              <p:nvPr/>
            </p:nvSpPr>
            <p:spPr>
              <a:xfrm>
                <a:off x="5062750" y="2196175"/>
                <a:ext cx="25" cy="776425"/>
              </a:xfrm>
              <a:custGeom>
                <a:avLst/>
                <a:gdLst/>
                <a:ahLst/>
                <a:cxnLst/>
                <a:rect l="l" t="t" r="r" b="b"/>
                <a:pathLst>
                  <a:path w="1" h="31057" fill="none" extrusionOk="0">
                    <a:moveTo>
                      <a:pt x="0" y="1"/>
                    </a:moveTo>
                    <a:lnTo>
                      <a:pt x="0" y="31056"/>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746;p43">
                <a:extLst>
                  <a:ext uri="{FF2B5EF4-FFF2-40B4-BE49-F238E27FC236}">
                    <a16:creationId xmlns:a16="http://schemas.microsoft.com/office/drawing/2014/main" id="{3BD34EAF-3A99-89CF-4508-B0CE9341D692}"/>
                  </a:ext>
                </a:extLst>
              </p:cNvPr>
              <p:cNvSpPr/>
              <p:nvPr/>
            </p:nvSpPr>
            <p:spPr>
              <a:xfrm>
                <a:off x="3836875" y="2154475"/>
                <a:ext cx="25" cy="630475"/>
              </a:xfrm>
              <a:custGeom>
                <a:avLst/>
                <a:gdLst/>
                <a:ahLst/>
                <a:cxnLst/>
                <a:rect l="l" t="t" r="r" b="b"/>
                <a:pathLst>
                  <a:path w="1" h="25219" fill="none" extrusionOk="0">
                    <a:moveTo>
                      <a:pt x="0" y="1"/>
                    </a:moveTo>
                    <a:lnTo>
                      <a:pt x="0" y="25219"/>
                    </a:lnTo>
                  </a:path>
                </a:pathLst>
              </a:custGeom>
              <a:noFill/>
              <a:ln w="7500" cap="flat" cmpd="sng">
                <a:solidFill>
                  <a:srgbClr val="393963"/>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747;p43">
                <a:extLst>
                  <a:ext uri="{FF2B5EF4-FFF2-40B4-BE49-F238E27FC236}">
                    <a16:creationId xmlns:a16="http://schemas.microsoft.com/office/drawing/2014/main" id="{50123941-892C-822E-9FBD-CBCECC21A2B7}"/>
                  </a:ext>
                </a:extLst>
              </p:cNvPr>
              <p:cNvSpPr/>
              <p:nvPr/>
            </p:nvSpPr>
            <p:spPr>
              <a:xfrm>
                <a:off x="3165550" y="2587300"/>
                <a:ext cx="115950" cy="374450"/>
              </a:xfrm>
              <a:custGeom>
                <a:avLst/>
                <a:gdLst/>
                <a:ahLst/>
                <a:cxnLst/>
                <a:rect l="l" t="t" r="r" b="b"/>
                <a:pathLst>
                  <a:path w="4638" h="14978" extrusionOk="0">
                    <a:moveTo>
                      <a:pt x="1" y="0"/>
                    </a:moveTo>
                    <a:lnTo>
                      <a:pt x="1" y="14978"/>
                    </a:lnTo>
                    <a:lnTo>
                      <a:pt x="4637" y="14978"/>
                    </a:lnTo>
                    <a:lnTo>
                      <a:pt x="46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748;p43">
                <a:extLst>
                  <a:ext uri="{FF2B5EF4-FFF2-40B4-BE49-F238E27FC236}">
                    <a16:creationId xmlns:a16="http://schemas.microsoft.com/office/drawing/2014/main" id="{27D15C28-05E0-9899-33D1-5588FF4F2C48}"/>
                  </a:ext>
                </a:extLst>
              </p:cNvPr>
              <p:cNvSpPr/>
              <p:nvPr/>
            </p:nvSpPr>
            <p:spPr>
              <a:xfrm>
                <a:off x="3369875" y="2794950"/>
                <a:ext cx="115925" cy="321075"/>
              </a:xfrm>
              <a:custGeom>
                <a:avLst/>
                <a:gdLst/>
                <a:ahLst/>
                <a:cxnLst/>
                <a:rect l="l" t="t" r="r" b="b"/>
                <a:pathLst>
                  <a:path w="4637" h="12843" extrusionOk="0">
                    <a:moveTo>
                      <a:pt x="0" y="0"/>
                    </a:moveTo>
                    <a:lnTo>
                      <a:pt x="0" y="12843"/>
                    </a:lnTo>
                    <a:lnTo>
                      <a:pt x="4637" y="12843"/>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749;p43">
                <a:extLst>
                  <a:ext uri="{FF2B5EF4-FFF2-40B4-BE49-F238E27FC236}">
                    <a16:creationId xmlns:a16="http://schemas.microsoft.com/office/drawing/2014/main" id="{2D13DC92-5DB1-0537-618E-84EBBB29CD27}"/>
                  </a:ext>
                </a:extLst>
              </p:cNvPr>
              <p:cNvSpPr/>
              <p:nvPr/>
            </p:nvSpPr>
            <p:spPr>
              <a:xfrm>
                <a:off x="3574175" y="2431350"/>
                <a:ext cx="115100" cy="483700"/>
              </a:xfrm>
              <a:custGeom>
                <a:avLst/>
                <a:gdLst/>
                <a:ahLst/>
                <a:cxnLst/>
                <a:rect l="l" t="t" r="r" b="b"/>
                <a:pathLst>
                  <a:path w="4604" h="19348" extrusionOk="0">
                    <a:moveTo>
                      <a:pt x="1" y="0"/>
                    </a:moveTo>
                    <a:lnTo>
                      <a:pt x="1" y="19348"/>
                    </a:lnTo>
                    <a:lnTo>
                      <a:pt x="4604" y="19348"/>
                    </a:lnTo>
                    <a:lnTo>
                      <a:pt x="460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750;p43">
                <a:extLst>
                  <a:ext uri="{FF2B5EF4-FFF2-40B4-BE49-F238E27FC236}">
                    <a16:creationId xmlns:a16="http://schemas.microsoft.com/office/drawing/2014/main" id="{90A22C1B-21E3-E360-0D79-0ECA92B2288A}"/>
                  </a:ext>
                </a:extLst>
              </p:cNvPr>
              <p:cNvSpPr/>
              <p:nvPr/>
            </p:nvSpPr>
            <p:spPr>
              <a:xfrm>
                <a:off x="3778500" y="2211200"/>
                <a:ext cx="115100" cy="514550"/>
              </a:xfrm>
              <a:custGeom>
                <a:avLst/>
                <a:gdLst/>
                <a:ahLst/>
                <a:cxnLst/>
                <a:rect l="l" t="t" r="r" b="b"/>
                <a:pathLst>
                  <a:path w="4604" h="20582" extrusionOk="0">
                    <a:moveTo>
                      <a:pt x="0" y="0"/>
                    </a:moveTo>
                    <a:lnTo>
                      <a:pt x="0" y="20582"/>
                    </a:lnTo>
                    <a:lnTo>
                      <a:pt x="4603" y="20582"/>
                    </a:lnTo>
                    <a:lnTo>
                      <a:pt x="460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751;p43">
                <a:extLst>
                  <a:ext uri="{FF2B5EF4-FFF2-40B4-BE49-F238E27FC236}">
                    <a16:creationId xmlns:a16="http://schemas.microsoft.com/office/drawing/2014/main" id="{C7A82228-4A9D-6513-872D-51E2C4FE0E18}"/>
                  </a:ext>
                </a:extLst>
              </p:cNvPr>
              <p:cNvSpPr/>
              <p:nvPr/>
            </p:nvSpPr>
            <p:spPr>
              <a:xfrm>
                <a:off x="3982800" y="2488900"/>
                <a:ext cx="115950" cy="467025"/>
              </a:xfrm>
              <a:custGeom>
                <a:avLst/>
                <a:gdLst/>
                <a:ahLst/>
                <a:cxnLst/>
                <a:rect l="l" t="t" r="r" b="b"/>
                <a:pathLst>
                  <a:path w="4638" h="18681" extrusionOk="0">
                    <a:moveTo>
                      <a:pt x="1" y="0"/>
                    </a:moveTo>
                    <a:lnTo>
                      <a:pt x="1" y="18680"/>
                    </a:lnTo>
                    <a:lnTo>
                      <a:pt x="4637" y="18680"/>
                    </a:lnTo>
                    <a:lnTo>
                      <a:pt x="46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752;p43">
                <a:extLst>
                  <a:ext uri="{FF2B5EF4-FFF2-40B4-BE49-F238E27FC236}">
                    <a16:creationId xmlns:a16="http://schemas.microsoft.com/office/drawing/2014/main" id="{8A76D890-5532-CE88-87BB-6F8CC1DA48DD}"/>
                  </a:ext>
                </a:extLst>
              </p:cNvPr>
              <p:cNvSpPr/>
              <p:nvPr/>
            </p:nvSpPr>
            <p:spPr>
              <a:xfrm>
                <a:off x="4187125" y="2726550"/>
                <a:ext cx="115100" cy="567950"/>
              </a:xfrm>
              <a:custGeom>
                <a:avLst/>
                <a:gdLst/>
                <a:ahLst/>
                <a:cxnLst/>
                <a:rect l="l" t="t" r="r" b="b"/>
                <a:pathLst>
                  <a:path w="4604" h="22718" extrusionOk="0">
                    <a:moveTo>
                      <a:pt x="0" y="1"/>
                    </a:moveTo>
                    <a:lnTo>
                      <a:pt x="0" y="22717"/>
                    </a:lnTo>
                    <a:lnTo>
                      <a:pt x="4603" y="22717"/>
                    </a:lnTo>
                    <a:lnTo>
                      <a:pt x="460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753;p43">
                <a:extLst>
                  <a:ext uri="{FF2B5EF4-FFF2-40B4-BE49-F238E27FC236}">
                    <a16:creationId xmlns:a16="http://schemas.microsoft.com/office/drawing/2014/main" id="{AD813479-EAD7-21FA-9FEC-744618256C74}"/>
                  </a:ext>
                </a:extLst>
              </p:cNvPr>
              <p:cNvSpPr/>
              <p:nvPr/>
            </p:nvSpPr>
            <p:spPr>
              <a:xfrm>
                <a:off x="4391425" y="2649000"/>
                <a:ext cx="115950" cy="468700"/>
              </a:xfrm>
              <a:custGeom>
                <a:avLst/>
                <a:gdLst/>
                <a:ahLst/>
                <a:cxnLst/>
                <a:rect l="l" t="t" r="r" b="b"/>
                <a:pathLst>
                  <a:path w="4638" h="18748" extrusionOk="0">
                    <a:moveTo>
                      <a:pt x="1" y="1"/>
                    </a:moveTo>
                    <a:lnTo>
                      <a:pt x="1" y="18747"/>
                    </a:lnTo>
                    <a:lnTo>
                      <a:pt x="4637" y="18747"/>
                    </a:lnTo>
                    <a:lnTo>
                      <a:pt x="463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754;p43">
                <a:extLst>
                  <a:ext uri="{FF2B5EF4-FFF2-40B4-BE49-F238E27FC236}">
                    <a16:creationId xmlns:a16="http://schemas.microsoft.com/office/drawing/2014/main" id="{4F628CB8-B543-85FF-8780-DABBB062FF2C}"/>
                  </a:ext>
                </a:extLst>
              </p:cNvPr>
              <p:cNvSpPr/>
              <p:nvPr/>
            </p:nvSpPr>
            <p:spPr>
              <a:xfrm>
                <a:off x="4596575" y="2566450"/>
                <a:ext cx="115950" cy="443675"/>
              </a:xfrm>
              <a:custGeom>
                <a:avLst/>
                <a:gdLst/>
                <a:ahLst/>
                <a:cxnLst/>
                <a:rect l="l" t="t" r="r" b="b"/>
                <a:pathLst>
                  <a:path w="4638" h="17747" extrusionOk="0">
                    <a:moveTo>
                      <a:pt x="0" y="0"/>
                    </a:moveTo>
                    <a:lnTo>
                      <a:pt x="0" y="17746"/>
                    </a:lnTo>
                    <a:lnTo>
                      <a:pt x="4637" y="17746"/>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755;p43">
                <a:extLst>
                  <a:ext uri="{FF2B5EF4-FFF2-40B4-BE49-F238E27FC236}">
                    <a16:creationId xmlns:a16="http://schemas.microsoft.com/office/drawing/2014/main" id="{7DF8AEF8-E606-0B50-E3A9-5F6EDDF35FE7}"/>
                  </a:ext>
                </a:extLst>
              </p:cNvPr>
              <p:cNvSpPr/>
              <p:nvPr/>
            </p:nvSpPr>
            <p:spPr>
              <a:xfrm>
                <a:off x="4800875" y="2886675"/>
                <a:ext cx="115950" cy="231025"/>
              </a:xfrm>
              <a:custGeom>
                <a:avLst/>
                <a:gdLst/>
                <a:ahLst/>
                <a:cxnLst/>
                <a:rect l="l" t="t" r="r" b="b"/>
                <a:pathLst>
                  <a:path w="4638" h="9241" extrusionOk="0">
                    <a:moveTo>
                      <a:pt x="1" y="1"/>
                    </a:moveTo>
                    <a:lnTo>
                      <a:pt x="1" y="9240"/>
                    </a:lnTo>
                    <a:lnTo>
                      <a:pt x="4638" y="9240"/>
                    </a:lnTo>
                    <a:lnTo>
                      <a:pt x="4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756;p43">
                <a:extLst>
                  <a:ext uri="{FF2B5EF4-FFF2-40B4-BE49-F238E27FC236}">
                    <a16:creationId xmlns:a16="http://schemas.microsoft.com/office/drawing/2014/main" id="{769583B0-1FBD-70CA-B361-207CABB9C81A}"/>
                  </a:ext>
                </a:extLst>
              </p:cNvPr>
              <p:cNvSpPr/>
              <p:nvPr/>
            </p:nvSpPr>
            <p:spPr>
              <a:xfrm>
                <a:off x="5005200" y="2244550"/>
                <a:ext cx="115950" cy="686350"/>
              </a:xfrm>
              <a:custGeom>
                <a:avLst/>
                <a:gdLst/>
                <a:ahLst/>
                <a:cxnLst/>
                <a:rect l="l" t="t" r="r" b="b"/>
                <a:pathLst>
                  <a:path w="4638" h="27454" extrusionOk="0">
                    <a:moveTo>
                      <a:pt x="0" y="0"/>
                    </a:moveTo>
                    <a:lnTo>
                      <a:pt x="0" y="27453"/>
                    </a:lnTo>
                    <a:lnTo>
                      <a:pt x="4637" y="27453"/>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757;p43">
                <a:extLst>
                  <a:ext uri="{FF2B5EF4-FFF2-40B4-BE49-F238E27FC236}">
                    <a16:creationId xmlns:a16="http://schemas.microsoft.com/office/drawing/2014/main" id="{34B60E87-DC28-0ACF-6681-2A85D944F5BA}"/>
                  </a:ext>
                </a:extLst>
              </p:cNvPr>
              <p:cNvSpPr/>
              <p:nvPr/>
            </p:nvSpPr>
            <p:spPr>
              <a:xfrm>
                <a:off x="5209500" y="2530575"/>
                <a:ext cx="115950" cy="487875"/>
              </a:xfrm>
              <a:custGeom>
                <a:avLst/>
                <a:gdLst/>
                <a:ahLst/>
                <a:cxnLst/>
                <a:rect l="l" t="t" r="r" b="b"/>
                <a:pathLst>
                  <a:path w="4638" h="19515" extrusionOk="0">
                    <a:moveTo>
                      <a:pt x="1" y="1"/>
                    </a:moveTo>
                    <a:lnTo>
                      <a:pt x="1" y="19515"/>
                    </a:lnTo>
                    <a:lnTo>
                      <a:pt x="4638" y="19515"/>
                    </a:lnTo>
                    <a:lnTo>
                      <a:pt x="463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758;p43">
                <a:extLst>
                  <a:ext uri="{FF2B5EF4-FFF2-40B4-BE49-F238E27FC236}">
                    <a16:creationId xmlns:a16="http://schemas.microsoft.com/office/drawing/2014/main" id="{F552C6C2-EC52-7351-F31C-C287B340F8D0}"/>
                  </a:ext>
                </a:extLst>
              </p:cNvPr>
              <p:cNvSpPr/>
              <p:nvPr/>
            </p:nvSpPr>
            <p:spPr>
              <a:xfrm>
                <a:off x="5413825" y="2431350"/>
                <a:ext cx="115950" cy="685525"/>
              </a:xfrm>
              <a:custGeom>
                <a:avLst/>
                <a:gdLst/>
                <a:ahLst/>
                <a:cxnLst/>
                <a:rect l="l" t="t" r="r" b="b"/>
                <a:pathLst>
                  <a:path w="4638" h="27421" extrusionOk="0">
                    <a:moveTo>
                      <a:pt x="0" y="0"/>
                    </a:moveTo>
                    <a:lnTo>
                      <a:pt x="0" y="27420"/>
                    </a:lnTo>
                    <a:lnTo>
                      <a:pt x="4637" y="27420"/>
                    </a:lnTo>
                    <a:lnTo>
                      <a:pt x="463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759;p43">
                <a:extLst>
                  <a:ext uri="{FF2B5EF4-FFF2-40B4-BE49-F238E27FC236}">
                    <a16:creationId xmlns:a16="http://schemas.microsoft.com/office/drawing/2014/main" id="{480A5D13-C570-8A5C-58DB-88E96A783F59}"/>
                  </a:ext>
                </a:extLst>
              </p:cNvPr>
              <p:cNvSpPr/>
              <p:nvPr/>
            </p:nvSpPr>
            <p:spPr>
              <a:xfrm>
                <a:off x="3836875" y="3128525"/>
                <a:ext cx="78400" cy="78400"/>
              </a:xfrm>
              <a:custGeom>
                <a:avLst/>
                <a:gdLst/>
                <a:ahLst/>
                <a:cxnLst/>
                <a:rect l="l" t="t" r="r" b="b"/>
                <a:pathLst>
                  <a:path w="3136" h="3136" extrusionOk="0">
                    <a:moveTo>
                      <a:pt x="1201" y="0"/>
                    </a:moveTo>
                    <a:lnTo>
                      <a:pt x="1201" y="1268"/>
                    </a:lnTo>
                    <a:lnTo>
                      <a:pt x="0" y="1268"/>
                    </a:lnTo>
                    <a:lnTo>
                      <a:pt x="0" y="1935"/>
                    </a:lnTo>
                    <a:lnTo>
                      <a:pt x="1201" y="1935"/>
                    </a:lnTo>
                    <a:lnTo>
                      <a:pt x="1201" y="3136"/>
                    </a:lnTo>
                    <a:lnTo>
                      <a:pt x="1868" y="3136"/>
                    </a:lnTo>
                    <a:lnTo>
                      <a:pt x="1868" y="1935"/>
                    </a:lnTo>
                    <a:lnTo>
                      <a:pt x="3136" y="1935"/>
                    </a:lnTo>
                    <a:lnTo>
                      <a:pt x="3136" y="1268"/>
                    </a:lnTo>
                    <a:lnTo>
                      <a:pt x="1868" y="1268"/>
                    </a:lnTo>
                    <a:lnTo>
                      <a:pt x="1868" y="0"/>
                    </a:lnTo>
                    <a:close/>
                  </a:path>
                </a:pathLst>
              </a:custGeom>
              <a:solidFill>
                <a:srgbClr val="DCE7F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 name="Google Shape;760;p43">
              <a:extLst>
                <a:ext uri="{FF2B5EF4-FFF2-40B4-BE49-F238E27FC236}">
                  <a16:creationId xmlns:a16="http://schemas.microsoft.com/office/drawing/2014/main" id="{67A9A052-B964-DF51-0161-3375B196BB50}"/>
                </a:ext>
              </a:extLst>
            </p:cNvPr>
            <p:cNvSpPr/>
            <p:nvPr/>
          </p:nvSpPr>
          <p:spPr>
            <a:xfrm>
              <a:off x="3182225" y="1902625"/>
              <a:ext cx="45900" cy="45900"/>
            </a:xfrm>
            <a:custGeom>
              <a:avLst/>
              <a:gdLst/>
              <a:ahLst/>
              <a:cxnLst/>
              <a:rect l="l" t="t" r="r" b="b"/>
              <a:pathLst>
                <a:path w="1836" h="1836" extrusionOk="0">
                  <a:moveTo>
                    <a:pt x="901" y="1"/>
                  </a:moveTo>
                  <a:cubicBezTo>
                    <a:pt x="401" y="1"/>
                    <a:pt x="1" y="435"/>
                    <a:pt x="1" y="935"/>
                  </a:cubicBezTo>
                  <a:cubicBezTo>
                    <a:pt x="1" y="1435"/>
                    <a:pt x="401" y="1836"/>
                    <a:pt x="901" y="1836"/>
                  </a:cubicBezTo>
                  <a:cubicBezTo>
                    <a:pt x="1402" y="1836"/>
                    <a:pt x="1835" y="1435"/>
                    <a:pt x="1835" y="935"/>
                  </a:cubicBezTo>
                  <a:cubicBezTo>
                    <a:pt x="1835" y="435"/>
                    <a:pt x="1402" y="1"/>
                    <a:pt x="901" y="1"/>
                  </a:cubicBezTo>
                  <a:close/>
                </a:path>
              </a:pathLst>
            </a:custGeom>
            <a:solidFill>
              <a:srgbClr val="FEC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761;p43">
              <a:extLst>
                <a:ext uri="{FF2B5EF4-FFF2-40B4-BE49-F238E27FC236}">
                  <a16:creationId xmlns:a16="http://schemas.microsoft.com/office/drawing/2014/main" id="{8A073C54-5D6B-86C2-D6F9-C8D626829F13}"/>
                </a:ext>
              </a:extLst>
            </p:cNvPr>
            <p:cNvSpPr/>
            <p:nvPr/>
          </p:nvSpPr>
          <p:spPr>
            <a:xfrm>
              <a:off x="3283975" y="1902625"/>
              <a:ext cx="45875" cy="45900"/>
            </a:xfrm>
            <a:custGeom>
              <a:avLst/>
              <a:gdLst/>
              <a:ahLst/>
              <a:cxnLst/>
              <a:rect l="l" t="t" r="r" b="b"/>
              <a:pathLst>
                <a:path w="1835" h="1836" extrusionOk="0">
                  <a:moveTo>
                    <a:pt x="934" y="1"/>
                  </a:moveTo>
                  <a:cubicBezTo>
                    <a:pt x="434" y="1"/>
                    <a:pt x="0" y="435"/>
                    <a:pt x="0" y="935"/>
                  </a:cubicBezTo>
                  <a:cubicBezTo>
                    <a:pt x="0" y="1435"/>
                    <a:pt x="434" y="1836"/>
                    <a:pt x="934" y="1836"/>
                  </a:cubicBezTo>
                  <a:cubicBezTo>
                    <a:pt x="1435" y="1836"/>
                    <a:pt x="1835" y="1435"/>
                    <a:pt x="1835" y="935"/>
                  </a:cubicBezTo>
                  <a:cubicBezTo>
                    <a:pt x="1835" y="435"/>
                    <a:pt x="1435" y="1"/>
                    <a:pt x="934" y="1"/>
                  </a:cubicBezTo>
                  <a:close/>
                </a:path>
              </a:pathLst>
            </a:custGeom>
            <a:solidFill>
              <a:srgbClr val="FEC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762;p43">
              <a:extLst>
                <a:ext uri="{FF2B5EF4-FFF2-40B4-BE49-F238E27FC236}">
                  <a16:creationId xmlns:a16="http://schemas.microsoft.com/office/drawing/2014/main" id="{9943A989-006F-D85D-0EEE-6F9E506948BC}"/>
                </a:ext>
              </a:extLst>
            </p:cNvPr>
            <p:cNvSpPr/>
            <p:nvPr/>
          </p:nvSpPr>
          <p:spPr>
            <a:xfrm>
              <a:off x="3386550" y="1902625"/>
              <a:ext cx="45875" cy="45900"/>
            </a:xfrm>
            <a:custGeom>
              <a:avLst/>
              <a:gdLst/>
              <a:ahLst/>
              <a:cxnLst/>
              <a:rect l="l" t="t" r="r" b="b"/>
              <a:pathLst>
                <a:path w="1835" h="1836" extrusionOk="0">
                  <a:moveTo>
                    <a:pt x="901" y="1"/>
                  </a:moveTo>
                  <a:cubicBezTo>
                    <a:pt x="401" y="1"/>
                    <a:pt x="0" y="435"/>
                    <a:pt x="0" y="935"/>
                  </a:cubicBezTo>
                  <a:cubicBezTo>
                    <a:pt x="0" y="1435"/>
                    <a:pt x="401" y="1836"/>
                    <a:pt x="901" y="1836"/>
                  </a:cubicBezTo>
                  <a:cubicBezTo>
                    <a:pt x="1401" y="1836"/>
                    <a:pt x="1835" y="1435"/>
                    <a:pt x="1835" y="935"/>
                  </a:cubicBezTo>
                  <a:cubicBezTo>
                    <a:pt x="1835" y="435"/>
                    <a:pt x="1401" y="1"/>
                    <a:pt x="901" y="1"/>
                  </a:cubicBezTo>
                  <a:close/>
                </a:path>
              </a:pathLst>
            </a:custGeom>
            <a:solidFill>
              <a:srgbClr val="FEC00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 name="Google Shape;766;p43">
            <a:extLst>
              <a:ext uri="{FF2B5EF4-FFF2-40B4-BE49-F238E27FC236}">
                <a16:creationId xmlns:a16="http://schemas.microsoft.com/office/drawing/2014/main" id="{1D21D8A3-06D9-931A-41D7-E9DF19BA4178}"/>
              </a:ext>
            </a:extLst>
          </p:cNvPr>
          <p:cNvGrpSpPr/>
          <p:nvPr/>
        </p:nvGrpSpPr>
        <p:grpSpPr>
          <a:xfrm>
            <a:off x="720001" y="1787784"/>
            <a:ext cx="1251034" cy="2925959"/>
            <a:chOff x="1317750" y="2216450"/>
            <a:chExt cx="1101650" cy="2576575"/>
          </a:xfrm>
        </p:grpSpPr>
        <p:sp>
          <p:nvSpPr>
            <p:cNvPr id="42" name="Google Shape;767;p43">
              <a:extLst>
                <a:ext uri="{FF2B5EF4-FFF2-40B4-BE49-F238E27FC236}">
                  <a16:creationId xmlns:a16="http://schemas.microsoft.com/office/drawing/2014/main" id="{595CB0E3-B812-398E-2AAE-73BC85C34122}"/>
                </a:ext>
              </a:extLst>
            </p:cNvPr>
            <p:cNvSpPr/>
            <p:nvPr/>
          </p:nvSpPr>
          <p:spPr>
            <a:xfrm>
              <a:off x="1952375" y="4602900"/>
              <a:ext cx="349425" cy="155150"/>
            </a:xfrm>
            <a:custGeom>
              <a:avLst/>
              <a:gdLst/>
              <a:ahLst/>
              <a:cxnLst/>
              <a:rect l="l" t="t" r="r" b="b"/>
              <a:pathLst>
                <a:path w="13977" h="6206" extrusionOk="0">
                  <a:moveTo>
                    <a:pt x="4504" y="1"/>
                  </a:moveTo>
                  <a:lnTo>
                    <a:pt x="1468" y="701"/>
                  </a:lnTo>
                  <a:cubicBezTo>
                    <a:pt x="0" y="4804"/>
                    <a:pt x="1902" y="6038"/>
                    <a:pt x="1902" y="6038"/>
                  </a:cubicBezTo>
                  <a:lnTo>
                    <a:pt x="13643" y="6205"/>
                  </a:lnTo>
                  <a:cubicBezTo>
                    <a:pt x="13643" y="6205"/>
                    <a:pt x="13977" y="5038"/>
                    <a:pt x="13443" y="4370"/>
                  </a:cubicBezTo>
                  <a:cubicBezTo>
                    <a:pt x="12943" y="3703"/>
                    <a:pt x="10141" y="3470"/>
                    <a:pt x="10141" y="3470"/>
                  </a:cubicBezTo>
                  <a:lnTo>
                    <a:pt x="45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768;p43">
              <a:extLst>
                <a:ext uri="{FF2B5EF4-FFF2-40B4-BE49-F238E27FC236}">
                  <a16:creationId xmlns:a16="http://schemas.microsoft.com/office/drawing/2014/main" id="{0D0E729F-B7F8-6D3E-3F73-71ADC72C6010}"/>
                </a:ext>
              </a:extLst>
            </p:cNvPr>
            <p:cNvSpPr/>
            <p:nvPr/>
          </p:nvSpPr>
          <p:spPr>
            <a:xfrm>
              <a:off x="1562100" y="4611250"/>
              <a:ext cx="189325" cy="181775"/>
            </a:xfrm>
            <a:custGeom>
              <a:avLst/>
              <a:gdLst/>
              <a:ahLst/>
              <a:cxnLst/>
              <a:rect l="l" t="t" r="r" b="b"/>
              <a:pathLst>
                <a:path w="7573" h="7271" extrusionOk="0">
                  <a:moveTo>
                    <a:pt x="667" y="0"/>
                  </a:moveTo>
                  <a:cubicBezTo>
                    <a:pt x="667" y="0"/>
                    <a:pt x="0" y="5704"/>
                    <a:pt x="100" y="6572"/>
                  </a:cubicBezTo>
                  <a:cubicBezTo>
                    <a:pt x="181" y="7116"/>
                    <a:pt x="932" y="7271"/>
                    <a:pt x="1964" y="7271"/>
                  </a:cubicBezTo>
                  <a:cubicBezTo>
                    <a:pt x="2638" y="7271"/>
                    <a:pt x="3432" y="7205"/>
                    <a:pt x="4237" y="7139"/>
                  </a:cubicBezTo>
                  <a:cubicBezTo>
                    <a:pt x="6271" y="6972"/>
                    <a:pt x="7572" y="7139"/>
                    <a:pt x="6872" y="6005"/>
                  </a:cubicBezTo>
                  <a:cubicBezTo>
                    <a:pt x="6205" y="4870"/>
                    <a:pt x="3903" y="200"/>
                    <a:pt x="3903" y="200"/>
                  </a:cubicBezTo>
                  <a:lnTo>
                    <a:pt x="6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769;p43">
              <a:extLst>
                <a:ext uri="{FF2B5EF4-FFF2-40B4-BE49-F238E27FC236}">
                  <a16:creationId xmlns:a16="http://schemas.microsoft.com/office/drawing/2014/main" id="{62DCCE25-F62F-CF7E-CF5A-F981EC052A92}"/>
                </a:ext>
              </a:extLst>
            </p:cNvPr>
            <p:cNvSpPr/>
            <p:nvPr/>
          </p:nvSpPr>
          <p:spPr>
            <a:xfrm>
              <a:off x="1546250" y="3246100"/>
              <a:ext cx="555425" cy="1395875"/>
            </a:xfrm>
            <a:custGeom>
              <a:avLst/>
              <a:gdLst/>
              <a:ahLst/>
              <a:cxnLst/>
              <a:rect l="l" t="t" r="r" b="b"/>
              <a:pathLst>
                <a:path w="22217" h="55835" extrusionOk="0">
                  <a:moveTo>
                    <a:pt x="4003" y="0"/>
                  </a:moveTo>
                  <a:cubicBezTo>
                    <a:pt x="4003" y="0"/>
                    <a:pt x="1301" y="7573"/>
                    <a:pt x="1301" y="9274"/>
                  </a:cubicBezTo>
                  <a:cubicBezTo>
                    <a:pt x="1301" y="12009"/>
                    <a:pt x="1168" y="46200"/>
                    <a:pt x="1034" y="47534"/>
                  </a:cubicBezTo>
                  <a:cubicBezTo>
                    <a:pt x="868" y="48869"/>
                    <a:pt x="501" y="49102"/>
                    <a:pt x="501" y="49769"/>
                  </a:cubicBezTo>
                  <a:cubicBezTo>
                    <a:pt x="501" y="50437"/>
                    <a:pt x="868" y="51771"/>
                    <a:pt x="734" y="52271"/>
                  </a:cubicBezTo>
                  <a:cubicBezTo>
                    <a:pt x="634" y="52805"/>
                    <a:pt x="0" y="54473"/>
                    <a:pt x="467" y="54940"/>
                  </a:cubicBezTo>
                  <a:cubicBezTo>
                    <a:pt x="852" y="55295"/>
                    <a:pt x="2131" y="55834"/>
                    <a:pt x="3277" y="55834"/>
                  </a:cubicBezTo>
                  <a:cubicBezTo>
                    <a:pt x="3422" y="55834"/>
                    <a:pt x="3564" y="55826"/>
                    <a:pt x="3703" y="55807"/>
                  </a:cubicBezTo>
                  <a:cubicBezTo>
                    <a:pt x="4971" y="55674"/>
                    <a:pt x="5538" y="54773"/>
                    <a:pt x="5738" y="54273"/>
                  </a:cubicBezTo>
                  <a:cubicBezTo>
                    <a:pt x="5971" y="53772"/>
                    <a:pt x="5538" y="53139"/>
                    <a:pt x="5738" y="52638"/>
                  </a:cubicBezTo>
                  <a:cubicBezTo>
                    <a:pt x="5971" y="52104"/>
                    <a:pt x="6572" y="51671"/>
                    <a:pt x="6372" y="51004"/>
                  </a:cubicBezTo>
                  <a:cubicBezTo>
                    <a:pt x="6171" y="50370"/>
                    <a:pt x="6038" y="48669"/>
                    <a:pt x="6538" y="43865"/>
                  </a:cubicBezTo>
                  <a:cubicBezTo>
                    <a:pt x="6972" y="39862"/>
                    <a:pt x="7406" y="34192"/>
                    <a:pt x="7873" y="32157"/>
                  </a:cubicBezTo>
                  <a:cubicBezTo>
                    <a:pt x="8306" y="30122"/>
                    <a:pt x="10575" y="14010"/>
                    <a:pt x="10575" y="14010"/>
                  </a:cubicBezTo>
                  <a:cubicBezTo>
                    <a:pt x="10575" y="14010"/>
                    <a:pt x="12576" y="25819"/>
                    <a:pt x="12810" y="27854"/>
                  </a:cubicBezTo>
                  <a:cubicBezTo>
                    <a:pt x="13010" y="29922"/>
                    <a:pt x="13010" y="33825"/>
                    <a:pt x="13477" y="36427"/>
                  </a:cubicBezTo>
                  <a:cubicBezTo>
                    <a:pt x="13910" y="38962"/>
                    <a:pt x="15912" y="46434"/>
                    <a:pt x="16145" y="47368"/>
                  </a:cubicBezTo>
                  <a:cubicBezTo>
                    <a:pt x="16345" y="48335"/>
                    <a:pt x="15845" y="50103"/>
                    <a:pt x="16145" y="50837"/>
                  </a:cubicBezTo>
                  <a:cubicBezTo>
                    <a:pt x="16412" y="51537"/>
                    <a:pt x="17046" y="52471"/>
                    <a:pt x="16879" y="52972"/>
                  </a:cubicBezTo>
                  <a:cubicBezTo>
                    <a:pt x="16746" y="53472"/>
                    <a:pt x="16846" y="54873"/>
                    <a:pt x="17246" y="55173"/>
                  </a:cubicBezTo>
                  <a:cubicBezTo>
                    <a:pt x="17463" y="55323"/>
                    <a:pt x="18022" y="55398"/>
                    <a:pt x="18660" y="55398"/>
                  </a:cubicBezTo>
                  <a:cubicBezTo>
                    <a:pt x="19297" y="55398"/>
                    <a:pt x="20015" y="55323"/>
                    <a:pt x="20548" y="55173"/>
                  </a:cubicBezTo>
                  <a:cubicBezTo>
                    <a:pt x="21683" y="54873"/>
                    <a:pt x="22049" y="54039"/>
                    <a:pt x="22150" y="53539"/>
                  </a:cubicBezTo>
                  <a:cubicBezTo>
                    <a:pt x="22216" y="53038"/>
                    <a:pt x="21482" y="52405"/>
                    <a:pt x="21582" y="51938"/>
                  </a:cubicBezTo>
                  <a:cubicBezTo>
                    <a:pt x="21683" y="51504"/>
                    <a:pt x="22150" y="50970"/>
                    <a:pt x="22150" y="50403"/>
                  </a:cubicBezTo>
                  <a:cubicBezTo>
                    <a:pt x="22150" y="49769"/>
                    <a:pt x="21349" y="49569"/>
                    <a:pt x="21216" y="48302"/>
                  </a:cubicBezTo>
                  <a:cubicBezTo>
                    <a:pt x="21082" y="47067"/>
                    <a:pt x="20315" y="30289"/>
                    <a:pt x="20248" y="28154"/>
                  </a:cubicBezTo>
                  <a:cubicBezTo>
                    <a:pt x="20215" y="25986"/>
                    <a:pt x="19681" y="7372"/>
                    <a:pt x="19481" y="6105"/>
                  </a:cubicBezTo>
                  <a:cubicBezTo>
                    <a:pt x="19214" y="4871"/>
                    <a:pt x="18347" y="201"/>
                    <a:pt x="18347" y="201"/>
                  </a:cubicBezTo>
                  <a:lnTo>
                    <a:pt x="400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770;p43">
              <a:extLst>
                <a:ext uri="{FF2B5EF4-FFF2-40B4-BE49-F238E27FC236}">
                  <a16:creationId xmlns:a16="http://schemas.microsoft.com/office/drawing/2014/main" id="{F31E3EFE-B720-435F-9C63-13A5D736EC6B}"/>
                </a:ext>
              </a:extLst>
            </p:cNvPr>
            <p:cNvSpPr/>
            <p:nvPr/>
          </p:nvSpPr>
          <p:spPr>
            <a:xfrm>
              <a:off x="1977400" y="4461975"/>
              <a:ext cx="108425" cy="38375"/>
            </a:xfrm>
            <a:custGeom>
              <a:avLst/>
              <a:gdLst/>
              <a:ahLst/>
              <a:cxnLst/>
              <a:rect l="l" t="t" r="r" b="b"/>
              <a:pathLst>
                <a:path w="4337" h="1535" fill="none" extrusionOk="0">
                  <a:moveTo>
                    <a:pt x="0" y="0"/>
                  </a:moveTo>
                  <a:cubicBezTo>
                    <a:pt x="0" y="0"/>
                    <a:pt x="867" y="1468"/>
                    <a:pt x="4336" y="1535"/>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71;p43">
              <a:extLst>
                <a:ext uri="{FF2B5EF4-FFF2-40B4-BE49-F238E27FC236}">
                  <a16:creationId xmlns:a16="http://schemas.microsoft.com/office/drawing/2014/main" id="{0B326F8C-C254-EB6B-517E-A7D5C741DECF}"/>
                </a:ext>
              </a:extLst>
            </p:cNvPr>
            <p:cNvSpPr/>
            <p:nvPr/>
          </p:nvSpPr>
          <p:spPr>
            <a:xfrm>
              <a:off x="1984900" y="4539525"/>
              <a:ext cx="91750" cy="27550"/>
            </a:xfrm>
            <a:custGeom>
              <a:avLst/>
              <a:gdLst/>
              <a:ahLst/>
              <a:cxnLst/>
              <a:rect l="l" t="t" r="r" b="b"/>
              <a:pathLst>
                <a:path w="3670" h="1102" fill="none" extrusionOk="0">
                  <a:moveTo>
                    <a:pt x="3670" y="1"/>
                  </a:moveTo>
                  <a:cubicBezTo>
                    <a:pt x="3670" y="1"/>
                    <a:pt x="1201" y="167"/>
                    <a:pt x="0" y="1101"/>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72;p43">
              <a:extLst>
                <a:ext uri="{FF2B5EF4-FFF2-40B4-BE49-F238E27FC236}">
                  <a16:creationId xmlns:a16="http://schemas.microsoft.com/office/drawing/2014/main" id="{481C9033-97C7-C968-37BB-7C078AE7E3B4}"/>
                </a:ext>
              </a:extLst>
            </p:cNvPr>
            <p:cNvSpPr/>
            <p:nvPr/>
          </p:nvSpPr>
          <p:spPr>
            <a:xfrm>
              <a:off x="1578775" y="4481150"/>
              <a:ext cx="113425" cy="55900"/>
            </a:xfrm>
            <a:custGeom>
              <a:avLst/>
              <a:gdLst/>
              <a:ahLst/>
              <a:cxnLst/>
              <a:rect l="l" t="t" r="r" b="b"/>
              <a:pathLst>
                <a:path w="4537" h="2236" fill="none" extrusionOk="0">
                  <a:moveTo>
                    <a:pt x="4537" y="1668"/>
                  </a:moveTo>
                  <a:cubicBezTo>
                    <a:pt x="4537" y="1668"/>
                    <a:pt x="1768" y="2235"/>
                    <a:pt x="0" y="0"/>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73;p43">
              <a:extLst>
                <a:ext uri="{FF2B5EF4-FFF2-40B4-BE49-F238E27FC236}">
                  <a16:creationId xmlns:a16="http://schemas.microsoft.com/office/drawing/2014/main" id="{87CCBE7E-A1C2-DE11-11DF-8A0D76940510}"/>
                </a:ext>
              </a:extLst>
            </p:cNvPr>
            <p:cNvSpPr/>
            <p:nvPr/>
          </p:nvSpPr>
          <p:spPr>
            <a:xfrm>
              <a:off x="1578775" y="4540350"/>
              <a:ext cx="89250" cy="45900"/>
            </a:xfrm>
            <a:custGeom>
              <a:avLst/>
              <a:gdLst/>
              <a:ahLst/>
              <a:cxnLst/>
              <a:rect l="l" t="t" r="r" b="b"/>
              <a:pathLst>
                <a:path w="3570" h="1836" fill="none" extrusionOk="0">
                  <a:moveTo>
                    <a:pt x="3570" y="1735"/>
                  </a:moveTo>
                  <a:cubicBezTo>
                    <a:pt x="3570" y="1735"/>
                    <a:pt x="1501" y="1836"/>
                    <a:pt x="0" y="1"/>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74;p43">
              <a:extLst>
                <a:ext uri="{FF2B5EF4-FFF2-40B4-BE49-F238E27FC236}">
                  <a16:creationId xmlns:a16="http://schemas.microsoft.com/office/drawing/2014/main" id="{77B77207-B8DD-DF24-3711-45ECBFEFE6C8}"/>
                </a:ext>
              </a:extLst>
            </p:cNvPr>
            <p:cNvSpPr/>
            <p:nvPr/>
          </p:nvSpPr>
          <p:spPr>
            <a:xfrm>
              <a:off x="1812275" y="3438725"/>
              <a:ext cx="150950" cy="155150"/>
            </a:xfrm>
            <a:custGeom>
              <a:avLst/>
              <a:gdLst/>
              <a:ahLst/>
              <a:cxnLst/>
              <a:rect l="l" t="t" r="r" b="b"/>
              <a:pathLst>
                <a:path w="6038" h="6206" fill="none" extrusionOk="0">
                  <a:moveTo>
                    <a:pt x="0" y="6205"/>
                  </a:moveTo>
                  <a:lnTo>
                    <a:pt x="0" y="3837"/>
                  </a:lnTo>
                  <a:cubicBezTo>
                    <a:pt x="0" y="3837"/>
                    <a:pt x="4604" y="1769"/>
                    <a:pt x="6038" y="1"/>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75;p43">
              <a:extLst>
                <a:ext uri="{FF2B5EF4-FFF2-40B4-BE49-F238E27FC236}">
                  <a16:creationId xmlns:a16="http://schemas.microsoft.com/office/drawing/2014/main" id="{058FC133-9CD9-CBFF-2D0A-8EB147C91AC6}"/>
                </a:ext>
              </a:extLst>
            </p:cNvPr>
            <p:cNvSpPr/>
            <p:nvPr/>
          </p:nvSpPr>
          <p:spPr>
            <a:xfrm>
              <a:off x="1865650" y="3251100"/>
              <a:ext cx="15850" cy="256875"/>
            </a:xfrm>
            <a:custGeom>
              <a:avLst/>
              <a:gdLst/>
              <a:ahLst/>
              <a:cxnLst/>
              <a:rect l="l" t="t" r="r" b="b"/>
              <a:pathLst>
                <a:path w="634" h="10275" fill="none" extrusionOk="0">
                  <a:moveTo>
                    <a:pt x="0" y="1"/>
                  </a:moveTo>
                  <a:cubicBezTo>
                    <a:pt x="0" y="1"/>
                    <a:pt x="634" y="5605"/>
                    <a:pt x="0" y="10275"/>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76;p43">
              <a:extLst>
                <a:ext uri="{FF2B5EF4-FFF2-40B4-BE49-F238E27FC236}">
                  <a16:creationId xmlns:a16="http://schemas.microsoft.com/office/drawing/2014/main" id="{64C55E34-CFE6-0423-1BC1-BD6F633C09CE}"/>
                </a:ext>
              </a:extLst>
            </p:cNvPr>
            <p:cNvSpPr/>
            <p:nvPr/>
          </p:nvSpPr>
          <p:spPr>
            <a:xfrm>
              <a:off x="1823950" y="3251100"/>
              <a:ext cx="46725" cy="211000"/>
            </a:xfrm>
            <a:custGeom>
              <a:avLst/>
              <a:gdLst/>
              <a:ahLst/>
              <a:cxnLst/>
              <a:rect l="l" t="t" r="r" b="b"/>
              <a:pathLst>
                <a:path w="1869" h="8440" fill="none" extrusionOk="0">
                  <a:moveTo>
                    <a:pt x="100" y="1"/>
                  </a:moveTo>
                  <a:cubicBezTo>
                    <a:pt x="100" y="1"/>
                    <a:pt x="0" y="6505"/>
                    <a:pt x="100" y="7039"/>
                  </a:cubicBezTo>
                  <a:cubicBezTo>
                    <a:pt x="200" y="7539"/>
                    <a:pt x="1868" y="8440"/>
                    <a:pt x="1868" y="8440"/>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77;p43">
              <a:extLst>
                <a:ext uri="{FF2B5EF4-FFF2-40B4-BE49-F238E27FC236}">
                  <a16:creationId xmlns:a16="http://schemas.microsoft.com/office/drawing/2014/main" id="{B1C97A65-7C15-59E1-84DD-A25F7ED1BD4C}"/>
                </a:ext>
              </a:extLst>
            </p:cNvPr>
            <p:cNvSpPr/>
            <p:nvPr/>
          </p:nvSpPr>
          <p:spPr>
            <a:xfrm>
              <a:off x="1559600" y="3245275"/>
              <a:ext cx="108425" cy="1236725"/>
            </a:xfrm>
            <a:custGeom>
              <a:avLst/>
              <a:gdLst/>
              <a:ahLst/>
              <a:cxnLst/>
              <a:rect l="l" t="t" r="r" b="b"/>
              <a:pathLst>
                <a:path w="4337" h="49469" fill="none" extrusionOk="0">
                  <a:moveTo>
                    <a:pt x="4337" y="0"/>
                  </a:moveTo>
                  <a:cubicBezTo>
                    <a:pt x="4337" y="0"/>
                    <a:pt x="1868" y="6605"/>
                    <a:pt x="1635" y="9474"/>
                  </a:cubicBezTo>
                  <a:cubicBezTo>
                    <a:pt x="1368" y="12342"/>
                    <a:pt x="1268" y="40496"/>
                    <a:pt x="1268" y="42497"/>
                  </a:cubicBezTo>
                  <a:cubicBezTo>
                    <a:pt x="1268" y="44499"/>
                    <a:pt x="0" y="49469"/>
                    <a:pt x="0" y="49469"/>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78;p43">
              <a:extLst>
                <a:ext uri="{FF2B5EF4-FFF2-40B4-BE49-F238E27FC236}">
                  <a16:creationId xmlns:a16="http://schemas.microsoft.com/office/drawing/2014/main" id="{0E9EA059-DB13-50B3-C174-F483EE51B801}"/>
                </a:ext>
              </a:extLst>
            </p:cNvPr>
            <p:cNvSpPr/>
            <p:nvPr/>
          </p:nvSpPr>
          <p:spPr>
            <a:xfrm>
              <a:off x="1613800" y="3245275"/>
              <a:ext cx="104250" cy="166800"/>
            </a:xfrm>
            <a:custGeom>
              <a:avLst/>
              <a:gdLst/>
              <a:ahLst/>
              <a:cxnLst/>
              <a:rect l="l" t="t" r="r" b="b"/>
              <a:pathLst>
                <a:path w="4170" h="6672" fill="none" extrusionOk="0">
                  <a:moveTo>
                    <a:pt x="4170" y="0"/>
                  </a:moveTo>
                  <a:cubicBezTo>
                    <a:pt x="4170" y="0"/>
                    <a:pt x="3603" y="5471"/>
                    <a:pt x="3136" y="5904"/>
                  </a:cubicBezTo>
                  <a:cubicBezTo>
                    <a:pt x="2669" y="6338"/>
                    <a:pt x="0" y="6672"/>
                    <a:pt x="0" y="6672"/>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79;p43">
              <a:extLst>
                <a:ext uri="{FF2B5EF4-FFF2-40B4-BE49-F238E27FC236}">
                  <a16:creationId xmlns:a16="http://schemas.microsoft.com/office/drawing/2014/main" id="{B7D0835C-0B51-1DAE-F11C-1021276124D4}"/>
                </a:ext>
              </a:extLst>
            </p:cNvPr>
            <p:cNvSpPr/>
            <p:nvPr/>
          </p:nvSpPr>
          <p:spPr>
            <a:xfrm>
              <a:off x="1963200" y="3251100"/>
              <a:ext cx="68425" cy="160975"/>
            </a:xfrm>
            <a:custGeom>
              <a:avLst/>
              <a:gdLst/>
              <a:ahLst/>
              <a:cxnLst/>
              <a:rect l="l" t="t" r="r" b="b"/>
              <a:pathLst>
                <a:path w="2737" h="6439" fill="none" extrusionOk="0">
                  <a:moveTo>
                    <a:pt x="1" y="1"/>
                  </a:moveTo>
                  <a:cubicBezTo>
                    <a:pt x="1" y="1"/>
                    <a:pt x="201" y="4671"/>
                    <a:pt x="568" y="5104"/>
                  </a:cubicBezTo>
                  <a:cubicBezTo>
                    <a:pt x="968" y="5605"/>
                    <a:pt x="2736" y="6439"/>
                    <a:pt x="2736" y="6439"/>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80;p43">
              <a:extLst>
                <a:ext uri="{FF2B5EF4-FFF2-40B4-BE49-F238E27FC236}">
                  <a16:creationId xmlns:a16="http://schemas.microsoft.com/office/drawing/2014/main" id="{D0DA8823-3171-6BB3-0FD9-E17243F049D3}"/>
                </a:ext>
              </a:extLst>
            </p:cNvPr>
            <p:cNvSpPr/>
            <p:nvPr/>
          </p:nvSpPr>
          <p:spPr>
            <a:xfrm>
              <a:off x="1847300" y="3517950"/>
              <a:ext cx="155125" cy="1110825"/>
            </a:xfrm>
            <a:custGeom>
              <a:avLst/>
              <a:gdLst/>
              <a:ahLst/>
              <a:cxnLst/>
              <a:rect l="l" t="t" r="r" b="b"/>
              <a:pathLst>
                <a:path w="6205" h="44433" fill="none" extrusionOk="0">
                  <a:moveTo>
                    <a:pt x="0" y="1"/>
                  </a:moveTo>
                  <a:cubicBezTo>
                    <a:pt x="0" y="1"/>
                    <a:pt x="2302" y="15345"/>
                    <a:pt x="2369" y="16946"/>
                  </a:cubicBezTo>
                  <a:cubicBezTo>
                    <a:pt x="2469" y="18581"/>
                    <a:pt x="2302" y="22250"/>
                    <a:pt x="2836" y="25586"/>
                  </a:cubicBezTo>
                  <a:cubicBezTo>
                    <a:pt x="3336" y="28922"/>
                    <a:pt x="5638" y="37761"/>
                    <a:pt x="5171" y="38528"/>
                  </a:cubicBezTo>
                  <a:cubicBezTo>
                    <a:pt x="4737" y="39296"/>
                    <a:pt x="5538" y="39629"/>
                    <a:pt x="5871" y="40230"/>
                  </a:cubicBezTo>
                  <a:cubicBezTo>
                    <a:pt x="6205" y="40797"/>
                    <a:pt x="6171" y="41931"/>
                    <a:pt x="5971" y="42598"/>
                  </a:cubicBezTo>
                  <a:cubicBezTo>
                    <a:pt x="5738" y="43265"/>
                    <a:pt x="6138" y="44433"/>
                    <a:pt x="6138" y="44433"/>
                  </a:cubicBezTo>
                </a:path>
              </a:pathLst>
            </a:custGeom>
            <a:noFill/>
            <a:ln w="7500" cap="rnd" cmpd="sng">
              <a:solidFill>
                <a:srgbClr val="38474C"/>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81;p43">
              <a:extLst>
                <a:ext uri="{FF2B5EF4-FFF2-40B4-BE49-F238E27FC236}">
                  <a16:creationId xmlns:a16="http://schemas.microsoft.com/office/drawing/2014/main" id="{AC765870-519F-C6E7-EAE0-16920C768E19}"/>
                </a:ext>
              </a:extLst>
            </p:cNvPr>
            <p:cNvSpPr/>
            <p:nvPr/>
          </p:nvSpPr>
          <p:spPr>
            <a:xfrm>
              <a:off x="1613800" y="3214400"/>
              <a:ext cx="416975" cy="223525"/>
            </a:xfrm>
            <a:custGeom>
              <a:avLst/>
              <a:gdLst/>
              <a:ahLst/>
              <a:cxnLst/>
              <a:rect l="l" t="t" r="r" b="b"/>
              <a:pathLst>
                <a:path w="16679" h="8941" extrusionOk="0">
                  <a:moveTo>
                    <a:pt x="15978" y="1"/>
                  </a:moveTo>
                  <a:lnTo>
                    <a:pt x="1301" y="268"/>
                  </a:lnTo>
                  <a:lnTo>
                    <a:pt x="0" y="4070"/>
                  </a:lnTo>
                  <a:lnTo>
                    <a:pt x="5704" y="8941"/>
                  </a:lnTo>
                  <a:lnTo>
                    <a:pt x="10441" y="3937"/>
                  </a:lnTo>
                  <a:lnTo>
                    <a:pt x="15278" y="8574"/>
                  </a:lnTo>
                  <a:cubicBezTo>
                    <a:pt x="15845" y="7006"/>
                    <a:pt x="16679" y="2369"/>
                    <a:pt x="16679" y="2369"/>
                  </a:cubicBezTo>
                  <a:lnTo>
                    <a:pt x="15978" y="1"/>
                  </a:lnTo>
                  <a:close/>
                </a:path>
              </a:pathLst>
            </a:custGeom>
            <a:solidFill>
              <a:srgbClr val="CFD9D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82;p43">
              <a:extLst>
                <a:ext uri="{FF2B5EF4-FFF2-40B4-BE49-F238E27FC236}">
                  <a16:creationId xmlns:a16="http://schemas.microsoft.com/office/drawing/2014/main" id="{B3C876D0-82AE-624B-A4A0-65779C9A5EA6}"/>
                </a:ext>
              </a:extLst>
            </p:cNvPr>
            <p:cNvSpPr/>
            <p:nvPr/>
          </p:nvSpPr>
          <p:spPr>
            <a:xfrm>
              <a:off x="1333600" y="3381200"/>
              <a:ext cx="490375" cy="337750"/>
            </a:xfrm>
            <a:custGeom>
              <a:avLst/>
              <a:gdLst/>
              <a:ahLst/>
              <a:cxnLst/>
              <a:rect l="l" t="t" r="r" b="b"/>
              <a:pathLst>
                <a:path w="19615" h="13510" extrusionOk="0">
                  <a:moveTo>
                    <a:pt x="768" y="0"/>
                  </a:moveTo>
                  <a:cubicBezTo>
                    <a:pt x="367" y="0"/>
                    <a:pt x="0" y="334"/>
                    <a:pt x="0" y="768"/>
                  </a:cubicBezTo>
                  <a:lnTo>
                    <a:pt x="0" y="12709"/>
                  </a:lnTo>
                  <a:cubicBezTo>
                    <a:pt x="0" y="13143"/>
                    <a:pt x="334" y="13510"/>
                    <a:pt x="768" y="13510"/>
                  </a:cubicBezTo>
                  <a:lnTo>
                    <a:pt x="18847" y="13510"/>
                  </a:lnTo>
                  <a:cubicBezTo>
                    <a:pt x="19247" y="13510"/>
                    <a:pt x="19614" y="13176"/>
                    <a:pt x="19614" y="12709"/>
                  </a:cubicBezTo>
                  <a:lnTo>
                    <a:pt x="19614" y="768"/>
                  </a:lnTo>
                  <a:cubicBezTo>
                    <a:pt x="19614" y="367"/>
                    <a:pt x="19314" y="0"/>
                    <a:pt x="18847" y="0"/>
                  </a:cubicBezTo>
                  <a:close/>
                </a:path>
              </a:pathLst>
            </a:custGeom>
            <a:solidFill>
              <a:srgbClr val="0F3C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83;p43">
              <a:extLst>
                <a:ext uri="{FF2B5EF4-FFF2-40B4-BE49-F238E27FC236}">
                  <a16:creationId xmlns:a16="http://schemas.microsoft.com/office/drawing/2014/main" id="{0AB0A999-0853-4CAF-13F8-3FC65A7B67F0}"/>
                </a:ext>
              </a:extLst>
            </p:cNvPr>
            <p:cNvSpPr/>
            <p:nvPr/>
          </p:nvSpPr>
          <p:spPr>
            <a:xfrm>
              <a:off x="1333600" y="3461250"/>
              <a:ext cx="489525" cy="257700"/>
            </a:xfrm>
            <a:custGeom>
              <a:avLst/>
              <a:gdLst/>
              <a:ahLst/>
              <a:cxnLst/>
              <a:rect l="l" t="t" r="r" b="b"/>
              <a:pathLst>
                <a:path w="19581" h="10308" extrusionOk="0">
                  <a:moveTo>
                    <a:pt x="0" y="1"/>
                  </a:moveTo>
                  <a:lnTo>
                    <a:pt x="0" y="9507"/>
                  </a:lnTo>
                  <a:cubicBezTo>
                    <a:pt x="0" y="9974"/>
                    <a:pt x="367" y="10308"/>
                    <a:pt x="768" y="10308"/>
                  </a:cubicBezTo>
                  <a:lnTo>
                    <a:pt x="18814" y="10308"/>
                  </a:lnTo>
                  <a:cubicBezTo>
                    <a:pt x="19247" y="10308"/>
                    <a:pt x="19581" y="9941"/>
                    <a:pt x="19581" y="9507"/>
                  </a:cubicBezTo>
                  <a:lnTo>
                    <a:pt x="19581" y="2336"/>
                  </a:lnTo>
                  <a:cubicBezTo>
                    <a:pt x="17246" y="2836"/>
                    <a:pt x="15178" y="4671"/>
                    <a:pt x="12876" y="5671"/>
                  </a:cubicBezTo>
                  <a:cubicBezTo>
                    <a:pt x="12177" y="5983"/>
                    <a:pt x="11501" y="6118"/>
                    <a:pt x="10843" y="6118"/>
                  </a:cubicBezTo>
                  <a:cubicBezTo>
                    <a:pt x="7202" y="6118"/>
                    <a:pt x="4142" y="1960"/>
                    <a:pt x="1034" y="434"/>
                  </a:cubicBezTo>
                  <a:cubicBezTo>
                    <a:pt x="768" y="301"/>
                    <a:pt x="401" y="134"/>
                    <a:pt x="0" y="1"/>
                  </a:cubicBezTo>
                  <a:close/>
                </a:path>
              </a:pathLst>
            </a:custGeom>
            <a:solidFill>
              <a:srgbClr val="0A30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84;p43">
              <a:extLst>
                <a:ext uri="{FF2B5EF4-FFF2-40B4-BE49-F238E27FC236}">
                  <a16:creationId xmlns:a16="http://schemas.microsoft.com/office/drawing/2014/main" id="{8515E4B9-42A9-BF37-F9C2-1EC9E4844BD1}"/>
                </a:ext>
              </a:extLst>
            </p:cNvPr>
            <p:cNvSpPr/>
            <p:nvPr/>
          </p:nvSpPr>
          <p:spPr>
            <a:xfrm>
              <a:off x="1547925" y="3519625"/>
              <a:ext cx="60900" cy="60075"/>
            </a:xfrm>
            <a:custGeom>
              <a:avLst/>
              <a:gdLst/>
              <a:ahLst/>
              <a:cxnLst/>
              <a:rect l="l" t="t" r="r" b="b"/>
              <a:pathLst>
                <a:path w="2436" h="2403" extrusionOk="0">
                  <a:moveTo>
                    <a:pt x="1234" y="1"/>
                  </a:moveTo>
                  <a:cubicBezTo>
                    <a:pt x="567" y="1"/>
                    <a:pt x="0" y="534"/>
                    <a:pt x="0" y="1201"/>
                  </a:cubicBezTo>
                  <a:cubicBezTo>
                    <a:pt x="0" y="1869"/>
                    <a:pt x="567" y="2402"/>
                    <a:pt x="1234" y="2402"/>
                  </a:cubicBezTo>
                  <a:cubicBezTo>
                    <a:pt x="1901" y="2402"/>
                    <a:pt x="2435" y="1869"/>
                    <a:pt x="2435" y="1201"/>
                  </a:cubicBezTo>
                  <a:cubicBezTo>
                    <a:pt x="2435" y="534"/>
                    <a:pt x="1901" y="1"/>
                    <a:pt x="1234" y="1"/>
                  </a:cubicBezTo>
                  <a:close/>
                </a:path>
              </a:pathLst>
            </a:custGeom>
            <a:solidFill>
              <a:srgbClr val="CEDAD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85;p43">
              <a:extLst>
                <a:ext uri="{FF2B5EF4-FFF2-40B4-BE49-F238E27FC236}">
                  <a16:creationId xmlns:a16="http://schemas.microsoft.com/office/drawing/2014/main" id="{98DA594A-0CB3-C37C-9D16-787F040B89A5}"/>
                </a:ext>
              </a:extLst>
            </p:cNvPr>
            <p:cNvSpPr/>
            <p:nvPr/>
          </p:nvSpPr>
          <p:spPr>
            <a:xfrm>
              <a:off x="1317750" y="3189425"/>
              <a:ext cx="1079975" cy="653900"/>
            </a:xfrm>
            <a:custGeom>
              <a:avLst/>
              <a:gdLst/>
              <a:ahLst/>
              <a:cxnLst/>
              <a:rect l="l" t="t" r="r" b="b"/>
              <a:pathLst>
                <a:path w="43199" h="26156" extrusionOk="0">
                  <a:moveTo>
                    <a:pt x="31137" y="0"/>
                  </a:moveTo>
                  <a:cubicBezTo>
                    <a:pt x="30984" y="0"/>
                    <a:pt x="30834" y="147"/>
                    <a:pt x="30856" y="366"/>
                  </a:cubicBezTo>
                  <a:lnTo>
                    <a:pt x="31056" y="5003"/>
                  </a:lnTo>
                  <a:cubicBezTo>
                    <a:pt x="31056" y="5170"/>
                    <a:pt x="30956" y="5336"/>
                    <a:pt x="30722" y="5336"/>
                  </a:cubicBezTo>
                  <a:lnTo>
                    <a:pt x="334" y="5803"/>
                  </a:lnTo>
                  <a:cubicBezTo>
                    <a:pt x="167" y="5803"/>
                    <a:pt x="1" y="5937"/>
                    <a:pt x="1" y="6137"/>
                  </a:cubicBezTo>
                  <a:lnTo>
                    <a:pt x="634" y="21048"/>
                  </a:lnTo>
                  <a:cubicBezTo>
                    <a:pt x="634" y="21214"/>
                    <a:pt x="801" y="21381"/>
                    <a:pt x="968" y="21381"/>
                  </a:cubicBezTo>
                  <a:lnTo>
                    <a:pt x="31323" y="20881"/>
                  </a:lnTo>
                  <a:cubicBezTo>
                    <a:pt x="31490" y="20881"/>
                    <a:pt x="31656" y="21014"/>
                    <a:pt x="31656" y="21214"/>
                  </a:cubicBezTo>
                  <a:lnTo>
                    <a:pt x="31857" y="25851"/>
                  </a:lnTo>
                  <a:cubicBezTo>
                    <a:pt x="31857" y="26045"/>
                    <a:pt x="32037" y="26155"/>
                    <a:pt x="32210" y="26155"/>
                  </a:cubicBezTo>
                  <a:cubicBezTo>
                    <a:pt x="32305" y="26155"/>
                    <a:pt x="32398" y="26122"/>
                    <a:pt x="32457" y="26051"/>
                  </a:cubicBezTo>
                  <a:lnTo>
                    <a:pt x="43065" y="12842"/>
                  </a:lnTo>
                  <a:cubicBezTo>
                    <a:pt x="43198" y="12708"/>
                    <a:pt x="43165" y="12508"/>
                    <a:pt x="43065" y="12375"/>
                  </a:cubicBezTo>
                  <a:lnTo>
                    <a:pt x="31356" y="133"/>
                  </a:lnTo>
                  <a:cubicBezTo>
                    <a:pt x="31299" y="41"/>
                    <a:pt x="31218" y="0"/>
                    <a:pt x="3113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86;p43">
              <a:extLst>
                <a:ext uri="{FF2B5EF4-FFF2-40B4-BE49-F238E27FC236}">
                  <a16:creationId xmlns:a16="http://schemas.microsoft.com/office/drawing/2014/main" id="{808C935C-A6BC-745A-3D7C-F4E2444D7B5A}"/>
                </a:ext>
              </a:extLst>
            </p:cNvPr>
            <p:cNvSpPr/>
            <p:nvPr/>
          </p:nvSpPr>
          <p:spPr>
            <a:xfrm>
              <a:off x="1704700" y="2548100"/>
              <a:ext cx="103425" cy="161425"/>
            </a:xfrm>
            <a:custGeom>
              <a:avLst/>
              <a:gdLst/>
              <a:ahLst/>
              <a:cxnLst/>
              <a:rect l="l" t="t" r="r" b="b"/>
              <a:pathLst>
                <a:path w="4137" h="6457" extrusionOk="0">
                  <a:moveTo>
                    <a:pt x="0" y="0"/>
                  </a:moveTo>
                  <a:lnTo>
                    <a:pt x="0" y="0"/>
                  </a:lnTo>
                  <a:cubicBezTo>
                    <a:pt x="334" y="2302"/>
                    <a:pt x="0" y="5104"/>
                    <a:pt x="0" y="5104"/>
                  </a:cubicBezTo>
                  <a:cubicBezTo>
                    <a:pt x="923" y="6152"/>
                    <a:pt x="1798" y="6457"/>
                    <a:pt x="2504" y="6457"/>
                  </a:cubicBezTo>
                  <a:cubicBezTo>
                    <a:pt x="3483" y="6457"/>
                    <a:pt x="4137" y="5871"/>
                    <a:pt x="4137" y="5871"/>
                  </a:cubicBezTo>
                  <a:cubicBezTo>
                    <a:pt x="3736" y="4337"/>
                    <a:pt x="4137" y="2602"/>
                    <a:pt x="4137" y="2602"/>
                  </a:cubicBezTo>
                  <a:lnTo>
                    <a:pt x="0" y="0"/>
                  </a:ln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87;p43">
              <a:extLst>
                <a:ext uri="{FF2B5EF4-FFF2-40B4-BE49-F238E27FC236}">
                  <a16:creationId xmlns:a16="http://schemas.microsoft.com/office/drawing/2014/main" id="{65ED789F-8DC0-AB46-01D9-0CFCE9FFB47C}"/>
                </a:ext>
              </a:extLst>
            </p:cNvPr>
            <p:cNvSpPr/>
            <p:nvPr/>
          </p:nvSpPr>
          <p:spPr>
            <a:xfrm>
              <a:off x="1705525" y="2548100"/>
              <a:ext cx="102600" cy="106100"/>
            </a:xfrm>
            <a:custGeom>
              <a:avLst/>
              <a:gdLst/>
              <a:ahLst/>
              <a:cxnLst/>
              <a:rect l="l" t="t" r="r" b="b"/>
              <a:pathLst>
                <a:path w="4104" h="4244" extrusionOk="0">
                  <a:moveTo>
                    <a:pt x="1" y="0"/>
                  </a:moveTo>
                  <a:lnTo>
                    <a:pt x="1" y="0"/>
                  </a:lnTo>
                  <a:cubicBezTo>
                    <a:pt x="101" y="634"/>
                    <a:pt x="134" y="1268"/>
                    <a:pt x="134" y="1868"/>
                  </a:cubicBezTo>
                  <a:cubicBezTo>
                    <a:pt x="835" y="2836"/>
                    <a:pt x="1969" y="4103"/>
                    <a:pt x="2803" y="4203"/>
                  </a:cubicBezTo>
                  <a:cubicBezTo>
                    <a:pt x="2913" y="4231"/>
                    <a:pt x="3023" y="4243"/>
                    <a:pt x="3132" y="4243"/>
                  </a:cubicBezTo>
                  <a:cubicBezTo>
                    <a:pt x="3418" y="4243"/>
                    <a:pt x="3695" y="4158"/>
                    <a:pt x="3937" y="4037"/>
                  </a:cubicBezTo>
                  <a:cubicBezTo>
                    <a:pt x="3970" y="3203"/>
                    <a:pt x="4104" y="2602"/>
                    <a:pt x="4104" y="2602"/>
                  </a:cubicBezTo>
                  <a:lnTo>
                    <a:pt x="1" y="0"/>
                  </a:lnTo>
                  <a:close/>
                </a:path>
              </a:pathLst>
            </a:custGeom>
            <a:solidFill>
              <a:srgbClr val="89373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88;p43">
              <a:extLst>
                <a:ext uri="{FF2B5EF4-FFF2-40B4-BE49-F238E27FC236}">
                  <a16:creationId xmlns:a16="http://schemas.microsoft.com/office/drawing/2014/main" id="{492346A6-B169-3840-AA30-40B88D439EC4}"/>
                </a:ext>
              </a:extLst>
            </p:cNvPr>
            <p:cNvSpPr/>
            <p:nvPr/>
          </p:nvSpPr>
          <p:spPr>
            <a:xfrm>
              <a:off x="1490375" y="3499625"/>
              <a:ext cx="126775" cy="246150"/>
            </a:xfrm>
            <a:custGeom>
              <a:avLst/>
              <a:gdLst/>
              <a:ahLst/>
              <a:cxnLst/>
              <a:rect l="l" t="t" r="r" b="b"/>
              <a:pathLst>
                <a:path w="5071" h="9846" extrusionOk="0">
                  <a:moveTo>
                    <a:pt x="0" y="0"/>
                  </a:moveTo>
                  <a:lnTo>
                    <a:pt x="0" y="4803"/>
                  </a:lnTo>
                  <a:cubicBezTo>
                    <a:pt x="67" y="5471"/>
                    <a:pt x="134" y="9340"/>
                    <a:pt x="267" y="9540"/>
                  </a:cubicBezTo>
                  <a:cubicBezTo>
                    <a:pt x="298" y="9586"/>
                    <a:pt x="336" y="9604"/>
                    <a:pt x="378" y="9604"/>
                  </a:cubicBezTo>
                  <a:cubicBezTo>
                    <a:pt x="517" y="9604"/>
                    <a:pt x="698" y="9407"/>
                    <a:pt x="801" y="9407"/>
                  </a:cubicBezTo>
                  <a:cubicBezTo>
                    <a:pt x="934" y="9407"/>
                    <a:pt x="1068" y="9640"/>
                    <a:pt x="1268" y="9740"/>
                  </a:cubicBezTo>
                  <a:cubicBezTo>
                    <a:pt x="1285" y="9746"/>
                    <a:pt x="1302" y="9748"/>
                    <a:pt x="1321" y="9748"/>
                  </a:cubicBezTo>
                  <a:cubicBezTo>
                    <a:pt x="1522" y="9748"/>
                    <a:pt x="1813" y="9440"/>
                    <a:pt x="1935" y="9440"/>
                  </a:cubicBezTo>
                  <a:cubicBezTo>
                    <a:pt x="2069" y="9440"/>
                    <a:pt x="2335" y="9807"/>
                    <a:pt x="2602" y="9840"/>
                  </a:cubicBezTo>
                  <a:cubicBezTo>
                    <a:pt x="2617" y="9844"/>
                    <a:pt x="2632" y="9846"/>
                    <a:pt x="2645" y="9846"/>
                  </a:cubicBezTo>
                  <a:cubicBezTo>
                    <a:pt x="2861" y="9846"/>
                    <a:pt x="2965" y="9428"/>
                    <a:pt x="3174" y="9428"/>
                  </a:cubicBezTo>
                  <a:cubicBezTo>
                    <a:pt x="3194" y="9428"/>
                    <a:pt x="3214" y="9432"/>
                    <a:pt x="3236" y="9440"/>
                  </a:cubicBezTo>
                  <a:cubicBezTo>
                    <a:pt x="3440" y="9498"/>
                    <a:pt x="3542" y="9759"/>
                    <a:pt x="3741" y="9759"/>
                  </a:cubicBezTo>
                  <a:cubicBezTo>
                    <a:pt x="3771" y="9759"/>
                    <a:pt x="3802" y="9753"/>
                    <a:pt x="3837" y="9740"/>
                  </a:cubicBezTo>
                  <a:cubicBezTo>
                    <a:pt x="4058" y="9602"/>
                    <a:pt x="4096" y="8242"/>
                    <a:pt x="4102" y="7787"/>
                  </a:cubicBezTo>
                  <a:lnTo>
                    <a:pt x="4102" y="7787"/>
                  </a:lnTo>
                  <a:cubicBezTo>
                    <a:pt x="4124" y="8088"/>
                    <a:pt x="4289" y="8347"/>
                    <a:pt x="4404" y="8606"/>
                  </a:cubicBezTo>
                  <a:cubicBezTo>
                    <a:pt x="4463" y="8741"/>
                    <a:pt x="4597" y="8822"/>
                    <a:pt x="4718" y="8822"/>
                  </a:cubicBezTo>
                  <a:cubicBezTo>
                    <a:pt x="4865" y="8822"/>
                    <a:pt x="4992" y="8700"/>
                    <a:pt x="4937" y="8406"/>
                  </a:cubicBezTo>
                  <a:cubicBezTo>
                    <a:pt x="4904" y="7839"/>
                    <a:pt x="5071" y="6638"/>
                    <a:pt x="4971" y="6505"/>
                  </a:cubicBezTo>
                  <a:cubicBezTo>
                    <a:pt x="4871" y="6338"/>
                    <a:pt x="4570" y="5170"/>
                    <a:pt x="4270" y="4837"/>
                  </a:cubicBezTo>
                  <a:cubicBezTo>
                    <a:pt x="3970" y="4503"/>
                    <a:pt x="2769" y="4737"/>
                    <a:pt x="2569" y="4370"/>
                  </a:cubicBezTo>
                  <a:cubicBezTo>
                    <a:pt x="2302" y="4003"/>
                    <a:pt x="3003" y="634"/>
                    <a:pt x="3003" y="634"/>
                  </a:cubicBezTo>
                  <a:lnTo>
                    <a:pt x="0" y="0"/>
                  </a:ln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789;p43">
              <a:extLst>
                <a:ext uri="{FF2B5EF4-FFF2-40B4-BE49-F238E27FC236}">
                  <a16:creationId xmlns:a16="http://schemas.microsoft.com/office/drawing/2014/main" id="{0487C95A-4FDC-341D-A8DB-957C35442B69}"/>
                </a:ext>
              </a:extLst>
            </p:cNvPr>
            <p:cNvSpPr/>
            <p:nvPr/>
          </p:nvSpPr>
          <p:spPr>
            <a:xfrm>
              <a:off x="1476200" y="3511450"/>
              <a:ext cx="105100" cy="87800"/>
            </a:xfrm>
            <a:custGeom>
              <a:avLst/>
              <a:gdLst/>
              <a:ahLst/>
              <a:cxnLst/>
              <a:rect l="l" t="t" r="r" b="b"/>
              <a:pathLst>
                <a:path w="4204" h="3512" extrusionOk="0">
                  <a:moveTo>
                    <a:pt x="2383" y="0"/>
                  </a:moveTo>
                  <a:cubicBezTo>
                    <a:pt x="1425" y="0"/>
                    <a:pt x="301" y="94"/>
                    <a:pt x="301" y="94"/>
                  </a:cubicBezTo>
                  <a:cubicBezTo>
                    <a:pt x="301" y="94"/>
                    <a:pt x="0" y="2996"/>
                    <a:pt x="167" y="3330"/>
                  </a:cubicBezTo>
                  <a:cubicBezTo>
                    <a:pt x="231" y="3457"/>
                    <a:pt x="776" y="3512"/>
                    <a:pt x="1437" y="3512"/>
                  </a:cubicBezTo>
                  <a:cubicBezTo>
                    <a:pt x="2507" y="3512"/>
                    <a:pt x="3880" y="3369"/>
                    <a:pt x="4003" y="3163"/>
                  </a:cubicBezTo>
                  <a:cubicBezTo>
                    <a:pt x="4203" y="2796"/>
                    <a:pt x="3970" y="528"/>
                    <a:pt x="3703" y="194"/>
                  </a:cubicBezTo>
                  <a:cubicBezTo>
                    <a:pt x="3621" y="45"/>
                    <a:pt x="3042" y="0"/>
                    <a:pt x="238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790;p43">
              <a:extLst>
                <a:ext uri="{FF2B5EF4-FFF2-40B4-BE49-F238E27FC236}">
                  <a16:creationId xmlns:a16="http://schemas.microsoft.com/office/drawing/2014/main" id="{ED0151FB-849F-5F6A-9FB2-BA04D30BBEC8}"/>
                </a:ext>
              </a:extLst>
            </p:cNvPr>
            <p:cNvSpPr/>
            <p:nvPr/>
          </p:nvSpPr>
          <p:spPr>
            <a:xfrm>
              <a:off x="2217550" y="2615650"/>
              <a:ext cx="201850" cy="206600"/>
            </a:xfrm>
            <a:custGeom>
              <a:avLst/>
              <a:gdLst/>
              <a:ahLst/>
              <a:cxnLst/>
              <a:rect l="l" t="t" r="r" b="b"/>
              <a:pathLst>
                <a:path w="8074" h="8264" extrusionOk="0">
                  <a:moveTo>
                    <a:pt x="5471" y="0"/>
                  </a:moveTo>
                  <a:cubicBezTo>
                    <a:pt x="4638" y="0"/>
                    <a:pt x="2403" y="3369"/>
                    <a:pt x="1869" y="4003"/>
                  </a:cubicBezTo>
                  <a:cubicBezTo>
                    <a:pt x="1754" y="4149"/>
                    <a:pt x="1694" y="4210"/>
                    <a:pt x="1668" y="4210"/>
                  </a:cubicBezTo>
                  <a:cubicBezTo>
                    <a:pt x="1580" y="4210"/>
                    <a:pt x="1879" y="3524"/>
                    <a:pt x="1802" y="3036"/>
                  </a:cubicBezTo>
                  <a:cubicBezTo>
                    <a:pt x="1702" y="2369"/>
                    <a:pt x="1669" y="2169"/>
                    <a:pt x="1202" y="1435"/>
                  </a:cubicBezTo>
                  <a:cubicBezTo>
                    <a:pt x="1060" y="1328"/>
                    <a:pt x="948" y="1278"/>
                    <a:pt x="865" y="1278"/>
                  </a:cubicBezTo>
                  <a:cubicBezTo>
                    <a:pt x="634" y="1278"/>
                    <a:pt x="612" y="1657"/>
                    <a:pt x="735" y="2269"/>
                  </a:cubicBezTo>
                  <a:cubicBezTo>
                    <a:pt x="568" y="4103"/>
                    <a:pt x="234" y="4137"/>
                    <a:pt x="134" y="5538"/>
                  </a:cubicBezTo>
                  <a:cubicBezTo>
                    <a:pt x="1" y="6839"/>
                    <a:pt x="568" y="7472"/>
                    <a:pt x="568" y="7472"/>
                  </a:cubicBezTo>
                  <a:cubicBezTo>
                    <a:pt x="886" y="7985"/>
                    <a:pt x="1232" y="8263"/>
                    <a:pt x="1680" y="8263"/>
                  </a:cubicBezTo>
                  <a:cubicBezTo>
                    <a:pt x="2079" y="8263"/>
                    <a:pt x="2558" y="8043"/>
                    <a:pt x="3170" y="7572"/>
                  </a:cubicBezTo>
                  <a:cubicBezTo>
                    <a:pt x="3670" y="7172"/>
                    <a:pt x="4471" y="6605"/>
                    <a:pt x="4804" y="6272"/>
                  </a:cubicBezTo>
                  <a:cubicBezTo>
                    <a:pt x="5371" y="5738"/>
                    <a:pt x="8007" y="4437"/>
                    <a:pt x="7840" y="4070"/>
                  </a:cubicBezTo>
                  <a:cubicBezTo>
                    <a:pt x="7821" y="4028"/>
                    <a:pt x="7771" y="4009"/>
                    <a:pt x="7699" y="4009"/>
                  </a:cubicBezTo>
                  <a:cubicBezTo>
                    <a:pt x="7201" y="4009"/>
                    <a:pt x="5617" y="4879"/>
                    <a:pt x="5342" y="4879"/>
                  </a:cubicBezTo>
                  <a:cubicBezTo>
                    <a:pt x="5309" y="4879"/>
                    <a:pt x="5295" y="4866"/>
                    <a:pt x="5305" y="4837"/>
                  </a:cubicBezTo>
                  <a:cubicBezTo>
                    <a:pt x="5371" y="4570"/>
                    <a:pt x="8073" y="1968"/>
                    <a:pt x="7740" y="1768"/>
                  </a:cubicBezTo>
                  <a:cubicBezTo>
                    <a:pt x="7710" y="1746"/>
                    <a:pt x="7673" y="1736"/>
                    <a:pt x="7629" y="1736"/>
                  </a:cubicBezTo>
                  <a:cubicBezTo>
                    <a:pt x="6973" y="1736"/>
                    <a:pt x="4835" y="4077"/>
                    <a:pt x="4613" y="4077"/>
                  </a:cubicBezTo>
                  <a:cubicBezTo>
                    <a:pt x="4583" y="4077"/>
                    <a:pt x="4589" y="4034"/>
                    <a:pt x="4638" y="3937"/>
                  </a:cubicBezTo>
                  <a:cubicBezTo>
                    <a:pt x="5038" y="3074"/>
                    <a:pt x="7286" y="137"/>
                    <a:pt x="6763" y="137"/>
                  </a:cubicBezTo>
                  <a:cubicBezTo>
                    <a:pt x="6719" y="137"/>
                    <a:pt x="6657" y="157"/>
                    <a:pt x="6572" y="201"/>
                  </a:cubicBezTo>
                  <a:cubicBezTo>
                    <a:pt x="5596" y="768"/>
                    <a:pt x="4054" y="3061"/>
                    <a:pt x="3998" y="3061"/>
                  </a:cubicBezTo>
                  <a:cubicBezTo>
                    <a:pt x="3994" y="3061"/>
                    <a:pt x="3996" y="3053"/>
                    <a:pt x="4004" y="3036"/>
                  </a:cubicBezTo>
                  <a:cubicBezTo>
                    <a:pt x="4337" y="2335"/>
                    <a:pt x="6005" y="0"/>
                    <a:pt x="5471" y="0"/>
                  </a:cubicBez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791;p43">
              <a:extLst>
                <a:ext uri="{FF2B5EF4-FFF2-40B4-BE49-F238E27FC236}">
                  <a16:creationId xmlns:a16="http://schemas.microsoft.com/office/drawing/2014/main" id="{3F42EE42-18B9-C790-A55D-8D7FB7CE63BF}"/>
                </a:ext>
              </a:extLst>
            </p:cNvPr>
            <p:cNvSpPr/>
            <p:nvPr/>
          </p:nvSpPr>
          <p:spPr>
            <a:xfrm>
              <a:off x="2175875" y="2775950"/>
              <a:ext cx="115925" cy="110750"/>
            </a:xfrm>
            <a:custGeom>
              <a:avLst/>
              <a:gdLst/>
              <a:ahLst/>
              <a:cxnLst/>
              <a:rect l="l" t="t" r="r" b="b"/>
              <a:pathLst>
                <a:path w="4637" h="4430" extrusionOk="0">
                  <a:moveTo>
                    <a:pt x="1234" y="1"/>
                  </a:moveTo>
                  <a:cubicBezTo>
                    <a:pt x="1176" y="1"/>
                    <a:pt x="1131" y="9"/>
                    <a:pt x="1101" y="26"/>
                  </a:cubicBezTo>
                  <a:cubicBezTo>
                    <a:pt x="734" y="226"/>
                    <a:pt x="0" y="2395"/>
                    <a:pt x="0" y="2762"/>
                  </a:cubicBezTo>
                  <a:cubicBezTo>
                    <a:pt x="67" y="3195"/>
                    <a:pt x="3036" y="4430"/>
                    <a:pt x="3036" y="4430"/>
                  </a:cubicBezTo>
                  <a:cubicBezTo>
                    <a:pt x="3036" y="4430"/>
                    <a:pt x="4637" y="1994"/>
                    <a:pt x="4637" y="1594"/>
                  </a:cubicBezTo>
                  <a:cubicBezTo>
                    <a:pt x="4637" y="1255"/>
                    <a:pt x="1951" y="1"/>
                    <a:pt x="12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792;p43">
              <a:extLst>
                <a:ext uri="{FF2B5EF4-FFF2-40B4-BE49-F238E27FC236}">
                  <a16:creationId xmlns:a16="http://schemas.microsoft.com/office/drawing/2014/main" id="{142E4F4C-DD6D-7A1A-7D01-701493FE4402}"/>
                </a:ext>
              </a:extLst>
            </p:cNvPr>
            <p:cNvSpPr/>
            <p:nvPr/>
          </p:nvSpPr>
          <p:spPr>
            <a:xfrm>
              <a:off x="1441175" y="2675700"/>
              <a:ext cx="848950" cy="853975"/>
            </a:xfrm>
            <a:custGeom>
              <a:avLst/>
              <a:gdLst/>
              <a:ahLst/>
              <a:cxnLst/>
              <a:rect l="l" t="t" r="r" b="b"/>
              <a:pathLst>
                <a:path w="33958" h="34159" extrusionOk="0">
                  <a:moveTo>
                    <a:pt x="10708" y="0"/>
                  </a:moveTo>
                  <a:cubicBezTo>
                    <a:pt x="7539" y="867"/>
                    <a:pt x="4070" y="2669"/>
                    <a:pt x="3336" y="4003"/>
                  </a:cubicBezTo>
                  <a:cubicBezTo>
                    <a:pt x="2069" y="6205"/>
                    <a:pt x="834" y="13743"/>
                    <a:pt x="501" y="15845"/>
                  </a:cubicBezTo>
                  <a:cubicBezTo>
                    <a:pt x="34" y="17946"/>
                    <a:pt x="0" y="22917"/>
                    <a:pt x="367" y="25285"/>
                  </a:cubicBezTo>
                  <a:cubicBezTo>
                    <a:pt x="734" y="27687"/>
                    <a:pt x="501" y="31389"/>
                    <a:pt x="401" y="32190"/>
                  </a:cubicBezTo>
                  <a:cubicBezTo>
                    <a:pt x="267" y="32957"/>
                    <a:pt x="567" y="33958"/>
                    <a:pt x="1501" y="34091"/>
                  </a:cubicBezTo>
                  <a:cubicBezTo>
                    <a:pt x="1841" y="34142"/>
                    <a:pt x="2247" y="34159"/>
                    <a:pt x="2679" y="34159"/>
                  </a:cubicBezTo>
                  <a:cubicBezTo>
                    <a:pt x="3391" y="34159"/>
                    <a:pt x="4172" y="34112"/>
                    <a:pt x="4837" y="34091"/>
                  </a:cubicBezTo>
                  <a:cubicBezTo>
                    <a:pt x="5871" y="34058"/>
                    <a:pt x="6105" y="33858"/>
                    <a:pt x="6372" y="31923"/>
                  </a:cubicBezTo>
                  <a:cubicBezTo>
                    <a:pt x="6605" y="30022"/>
                    <a:pt x="6238" y="22416"/>
                    <a:pt x="6171" y="21582"/>
                  </a:cubicBezTo>
                  <a:cubicBezTo>
                    <a:pt x="6071" y="20748"/>
                    <a:pt x="6872" y="17713"/>
                    <a:pt x="6872" y="17713"/>
                  </a:cubicBezTo>
                  <a:cubicBezTo>
                    <a:pt x="6872" y="17713"/>
                    <a:pt x="7072" y="18380"/>
                    <a:pt x="7239" y="19281"/>
                  </a:cubicBezTo>
                  <a:cubicBezTo>
                    <a:pt x="7406" y="20215"/>
                    <a:pt x="7206" y="22550"/>
                    <a:pt x="7239" y="23217"/>
                  </a:cubicBezTo>
                  <a:cubicBezTo>
                    <a:pt x="7272" y="23884"/>
                    <a:pt x="8240" y="24217"/>
                    <a:pt x="10841" y="25885"/>
                  </a:cubicBezTo>
                  <a:lnTo>
                    <a:pt x="11208" y="26119"/>
                  </a:lnTo>
                  <a:cubicBezTo>
                    <a:pt x="14377" y="26085"/>
                    <a:pt x="20749" y="25952"/>
                    <a:pt x="23117" y="25919"/>
                  </a:cubicBezTo>
                  <a:cubicBezTo>
                    <a:pt x="23184" y="25885"/>
                    <a:pt x="23217" y="25885"/>
                    <a:pt x="23284" y="25852"/>
                  </a:cubicBezTo>
                  <a:cubicBezTo>
                    <a:pt x="24051" y="25418"/>
                    <a:pt x="24284" y="23917"/>
                    <a:pt x="24384" y="23183"/>
                  </a:cubicBezTo>
                  <a:cubicBezTo>
                    <a:pt x="24451" y="22416"/>
                    <a:pt x="23017" y="19748"/>
                    <a:pt x="23017" y="19748"/>
                  </a:cubicBezTo>
                  <a:lnTo>
                    <a:pt x="23017" y="19748"/>
                  </a:lnTo>
                  <a:cubicBezTo>
                    <a:pt x="23017" y="19748"/>
                    <a:pt x="24035" y="20034"/>
                    <a:pt x="24934" y="20034"/>
                  </a:cubicBezTo>
                  <a:cubicBezTo>
                    <a:pt x="25406" y="20034"/>
                    <a:pt x="25845" y="19955"/>
                    <a:pt x="26086" y="19714"/>
                  </a:cubicBezTo>
                  <a:cubicBezTo>
                    <a:pt x="30389" y="15678"/>
                    <a:pt x="30956" y="11608"/>
                    <a:pt x="32924" y="9407"/>
                  </a:cubicBezTo>
                  <a:cubicBezTo>
                    <a:pt x="33958" y="8273"/>
                    <a:pt x="33124" y="7372"/>
                    <a:pt x="32123" y="7039"/>
                  </a:cubicBezTo>
                  <a:cubicBezTo>
                    <a:pt x="31089" y="6672"/>
                    <a:pt x="30022" y="5838"/>
                    <a:pt x="29288" y="5771"/>
                  </a:cubicBezTo>
                  <a:cubicBezTo>
                    <a:pt x="29278" y="5770"/>
                    <a:pt x="29267" y="5770"/>
                    <a:pt x="29257" y="5770"/>
                  </a:cubicBezTo>
                  <a:cubicBezTo>
                    <a:pt x="28591" y="5770"/>
                    <a:pt x="28709" y="6850"/>
                    <a:pt x="27920" y="7606"/>
                  </a:cubicBezTo>
                  <a:cubicBezTo>
                    <a:pt x="26119" y="9407"/>
                    <a:pt x="24451" y="11041"/>
                    <a:pt x="24451" y="11041"/>
                  </a:cubicBezTo>
                  <a:cubicBezTo>
                    <a:pt x="23551" y="8373"/>
                    <a:pt x="21949" y="4537"/>
                    <a:pt x="20582" y="3002"/>
                  </a:cubicBezTo>
                  <a:cubicBezTo>
                    <a:pt x="19214" y="1434"/>
                    <a:pt x="14744" y="367"/>
                    <a:pt x="14744" y="367"/>
                  </a:cubicBezTo>
                  <a:lnTo>
                    <a:pt x="1070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793;p43">
              <a:extLst>
                <a:ext uri="{FF2B5EF4-FFF2-40B4-BE49-F238E27FC236}">
                  <a16:creationId xmlns:a16="http://schemas.microsoft.com/office/drawing/2014/main" id="{16E51EBE-0A1B-F858-392B-2B541E3B4F54}"/>
                </a:ext>
              </a:extLst>
            </p:cNvPr>
            <p:cNvSpPr/>
            <p:nvPr/>
          </p:nvSpPr>
          <p:spPr>
            <a:xfrm>
              <a:off x="1616300" y="2874175"/>
              <a:ext cx="365275" cy="199925"/>
            </a:xfrm>
            <a:custGeom>
              <a:avLst/>
              <a:gdLst/>
              <a:ahLst/>
              <a:cxnLst/>
              <a:rect l="l" t="t" r="r" b="b"/>
              <a:pathLst>
                <a:path w="14611" h="7997" extrusionOk="0">
                  <a:moveTo>
                    <a:pt x="13010" y="0"/>
                  </a:moveTo>
                  <a:cubicBezTo>
                    <a:pt x="13010" y="0"/>
                    <a:pt x="10808" y="1435"/>
                    <a:pt x="234" y="1435"/>
                  </a:cubicBezTo>
                  <a:cubicBezTo>
                    <a:pt x="367" y="3403"/>
                    <a:pt x="167" y="5971"/>
                    <a:pt x="0" y="7906"/>
                  </a:cubicBezTo>
                  <a:cubicBezTo>
                    <a:pt x="921" y="7951"/>
                    <a:pt x="2202" y="7997"/>
                    <a:pt x="3640" y="7997"/>
                  </a:cubicBezTo>
                  <a:cubicBezTo>
                    <a:pt x="7467" y="7997"/>
                    <a:pt x="12405" y="7674"/>
                    <a:pt x="14611" y="6171"/>
                  </a:cubicBezTo>
                  <a:cubicBezTo>
                    <a:pt x="14577" y="5971"/>
                    <a:pt x="14544" y="5738"/>
                    <a:pt x="14544" y="5504"/>
                  </a:cubicBezTo>
                  <a:cubicBezTo>
                    <a:pt x="14377" y="3303"/>
                    <a:pt x="13543" y="1301"/>
                    <a:pt x="13176" y="267"/>
                  </a:cubicBezTo>
                  <a:lnTo>
                    <a:pt x="13010" y="0"/>
                  </a:lnTo>
                  <a:close/>
                </a:path>
              </a:pathLst>
            </a:custGeom>
            <a:solidFill>
              <a:srgbClr val="B3C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794;p43">
              <a:extLst>
                <a:ext uri="{FF2B5EF4-FFF2-40B4-BE49-F238E27FC236}">
                  <a16:creationId xmlns:a16="http://schemas.microsoft.com/office/drawing/2014/main" id="{88FEECA1-2BC6-5BF5-1D29-63D692E67640}"/>
                </a:ext>
              </a:extLst>
            </p:cNvPr>
            <p:cNvSpPr/>
            <p:nvPr/>
          </p:nvSpPr>
          <p:spPr>
            <a:xfrm>
              <a:off x="2045775" y="2951725"/>
              <a:ext cx="30875" cy="184325"/>
            </a:xfrm>
            <a:custGeom>
              <a:avLst/>
              <a:gdLst/>
              <a:ahLst/>
              <a:cxnLst/>
              <a:rect l="l" t="t" r="r" b="b"/>
              <a:pathLst>
                <a:path w="1235" h="7373" fill="none" extrusionOk="0">
                  <a:moveTo>
                    <a:pt x="167" y="0"/>
                  </a:moveTo>
                  <a:cubicBezTo>
                    <a:pt x="167" y="0"/>
                    <a:pt x="1235" y="3336"/>
                    <a:pt x="0" y="7372"/>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795;p43">
              <a:extLst>
                <a:ext uri="{FF2B5EF4-FFF2-40B4-BE49-F238E27FC236}">
                  <a16:creationId xmlns:a16="http://schemas.microsoft.com/office/drawing/2014/main" id="{FE5B28C5-EA7E-441A-CDDC-365330ED6BC5}"/>
                </a:ext>
              </a:extLst>
            </p:cNvPr>
            <p:cNvSpPr/>
            <p:nvPr/>
          </p:nvSpPr>
          <p:spPr>
            <a:xfrm>
              <a:off x="2066625" y="3003425"/>
              <a:ext cx="18375" cy="139300"/>
            </a:xfrm>
            <a:custGeom>
              <a:avLst/>
              <a:gdLst/>
              <a:ahLst/>
              <a:cxnLst/>
              <a:rect l="l" t="t" r="r" b="b"/>
              <a:pathLst>
                <a:path w="735" h="5572" fill="none" extrusionOk="0">
                  <a:moveTo>
                    <a:pt x="734" y="5571"/>
                  </a:moveTo>
                  <a:cubicBezTo>
                    <a:pt x="734" y="5571"/>
                    <a:pt x="601" y="2069"/>
                    <a:pt x="0" y="1"/>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796;p43">
              <a:extLst>
                <a:ext uri="{FF2B5EF4-FFF2-40B4-BE49-F238E27FC236}">
                  <a16:creationId xmlns:a16="http://schemas.microsoft.com/office/drawing/2014/main" id="{8408842E-0AF7-96D4-0539-B09AA9C1111D}"/>
                </a:ext>
              </a:extLst>
            </p:cNvPr>
            <p:cNvSpPr/>
            <p:nvPr/>
          </p:nvSpPr>
          <p:spPr>
            <a:xfrm>
              <a:off x="1738050" y="3161050"/>
              <a:ext cx="257700" cy="80075"/>
            </a:xfrm>
            <a:custGeom>
              <a:avLst/>
              <a:gdLst/>
              <a:ahLst/>
              <a:cxnLst/>
              <a:rect l="l" t="t" r="r" b="b"/>
              <a:pathLst>
                <a:path w="10308" h="3203" fill="none" extrusionOk="0">
                  <a:moveTo>
                    <a:pt x="10308" y="1801"/>
                  </a:moveTo>
                  <a:cubicBezTo>
                    <a:pt x="10308" y="1801"/>
                    <a:pt x="5304" y="3202"/>
                    <a:pt x="1" y="0"/>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797;p43">
              <a:extLst>
                <a:ext uri="{FF2B5EF4-FFF2-40B4-BE49-F238E27FC236}">
                  <a16:creationId xmlns:a16="http://schemas.microsoft.com/office/drawing/2014/main" id="{1F334A14-F6DE-1CF9-05E7-FD7E82262E90}"/>
                </a:ext>
              </a:extLst>
            </p:cNvPr>
            <p:cNvSpPr/>
            <p:nvPr/>
          </p:nvSpPr>
          <p:spPr>
            <a:xfrm>
              <a:off x="1838125" y="3136850"/>
              <a:ext cx="139300" cy="45050"/>
            </a:xfrm>
            <a:custGeom>
              <a:avLst/>
              <a:gdLst/>
              <a:ahLst/>
              <a:cxnLst/>
              <a:rect l="l" t="t" r="r" b="b"/>
              <a:pathLst>
                <a:path w="5572" h="1802" fill="none" extrusionOk="0">
                  <a:moveTo>
                    <a:pt x="5571" y="1"/>
                  </a:moveTo>
                  <a:cubicBezTo>
                    <a:pt x="5571" y="1"/>
                    <a:pt x="2869" y="1802"/>
                    <a:pt x="0" y="1802"/>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798;p43">
              <a:extLst>
                <a:ext uri="{FF2B5EF4-FFF2-40B4-BE49-F238E27FC236}">
                  <a16:creationId xmlns:a16="http://schemas.microsoft.com/office/drawing/2014/main" id="{39CFB143-8FA1-0996-0B7F-2E78A14C1D92}"/>
                </a:ext>
              </a:extLst>
            </p:cNvPr>
            <p:cNvSpPr/>
            <p:nvPr/>
          </p:nvSpPr>
          <p:spPr>
            <a:xfrm>
              <a:off x="1479525" y="3212750"/>
              <a:ext cx="84250" cy="32550"/>
            </a:xfrm>
            <a:custGeom>
              <a:avLst/>
              <a:gdLst/>
              <a:ahLst/>
              <a:cxnLst/>
              <a:rect l="l" t="t" r="r" b="b"/>
              <a:pathLst>
                <a:path w="3370" h="1302" fill="none" extrusionOk="0">
                  <a:moveTo>
                    <a:pt x="3370" y="0"/>
                  </a:moveTo>
                  <a:cubicBezTo>
                    <a:pt x="3370" y="0"/>
                    <a:pt x="1669" y="1301"/>
                    <a:pt x="1" y="1101"/>
                  </a:cubicBezTo>
                </a:path>
              </a:pathLst>
            </a:custGeom>
            <a:noFill/>
            <a:ln w="7500" cap="rnd" cmpd="sng">
              <a:solidFill>
                <a:srgbClr val="1D2444"/>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799;p43">
              <a:extLst>
                <a:ext uri="{FF2B5EF4-FFF2-40B4-BE49-F238E27FC236}">
                  <a16:creationId xmlns:a16="http://schemas.microsoft.com/office/drawing/2014/main" id="{4AF807EB-ADAD-B69A-12F3-8BFF179C4708}"/>
                </a:ext>
              </a:extLst>
            </p:cNvPr>
            <p:cNvSpPr/>
            <p:nvPr/>
          </p:nvSpPr>
          <p:spPr>
            <a:xfrm>
              <a:off x="1466200" y="3193550"/>
              <a:ext cx="62550" cy="28400"/>
            </a:xfrm>
            <a:custGeom>
              <a:avLst/>
              <a:gdLst/>
              <a:ahLst/>
              <a:cxnLst/>
              <a:rect l="l" t="t" r="r" b="b"/>
              <a:pathLst>
                <a:path w="2502" h="1136" fill="none" extrusionOk="0">
                  <a:moveTo>
                    <a:pt x="2502" y="1135"/>
                  </a:moveTo>
                  <a:cubicBezTo>
                    <a:pt x="2368" y="1135"/>
                    <a:pt x="601" y="968"/>
                    <a:pt x="0" y="1"/>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800;p43">
              <a:extLst>
                <a:ext uri="{FF2B5EF4-FFF2-40B4-BE49-F238E27FC236}">
                  <a16:creationId xmlns:a16="http://schemas.microsoft.com/office/drawing/2014/main" id="{940ADEAE-D1D9-F712-635D-2771B0091B79}"/>
                </a:ext>
              </a:extLst>
            </p:cNvPr>
            <p:cNvSpPr/>
            <p:nvPr/>
          </p:nvSpPr>
          <p:spPr>
            <a:xfrm>
              <a:off x="1941525" y="2780775"/>
              <a:ext cx="71750" cy="388625"/>
            </a:xfrm>
            <a:custGeom>
              <a:avLst/>
              <a:gdLst/>
              <a:ahLst/>
              <a:cxnLst/>
              <a:rect l="l" t="t" r="r" b="b"/>
              <a:pathLst>
                <a:path w="2870" h="15545" fill="none" extrusionOk="0">
                  <a:moveTo>
                    <a:pt x="234" y="0"/>
                  </a:moveTo>
                  <a:cubicBezTo>
                    <a:pt x="234" y="0"/>
                    <a:pt x="1" y="2735"/>
                    <a:pt x="34" y="3336"/>
                  </a:cubicBezTo>
                  <a:cubicBezTo>
                    <a:pt x="67" y="3903"/>
                    <a:pt x="1368" y="6371"/>
                    <a:pt x="1568" y="9207"/>
                  </a:cubicBezTo>
                  <a:cubicBezTo>
                    <a:pt x="1769" y="12009"/>
                    <a:pt x="2569" y="13577"/>
                    <a:pt x="2869" y="15545"/>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801;p43">
              <a:extLst>
                <a:ext uri="{FF2B5EF4-FFF2-40B4-BE49-F238E27FC236}">
                  <a16:creationId xmlns:a16="http://schemas.microsoft.com/office/drawing/2014/main" id="{40D0A433-CD60-CE95-32C6-818BF5FB3AFD}"/>
                </a:ext>
              </a:extLst>
            </p:cNvPr>
            <p:cNvSpPr/>
            <p:nvPr/>
          </p:nvSpPr>
          <p:spPr>
            <a:xfrm>
              <a:off x="1513725" y="2747400"/>
              <a:ext cx="119275" cy="371975"/>
            </a:xfrm>
            <a:custGeom>
              <a:avLst/>
              <a:gdLst/>
              <a:ahLst/>
              <a:cxnLst/>
              <a:rect l="l" t="t" r="r" b="b"/>
              <a:pathLst>
                <a:path w="4771" h="14879" fill="none" extrusionOk="0">
                  <a:moveTo>
                    <a:pt x="3870" y="14878"/>
                  </a:moveTo>
                  <a:cubicBezTo>
                    <a:pt x="4103" y="13010"/>
                    <a:pt x="4771" y="6606"/>
                    <a:pt x="4037" y="4371"/>
                  </a:cubicBezTo>
                  <a:cubicBezTo>
                    <a:pt x="3336" y="2136"/>
                    <a:pt x="1001" y="1"/>
                    <a:pt x="0" y="1669"/>
                  </a:cubicBezTo>
                </a:path>
              </a:pathLst>
            </a:custGeom>
            <a:noFill/>
            <a:ln w="7500" cap="rnd"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802;p43">
              <a:extLst>
                <a:ext uri="{FF2B5EF4-FFF2-40B4-BE49-F238E27FC236}">
                  <a16:creationId xmlns:a16="http://schemas.microsoft.com/office/drawing/2014/main" id="{075FD7D1-DEA3-DC88-7911-9326B0AA837F}"/>
                </a:ext>
              </a:extLst>
            </p:cNvPr>
            <p:cNvSpPr/>
            <p:nvPr/>
          </p:nvSpPr>
          <p:spPr>
            <a:xfrm>
              <a:off x="1673000" y="2633175"/>
              <a:ext cx="155975" cy="135950"/>
            </a:xfrm>
            <a:custGeom>
              <a:avLst/>
              <a:gdLst/>
              <a:ahLst/>
              <a:cxnLst/>
              <a:rect l="l" t="t" r="r" b="b"/>
              <a:pathLst>
                <a:path w="6239" h="5438" extrusionOk="0">
                  <a:moveTo>
                    <a:pt x="1370" y="1"/>
                  </a:moveTo>
                  <a:cubicBezTo>
                    <a:pt x="1290" y="1"/>
                    <a:pt x="1141" y="438"/>
                    <a:pt x="968" y="901"/>
                  </a:cubicBezTo>
                  <a:cubicBezTo>
                    <a:pt x="768" y="1401"/>
                    <a:pt x="1" y="2135"/>
                    <a:pt x="1" y="2135"/>
                  </a:cubicBezTo>
                  <a:cubicBezTo>
                    <a:pt x="901" y="4136"/>
                    <a:pt x="2936" y="5437"/>
                    <a:pt x="2936" y="5437"/>
                  </a:cubicBezTo>
                  <a:lnTo>
                    <a:pt x="4137" y="3302"/>
                  </a:lnTo>
                  <a:lnTo>
                    <a:pt x="5972" y="5137"/>
                  </a:lnTo>
                  <a:lnTo>
                    <a:pt x="6238" y="2769"/>
                  </a:lnTo>
                  <a:cubicBezTo>
                    <a:pt x="6238" y="2769"/>
                    <a:pt x="5738" y="1434"/>
                    <a:pt x="5671" y="1201"/>
                  </a:cubicBezTo>
                  <a:cubicBezTo>
                    <a:pt x="5638" y="901"/>
                    <a:pt x="5238" y="634"/>
                    <a:pt x="5238" y="634"/>
                  </a:cubicBezTo>
                  <a:cubicBezTo>
                    <a:pt x="5004" y="1368"/>
                    <a:pt x="4137" y="1734"/>
                    <a:pt x="4137" y="1734"/>
                  </a:cubicBezTo>
                  <a:cubicBezTo>
                    <a:pt x="1835" y="1234"/>
                    <a:pt x="1402" y="33"/>
                    <a:pt x="1402" y="33"/>
                  </a:cubicBezTo>
                  <a:cubicBezTo>
                    <a:pt x="1393" y="11"/>
                    <a:pt x="1382" y="1"/>
                    <a:pt x="1370" y="1"/>
                  </a:cubicBezTo>
                  <a:close/>
                </a:path>
              </a:pathLst>
            </a:custGeom>
            <a:solidFill>
              <a:srgbClr val="B3C9F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803;p43">
              <a:extLst>
                <a:ext uri="{FF2B5EF4-FFF2-40B4-BE49-F238E27FC236}">
                  <a16:creationId xmlns:a16="http://schemas.microsoft.com/office/drawing/2014/main" id="{FD9023F4-6CB6-6881-7726-B1CA3E87232E}"/>
                </a:ext>
              </a:extLst>
            </p:cNvPr>
            <p:cNvSpPr/>
            <p:nvPr/>
          </p:nvSpPr>
          <p:spPr>
            <a:xfrm>
              <a:off x="1597125" y="2216450"/>
              <a:ext cx="474200" cy="326450"/>
            </a:xfrm>
            <a:custGeom>
              <a:avLst/>
              <a:gdLst/>
              <a:ahLst/>
              <a:cxnLst/>
              <a:rect l="l" t="t" r="r" b="b"/>
              <a:pathLst>
                <a:path w="18968" h="13058" extrusionOk="0">
                  <a:moveTo>
                    <a:pt x="15620" y="0"/>
                  </a:moveTo>
                  <a:cubicBezTo>
                    <a:pt x="14855" y="0"/>
                    <a:pt x="14296" y="819"/>
                    <a:pt x="13243" y="1024"/>
                  </a:cubicBezTo>
                  <a:cubicBezTo>
                    <a:pt x="13135" y="1044"/>
                    <a:pt x="13010" y="1053"/>
                    <a:pt x="12871" y="1053"/>
                  </a:cubicBezTo>
                  <a:cubicBezTo>
                    <a:pt x="11532" y="1053"/>
                    <a:pt x="8870" y="235"/>
                    <a:pt x="6812" y="235"/>
                  </a:cubicBezTo>
                  <a:cubicBezTo>
                    <a:pt x="6518" y="235"/>
                    <a:pt x="6235" y="252"/>
                    <a:pt x="5971" y="291"/>
                  </a:cubicBezTo>
                  <a:cubicBezTo>
                    <a:pt x="3669" y="624"/>
                    <a:pt x="3102" y="4260"/>
                    <a:pt x="3102" y="4260"/>
                  </a:cubicBezTo>
                  <a:cubicBezTo>
                    <a:pt x="667" y="4794"/>
                    <a:pt x="434" y="6462"/>
                    <a:pt x="1001" y="8263"/>
                  </a:cubicBezTo>
                  <a:cubicBezTo>
                    <a:pt x="1468" y="9631"/>
                    <a:pt x="434" y="9797"/>
                    <a:pt x="200" y="10598"/>
                  </a:cubicBezTo>
                  <a:cubicBezTo>
                    <a:pt x="0" y="11398"/>
                    <a:pt x="0" y="12266"/>
                    <a:pt x="1435" y="12900"/>
                  </a:cubicBezTo>
                  <a:cubicBezTo>
                    <a:pt x="1687" y="13011"/>
                    <a:pt x="1926" y="13058"/>
                    <a:pt x="2154" y="13058"/>
                  </a:cubicBezTo>
                  <a:cubicBezTo>
                    <a:pt x="3159" y="13058"/>
                    <a:pt x="3942" y="12140"/>
                    <a:pt x="4704" y="11732"/>
                  </a:cubicBezTo>
                  <a:cubicBezTo>
                    <a:pt x="5500" y="11320"/>
                    <a:pt x="5957" y="11022"/>
                    <a:pt x="7655" y="11022"/>
                  </a:cubicBezTo>
                  <a:cubicBezTo>
                    <a:pt x="8021" y="11022"/>
                    <a:pt x="8444" y="11035"/>
                    <a:pt x="8940" y="11065"/>
                  </a:cubicBezTo>
                  <a:cubicBezTo>
                    <a:pt x="9674" y="11091"/>
                    <a:pt x="10472" y="11111"/>
                    <a:pt x="11264" y="11111"/>
                  </a:cubicBezTo>
                  <a:cubicBezTo>
                    <a:pt x="13456" y="11111"/>
                    <a:pt x="15599" y="10961"/>
                    <a:pt x="16212" y="10398"/>
                  </a:cubicBezTo>
                  <a:cubicBezTo>
                    <a:pt x="17112" y="9631"/>
                    <a:pt x="16345" y="8963"/>
                    <a:pt x="16345" y="8963"/>
                  </a:cubicBezTo>
                  <a:cubicBezTo>
                    <a:pt x="18967" y="7669"/>
                    <a:pt x="18699" y="5588"/>
                    <a:pt x="17492" y="5588"/>
                  </a:cubicBezTo>
                  <a:cubicBezTo>
                    <a:pt x="17455" y="5588"/>
                    <a:pt x="17418" y="5590"/>
                    <a:pt x="17379" y="5594"/>
                  </a:cubicBezTo>
                  <a:cubicBezTo>
                    <a:pt x="17305" y="5598"/>
                    <a:pt x="17232" y="5600"/>
                    <a:pt x="17160" y="5600"/>
                  </a:cubicBezTo>
                  <a:cubicBezTo>
                    <a:pt x="16020" y="5600"/>
                    <a:pt x="15311" y="5127"/>
                    <a:pt x="15311" y="5127"/>
                  </a:cubicBezTo>
                  <a:cubicBezTo>
                    <a:pt x="17446" y="3560"/>
                    <a:pt x="17646" y="1058"/>
                    <a:pt x="16379" y="257"/>
                  </a:cubicBezTo>
                  <a:cubicBezTo>
                    <a:pt x="16095" y="73"/>
                    <a:pt x="15848" y="0"/>
                    <a:pt x="156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804;p43">
              <a:extLst>
                <a:ext uri="{FF2B5EF4-FFF2-40B4-BE49-F238E27FC236}">
                  <a16:creationId xmlns:a16="http://schemas.microsoft.com/office/drawing/2014/main" id="{F49E07D0-3E5F-A53E-3FEB-C8F2602CA47B}"/>
                </a:ext>
              </a:extLst>
            </p:cNvPr>
            <p:cNvSpPr/>
            <p:nvPr/>
          </p:nvSpPr>
          <p:spPr>
            <a:xfrm>
              <a:off x="1672175" y="2296200"/>
              <a:ext cx="282675" cy="321425"/>
            </a:xfrm>
            <a:custGeom>
              <a:avLst/>
              <a:gdLst/>
              <a:ahLst/>
              <a:cxnLst/>
              <a:rect l="l" t="t" r="r" b="b"/>
              <a:pathLst>
                <a:path w="11307" h="12857" extrusionOk="0">
                  <a:moveTo>
                    <a:pt x="5891" y="0"/>
                  </a:moveTo>
                  <a:cubicBezTo>
                    <a:pt x="5829" y="0"/>
                    <a:pt x="5767" y="1"/>
                    <a:pt x="5704" y="3"/>
                  </a:cubicBezTo>
                  <a:cubicBezTo>
                    <a:pt x="768" y="69"/>
                    <a:pt x="0" y="4539"/>
                    <a:pt x="301" y="7441"/>
                  </a:cubicBezTo>
                  <a:cubicBezTo>
                    <a:pt x="567" y="10377"/>
                    <a:pt x="3002" y="12612"/>
                    <a:pt x="6338" y="12845"/>
                  </a:cubicBezTo>
                  <a:cubicBezTo>
                    <a:pt x="6464" y="12853"/>
                    <a:pt x="6586" y="12857"/>
                    <a:pt x="6707" y="12857"/>
                  </a:cubicBezTo>
                  <a:cubicBezTo>
                    <a:pt x="9624" y="12857"/>
                    <a:pt x="11015" y="10531"/>
                    <a:pt x="11175" y="6174"/>
                  </a:cubicBezTo>
                  <a:cubicBezTo>
                    <a:pt x="11306" y="2893"/>
                    <a:pt x="9534" y="0"/>
                    <a:pt x="5891" y="0"/>
                  </a:cubicBez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805;p43">
              <a:extLst>
                <a:ext uri="{FF2B5EF4-FFF2-40B4-BE49-F238E27FC236}">
                  <a16:creationId xmlns:a16="http://schemas.microsoft.com/office/drawing/2014/main" id="{1B12510D-A61E-9251-E596-3013399BCCB9}"/>
                </a:ext>
              </a:extLst>
            </p:cNvPr>
            <p:cNvSpPr/>
            <p:nvPr/>
          </p:nvSpPr>
          <p:spPr>
            <a:xfrm>
              <a:off x="1854800" y="2402150"/>
              <a:ext cx="45050" cy="106775"/>
            </a:xfrm>
            <a:custGeom>
              <a:avLst/>
              <a:gdLst/>
              <a:ahLst/>
              <a:cxnLst/>
              <a:rect l="l" t="t" r="r" b="b"/>
              <a:pathLst>
                <a:path w="1802" h="4271" fill="none" extrusionOk="0">
                  <a:moveTo>
                    <a:pt x="234" y="1"/>
                  </a:moveTo>
                  <a:cubicBezTo>
                    <a:pt x="234" y="1"/>
                    <a:pt x="1" y="1369"/>
                    <a:pt x="334" y="2536"/>
                  </a:cubicBezTo>
                  <a:cubicBezTo>
                    <a:pt x="334" y="2536"/>
                    <a:pt x="1368" y="2469"/>
                    <a:pt x="1568" y="2636"/>
                  </a:cubicBezTo>
                  <a:cubicBezTo>
                    <a:pt x="1802" y="2803"/>
                    <a:pt x="1535" y="3870"/>
                    <a:pt x="1035" y="4271"/>
                  </a:cubicBezTo>
                </a:path>
              </a:pathLst>
            </a:custGeom>
            <a:noFill/>
            <a:ln w="7500" cap="rnd" cmpd="sng">
              <a:solidFill>
                <a:srgbClr val="8937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806;p43">
              <a:extLst>
                <a:ext uri="{FF2B5EF4-FFF2-40B4-BE49-F238E27FC236}">
                  <a16:creationId xmlns:a16="http://schemas.microsoft.com/office/drawing/2014/main" id="{99F04F7C-5587-5271-D746-8EE200421CCE}"/>
                </a:ext>
              </a:extLst>
            </p:cNvPr>
            <p:cNvSpPr/>
            <p:nvPr/>
          </p:nvSpPr>
          <p:spPr>
            <a:xfrm>
              <a:off x="1801425" y="2514750"/>
              <a:ext cx="70075" cy="36700"/>
            </a:xfrm>
            <a:custGeom>
              <a:avLst/>
              <a:gdLst/>
              <a:ahLst/>
              <a:cxnLst/>
              <a:rect l="l" t="t" r="r" b="b"/>
              <a:pathLst>
                <a:path w="2803" h="1468" fill="none" extrusionOk="0">
                  <a:moveTo>
                    <a:pt x="2803" y="934"/>
                  </a:moveTo>
                  <a:cubicBezTo>
                    <a:pt x="2803" y="934"/>
                    <a:pt x="968" y="1468"/>
                    <a:pt x="1" y="0"/>
                  </a:cubicBezTo>
                </a:path>
              </a:pathLst>
            </a:custGeom>
            <a:noFill/>
            <a:ln w="7500" cap="rnd" cmpd="sng">
              <a:solidFill>
                <a:srgbClr val="893737"/>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807;p43">
              <a:extLst>
                <a:ext uri="{FF2B5EF4-FFF2-40B4-BE49-F238E27FC236}">
                  <a16:creationId xmlns:a16="http://schemas.microsoft.com/office/drawing/2014/main" id="{34818A71-E0E6-85EF-13DA-BD91ADA6B13F}"/>
                </a:ext>
              </a:extLst>
            </p:cNvPr>
            <p:cNvSpPr/>
            <p:nvPr/>
          </p:nvSpPr>
          <p:spPr>
            <a:xfrm>
              <a:off x="1788075" y="2423000"/>
              <a:ext cx="18375" cy="27550"/>
            </a:xfrm>
            <a:custGeom>
              <a:avLst/>
              <a:gdLst/>
              <a:ahLst/>
              <a:cxnLst/>
              <a:rect l="l" t="t" r="r" b="b"/>
              <a:pathLst>
                <a:path w="735" h="1102" extrusionOk="0">
                  <a:moveTo>
                    <a:pt x="368" y="1"/>
                  </a:moveTo>
                  <a:cubicBezTo>
                    <a:pt x="168" y="1"/>
                    <a:pt x="1" y="268"/>
                    <a:pt x="1" y="535"/>
                  </a:cubicBezTo>
                  <a:cubicBezTo>
                    <a:pt x="1" y="835"/>
                    <a:pt x="168" y="1102"/>
                    <a:pt x="368" y="1102"/>
                  </a:cubicBezTo>
                  <a:cubicBezTo>
                    <a:pt x="568" y="1102"/>
                    <a:pt x="735" y="835"/>
                    <a:pt x="735" y="535"/>
                  </a:cubicBezTo>
                  <a:cubicBezTo>
                    <a:pt x="735" y="268"/>
                    <a:pt x="568" y="1"/>
                    <a:pt x="368" y="1"/>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808;p43">
              <a:extLst>
                <a:ext uri="{FF2B5EF4-FFF2-40B4-BE49-F238E27FC236}">
                  <a16:creationId xmlns:a16="http://schemas.microsoft.com/office/drawing/2014/main" id="{26BC4018-1371-95BC-34D5-3DE574655DDA}"/>
                </a:ext>
              </a:extLst>
            </p:cNvPr>
            <p:cNvSpPr/>
            <p:nvPr/>
          </p:nvSpPr>
          <p:spPr>
            <a:xfrm>
              <a:off x="1884000" y="2423850"/>
              <a:ext cx="18350" cy="27550"/>
            </a:xfrm>
            <a:custGeom>
              <a:avLst/>
              <a:gdLst/>
              <a:ahLst/>
              <a:cxnLst/>
              <a:rect l="l" t="t" r="r" b="b"/>
              <a:pathLst>
                <a:path w="734" h="1102" extrusionOk="0">
                  <a:moveTo>
                    <a:pt x="367" y="0"/>
                  </a:moveTo>
                  <a:cubicBezTo>
                    <a:pt x="167" y="0"/>
                    <a:pt x="0" y="267"/>
                    <a:pt x="0" y="567"/>
                  </a:cubicBezTo>
                  <a:cubicBezTo>
                    <a:pt x="0" y="834"/>
                    <a:pt x="167" y="1101"/>
                    <a:pt x="367" y="1101"/>
                  </a:cubicBezTo>
                  <a:cubicBezTo>
                    <a:pt x="567" y="1101"/>
                    <a:pt x="734" y="834"/>
                    <a:pt x="734" y="567"/>
                  </a:cubicBezTo>
                  <a:cubicBezTo>
                    <a:pt x="734" y="267"/>
                    <a:pt x="567" y="0"/>
                    <a:pt x="367" y="0"/>
                  </a:cubicBezTo>
                  <a:close/>
                </a:path>
              </a:pathLst>
            </a:custGeom>
            <a:solidFill>
              <a:srgbClr val="1323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809;p43">
              <a:extLst>
                <a:ext uri="{FF2B5EF4-FFF2-40B4-BE49-F238E27FC236}">
                  <a16:creationId xmlns:a16="http://schemas.microsoft.com/office/drawing/2014/main" id="{DB538B47-DC64-1366-509D-08392D15CDEB}"/>
                </a:ext>
              </a:extLst>
            </p:cNvPr>
            <p:cNvSpPr/>
            <p:nvPr/>
          </p:nvSpPr>
          <p:spPr>
            <a:xfrm>
              <a:off x="1873150" y="2372250"/>
              <a:ext cx="47750" cy="29650"/>
            </a:xfrm>
            <a:custGeom>
              <a:avLst/>
              <a:gdLst/>
              <a:ahLst/>
              <a:cxnLst/>
              <a:rect l="l" t="t" r="r" b="b"/>
              <a:pathLst>
                <a:path w="1910" h="1186" extrusionOk="0">
                  <a:moveTo>
                    <a:pt x="692" y="0"/>
                  </a:moveTo>
                  <a:cubicBezTo>
                    <a:pt x="485" y="0"/>
                    <a:pt x="279" y="60"/>
                    <a:pt x="100" y="196"/>
                  </a:cubicBezTo>
                  <a:cubicBezTo>
                    <a:pt x="0" y="230"/>
                    <a:pt x="267" y="330"/>
                    <a:pt x="301" y="330"/>
                  </a:cubicBezTo>
                  <a:cubicBezTo>
                    <a:pt x="534" y="396"/>
                    <a:pt x="768" y="530"/>
                    <a:pt x="1001" y="663"/>
                  </a:cubicBezTo>
                  <a:cubicBezTo>
                    <a:pt x="1235" y="797"/>
                    <a:pt x="1468" y="963"/>
                    <a:pt x="1668" y="1064"/>
                  </a:cubicBezTo>
                  <a:cubicBezTo>
                    <a:pt x="1668" y="1115"/>
                    <a:pt x="1747" y="1186"/>
                    <a:pt x="1798" y="1186"/>
                  </a:cubicBezTo>
                  <a:cubicBezTo>
                    <a:pt x="1814" y="1186"/>
                    <a:pt x="1827" y="1179"/>
                    <a:pt x="1835" y="1164"/>
                  </a:cubicBezTo>
                  <a:cubicBezTo>
                    <a:pt x="1910" y="517"/>
                    <a:pt x="1298" y="0"/>
                    <a:pt x="692" y="0"/>
                  </a:cubicBezTo>
                  <a:close/>
                </a:path>
              </a:pathLst>
            </a:custGeom>
            <a:solidFill>
              <a:srgbClr val="262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810;p43">
              <a:extLst>
                <a:ext uri="{FF2B5EF4-FFF2-40B4-BE49-F238E27FC236}">
                  <a16:creationId xmlns:a16="http://schemas.microsoft.com/office/drawing/2014/main" id="{96590443-5451-185F-CDBC-298557011021}"/>
                </a:ext>
              </a:extLst>
            </p:cNvPr>
            <p:cNvSpPr/>
            <p:nvPr/>
          </p:nvSpPr>
          <p:spPr>
            <a:xfrm>
              <a:off x="1763900" y="2355625"/>
              <a:ext cx="69250" cy="46600"/>
            </a:xfrm>
            <a:custGeom>
              <a:avLst/>
              <a:gdLst/>
              <a:ahLst/>
              <a:cxnLst/>
              <a:rect l="l" t="t" r="r" b="b"/>
              <a:pathLst>
                <a:path w="2770" h="1864" extrusionOk="0">
                  <a:moveTo>
                    <a:pt x="1942" y="1"/>
                  </a:moveTo>
                  <a:cubicBezTo>
                    <a:pt x="1559" y="1"/>
                    <a:pt x="1166" y="129"/>
                    <a:pt x="868" y="328"/>
                  </a:cubicBezTo>
                  <a:cubicBezTo>
                    <a:pt x="601" y="528"/>
                    <a:pt x="368" y="728"/>
                    <a:pt x="201" y="1061"/>
                  </a:cubicBezTo>
                  <a:cubicBezTo>
                    <a:pt x="167" y="1161"/>
                    <a:pt x="1" y="1795"/>
                    <a:pt x="167" y="1862"/>
                  </a:cubicBezTo>
                  <a:cubicBezTo>
                    <a:pt x="167" y="1863"/>
                    <a:pt x="168" y="1864"/>
                    <a:pt x="169" y="1864"/>
                  </a:cubicBezTo>
                  <a:cubicBezTo>
                    <a:pt x="189" y="1864"/>
                    <a:pt x="469" y="1459"/>
                    <a:pt x="501" y="1395"/>
                  </a:cubicBezTo>
                  <a:cubicBezTo>
                    <a:pt x="701" y="1161"/>
                    <a:pt x="968" y="995"/>
                    <a:pt x="1268" y="795"/>
                  </a:cubicBezTo>
                  <a:cubicBezTo>
                    <a:pt x="1568" y="561"/>
                    <a:pt x="1935" y="461"/>
                    <a:pt x="2302" y="361"/>
                  </a:cubicBezTo>
                  <a:cubicBezTo>
                    <a:pt x="2369" y="328"/>
                    <a:pt x="2769" y="328"/>
                    <a:pt x="2669" y="194"/>
                  </a:cubicBezTo>
                  <a:cubicBezTo>
                    <a:pt x="2454" y="59"/>
                    <a:pt x="2200" y="1"/>
                    <a:pt x="1942" y="1"/>
                  </a:cubicBezTo>
                  <a:close/>
                </a:path>
              </a:pathLst>
            </a:custGeom>
            <a:solidFill>
              <a:srgbClr val="26264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811;p43">
              <a:extLst>
                <a:ext uri="{FF2B5EF4-FFF2-40B4-BE49-F238E27FC236}">
                  <a16:creationId xmlns:a16="http://schemas.microsoft.com/office/drawing/2014/main" id="{6FB639CB-86A7-A84E-5BAF-505637C0341C}"/>
                </a:ext>
              </a:extLst>
            </p:cNvPr>
            <p:cNvSpPr/>
            <p:nvPr/>
          </p:nvSpPr>
          <p:spPr>
            <a:xfrm>
              <a:off x="1607950" y="2222525"/>
              <a:ext cx="215175" cy="229500"/>
            </a:xfrm>
            <a:custGeom>
              <a:avLst/>
              <a:gdLst/>
              <a:ahLst/>
              <a:cxnLst/>
              <a:rect l="l" t="t" r="r" b="b"/>
              <a:pathLst>
                <a:path w="8607" h="9180" extrusionOk="0">
                  <a:moveTo>
                    <a:pt x="6394" y="1"/>
                  </a:moveTo>
                  <a:cubicBezTo>
                    <a:pt x="6093" y="1"/>
                    <a:pt x="5805" y="15"/>
                    <a:pt x="5538" y="48"/>
                  </a:cubicBezTo>
                  <a:cubicBezTo>
                    <a:pt x="3236" y="381"/>
                    <a:pt x="2669" y="4017"/>
                    <a:pt x="2669" y="4017"/>
                  </a:cubicBezTo>
                  <a:cubicBezTo>
                    <a:pt x="234" y="4551"/>
                    <a:pt x="1" y="6219"/>
                    <a:pt x="568" y="8020"/>
                  </a:cubicBezTo>
                  <a:cubicBezTo>
                    <a:pt x="601" y="8153"/>
                    <a:pt x="668" y="8220"/>
                    <a:pt x="668" y="8353"/>
                  </a:cubicBezTo>
                  <a:cubicBezTo>
                    <a:pt x="1276" y="8817"/>
                    <a:pt x="2011" y="9180"/>
                    <a:pt x="2718" y="9180"/>
                  </a:cubicBezTo>
                  <a:cubicBezTo>
                    <a:pt x="2825" y="9180"/>
                    <a:pt x="2931" y="9172"/>
                    <a:pt x="3036" y="9154"/>
                  </a:cubicBezTo>
                  <a:cubicBezTo>
                    <a:pt x="5104" y="8820"/>
                    <a:pt x="4504" y="6285"/>
                    <a:pt x="4504" y="6285"/>
                  </a:cubicBezTo>
                  <a:cubicBezTo>
                    <a:pt x="8574" y="5485"/>
                    <a:pt x="8607" y="1849"/>
                    <a:pt x="8407" y="181"/>
                  </a:cubicBezTo>
                  <a:cubicBezTo>
                    <a:pt x="7727" y="68"/>
                    <a:pt x="7032" y="1"/>
                    <a:pt x="639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812;p43">
              <a:extLst>
                <a:ext uri="{FF2B5EF4-FFF2-40B4-BE49-F238E27FC236}">
                  <a16:creationId xmlns:a16="http://schemas.microsoft.com/office/drawing/2014/main" id="{5B31EB1E-34BD-3365-BEDB-C5C40B75AF4A}"/>
                </a:ext>
              </a:extLst>
            </p:cNvPr>
            <p:cNvSpPr/>
            <p:nvPr/>
          </p:nvSpPr>
          <p:spPr>
            <a:xfrm>
              <a:off x="1597125" y="2423350"/>
              <a:ext cx="100100" cy="115600"/>
            </a:xfrm>
            <a:custGeom>
              <a:avLst/>
              <a:gdLst/>
              <a:ahLst/>
              <a:cxnLst/>
              <a:rect l="l" t="t" r="r" b="b"/>
              <a:pathLst>
                <a:path w="4004" h="4624" extrusionOk="0">
                  <a:moveTo>
                    <a:pt x="1916" y="0"/>
                  </a:moveTo>
                  <a:cubicBezTo>
                    <a:pt x="1734" y="0"/>
                    <a:pt x="1539" y="55"/>
                    <a:pt x="1334" y="187"/>
                  </a:cubicBezTo>
                  <a:cubicBezTo>
                    <a:pt x="0" y="1121"/>
                    <a:pt x="1034" y="4457"/>
                    <a:pt x="4003" y="4624"/>
                  </a:cubicBezTo>
                  <a:lnTo>
                    <a:pt x="3303" y="1121"/>
                  </a:lnTo>
                  <a:cubicBezTo>
                    <a:pt x="3303" y="1121"/>
                    <a:pt x="2742" y="0"/>
                    <a:pt x="1916" y="0"/>
                  </a:cubicBezTo>
                  <a:close/>
                </a:path>
              </a:pathLst>
            </a:custGeom>
            <a:solidFill>
              <a:srgbClr val="AA5E5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813;p43">
              <a:extLst>
                <a:ext uri="{FF2B5EF4-FFF2-40B4-BE49-F238E27FC236}">
                  <a16:creationId xmlns:a16="http://schemas.microsoft.com/office/drawing/2014/main" id="{3466A05F-0D1E-5E07-AE08-1D091C43A32A}"/>
                </a:ext>
              </a:extLst>
            </p:cNvPr>
            <p:cNvSpPr/>
            <p:nvPr/>
          </p:nvSpPr>
          <p:spPr>
            <a:xfrm>
              <a:off x="1630475" y="2442200"/>
              <a:ext cx="42550" cy="63400"/>
            </a:xfrm>
            <a:custGeom>
              <a:avLst/>
              <a:gdLst/>
              <a:ahLst/>
              <a:cxnLst/>
              <a:rect l="l" t="t" r="r" b="b"/>
              <a:pathLst>
                <a:path w="1702" h="2536" fill="none" extrusionOk="0">
                  <a:moveTo>
                    <a:pt x="1602" y="2535"/>
                  </a:moveTo>
                  <a:cubicBezTo>
                    <a:pt x="1602" y="2535"/>
                    <a:pt x="0" y="2035"/>
                    <a:pt x="334" y="1001"/>
                  </a:cubicBezTo>
                  <a:cubicBezTo>
                    <a:pt x="668" y="0"/>
                    <a:pt x="1335" y="1001"/>
                    <a:pt x="1335" y="1001"/>
                  </a:cubicBezTo>
                  <a:lnTo>
                    <a:pt x="1702" y="2035"/>
                  </a:lnTo>
                </a:path>
              </a:pathLst>
            </a:custGeom>
            <a:noFill/>
            <a:ln w="10850" cap="flat" cmpd="sng">
              <a:solidFill>
                <a:srgbClr val="893737"/>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4" name="Google Shape;818;p43">
            <a:extLst>
              <a:ext uri="{FF2B5EF4-FFF2-40B4-BE49-F238E27FC236}">
                <a16:creationId xmlns:a16="http://schemas.microsoft.com/office/drawing/2014/main" id="{DECE860C-C72F-E12C-12D9-05391FECB6D5}"/>
              </a:ext>
            </a:extLst>
          </p:cNvPr>
          <p:cNvGrpSpPr/>
          <p:nvPr/>
        </p:nvGrpSpPr>
        <p:grpSpPr>
          <a:xfrm>
            <a:off x="405800" y="226100"/>
            <a:ext cx="741400" cy="748050"/>
            <a:chOff x="1549600" y="449100"/>
            <a:chExt cx="741400" cy="748050"/>
          </a:xfrm>
        </p:grpSpPr>
        <p:sp>
          <p:nvSpPr>
            <p:cNvPr id="575" name="Google Shape;819;p43">
              <a:extLst>
                <a:ext uri="{FF2B5EF4-FFF2-40B4-BE49-F238E27FC236}">
                  <a16:creationId xmlns:a16="http://schemas.microsoft.com/office/drawing/2014/main" id="{4C0F77B3-4F29-A06A-C200-D043616166E4}"/>
                </a:ext>
              </a:extLst>
            </p:cNvPr>
            <p:cNvSpPr/>
            <p:nvPr/>
          </p:nvSpPr>
          <p:spPr>
            <a:xfrm>
              <a:off x="1549600" y="521650"/>
              <a:ext cx="675525" cy="675500"/>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820;p43">
              <a:extLst>
                <a:ext uri="{FF2B5EF4-FFF2-40B4-BE49-F238E27FC236}">
                  <a16:creationId xmlns:a16="http://schemas.microsoft.com/office/drawing/2014/main" id="{ADE4D8A4-E45F-C6E7-0D7E-897DA0005224}"/>
                </a:ext>
              </a:extLst>
            </p:cNvPr>
            <p:cNvSpPr/>
            <p:nvPr/>
          </p:nvSpPr>
          <p:spPr>
            <a:xfrm>
              <a:off x="1716400" y="688425"/>
              <a:ext cx="343600" cy="341950"/>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821;p43">
              <a:extLst>
                <a:ext uri="{FF2B5EF4-FFF2-40B4-BE49-F238E27FC236}">
                  <a16:creationId xmlns:a16="http://schemas.microsoft.com/office/drawing/2014/main" id="{AA9B62E5-008B-C596-F770-96F259D49455}"/>
                </a:ext>
              </a:extLst>
            </p:cNvPr>
            <p:cNvSpPr/>
            <p:nvPr/>
          </p:nvSpPr>
          <p:spPr>
            <a:xfrm>
              <a:off x="1877350" y="503100"/>
              <a:ext cx="361950" cy="363825"/>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822;p43">
              <a:extLst>
                <a:ext uri="{FF2B5EF4-FFF2-40B4-BE49-F238E27FC236}">
                  <a16:creationId xmlns:a16="http://schemas.microsoft.com/office/drawing/2014/main" id="{48107334-4CA0-DE84-43D6-6F9D3B3EC69E}"/>
                </a:ext>
              </a:extLst>
            </p:cNvPr>
            <p:cNvSpPr/>
            <p:nvPr/>
          </p:nvSpPr>
          <p:spPr>
            <a:xfrm>
              <a:off x="2187575" y="480775"/>
              <a:ext cx="74225" cy="74250"/>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823;p43">
              <a:extLst>
                <a:ext uri="{FF2B5EF4-FFF2-40B4-BE49-F238E27FC236}">
                  <a16:creationId xmlns:a16="http://schemas.microsoft.com/office/drawing/2014/main" id="{4DC8C798-C51F-8C15-5492-0BDF872788FE}"/>
                </a:ext>
              </a:extLst>
            </p:cNvPr>
            <p:cNvSpPr/>
            <p:nvPr/>
          </p:nvSpPr>
          <p:spPr>
            <a:xfrm>
              <a:off x="2220100" y="449100"/>
              <a:ext cx="70900" cy="72575"/>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96" name="Picture 195">
            <a:extLst>
              <a:ext uri="{FF2B5EF4-FFF2-40B4-BE49-F238E27FC236}">
                <a16:creationId xmlns:a16="http://schemas.microsoft.com/office/drawing/2014/main" id="{2C42C87C-67CB-C14C-FAD8-E7D2DCCD922F}"/>
              </a:ext>
            </a:extLst>
          </p:cNvPr>
          <p:cNvPicPr>
            <a:picLocks noChangeAspect="1"/>
          </p:cNvPicPr>
          <p:nvPr/>
        </p:nvPicPr>
        <p:blipFill rotWithShape="1">
          <a:blip r:embed="rId3"/>
          <a:srcRect l="7169" t="21480" r="3125" b="19733"/>
          <a:stretch/>
        </p:blipFill>
        <p:spPr>
          <a:xfrm>
            <a:off x="73133" y="66902"/>
            <a:ext cx="2237678" cy="613476"/>
          </a:xfrm>
          <a:prstGeom prst="rect">
            <a:avLst/>
          </a:prstGeom>
        </p:spPr>
      </p:pic>
      <p:sp>
        <p:nvSpPr>
          <p:cNvPr id="197" name="Google Shape;254;p39">
            <a:extLst>
              <a:ext uri="{FF2B5EF4-FFF2-40B4-BE49-F238E27FC236}">
                <a16:creationId xmlns:a16="http://schemas.microsoft.com/office/drawing/2014/main" id="{A543ECD7-3562-A671-C862-30591961D872}"/>
              </a:ext>
            </a:extLst>
          </p:cNvPr>
          <p:cNvSpPr txBox="1">
            <a:spLocks/>
          </p:cNvSpPr>
          <p:nvPr/>
        </p:nvSpPr>
        <p:spPr>
          <a:xfrm>
            <a:off x="7058212" y="3532928"/>
            <a:ext cx="2017646" cy="402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l" rtl="0">
              <a:lnSpc>
                <a:spcPct val="100000"/>
              </a:lnSpc>
              <a:spcBef>
                <a:spcPts val="0"/>
              </a:spcBef>
              <a:spcAft>
                <a:spcPts val="0"/>
              </a:spcAft>
              <a:buClr>
                <a:schemeClr val="accent2"/>
              </a:buClr>
              <a:buSzPts val="1400"/>
              <a:buFont typeface="Cairo"/>
              <a:buNone/>
              <a:defRPr sz="1400" b="0" i="0" u="none" strike="noStrike" cap="none">
                <a:solidFill>
                  <a:schemeClr val="lt1"/>
                </a:solidFill>
                <a:latin typeface="Cairo"/>
                <a:ea typeface="Cairo"/>
                <a:cs typeface="Cairo"/>
                <a:sym typeface="Cairo"/>
              </a:defRPr>
            </a:lvl1pPr>
            <a:lvl2pPr marL="914400" marR="0" lvl="1" indent="-317500" algn="ctr" rtl="0">
              <a:lnSpc>
                <a:spcPct val="100000"/>
              </a:lnSpc>
              <a:spcBef>
                <a:spcPts val="0"/>
              </a:spcBef>
              <a:spcAft>
                <a:spcPts val="0"/>
              </a:spcAft>
              <a:buClr>
                <a:schemeClr val="accent2"/>
              </a:buClr>
              <a:buSzPts val="2800"/>
              <a:buFont typeface="Cairo"/>
              <a:buNone/>
              <a:defRPr sz="2800" b="0" i="0" u="none" strike="noStrike" cap="none">
                <a:solidFill>
                  <a:schemeClr val="accent2"/>
                </a:solidFill>
                <a:latin typeface="Cairo"/>
                <a:ea typeface="Cairo"/>
                <a:cs typeface="Cairo"/>
                <a:sym typeface="Cairo"/>
              </a:defRPr>
            </a:lvl2pPr>
            <a:lvl3pPr marL="1371600" marR="0" lvl="2" indent="-317500" algn="ctr" rtl="0">
              <a:lnSpc>
                <a:spcPct val="100000"/>
              </a:lnSpc>
              <a:spcBef>
                <a:spcPts val="0"/>
              </a:spcBef>
              <a:spcAft>
                <a:spcPts val="0"/>
              </a:spcAft>
              <a:buClr>
                <a:schemeClr val="accent2"/>
              </a:buClr>
              <a:buSzPts val="2800"/>
              <a:buFont typeface="Cairo"/>
              <a:buNone/>
              <a:defRPr sz="2800" b="0" i="0" u="none" strike="noStrike" cap="none">
                <a:solidFill>
                  <a:schemeClr val="accent2"/>
                </a:solidFill>
                <a:latin typeface="Cairo"/>
                <a:ea typeface="Cairo"/>
                <a:cs typeface="Cairo"/>
                <a:sym typeface="Cairo"/>
              </a:defRPr>
            </a:lvl3pPr>
            <a:lvl4pPr marL="1828800" marR="0" lvl="3" indent="-317500" algn="ctr" rtl="0">
              <a:lnSpc>
                <a:spcPct val="100000"/>
              </a:lnSpc>
              <a:spcBef>
                <a:spcPts val="0"/>
              </a:spcBef>
              <a:spcAft>
                <a:spcPts val="0"/>
              </a:spcAft>
              <a:buClr>
                <a:schemeClr val="accent2"/>
              </a:buClr>
              <a:buSzPts val="2800"/>
              <a:buFont typeface="Cairo"/>
              <a:buNone/>
              <a:defRPr sz="2800" b="0" i="0" u="none" strike="noStrike" cap="none">
                <a:solidFill>
                  <a:schemeClr val="accent2"/>
                </a:solidFill>
                <a:latin typeface="Cairo"/>
                <a:ea typeface="Cairo"/>
                <a:cs typeface="Cairo"/>
                <a:sym typeface="Cairo"/>
              </a:defRPr>
            </a:lvl4pPr>
            <a:lvl5pPr marL="2286000" marR="0" lvl="4" indent="-317500" algn="ctr" rtl="0">
              <a:lnSpc>
                <a:spcPct val="100000"/>
              </a:lnSpc>
              <a:spcBef>
                <a:spcPts val="0"/>
              </a:spcBef>
              <a:spcAft>
                <a:spcPts val="0"/>
              </a:spcAft>
              <a:buClr>
                <a:schemeClr val="accent2"/>
              </a:buClr>
              <a:buSzPts val="2800"/>
              <a:buFont typeface="Cairo"/>
              <a:buNone/>
              <a:defRPr sz="2800" b="0" i="0" u="none" strike="noStrike" cap="none">
                <a:solidFill>
                  <a:schemeClr val="accent2"/>
                </a:solidFill>
                <a:latin typeface="Cairo"/>
                <a:ea typeface="Cairo"/>
                <a:cs typeface="Cairo"/>
                <a:sym typeface="Cairo"/>
              </a:defRPr>
            </a:lvl5pPr>
            <a:lvl6pPr marL="2743200" marR="0" lvl="5" indent="-317500" algn="ctr" rtl="0">
              <a:lnSpc>
                <a:spcPct val="100000"/>
              </a:lnSpc>
              <a:spcBef>
                <a:spcPts val="0"/>
              </a:spcBef>
              <a:spcAft>
                <a:spcPts val="0"/>
              </a:spcAft>
              <a:buClr>
                <a:schemeClr val="accent2"/>
              </a:buClr>
              <a:buSzPts val="2800"/>
              <a:buFont typeface="Cairo"/>
              <a:buNone/>
              <a:defRPr sz="2800" b="0" i="0" u="none" strike="noStrike" cap="none">
                <a:solidFill>
                  <a:schemeClr val="accent2"/>
                </a:solidFill>
                <a:latin typeface="Cairo"/>
                <a:ea typeface="Cairo"/>
                <a:cs typeface="Cairo"/>
                <a:sym typeface="Cairo"/>
              </a:defRPr>
            </a:lvl6pPr>
            <a:lvl7pPr marL="3200400" marR="0" lvl="6" indent="-317500" algn="ctr" rtl="0">
              <a:lnSpc>
                <a:spcPct val="100000"/>
              </a:lnSpc>
              <a:spcBef>
                <a:spcPts val="0"/>
              </a:spcBef>
              <a:spcAft>
                <a:spcPts val="0"/>
              </a:spcAft>
              <a:buClr>
                <a:schemeClr val="accent2"/>
              </a:buClr>
              <a:buSzPts val="2800"/>
              <a:buFont typeface="Cairo"/>
              <a:buNone/>
              <a:defRPr sz="2800" b="0" i="0" u="none" strike="noStrike" cap="none">
                <a:solidFill>
                  <a:schemeClr val="accent2"/>
                </a:solidFill>
                <a:latin typeface="Cairo"/>
                <a:ea typeface="Cairo"/>
                <a:cs typeface="Cairo"/>
                <a:sym typeface="Cairo"/>
              </a:defRPr>
            </a:lvl7pPr>
            <a:lvl8pPr marL="3657600" marR="0" lvl="7" indent="-317500" algn="ctr" rtl="0">
              <a:lnSpc>
                <a:spcPct val="100000"/>
              </a:lnSpc>
              <a:spcBef>
                <a:spcPts val="0"/>
              </a:spcBef>
              <a:spcAft>
                <a:spcPts val="0"/>
              </a:spcAft>
              <a:buClr>
                <a:schemeClr val="accent2"/>
              </a:buClr>
              <a:buSzPts val="2800"/>
              <a:buFont typeface="Cairo"/>
              <a:buNone/>
              <a:defRPr sz="2800" b="0" i="0" u="none" strike="noStrike" cap="none">
                <a:solidFill>
                  <a:schemeClr val="accent2"/>
                </a:solidFill>
                <a:latin typeface="Cairo"/>
                <a:ea typeface="Cairo"/>
                <a:cs typeface="Cairo"/>
                <a:sym typeface="Cairo"/>
              </a:defRPr>
            </a:lvl8pPr>
            <a:lvl9pPr marL="4114800" marR="0" lvl="8" indent="-317500" algn="ctr" rtl="0">
              <a:lnSpc>
                <a:spcPct val="100000"/>
              </a:lnSpc>
              <a:spcBef>
                <a:spcPts val="0"/>
              </a:spcBef>
              <a:spcAft>
                <a:spcPts val="0"/>
              </a:spcAft>
              <a:buClr>
                <a:schemeClr val="accent2"/>
              </a:buClr>
              <a:buSzPts val="2800"/>
              <a:buFont typeface="Cairo"/>
              <a:buNone/>
              <a:defRPr sz="2800" b="0" i="0" u="none" strike="noStrike" cap="none">
                <a:solidFill>
                  <a:schemeClr val="accent2"/>
                </a:solidFill>
                <a:latin typeface="Cairo"/>
                <a:ea typeface="Cairo"/>
                <a:cs typeface="Cairo"/>
                <a:sym typeface="Cairo"/>
              </a:defRPr>
            </a:lvl9pPr>
          </a:lstStyle>
          <a:p>
            <a:pPr marL="0" indent="0"/>
            <a:r>
              <a:rPr lang="en-GB" sz="2200" b="1" dirty="0">
                <a:solidFill>
                  <a:schemeClr val="tx2"/>
                </a:solidFill>
              </a:rPr>
              <a:t>10/03/2025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45">
          <a:extLst>
            <a:ext uri="{FF2B5EF4-FFF2-40B4-BE49-F238E27FC236}">
              <a16:creationId xmlns:a16="http://schemas.microsoft.com/office/drawing/2014/main" id="{43D26F9F-2962-8248-CB14-A012836925ED}"/>
            </a:ext>
          </a:extLst>
        </p:cNvPr>
        <p:cNvGrpSpPr/>
        <p:nvPr/>
      </p:nvGrpSpPr>
      <p:grpSpPr>
        <a:xfrm>
          <a:off x="0" y="0"/>
          <a:ext cx="0" cy="0"/>
          <a:chOff x="0" y="0"/>
          <a:chExt cx="0" cy="0"/>
        </a:xfrm>
      </p:grpSpPr>
      <p:sp>
        <p:nvSpPr>
          <p:cNvPr id="671" name="Google Shape;671;p42">
            <a:extLst>
              <a:ext uri="{FF2B5EF4-FFF2-40B4-BE49-F238E27FC236}">
                <a16:creationId xmlns:a16="http://schemas.microsoft.com/office/drawing/2014/main" id="{ED0D5F0E-6B60-AB39-418B-CE2196DCBD9E}"/>
              </a:ext>
            </a:extLst>
          </p:cNvPr>
          <p:cNvSpPr txBox="1">
            <a:spLocks noGrp="1"/>
          </p:cNvSpPr>
          <p:nvPr>
            <p:ph type="title" idx="15"/>
          </p:nvPr>
        </p:nvSpPr>
        <p:spPr>
          <a:xfrm>
            <a:off x="1866121" y="218625"/>
            <a:ext cx="5728200" cy="4571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b="1" i="0" dirty="0">
                <a:solidFill>
                  <a:srgbClr val="C00000"/>
                </a:solidFill>
                <a:effectLst/>
                <a:latin typeface="Bookman Old Style" panose="02050604050505020204" pitchFamily="18" charset="0"/>
              </a:rPr>
              <a:t>Regional Insights and Recommendation</a:t>
            </a:r>
            <a:endParaRPr sz="1800" dirty="0">
              <a:solidFill>
                <a:srgbClr val="C00000"/>
              </a:solidFill>
              <a:latin typeface="Bookman Old Style" panose="02050604050505020204" pitchFamily="18" charset="0"/>
            </a:endParaRPr>
          </a:p>
        </p:txBody>
      </p:sp>
      <p:pic>
        <p:nvPicPr>
          <p:cNvPr id="4" name="Picture 3">
            <a:extLst>
              <a:ext uri="{FF2B5EF4-FFF2-40B4-BE49-F238E27FC236}">
                <a16:creationId xmlns:a16="http://schemas.microsoft.com/office/drawing/2014/main" id="{A1CA12E7-8B04-0CAF-1DE2-51E068ADAC9E}"/>
              </a:ext>
            </a:extLst>
          </p:cNvPr>
          <p:cNvPicPr>
            <a:picLocks noChangeAspect="1"/>
          </p:cNvPicPr>
          <p:nvPr/>
        </p:nvPicPr>
        <p:blipFill rotWithShape="1">
          <a:blip r:embed="rId3"/>
          <a:srcRect l="7169" t="21480" r="3125" b="19733"/>
          <a:stretch/>
        </p:blipFill>
        <p:spPr>
          <a:xfrm>
            <a:off x="7005201" y="4557132"/>
            <a:ext cx="2138799" cy="586368"/>
          </a:xfrm>
          <a:prstGeom prst="rect">
            <a:avLst/>
          </a:prstGeom>
        </p:spPr>
      </p:pic>
      <p:grpSp>
        <p:nvGrpSpPr>
          <p:cNvPr id="6" name="Google Shape;647;p42">
            <a:extLst>
              <a:ext uri="{FF2B5EF4-FFF2-40B4-BE49-F238E27FC236}">
                <a16:creationId xmlns:a16="http://schemas.microsoft.com/office/drawing/2014/main" id="{E3B84666-DDF4-6D33-8F29-AC6ED4C65F4B}"/>
              </a:ext>
            </a:extLst>
          </p:cNvPr>
          <p:cNvGrpSpPr/>
          <p:nvPr/>
        </p:nvGrpSpPr>
        <p:grpSpPr>
          <a:xfrm>
            <a:off x="45068" y="2385724"/>
            <a:ext cx="1270520" cy="822507"/>
            <a:chOff x="2358425" y="1238825"/>
            <a:chExt cx="2616875" cy="1706250"/>
          </a:xfrm>
        </p:grpSpPr>
        <p:sp>
          <p:nvSpPr>
            <p:cNvPr id="7" name="Google Shape;648;p42">
              <a:extLst>
                <a:ext uri="{FF2B5EF4-FFF2-40B4-BE49-F238E27FC236}">
                  <a16:creationId xmlns:a16="http://schemas.microsoft.com/office/drawing/2014/main" id="{49FB3454-B314-64A6-A8EA-AA08CA6C3153}"/>
                </a:ext>
              </a:extLst>
            </p:cNvPr>
            <p:cNvSpPr/>
            <p:nvPr/>
          </p:nvSpPr>
          <p:spPr>
            <a:xfrm>
              <a:off x="2359250" y="1417300"/>
              <a:ext cx="2616050" cy="1526950"/>
            </a:xfrm>
            <a:custGeom>
              <a:avLst/>
              <a:gdLst/>
              <a:ahLst/>
              <a:cxnLst/>
              <a:rect l="l" t="t" r="r" b="b"/>
              <a:pathLst>
                <a:path w="104642" h="61078" extrusionOk="0">
                  <a:moveTo>
                    <a:pt x="1" y="0"/>
                  </a:moveTo>
                  <a:lnTo>
                    <a:pt x="1" y="57241"/>
                  </a:lnTo>
                  <a:cubicBezTo>
                    <a:pt x="1" y="59376"/>
                    <a:pt x="1735" y="61077"/>
                    <a:pt x="3837" y="61077"/>
                  </a:cubicBezTo>
                  <a:lnTo>
                    <a:pt x="100806" y="61077"/>
                  </a:lnTo>
                  <a:cubicBezTo>
                    <a:pt x="102907" y="61077"/>
                    <a:pt x="104642" y="59376"/>
                    <a:pt x="104642" y="57241"/>
                  </a:cubicBezTo>
                  <a:lnTo>
                    <a:pt x="1046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9;p42">
              <a:extLst>
                <a:ext uri="{FF2B5EF4-FFF2-40B4-BE49-F238E27FC236}">
                  <a16:creationId xmlns:a16="http://schemas.microsoft.com/office/drawing/2014/main" id="{BE8413E1-F773-BB61-33F8-A7C88959B442}"/>
                </a:ext>
              </a:extLst>
            </p:cNvPr>
            <p:cNvSpPr/>
            <p:nvPr/>
          </p:nvSpPr>
          <p:spPr>
            <a:xfrm>
              <a:off x="2358425" y="1238825"/>
              <a:ext cx="2616875" cy="178500"/>
            </a:xfrm>
            <a:custGeom>
              <a:avLst/>
              <a:gdLst/>
              <a:ahLst/>
              <a:cxnLst/>
              <a:rect l="l" t="t" r="r" b="b"/>
              <a:pathLst>
                <a:path w="104675" h="7140" extrusionOk="0">
                  <a:moveTo>
                    <a:pt x="3836" y="1"/>
                  </a:moveTo>
                  <a:cubicBezTo>
                    <a:pt x="1701" y="1"/>
                    <a:pt x="0" y="1702"/>
                    <a:pt x="0" y="3837"/>
                  </a:cubicBezTo>
                  <a:lnTo>
                    <a:pt x="0" y="7139"/>
                  </a:lnTo>
                  <a:lnTo>
                    <a:pt x="104675" y="7139"/>
                  </a:lnTo>
                  <a:lnTo>
                    <a:pt x="104675" y="3837"/>
                  </a:lnTo>
                  <a:cubicBezTo>
                    <a:pt x="104675" y="1702"/>
                    <a:pt x="102940" y="1"/>
                    <a:pt x="1007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50;p42">
              <a:extLst>
                <a:ext uri="{FF2B5EF4-FFF2-40B4-BE49-F238E27FC236}">
                  <a16:creationId xmlns:a16="http://schemas.microsoft.com/office/drawing/2014/main" id="{B2664865-AC36-168D-76E8-D44B060C93C6}"/>
                </a:ext>
              </a:extLst>
            </p:cNvPr>
            <p:cNvSpPr/>
            <p:nvPr/>
          </p:nvSpPr>
          <p:spPr>
            <a:xfrm>
              <a:off x="2452650" y="1302200"/>
              <a:ext cx="45900" cy="45900"/>
            </a:xfrm>
            <a:custGeom>
              <a:avLst/>
              <a:gdLst/>
              <a:ahLst/>
              <a:cxnLst/>
              <a:rect l="l" t="t" r="r" b="b"/>
              <a:pathLst>
                <a:path w="1836" h="1836" extrusionOk="0">
                  <a:moveTo>
                    <a:pt x="901" y="1"/>
                  </a:moveTo>
                  <a:cubicBezTo>
                    <a:pt x="401" y="1"/>
                    <a:pt x="1" y="434"/>
                    <a:pt x="1" y="935"/>
                  </a:cubicBezTo>
                  <a:cubicBezTo>
                    <a:pt x="1" y="1435"/>
                    <a:pt x="401" y="1835"/>
                    <a:pt x="901" y="1835"/>
                  </a:cubicBezTo>
                  <a:cubicBezTo>
                    <a:pt x="1402" y="1835"/>
                    <a:pt x="1835" y="1435"/>
                    <a:pt x="1835" y="935"/>
                  </a:cubicBezTo>
                  <a:cubicBezTo>
                    <a:pt x="1835" y="434"/>
                    <a:pt x="1402" y="1"/>
                    <a:pt x="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51;p42">
              <a:extLst>
                <a:ext uri="{FF2B5EF4-FFF2-40B4-BE49-F238E27FC236}">
                  <a16:creationId xmlns:a16="http://schemas.microsoft.com/office/drawing/2014/main" id="{EB84A548-B4A3-092F-9058-092EF129DC30}"/>
                </a:ext>
              </a:extLst>
            </p:cNvPr>
            <p:cNvSpPr/>
            <p:nvPr/>
          </p:nvSpPr>
          <p:spPr>
            <a:xfrm>
              <a:off x="2554400" y="1302200"/>
              <a:ext cx="45875" cy="45900"/>
            </a:xfrm>
            <a:custGeom>
              <a:avLst/>
              <a:gdLst/>
              <a:ahLst/>
              <a:cxnLst/>
              <a:rect l="l" t="t" r="r" b="b"/>
              <a:pathLst>
                <a:path w="1835" h="1836" extrusionOk="0">
                  <a:moveTo>
                    <a:pt x="934" y="1"/>
                  </a:moveTo>
                  <a:cubicBezTo>
                    <a:pt x="434" y="1"/>
                    <a:pt x="0" y="434"/>
                    <a:pt x="0" y="935"/>
                  </a:cubicBezTo>
                  <a:cubicBezTo>
                    <a:pt x="0" y="1435"/>
                    <a:pt x="434" y="1835"/>
                    <a:pt x="934" y="1835"/>
                  </a:cubicBezTo>
                  <a:cubicBezTo>
                    <a:pt x="1401" y="1835"/>
                    <a:pt x="1835" y="1435"/>
                    <a:pt x="1835" y="935"/>
                  </a:cubicBezTo>
                  <a:cubicBezTo>
                    <a:pt x="1835" y="434"/>
                    <a:pt x="1401" y="1"/>
                    <a:pt x="9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52;p42">
              <a:extLst>
                <a:ext uri="{FF2B5EF4-FFF2-40B4-BE49-F238E27FC236}">
                  <a16:creationId xmlns:a16="http://schemas.microsoft.com/office/drawing/2014/main" id="{ED4EB22F-A84C-BFF1-5D9F-F420B026B832}"/>
                </a:ext>
              </a:extLst>
            </p:cNvPr>
            <p:cNvSpPr/>
            <p:nvPr/>
          </p:nvSpPr>
          <p:spPr>
            <a:xfrm>
              <a:off x="2656975" y="1302200"/>
              <a:ext cx="45875" cy="45900"/>
            </a:xfrm>
            <a:custGeom>
              <a:avLst/>
              <a:gdLst/>
              <a:ahLst/>
              <a:cxnLst/>
              <a:rect l="l" t="t" r="r" b="b"/>
              <a:pathLst>
                <a:path w="1835" h="1836" extrusionOk="0">
                  <a:moveTo>
                    <a:pt x="901" y="1"/>
                  </a:moveTo>
                  <a:cubicBezTo>
                    <a:pt x="400" y="1"/>
                    <a:pt x="0" y="434"/>
                    <a:pt x="0" y="935"/>
                  </a:cubicBezTo>
                  <a:cubicBezTo>
                    <a:pt x="0" y="1435"/>
                    <a:pt x="400" y="1835"/>
                    <a:pt x="901" y="1835"/>
                  </a:cubicBezTo>
                  <a:cubicBezTo>
                    <a:pt x="1401" y="1835"/>
                    <a:pt x="1835" y="1435"/>
                    <a:pt x="1835" y="935"/>
                  </a:cubicBezTo>
                  <a:cubicBezTo>
                    <a:pt x="1835" y="434"/>
                    <a:pt x="1401" y="1"/>
                    <a:pt x="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53;p42">
              <a:extLst>
                <a:ext uri="{FF2B5EF4-FFF2-40B4-BE49-F238E27FC236}">
                  <a16:creationId xmlns:a16="http://schemas.microsoft.com/office/drawing/2014/main" id="{1FBD5F88-2CD3-C6C1-0A42-EF7A2B622DCF}"/>
                </a:ext>
              </a:extLst>
            </p:cNvPr>
            <p:cNvSpPr/>
            <p:nvPr/>
          </p:nvSpPr>
          <p:spPr>
            <a:xfrm>
              <a:off x="2537725" y="1901400"/>
              <a:ext cx="2310000" cy="1043675"/>
            </a:xfrm>
            <a:custGeom>
              <a:avLst/>
              <a:gdLst/>
              <a:ahLst/>
              <a:cxnLst/>
              <a:rect l="l" t="t" r="r" b="b"/>
              <a:pathLst>
                <a:path w="92400" h="41747" extrusionOk="0">
                  <a:moveTo>
                    <a:pt x="73233" y="0"/>
                  </a:moveTo>
                  <a:cubicBezTo>
                    <a:pt x="73128" y="0"/>
                    <a:pt x="73023" y="6"/>
                    <a:pt x="72919" y="17"/>
                  </a:cubicBezTo>
                  <a:cubicBezTo>
                    <a:pt x="63579" y="984"/>
                    <a:pt x="56707" y="30205"/>
                    <a:pt x="50203" y="31406"/>
                  </a:cubicBezTo>
                  <a:cubicBezTo>
                    <a:pt x="49901" y="31460"/>
                    <a:pt x="49608" y="31486"/>
                    <a:pt x="49323" y="31486"/>
                  </a:cubicBezTo>
                  <a:cubicBezTo>
                    <a:pt x="43565" y="31486"/>
                    <a:pt x="40710" y="21048"/>
                    <a:pt x="33843" y="21048"/>
                  </a:cubicBezTo>
                  <a:cubicBezTo>
                    <a:pt x="33684" y="21048"/>
                    <a:pt x="33522" y="21053"/>
                    <a:pt x="33357" y="21065"/>
                  </a:cubicBezTo>
                  <a:cubicBezTo>
                    <a:pt x="25718" y="21632"/>
                    <a:pt x="26486" y="32640"/>
                    <a:pt x="19314" y="36142"/>
                  </a:cubicBezTo>
                  <a:cubicBezTo>
                    <a:pt x="17527" y="37015"/>
                    <a:pt x="16174" y="37341"/>
                    <a:pt x="15097" y="37341"/>
                  </a:cubicBezTo>
                  <a:cubicBezTo>
                    <a:pt x="11919" y="37341"/>
                    <a:pt x="11135" y="34504"/>
                    <a:pt x="8634" y="34504"/>
                  </a:cubicBezTo>
                  <a:cubicBezTo>
                    <a:pt x="8581" y="34504"/>
                    <a:pt x="8527" y="34505"/>
                    <a:pt x="8473" y="34508"/>
                  </a:cubicBezTo>
                  <a:cubicBezTo>
                    <a:pt x="4970" y="34675"/>
                    <a:pt x="0" y="41713"/>
                    <a:pt x="0" y="41713"/>
                  </a:cubicBezTo>
                  <a:lnTo>
                    <a:pt x="0" y="41747"/>
                  </a:lnTo>
                  <a:lnTo>
                    <a:pt x="92399" y="41747"/>
                  </a:lnTo>
                  <a:cubicBezTo>
                    <a:pt x="92399" y="41747"/>
                    <a:pt x="82485" y="0"/>
                    <a:pt x="73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54;p42">
              <a:extLst>
                <a:ext uri="{FF2B5EF4-FFF2-40B4-BE49-F238E27FC236}">
                  <a16:creationId xmlns:a16="http://schemas.microsoft.com/office/drawing/2014/main" id="{6B65F5F2-B8DE-D749-25E6-0CFEC702107B}"/>
                </a:ext>
              </a:extLst>
            </p:cNvPr>
            <p:cNvSpPr/>
            <p:nvPr/>
          </p:nvSpPr>
          <p:spPr>
            <a:xfrm>
              <a:off x="2486850" y="1564900"/>
              <a:ext cx="1843000" cy="1292600"/>
            </a:xfrm>
            <a:custGeom>
              <a:avLst/>
              <a:gdLst/>
              <a:ahLst/>
              <a:cxnLst/>
              <a:rect l="l" t="t" r="r" b="b"/>
              <a:pathLst>
                <a:path w="73720" h="51704" extrusionOk="0">
                  <a:moveTo>
                    <a:pt x="70784" y="0"/>
                  </a:moveTo>
                  <a:lnTo>
                    <a:pt x="59209" y="3503"/>
                  </a:lnTo>
                  <a:lnTo>
                    <a:pt x="63712" y="5971"/>
                  </a:lnTo>
                  <a:lnTo>
                    <a:pt x="48535" y="29355"/>
                  </a:lnTo>
                  <a:lnTo>
                    <a:pt x="36493" y="18313"/>
                  </a:lnTo>
                  <a:lnTo>
                    <a:pt x="17546" y="42631"/>
                  </a:lnTo>
                  <a:lnTo>
                    <a:pt x="8706" y="38361"/>
                  </a:lnTo>
                  <a:lnTo>
                    <a:pt x="0" y="51704"/>
                  </a:lnTo>
                  <a:cubicBezTo>
                    <a:pt x="734" y="51270"/>
                    <a:pt x="9140" y="43465"/>
                    <a:pt x="9140" y="43465"/>
                  </a:cubicBezTo>
                  <a:lnTo>
                    <a:pt x="18313" y="48101"/>
                  </a:lnTo>
                  <a:lnTo>
                    <a:pt x="36426" y="26019"/>
                  </a:lnTo>
                  <a:lnTo>
                    <a:pt x="50003" y="39495"/>
                  </a:lnTo>
                  <a:lnTo>
                    <a:pt x="69416" y="8807"/>
                  </a:lnTo>
                  <a:lnTo>
                    <a:pt x="73720" y="11408"/>
                  </a:lnTo>
                  <a:lnTo>
                    <a:pt x="707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55;p42">
              <a:extLst>
                <a:ext uri="{FF2B5EF4-FFF2-40B4-BE49-F238E27FC236}">
                  <a16:creationId xmlns:a16="http://schemas.microsoft.com/office/drawing/2014/main" id="{3BCB135A-5F2C-3738-5FE9-76B5204956E6}"/>
                </a:ext>
              </a:extLst>
            </p:cNvPr>
            <p:cNvSpPr/>
            <p:nvPr/>
          </p:nvSpPr>
          <p:spPr>
            <a:xfrm>
              <a:off x="3262400" y="2006625"/>
              <a:ext cx="274375" cy="242375"/>
            </a:xfrm>
            <a:custGeom>
              <a:avLst/>
              <a:gdLst/>
              <a:ahLst/>
              <a:cxnLst/>
              <a:rect l="l" t="t" r="r" b="b"/>
              <a:pathLst>
                <a:path w="10975" h="9695" extrusionOk="0">
                  <a:moveTo>
                    <a:pt x="5469" y="1"/>
                  </a:moveTo>
                  <a:cubicBezTo>
                    <a:pt x="4847" y="1"/>
                    <a:pt x="4214" y="122"/>
                    <a:pt x="3603" y="378"/>
                  </a:cubicBezTo>
                  <a:cubicBezTo>
                    <a:pt x="1168" y="1412"/>
                    <a:pt x="0" y="4247"/>
                    <a:pt x="1034" y="6715"/>
                  </a:cubicBezTo>
                  <a:cubicBezTo>
                    <a:pt x="1788" y="8573"/>
                    <a:pt x="3580" y="9694"/>
                    <a:pt x="5473" y="9694"/>
                  </a:cubicBezTo>
                  <a:cubicBezTo>
                    <a:pt x="6095" y="9694"/>
                    <a:pt x="6728" y="9573"/>
                    <a:pt x="7339" y="9317"/>
                  </a:cubicBezTo>
                  <a:cubicBezTo>
                    <a:pt x="9807" y="8283"/>
                    <a:pt x="10975" y="5448"/>
                    <a:pt x="9941" y="2979"/>
                  </a:cubicBezTo>
                  <a:cubicBezTo>
                    <a:pt x="9163" y="1122"/>
                    <a:pt x="7364" y="1"/>
                    <a:pt x="5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56;p42">
              <a:extLst>
                <a:ext uri="{FF2B5EF4-FFF2-40B4-BE49-F238E27FC236}">
                  <a16:creationId xmlns:a16="http://schemas.microsoft.com/office/drawing/2014/main" id="{1C179A91-03E6-253B-D931-6328F8F96958}"/>
                </a:ext>
              </a:extLst>
            </p:cNvPr>
            <p:cNvSpPr/>
            <p:nvPr/>
          </p:nvSpPr>
          <p:spPr>
            <a:xfrm>
              <a:off x="3575125" y="2272900"/>
              <a:ext cx="300225" cy="300250"/>
            </a:xfrm>
            <a:custGeom>
              <a:avLst/>
              <a:gdLst/>
              <a:ahLst/>
              <a:cxnLst/>
              <a:rect l="l" t="t" r="r" b="b"/>
              <a:pathLst>
                <a:path w="12009" h="12010" extrusionOk="0">
                  <a:moveTo>
                    <a:pt x="6005" y="1"/>
                  </a:moveTo>
                  <a:cubicBezTo>
                    <a:pt x="2669" y="1"/>
                    <a:pt x="0" y="2703"/>
                    <a:pt x="0" y="6005"/>
                  </a:cubicBezTo>
                  <a:cubicBezTo>
                    <a:pt x="0" y="9307"/>
                    <a:pt x="2669" y="12009"/>
                    <a:pt x="6005" y="12009"/>
                  </a:cubicBezTo>
                  <a:cubicBezTo>
                    <a:pt x="9307" y="12009"/>
                    <a:pt x="12009" y="9307"/>
                    <a:pt x="12009" y="6005"/>
                  </a:cubicBezTo>
                  <a:cubicBezTo>
                    <a:pt x="12009" y="2703"/>
                    <a:pt x="9307" y="1"/>
                    <a:pt x="6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57;p42">
              <a:extLst>
                <a:ext uri="{FF2B5EF4-FFF2-40B4-BE49-F238E27FC236}">
                  <a16:creationId xmlns:a16="http://schemas.microsoft.com/office/drawing/2014/main" id="{1E59629B-EB01-919E-EF65-BAD90CD35853}"/>
                </a:ext>
              </a:extLst>
            </p:cNvPr>
            <p:cNvSpPr/>
            <p:nvPr/>
          </p:nvSpPr>
          <p:spPr>
            <a:xfrm>
              <a:off x="2471000" y="1496100"/>
              <a:ext cx="254375" cy="418225"/>
            </a:xfrm>
            <a:custGeom>
              <a:avLst/>
              <a:gdLst/>
              <a:ahLst/>
              <a:cxnLst/>
              <a:rect l="l" t="t" r="r" b="b"/>
              <a:pathLst>
                <a:path w="10175" h="16729" extrusionOk="0">
                  <a:moveTo>
                    <a:pt x="5087" y="0"/>
                  </a:moveTo>
                  <a:cubicBezTo>
                    <a:pt x="5054" y="0"/>
                    <a:pt x="5021" y="17"/>
                    <a:pt x="5004" y="50"/>
                  </a:cubicBezTo>
                  <a:lnTo>
                    <a:pt x="67" y="7889"/>
                  </a:lnTo>
                  <a:cubicBezTo>
                    <a:pt x="0" y="8056"/>
                    <a:pt x="34" y="8323"/>
                    <a:pt x="167" y="8323"/>
                  </a:cubicBezTo>
                  <a:lnTo>
                    <a:pt x="1969" y="8323"/>
                  </a:lnTo>
                  <a:cubicBezTo>
                    <a:pt x="2035" y="8323"/>
                    <a:pt x="2069" y="8423"/>
                    <a:pt x="2069" y="8556"/>
                  </a:cubicBezTo>
                  <a:lnTo>
                    <a:pt x="2069" y="16462"/>
                  </a:lnTo>
                  <a:cubicBezTo>
                    <a:pt x="2069" y="16596"/>
                    <a:pt x="2135" y="16729"/>
                    <a:pt x="2202" y="16729"/>
                  </a:cubicBezTo>
                  <a:lnTo>
                    <a:pt x="7973" y="16729"/>
                  </a:lnTo>
                  <a:cubicBezTo>
                    <a:pt x="8040" y="16729"/>
                    <a:pt x="8106" y="16596"/>
                    <a:pt x="8106" y="16462"/>
                  </a:cubicBezTo>
                  <a:lnTo>
                    <a:pt x="8106" y="8556"/>
                  </a:lnTo>
                  <a:cubicBezTo>
                    <a:pt x="8106" y="8423"/>
                    <a:pt x="8140" y="8323"/>
                    <a:pt x="8206" y="8323"/>
                  </a:cubicBezTo>
                  <a:lnTo>
                    <a:pt x="10008" y="8323"/>
                  </a:lnTo>
                  <a:cubicBezTo>
                    <a:pt x="10141" y="8323"/>
                    <a:pt x="10174" y="8023"/>
                    <a:pt x="10074" y="7889"/>
                  </a:cubicBezTo>
                  <a:lnTo>
                    <a:pt x="5171" y="50"/>
                  </a:lnTo>
                  <a:cubicBezTo>
                    <a:pt x="5154" y="17"/>
                    <a:pt x="5121" y="0"/>
                    <a:pt x="5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58;p42">
              <a:extLst>
                <a:ext uri="{FF2B5EF4-FFF2-40B4-BE49-F238E27FC236}">
                  <a16:creationId xmlns:a16="http://schemas.microsoft.com/office/drawing/2014/main" id="{10F4D8E8-47AB-D40F-C436-526C025AF0EF}"/>
                </a:ext>
              </a:extLst>
            </p:cNvPr>
            <p:cNvSpPr/>
            <p:nvPr/>
          </p:nvSpPr>
          <p:spPr>
            <a:xfrm>
              <a:off x="2826250" y="1494000"/>
              <a:ext cx="254375" cy="418875"/>
            </a:xfrm>
            <a:custGeom>
              <a:avLst/>
              <a:gdLst/>
              <a:ahLst/>
              <a:cxnLst/>
              <a:rect l="l" t="t" r="r" b="b"/>
              <a:pathLst>
                <a:path w="10175" h="16755" extrusionOk="0">
                  <a:moveTo>
                    <a:pt x="2236" y="1"/>
                  </a:moveTo>
                  <a:cubicBezTo>
                    <a:pt x="2135" y="1"/>
                    <a:pt x="2102" y="134"/>
                    <a:pt x="2102" y="268"/>
                  </a:cubicBezTo>
                  <a:lnTo>
                    <a:pt x="2102" y="8173"/>
                  </a:lnTo>
                  <a:cubicBezTo>
                    <a:pt x="2102" y="8307"/>
                    <a:pt x="2069" y="8440"/>
                    <a:pt x="1969" y="8440"/>
                  </a:cubicBezTo>
                  <a:lnTo>
                    <a:pt x="167" y="8440"/>
                  </a:lnTo>
                  <a:cubicBezTo>
                    <a:pt x="67" y="8440"/>
                    <a:pt x="1" y="8741"/>
                    <a:pt x="101" y="8841"/>
                  </a:cubicBezTo>
                  <a:lnTo>
                    <a:pt x="5004" y="16680"/>
                  </a:lnTo>
                  <a:cubicBezTo>
                    <a:pt x="5038" y="16730"/>
                    <a:pt x="5071" y="16755"/>
                    <a:pt x="5100" y="16755"/>
                  </a:cubicBezTo>
                  <a:cubicBezTo>
                    <a:pt x="5129" y="16755"/>
                    <a:pt x="5154" y="16730"/>
                    <a:pt x="5171" y="16680"/>
                  </a:cubicBezTo>
                  <a:lnTo>
                    <a:pt x="10108" y="8841"/>
                  </a:lnTo>
                  <a:cubicBezTo>
                    <a:pt x="10175" y="8674"/>
                    <a:pt x="10141" y="8440"/>
                    <a:pt x="10008" y="8440"/>
                  </a:cubicBezTo>
                  <a:lnTo>
                    <a:pt x="8240" y="8440"/>
                  </a:lnTo>
                  <a:cubicBezTo>
                    <a:pt x="8140" y="8440"/>
                    <a:pt x="8106" y="8307"/>
                    <a:pt x="8106" y="8173"/>
                  </a:cubicBezTo>
                  <a:lnTo>
                    <a:pt x="8106" y="268"/>
                  </a:lnTo>
                  <a:cubicBezTo>
                    <a:pt x="8106" y="134"/>
                    <a:pt x="8073" y="1"/>
                    <a:pt x="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672;p42">
            <a:extLst>
              <a:ext uri="{FF2B5EF4-FFF2-40B4-BE49-F238E27FC236}">
                <a16:creationId xmlns:a16="http://schemas.microsoft.com/office/drawing/2014/main" id="{55F697B3-6E44-2828-E16A-A949FEED57D5}"/>
              </a:ext>
            </a:extLst>
          </p:cNvPr>
          <p:cNvGrpSpPr/>
          <p:nvPr/>
        </p:nvGrpSpPr>
        <p:grpSpPr>
          <a:xfrm>
            <a:off x="-29921" y="2757776"/>
            <a:ext cx="988908" cy="1981485"/>
            <a:chOff x="-1136775" y="1435900"/>
            <a:chExt cx="1177525" cy="2914750"/>
          </a:xfrm>
        </p:grpSpPr>
        <p:sp>
          <p:nvSpPr>
            <p:cNvPr id="19" name="Google Shape;673;p42">
              <a:extLst>
                <a:ext uri="{FF2B5EF4-FFF2-40B4-BE49-F238E27FC236}">
                  <a16:creationId xmlns:a16="http://schemas.microsoft.com/office/drawing/2014/main" id="{45CDE1D0-E6C3-8B1E-970F-7C81864F63F5}"/>
                </a:ext>
              </a:extLst>
            </p:cNvPr>
            <p:cNvSpPr/>
            <p:nvPr/>
          </p:nvSpPr>
          <p:spPr>
            <a:xfrm>
              <a:off x="-282000" y="2228700"/>
              <a:ext cx="322750" cy="157650"/>
            </a:xfrm>
            <a:custGeom>
              <a:avLst/>
              <a:gdLst/>
              <a:ahLst/>
              <a:cxnLst/>
              <a:rect l="l" t="t" r="r" b="b"/>
              <a:pathLst>
                <a:path w="12910" h="6306" extrusionOk="0">
                  <a:moveTo>
                    <a:pt x="6839" y="1"/>
                  </a:moveTo>
                  <a:cubicBezTo>
                    <a:pt x="6505" y="434"/>
                    <a:pt x="6105" y="735"/>
                    <a:pt x="5638" y="835"/>
                  </a:cubicBezTo>
                  <a:cubicBezTo>
                    <a:pt x="4804" y="1101"/>
                    <a:pt x="4270" y="1268"/>
                    <a:pt x="3770" y="2069"/>
                  </a:cubicBezTo>
                  <a:cubicBezTo>
                    <a:pt x="3636" y="2269"/>
                    <a:pt x="3570" y="2469"/>
                    <a:pt x="3403" y="2636"/>
                  </a:cubicBezTo>
                  <a:cubicBezTo>
                    <a:pt x="3236" y="2803"/>
                    <a:pt x="3003" y="2936"/>
                    <a:pt x="2769" y="3036"/>
                  </a:cubicBezTo>
                  <a:cubicBezTo>
                    <a:pt x="2736" y="3070"/>
                    <a:pt x="2736" y="3070"/>
                    <a:pt x="2636" y="3070"/>
                  </a:cubicBezTo>
                  <a:cubicBezTo>
                    <a:pt x="2135" y="3270"/>
                    <a:pt x="1602" y="3470"/>
                    <a:pt x="1101" y="3703"/>
                  </a:cubicBezTo>
                  <a:cubicBezTo>
                    <a:pt x="935" y="3770"/>
                    <a:pt x="701" y="3870"/>
                    <a:pt x="534" y="3970"/>
                  </a:cubicBezTo>
                  <a:cubicBezTo>
                    <a:pt x="1" y="4404"/>
                    <a:pt x="401" y="5071"/>
                    <a:pt x="668" y="5538"/>
                  </a:cubicBezTo>
                  <a:cubicBezTo>
                    <a:pt x="801" y="5771"/>
                    <a:pt x="968" y="5972"/>
                    <a:pt x="1235" y="6072"/>
                  </a:cubicBezTo>
                  <a:cubicBezTo>
                    <a:pt x="1318" y="6088"/>
                    <a:pt x="1385" y="6097"/>
                    <a:pt x="1452" y="6097"/>
                  </a:cubicBezTo>
                  <a:cubicBezTo>
                    <a:pt x="1518" y="6097"/>
                    <a:pt x="1585" y="6088"/>
                    <a:pt x="1668" y="6072"/>
                  </a:cubicBezTo>
                  <a:cubicBezTo>
                    <a:pt x="2135" y="5972"/>
                    <a:pt x="2636" y="5905"/>
                    <a:pt x="3103" y="5805"/>
                  </a:cubicBezTo>
                  <a:cubicBezTo>
                    <a:pt x="3238" y="5786"/>
                    <a:pt x="3383" y="5766"/>
                    <a:pt x="3528" y="5766"/>
                  </a:cubicBezTo>
                  <a:cubicBezTo>
                    <a:pt x="3633" y="5766"/>
                    <a:pt x="3738" y="5777"/>
                    <a:pt x="3837" y="5805"/>
                  </a:cubicBezTo>
                  <a:cubicBezTo>
                    <a:pt x="3970" y="5872"/>
                    <a:pt x="4103" y="5938"/>
                    <a:pt x="4237" y="6038"/>
                  </a:cubicBezTo>
                  <a:cubicBezTo>
                    <a:pt x="4593" y="6216"/>
                    <a:pt x="4993" y="6305"/>
                    <a:pt x="5388" y="6305"/>
                  </a:cubicBezTo>
                  <a:cubicBezTo>
                    <a:pt x="5586" y="6305"/>
                    <a:pt x="5782" y="6283"/>
                    <a:pt x="5971" y="6238"/>
                  </a:cubicBezTo>
                  <a:cubicBezTo>
                    <a:pt x="6605" y="6105"/>
                    <a:pt x="7139" y="5872"/>
                    <a:pt x="7673" y="5638"/>
                  </a:cubicBezTo>
                  <a:cubicBezTo>
                    <a:pt x="8773" y="5238"/>
                    <a:pt x="9908" y="4904"/>
                    <a:pt x="10908" y="4304"/>
                  </a:cubicBezTo>
                  <a:cubicBezTo>
                    <a:pt x="11909" y="3737"/>
                    <a:pt x="12776" y="2803"/>
                    <a:pt x="12910" y="1635"/>
                  </a:cubicBezTo>
                  <a:cubicBezTo>
                    <a:pt x="12910" y="1535"/>
                    <a:pt x="12910" y="1402"/>
                    <a:pt x="12843" y="1268"/>
                  </a:cubicBezTo>
                  <a:cubicBezTo>
                    <a:pt x="12776" y="1101"/>
                    <a:pt x="12610" y="1001"/>
                    <a:pt x="12443" y="935"/>
                  </a:cubicBezTo>
                  <a:cubicBezTo>
                    <a:pt x="12077" y="782"/>
                    <a:pt x="11676" y="720"/>
                    <a:pt x="11270" y="720"/>
                  </a:cubicBezTo>
                  <a:cubicBezTo>
                    <a:pt x="10786" y="720"/>
                    <a:pt x="10294" y="808"/>
                    <a:pt x="9841" y="935"/>
                  </a:cubicBezTo>
                  <a:cubicBezTo>
                    <a:pt x="8840" y="1235"/>
                    <a:pt x="7806" y="1535"/>
                    <a:pt x="6805" y="1802"/>
                  </a:cubicBezTo>
                  <a:cubicBezTo>
                    <a:pt x="6772" y="1819"/>
                    <a:pt x="6739" y="1827"/>
                    <a:pt x="6709" y="1827"/>
                  </a:cubicBezTo>
                  <a:cubicBezTo>
                    <a:pt x="6680" y="1827"/>
                    <a:pt x="6655" y="1819"/>
                    <a:pt x="6639" y="1802"/>
                  </a:cubicBezTo>
                  <a:cubicBezTo>
                    <a:pt x="6605" y="1769"/>
                    <a:pt x="6639" y="1735"/>
                    <a:pt x="6639" y="1669"/>
                  </a:cubicBezTo>
                  <a:cubicBezTo>
                    <a:pt x="6739" y="1402"/>
                    <a:pt x="6972" y="1135"/>
                    <a:pt x="7072" y="835"/>
                  </a:cubicBezTo>
                  <a:cubicBezTo>
                    <a:pt x="7139" y="568"/>
                    <a:pt x="7139" y="134"/>
                    <a:pt x="6839"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74;p42">
              <a:extLst>
                <a:ext uri="{FF2B5EF4-FFF2-40B4-BE49-F238E27FC236}">
                  <a16:creationId xmlns:a16="http://schemas.microsoft.com/office/drawing/2014/main" id="{B58235BB-E054-F3D2-0BE5-121C33005EF8}"/>
                </a:ext>
              </a:extLst>
            </p:cNvPr>
            <p:cNvSpPr/>
            <p:nvPr/>
          </p:nvSpPr>
          <p:spPr>
            <a:xfrm>
              <a:off x="-103550" y="2278400"/>
              <a:ext cx="34225" cy="77075"/>
            </a:xfrm>
            <a:custGeom>
              <a:avLst/>
              <a:gdLst/>
              <a:ahLst/>
              <a:cxnLst/>
              <a:rect l="l" t="t" r="r" b="b"/>
              <a:pathLst>
                <a:path w="1369" h="3083" extrusionOk="0">
                  <a:moveTo>
                    <a:pt x="216" y="1"/>
                  </a:moveTo>
                  <a:cubicBezTo>
                    <a:pt x="174" y="1"/>
                    <a:pt x="131" y="17"/>
                    <a:pt x="101" y="47"/>
                  </a:cubicBezTo>
                  <a:cubicBezTo>
                    <a:pt x="1" y="81"/>
                    <a:pt x="1" y="214"/>
                    <a:pt x="34" y="281"/>
                  </a:cubicBezTo>
                  <a:cubicBezTo>
                    <a:pt x="34" y="281"/>
                    <a:pt x="868" y="1448"/>
                    <a:pt x="1002" y="2916"/>
                  </a:cubicBezTo>
                  <a:cubicBezTo>
                    <a:pt x="968" y="2983"/>
                    <a:pt x="1035" y="3083"/>
                    <a:pt x="1168" y="3083"/>
                  </a:cubicBezTo>
                  <a:cubicBezTo>
                    <a:pt x="1302" y="3083"/>
                    <a:pt x="1369" y="2983"/>
                    <a:pt x="1335" y="2883"/>
                  </a:cubicBezTo>
                  <a:cubicBezTo>
                    <a:pt x="1202" y="1315"/>
                    <a:pt x="368" y="114"/>
                    <a:pt x="335" y="81"/>
                  </a:cubicBezTo>
                  <a:cubicBezTo>
                    <a:pt x="316" y="26"/>
                    <a:pt x="267" y="1"/>
                    <a:pt x="216"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75;p42">
              <a:extLst>
                <a:ext uri="{FF2B5EF4-FFF2-40B4-BE49-F238E27FC236}">
                  <a16:creationId xmlns:a16="http://schemas.microsoft.com/office/drawing/2014/main" id="{DCF5A2AD-E332-4B5D-97D0-F2C753167783}"/>
                </a:ext>
              </a:extLst>
            </p:cNvPr>
            <p:cNvSpPr/>
            <p:nvPr/>
          </p:nvSpPr>
          <p:spPr>
            <a:xfrm>
              <a:off x="-94375" y="2248400"/>
              <a:ext cx="120950" cy="52875"/>
            </a:xfrm>
            <a:custGeom>
              <a:avLst/>
              <a:gdLst/>
              <a:ahLst/>
              <a:cxnLst/>
              <a:rect l="l" t="t" r="r" b="b"/>
              <a:pathLst>
                <a:path w="4838" h="2115" extrusionOk="0">
                  <a:moveTo>
                    <a:pt x="4631" y="1"/>
                  </a:moveTo>
                  <a:cubicBezTo>
                    <a:pt x="4602" y="1"/>
                    <a:pt x="4571" y="5"/>
                    <a:pt x="4537" y="13"/>
                  </a:cubicBezTo>
                  <a:lnTo>
                    <a:pt x="134" y="1781"/>
                  </a:lnTo>
                  <a:cubicBezTo>
                    <a:pt x="68" y="1815"/>
                    <a:pt x="1" y="1915"/>
                    <a:pt x="68" y="2015"/>
                  </a:cubicBezTo>
                  <a:cubicBezTo>
                    <a:pt x="101" y="2081"/>
                    <a:pt x="134" y="2115"/>
                    <a:pt x="234" y="2115"/>
                  </a:cubicBezTo>
                  <a:lnTo>
                    <a:pt x="301" y="2115"/>
                  </a:lnTo>
                  <a:lnTo>
                    <a:pt x="4738" y="347"/>
                  </a:lnTo>
                  <a:cubicBezTo>
                    <a:pt x="4804" y="313"/>
                    <a:pt x="4838" y="247"/>
                    <a:pt x="4804" y="113"/>
                  </a:cubicBezTo>
                  <a:cubicBezTo>
                    <a:pt x="4779" y="38"/>
                    <a:pt x="4717" y="1"/>
                    <a:pt x="463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76;p42">
              <a:extLst>
                <a:ext uri="{FF2B5EF4-FFF2-40B4-BE49-F238E27FC236}">
                  <a16:creationId xmlns:a16="http://schemas.microsoft.com/office/drawing/2014/main" id="{D8B54424-B501-76EE-FB6A-0B515AA6A511}"/>
                </a:ext>
              </a:extLst>
            </p:cNvPr>
            <p:cNvSpPr/>
            <p:nvPr/>
          </p:nvSpPr>
          <p:spPr>
            <a:xfrm>
              <a:off x="-82700" y="2270550"/>
              <a:ext cx="120950" cy="52425"/>
            </a:xfrm>
            <a:custGeom>
              <a:avLst/>
              <a:gdLst/>
              <a:ahLst/>
              <a:cxnLst/>
              <a:rect l="l" t="t" r="r" b="b"/>
              <a:pathLst>
                <a:path w="4838" h="2097" extrusionOk="0">
                  <a:moveTo>
                    <a:pt x="4639" y="0"/>
                  </a:moveTo>
                  <a:cubicBezTo>
                    <a:pt x="4610" y="0"/>
                    <a:pt x="4577" y="8"/>
                    <a:pt x="4537" y="28"/>
                  </a:cubicBezTo>
                  <a:lnTo>
                    <a:pt x="134" y="1762"/>
                  </a:lnTo>
                  <a:cubicBezTo>
                    <a:pt x="34" y="1796"/>
                    <a:pt x="1" y="1896"/>
                    <a:pt x="34" y="2029"/>
                  </a:cubicBezTo>
                  <a:cubicBezTo>
                    <a:pt x="101" y="2063"/>
                    <a:pt x="168" y="2096"/>
                    <a:pt x="201" y="2096"/>
                  </a:cubicBezTo>
                  <a:lnTo>
                    <a:pt x="301" y="2096"/>
                  </a:lnTo>
                  <a:lnTo>
                    <a:pt x="4704" y="361"/>
                  </a:lnTo>
                  <a:cubicBezTo>
                    <a:pt x="4804" y="295"/>
                    <a:pt x="4838" y="228"/>
                    <a:pt x="4804" y="95"/>
                  </a:cubicBezTo>
                  <a:cubicBezTo>
                    <a:pt x="4757" y="47"/>
                    <a:pt x="4710" y="0"/>
                    <a:pt x="4639"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77;p42">
              <a:extLst>
                <a:ext uri="{FF2B5EF4-FFF2-40B4-BE49-F238E27FC236}">
                  <a16:creationId xmlns:a16="http://schemas.microsoft.com/office/drawing/2014/main" id="{7881430A-E81E-5211-17A0-7C80C4AADC43}"/>
                </a:ext>
              </a:extLst>
            </p:cNvPr>
            <p:cNvSpPr/>
            <p:nvPr/>
          </p:nvSpPr>
          <p:spPr>
            <a:xfrm>
              <a:off x="-78525" y="2300425"/>
              <a:ext cx="103425" cy="44225"/>
            </a:xfrm>
            <a:custGeom>
              <a:avLst/>
              <a:gdLst/>
              <a:ahLst/>
              <a:cxnLst/>
              <a:rect l="l" t="t" r="r" b="b"/>
              <a:pathLst>
                <a:path w="4137" h="1769" extrusionOk="0">
                  <a:moveTo>
                    <a:pt x="3870" y="0"/>
                  </a:moveTo>
                  <a:lnTo>
                    <a:pt x="134" y="1401"/>
                  </a:lnTo>
                  <a:cubicBezTo>
                    <a:pt x="34" y="1435"/>
                    <a:pt x="1" y="1535"/>
                    <a:pt x="1" y="1668"/>
                  </a:cubicBezTo>
                  <a:cubicBezTo>
                    <a:pt x="1" y="1735"/>
                    <a:pt x="101" y="1768"/>
                    <a:pt x="167" y="1768"/>
                  </a:cubicBezTo>
                  <a:lnTo>
                    <a:pt x="268" y="1768"/>
                  </a:lnTo>
                  <a:lnTo>
                    <a:pt x="4004" y="367"/>
                  </a:lnTo>
                  <a:cubicBezTo>
                    <a:pt x="4104" y="334"/>
                    <a:pt x="4137" y="234"/>
                    <a:pt x="4137" y="100"/>
                  </a:cubicBezTo>
                  <a:cubicBezTo>
                    <a:pt x="4104" y="34"/>
                    <a:pt x="4004" y="0"/>
                    <a:pt x="3870"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78;p42">
              <a:extLst>
                <a:ext uri="{FF2B5EF4-FFF2-40B4-BE49-F238E27FC236}">
                  <a16:creationId xmlns:a16="http://schemas.microsoft.com/office/drawing/2014/main" id="{303DC7C1-43E5-CD99-2BF9-1FC2E63D767A}"/>
                </a:ext>
              </a:extLst>
            </p:cNvPr>
            <p:cNvSpPr/>
            <p:nvPr/>
          </p:nvSpPr>
          <p:spPr>
            <a:xfrm>
              <a:off x="-175250" y="2271775"/>
              <a:ext cx="64225" cy="59525"/>
            </a:xfrm>
            <a:custGeom>
              <a:avLst/>
              <a:gdLst/>
              <a:ahLst/>
              <a:cxnLst/>
              <a:rect l="l" t="t" r="r" b="b"/>
              <a:pathLst>
                <a:path w="2569" h="2381" extrusionOk="0">
                  <a:moveTo>
                    <a:pt x="2346" y="0"/>
                  </a:moveTo>
                  <a:cubicBezTo>
                    <a:pt x="2278" y="0"/>
                    <a:pt x="2194" y="44"/>
                    <a:pt x="2168" y="146"/>
                  </a:cubicBezTo>
                  <a:cubicBezTo>
                    <a:pt x="1868" y="1046"/>
                    <a:pt x="1068" y="1747"/>
                    <a:pt x="167" y="2047"/>
                  </a:cubicBezTo>
                  <a:cubicBezTo>
                    <a:pt x="67" y="2080"/>
                    <a:pt x="0" y="2180"/>
                    <a:pt x="34" y="2247"/>
                  </a:cubicBezTo>
                  <a:cubicBezTo>
                    <a:pt x="134" y="2347"/>
                    <a:pt x="200" y="2381"/>
                    <a:pt x="300" y="2381"/>
                  </a:cubicBezTo>
                  <a:lnTo>
                    <a:pt x="334" y="2381"/>
                  </a:lnTo>
                  <a:cubicBezTo>
                    <a:pt x="1368" y="2080"/>
                    <a:pt x="2202" y="1246"/>
                    <a:pt x="2535" y="246"/>
                  </a:cubicBezTo>
                  <a:cubicBezTo>
                    <a:pt x="2569" y="179"/>
                    <a:pt x="2535" y="46"/>
                    <a:pt x="2402" y="12"/>
                  </a:cubicBezTo>
                  <a:cubicBezTo>
                    <a:pt x="2386" y="4"/>
                    <a:pt x="2367" y="0"/>
                    <a:pt x="2346"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79;p42">
              <a:extLst>
                <a:ext uri="{FF2B5EF4-FFF2-40B4-BE49-F238E27FC236}">
                  <a16:creationId xmlns:a16="http://schemas.microsoft.com/office/drawing/2014/main" id="{334EC3DC-02FA-5AB6-EE8E-A6DC878E0E50}"/>
                </a:ext>
              </a:extLst>
            </p:cNvPr>
            <p:cNvSpPr/>
            <p:nvPr/>
          </p:nvSpPr>
          <p:spPr>
            <a:xfrm>
              <a:off x="-962475" y="1476350"/>
              <a:ext cx="438650" cy="604775"/>
            </a:xfrm>
            <a:custGeom>
              <a:avLst/>
              <a:gdLst/>
              <a:ahLst/>
              <a:cxnLst/>
              <a:rect l="l" t="t" r="r" b="b"/>
              <a:pathLst>
                <a:path w="17546" h="24191" extrusionOk="0">
                  <a:moveTo>
                    <a:pt x="7252" y="1"/>
                  </a:moveTo>
                  <a:cubicBezTo>
                    <a:pt x="6513" y="1"/>
                    <a:pt x="5764" y="115"/>
                    <a:pt x="5037" y="307"/>
                  </a:cubicBezTo>
                  <a:cubicBezTo>
                    <a:pt x="3102" y="807"/>
                    <a:pt x="1168" y="2008"/>
                    <a:pt x="500" y="3909"/>
                  </a:cubicBezTo>
                  <a:cubicBezTo>
                    <a:pt x="267" y="4710"/>
                    <a:pt x="167" y="5510"/>
                    <a:pt x="134" y="6344"/>
                  </a:cubicBezTo>
                  <a:cubicBezTo>
                    <a:pt x="33" y="7212"/>
                    <a:pt x="0" y="8146"/>
                    <a:pt x="434" y="8913"/>
                  </a:cubicBezTo>
                  <a:cubicBezTo>
                    <a:pt x="667" y="9380"/>
                    <a:pt x="1134" y="9847"/>
                    <a:pt x="1134" y="10381"/>
                  </a:cubicBezTo>
                  <a:cubicBezTo>
                    <a:pt x="1134" y="10814"/>
                    <a:pt x="867" y="11181"/>
                    <a:pt x="801" y="11615"/>
                  </a:cubicBezTo>
                  <a:cubicBezTo>
                    <a:pt x="601" y="12449"/>
                    <a:pt x="1001" y="13316"/>
                    <a:pt x="1701" y="13716"/>
                  </a:cubicBezTo>
                  <a:cubicBezTo>
                    <a:pt x="2102" y="13916"/>
                    <a:pt x="2602" y="14050"/>
                    <a:pt x="2769" y="14483"/>
                  </a:cubicBezTo>
                  <a:cubicBezTo>
                    <a:pt x="2835" y="14684"/>
                    <a:pt x="2802" y="14850"/>
                    <a:pt x="2835" y="15051"/>
                  </a:cubicBezTo>
                  <a:cubicBezTo>
                    <a:pt x="2969" y="16018"/>
                    <a:pt x="4270" y="16318"/>
                    <a:pt x="4770" y="17152"/>
                  </a:cubicBezTo>
                  <a:cubicBezTo>
                    <a:pt x="4870" y="17386"/>
                    <a:pt x="4970" y="17686"/>
                    <a:pt x="5170" y="17853"/>
                  </a:cubicBezTo>
                  <a:cubicBezTo>
                    <a:pt x="5437" y="18053"/>
                    <a:pt x="5771" y="18086"/>
                    <a:pt x="6104" y="18086"/>
                  </a:cubicBezTo>
                  <a:cubicBezTo>
                    <a:pt x="6538" y="18153"/>
                    <a:pt x="7038" y="18153"/>
                    <a:pt x="7505" y="18186"/>
                  </a:cubicBezTo>
                  <a:cubicBezTo>
                    <a:pt x="7585" y="18192"/>
                    <a:pt x="7669" y="18196"/>
                    <a:pt x="7756" y="18196"/>
                  </a:cubicBezTo>
                  <a:cubicBezTo>
                    <a:pt x="8176" y="18196"/>
                    <a:pt x="8640" y="18107"/>
                    <a:pt x="8806" y="17719"/>
                  </a:cubicBezTo>
                  <a:cubicBezTo>
                    <a:pt x="9007" y="19220"/>
                    <a:pt x="9807" y="20621"/>
                    <a:pt x="10608" y="21889"/>
                  </a:cubicBezTo>
                  <a:cubicBezTo>
                    <a:pt x="10774" y="22189"/>
                    <a:pt x="10941" y="22456"/>
                    <a:pt x="11141" y="22689"/>
                  </a:cubicBezTo>
                  <a:cubicBezTo>
                    <a:pt x="11542" y="23123"/>
                    <a:pt x="12142" y="23357"/>
                    <a:pt x="12709" y="23557"/>
                  </a:cubicBezTo>
                  <a:cubicBezTo>
                    <a:pt x="14043" y="23990"/>
                    <a:pt x="15411" y="24190"/>
                    <a:pt x="16812" y="24190"/>
                  </a:cubicBezTo>
                  <a:cubicBezTo>
                    <a:pt x="16445" y="23857"/>
                    <a:pt x="16378" y="23256"/>
                    <a:pt x="16545" y="22756"/>
                  </a:cubicBezTo>
                  <a:cubicBezTo>
                    <a:pt x="16712" y="22256"/>
                    <a:pt x="17012" y="21855"/>
                    <a:pt x="17179" y="21355"/>
                  </a:cubicBezTo>
                  <a:cubicBezTo>
                    <a:pt x="17546" y="20254"/>
                    <a:pt x="17279" y="19020"/>
                    <a:pt x="16445" y="18219"/>
                  </a:cubicBezTo>
                  <a:cubicBezTo>
                    <a:pt x="15978" y="17752"/>
                    <a:pt x="15311" y="17352"/>
                    <a:pt x="15344" y="16718"/>
                  </a:cubicBezTo>
                  <a:cubicBezTo>
                    <a:pt x="15378" y="16485"/>
                    <a:pt x="15511" y="16251"/>
                    <a:pt x="15645" y="16051"/>
                  </a:cubicBezTo>
                  <a:cubicBezTo>
                    <a:pt x="16445" y="14483"/>
                    <a:pt x="15945" y="12315"/>
                    <a:pt x="14510" y="11248"/>
                  </a:cubicBezTo>
                  <a:cubicBezTo>
                    <a:pt x="14310" y="11148"/>
                    <a:pt x="14110" y="10981"/>
                    <a:pt x="13977" y="10781"/>
                  </a:cubicBezTo>
                  <a:cubicBezTo>
                    <a:pt x="13810" y="10381"/>
                    <a:pt x="14010" y="9947"/>
                    <a:pt x="14144" y="9513"/>
                  </a:cubicBezTo>
                  <a:cubicBezTo>
                    <a:pt x="14344" y="8813"/>
                    <a:pt x="14177" y="7979"/>
                    <a:pt x="13710" y="7378"/>
                  </a:cubicBezTo>
                  <a:cubicBezTo>
                    <a:pt x="13610" y="7212"/>
                    <a:pt x="13443" y="7045"/>
                    <a:pt x="13343" y="6845"/>
                  </a:cubicBezTo>
                  <a:cubicBezTo>
                    <a:pt x="13176" y="6411"/>
                    <a:pt x="13310" y="5977"/>
                    <a:pt x="13376" y="5544"/>
                  </a:cubicBezTo>
                  <a:cubicBezTo>
                    <a:pt x="13710" y="3209"/>
                    <a:pt x="10875" y="774"/>
                    <a:pt x="8873" y="207"/>
                  </a:cubicBezTo>
                  <a:cubicBezTo>
                    <a:pt x="8347" y="64"/>
                    <a:pt x="7802" y="1"/>
                    <a:pt x="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80;p42">
              <a:extLst>
                <a:ext uri="{FF2B5EF4-FFF2-40B4-BE49-F238E27FC236}">
                  <a16:creationId xmlns:a16="http://schemas.microsoft.com/office/drawing/2014/main" id="{E917ED3F-75AA-0800-4814-BE09AFE49814}"/>
                </a:ext>
              </a:extLst>
            </p:cNvPr>
            <p:cNvSpPr/>
            <p:nvPr/>
          </p:nvSpPr>
          <p:spPr>
            <a:xfrm>
              <a:off x="-673950" y="1934325"/>
              <a:ext cx="472875" cy="573325"/>
            </a:xfrm>
            <a:custGeom>
              <a:avLst/>
              <a:gdLst/>
              <a:ahLst/>
              <a:cxnLst/>
              <a:rect l="l" t="t" r="r" b="b"/>
              <a:pathLst>
                <a:path w="18915" h="22933" extrusionOk="0">
                  <a:moveTo>
                    <a:pt x="2269" y="1"/>
                  </a:moveTo>
                  <a:cubicBezTo>
                    <a:pt x="2269" y="1"/>
                    <a:pt x="1" y="1201"/>
                    <a:pt x="501" y="6172"/>
                  </a:cubicBezTo>
                  <a:cubicBezTo>
                    <a:pt x="1001" y="11142"/>
                    <a:pt x="3637" y="18414"/>
                    <a:pt x="4170" y="20315"/>
                  </a:cubicBezTo>
                  <a:cubicBezTo>
                    <a:pt x="4581" y="21668"/>
                    <a:pt x="4992" y="22933"/>
                    <a:pt x="7010" y="22933"/>
                  </a:cubicBezTo>
                  <a:cubicBezTo>
                    <a:pt x="7780" y="22933"/>
                    <a:pt x="8783" y="22749"/>
                    <a:pt x="10108" y="22317"/>
                  </a:cubicBezTo>
                  <a:cubicBezTo>
                    <a:pt x="14911" y="20715"/>
                    <a:pt x="18914" y="17647"/>
                    <a:pt x="18914" y="17647"/>
                  </a:cubicBezTo>
                  <a:lnTo>
                    <a:pt x="18014" y="14978"/>
                  </a:lnTo>
                  <a:cubicBezTo>
                    <a:pt x="18014" y="14978"/>
                    <a:pt x="12109" y="15845"/>
                    <a:pt x="10975" y="16012"/>
                  </a:cubicBezTo>
                  <a:cubicBezTo>
                    <a:pt x="9841" y="16179"/>
                    <a:pt x="8307" y="16412"/>
                    <a:pt x="8307" y="16412"/>
                  </a:cubicBezTo>
                  <a:cubicBezTo>
                    <a:pt x="8307" y="16412"/>
                    <a:pt x="6439" y="7373"/>
                    <a:pt x="5872" y="5671"/>
                  </a:cubicBezTo>
                  <a:cubicBezTo>
                    <a:pt x="5405" y="4037"/>
                    <a:pt x="4104" y="701"/>
                    <a:pt x="2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81;p42">
              <a:extLst>
                <a:ext uri="{FF2B5EF4-FFF2-40B4-BE49-F238E27FC236}">
                  <a16:creationId xmlns:a16="http://schemas.microsoft.com/office/drawing/2014/main" id="{5A6D4638-A811-A3C1-2BBE-15F8A0DD41B4}"/>
                </a:ext>
              </a:extLst>
            </p:cNvPr>
            <p:cNvSpPr/>
            <p:nvPr/>
          </p:nvSpPr>
          <p:spPr>
            <a:xfrm>
              <a:off x="-994175" y="3483775"/>
              <a:ext cx="228050" cy="847300"/>
            </a:xfrm>
            <a:custGeom>
              <a:avLst/>
              <a:gdLst/>
              <a:ahLst/>
              <a:cxnLst/>
              <a:rect l="l" t="t" r="r" b="b"/>
              <a:pathLst>
                <a:path w="9122" h="33892" extrusionOk="0">
                  <a:moveTo>
                    <a:pt x="935" y="0"/>
                  </a:moveTo>
                  <a:cubicBezTo>
                    <a:pt x="1" y="9874"/>
                    <a:pt x="3236" y="23784"/>
                    <a:pt x="3737" y="25785"/>
                  </a:cubicBezTo>
                  <a:cubicBezTo>
                    <a:pt x="4237" y="27753"/>
                    <a:pt x="3570" y="28421"/>
                    <a:pt x="3737" y="29822"/>
                  </a:cubicBezTo>
                  <a:cubicBezTo>
                    <a:pt x="3903" y="31223"/>
                    <a:pt x="5738" y="33791"/>
                    <a:pt x="7439" y="33891"/>
                  </a:cubicBezTo>
                  <a:cubicBezTo>
                    <a:pt x="7456" y="33892"/>
                    <a:pt x="7472" y="33892"/>
                    <a:pt x="7489" y="33892"/>
                  </a:cubicBezTo>
                  <a:cubicBezTo>
                    <a:pt x="9122" y="33892"/>
                    <a:pt x="8199" y="32246"/>
                    <a:pt x="7439" y="31223"/>
                  </a:cubicBezTo>
                  <a:cubicBezTo>
                    <a:pt x="6705" y="30155"/>
                    <a:pt x="6405" y="26319"/>
                    <a:pt x="6405" y="22049"/>
                  </a:cubicBezTo>
                  <a:cubicBezTo>
                    <a:pt x="6405" y="17746"/>
                    <a:pt x="6238" y="300"/>
                    <a:pt x="6238"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82;p42">
              <a:extLst>
                <a:ext uri="{FF2B5EF4-FFF2-40B4-BE49-F238E27FC236}">
                  <a16:creationId xmlns:a16="http://schemas.microsoft.com/office/drawing/2014/main" id="{7D2484DC-EB8F-7DF4-E9D2-48BAD1A8679A}"/>
                </a:ext>
              </a:extLst>
            </p:cNvPr>
            <p:cNvSpPr/>
            <p:nvPr/>
          </p:nvSpPr>
          <p:spPr>
            <a:xfrm>
              <a:off x="-921625" y="4172600"/>
              <a:ext cx="186825" cy="178050"/>
            </a:xfrm>
            <a:custGeom>
              <a:avLst/>
              <a:gdLst/>
              <a:ahLst/>
              <a:cxnLst/>
              <a:rect l="l" t="t" r="r" b="b"/>
              <a:pathLst>
                <a:path w="7473" h="7122" extrusionOk="0">
                  <a:moveTo>
                    <a:pt x="968" y="0"/>
                  </a:moveTo>
                  <a:cubicBezTo>
                    <a:pt x="968"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83;p42">
              <a:extLst>
                <a:ext uri="{FF2B5EF4-FFF2-40B4-BE49-F238E27FC236}">
                  <a16:creationId xmlns:a16="http://schemas.microsoft.com/office/drawing/2014/main" id="{E8F3D037-CF5B-91BB-FD6A-3A82C290829A}"/>
                </a:ext>
              </a:extLst>
            </p:cNvPr>
            <p:cNvSpPr/>
            <p:nvPr/>
          </p:nvSpPr>
          <p:spPr>
            <a:xfrm>
              <a:off x="-818225" y="3483775"/>
              <a:ext cx="227225" cy="847300"/>
            </a:xfrm>
            <a:custGeom>
              <a:avLst/>
              <a:gdLst/>
              <a:ahLst/>
              <a:cxnLst/>
              <a:rect l="l" t="t" r="r" b="b"/>
              <a:pathLst>
                <a:path w="9089" h="33892" extrusionOk="0">
                  <a:moveTo>
                    <a:pt x="902" y="0"/>
                  </a:moveTo>
                  <a:cubicBezTo>
                    <a:pt x="1" y="9874"/>
                    <a:pt x="3203" y="23784"/>
                    <a:pt x="3704" y="25785"/>
                  </a:cubicBezTo>
                  <a:cubicBezTo>
                    <a:pt x="4204" y="27753"/>
                    <a:pt x="3537" y="28421"/>
                    <a:pt x="3704" y="29822"/>
                  </a:cubicBezTo>
                  <a:cubicBezTo>
                    <a:pt x="3870" y="31223"/>
                    <a:pt x="5705" y="33791"/>
                    <a:pt x="7406" y="33891"/>
                  </a:cubicBezTo>
                  <a:cubicBezTo>
                    <a:pt x="7423" y="33892"/>
                    <a:pt x="7439" y="33892"/>
                    <a:pt x="7456" y="33892"/>
                  </a:cubicBezTo>
                  <a:cubicBezTo>
                    <a:pt x="9089" y="33892"/>
                    <a:pt x="8166" y="32246"/>
                    <a:pt x="7406" y="31223"/>
                  </a:cubicBezTo>
                  <a:cubicBezTo>
                    <a:pt x="6672" y="30155"/>
                    <a:pt x="6372" y="26319"/>
                    <a:pt x="6372" y="22049"/>
                  </a:cubicBezTo>
                  <a:cubicBezTo>
                    <a:pt x="6372" y="17746"/>
                    <a:pt x="6205" y="300"/>
                    <a:pt x="6205"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84;p42">
              <a:extLst>
                <a:ext uri="{FF2B5EF4-FFF2-40B4-BE49-F238E27FC236}">
                  <a16:creationId xmlns:a16="http://schemas.microsoft.com/office/drawing/2014/main" id="{9F556A83-B98A-A67E-C394-0C88725D5F4D}"/>
                </a:ext>
              </a:extLst>
            </p:cNvPr>
            <p:cNvSpPr/>
            <p:nvPr/>
          </p:nvSpPr>
          <p:spPr>
            <a:xfrm>
              <a:off x="-746500" y="4172600"/>
              <a:ext cx="186825" cy="178050"/>
            </a:xfrm>
            <a:custGeom>
              <a:avLst/>
              <a:gdLst/>
              <a:ahLst/>
              <a:cxnLst/>
              <a:rect l="l" t="t" r="r" b="b"/>
              <a:pathLst>
                <a:path w="7473" h="7122" extrusionOk="0">
                  <a:moveTo>
                    <a:pt x="935" y="0"/>
                  </a:moveTo>
                  <a:cubicBezTo>
                    <a:pt x="934"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85;p42">
              <a:extLst>
                <a:ext uri="{FF2B5EF4-FFF2-40B4-BE49-F238E27FC236}">
                  <a16:creationId xmlns:a16="http://schemas.microsoft.com/office/drawing/2014/main" id="{FFF095BF-6E15-1771-11A5-F99B4298C040}"/>
                </a:ext>
              </a:extLst>
            </p:cNvPr>
            <p:cNvSpPr/>
            <p:nvPr/>
          </p:nvSpPr>
          <p:spPr>
            <a:xfrm>
              <a:off x="-1136775" y="1889300"/>
              <a:ext cx="663825" cy="1741450"/>
            </a:xfrm>
            <a:custGeom>
              <a:avLst/>
              <a:gdLst/>
              <a:ahLst/>
              <a:cxnLst/>
              <a:rect l="l" t="t" r="r" b="b"/>
              <a:pathLst>
                <a:path w="26553" h="69658" extrusionOk="0">
                  <a:moveTo>
                    <a:pt x="12643" y="0"/>
                  </a:moveTo>
                  <a:cubicBezTo>
                    <a:pt x="0" y="868"/>
                    <a:pt x="4437" y="7873"/>
                    <a:pt x="6338" y="15211"/>
                  </a:cubicBezTo>
                  <a:cubicBezTo>
                    <a:pt x="8273" y="22550"/>
                    <a:pt x="6505" y="23984"/>
                    <a:pt x="5137" y="26719"/>
                  </a:cubicBezTo>
                  <a:cubicBezTo>
                    <a:pt x="3770" y="29488"/>
                    <a:pt x="1502" y="34692"/>
                    <a:pt x="1668" y="40830"/>
                  </a:cubicBezTo>
                  <a:cubicBezTo>
                    <a:pt x="1835" y="47001"/>
                    <a:pt x="4337" y="68883"/>
                    <a:pt x="4337" y="68883"/>
                  </a:cubicBezTo>
                  <a:cubicBezTo>
                    <a:pt x="7325" y="69460"/>
                    <a:pt x="10263" y="69657"/>
                    <a:pt x="12888" y="69657"/>
                  </a:cubicBezTo>
                  <a:cubicBezTo>
                    <a:pt x="18615" y="69657"/>
                    <a:pt x="22850" y="68716"/>
                    <a:pt x="22850" y="68716"/>
                  </a:cubicBezTo>
                  <a:cubicBezTo>
                    <a:pt x="24952" y="58075"/>
                    <a:pt x="26553" y="33491"/>
                    <a:pt x="24051" y="29621"/>
                  </a:cubicBezTo>
                  <a:cubicBezTo>
                    <a:pt x="21549" y="25719"/>
                    <a:pt x="22183" y="22950"/>
                    <a:pt x="23717" y="18180"/>
                  </a:cubicBezTo>
                  <a:cubicBezTo>
                    <a:pt x="25319" y="13443"/>
                    <a:pt x="23851" y="12209"/>
                    <a:pt x="23217" y="8673"/>
                  </a:cubicBezTo>
                  <a:cubicBezTo>
                    <a:pt x="22617" y="5104"/>
                    <a:pt x="23584" y="4670"/>
                    <a:pt x="21416" y="2335"/>
                  </a:cubicBezTo>
                  <a:cubicBezTo>
                    <a:pt x="19248" y="0"/>
                    <a:pt x="12643" y="0"/>
                    <a:pt x="12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86;p42">
              <a:extLst>
                <a:ext uri="{FF2B5EF4-FFF2-40B4-BE49-F238E27FC236}">
                  <a16:creationId xmlns:a16="http://schemas.microsoft.com/office/drawing/2014/main" id="{A5CDCF78-B401-B215-5FEC-5BBE0B06D2C5}"/>
                </a:ext>
              </a:extLst>
            </p:cNvPr>
            <p:cNvSpPr/>
            <p:nvPr/>
          </p:nvSpPr>
          <p:spPr>
            <a:xfrm>
              <a:off x="-1001675" y="2558250"/>
              <a:ext cx="429500" cy="43250"/>
            </a:xfrm>
            <a:custGeom>
              <a:avLst/>
              <a:gdLst/>
              <a:ahLst/>
              <a:cxnLst/>
              <a:rect l="l" t="t" r="r" b="b"/>
              <a:pathLst>
                <a:path w="17180" h="1730" extrusionOk="0">
                  <a:moveTo>
                    <a:pt x="16989" y="0"/>
                  </a:moveTo>
                  <a:cubicBezTo>
                    <a:pt x="16971" y="0"/>
                    <a:pt x="16956" y="9"/>
                    <a:pt x="16946" y="28"/>
                  </a:cubicBezTo>
                  <a:cubicBezTo>
                    <a:pt x="16899" y="51"/>
                    <a:pt x="13394" y="1478"/>
                    <a:pt x="8016" y="1478"/>
                  </a:cubicBezTo>
                  <a:cubicBezTo>
                    <a:pt x="5704" y="1478"/>
                    <a:pt x="3046" y="1214"/>
                    <a:pt x="167" y="462"/>
                  </a:cubicBezTo>
                  <a:cubicBezTo>
                    <a:pt x="153" y="457"/>
                    <a:pt x="140" y="455"/>
                    <a:pt x="127" y="455"/>
                  </a:cubicBezTo>
                  <a:cubicBezTo>
                    <a:pt x="50" y="455"/>
                    <a:pt x="0" y="533"/>
                    <a:pt x="0" y="562"/>
                  </a:cubicBezTo>
                  <a:cubicBezTo>
                    <a:pt x="0" y="629"/>
                    <a:pt x="34" y="729"/>
                    <a:pt x="67" y="729"/>
                  </a:cubicBezTo>
                  <a:cubicBezTo>
                    <a:pt x="2936" y="1429"/>
                    <a:pt x="5604" y="1729"/>
                    <a:pt x="7939" y="1729"/>
                  </a:cubicBezTo>
                  <a:cubicBezTo>
                    <a:pt x="13410" y="1729"/>
                    <a:pt x="16979" y="262"/>
                    <a:pt x="17046" y="262"/>
                  </a:cubicBezTo>
                  <a:cubicBezTo>
                    <a:pt x="17113" y="228"/>
                    <a:pt x="17179" y="128"/>
                    <a:pt x="17113" y="95"/>
                  </a:cubicBezTo>
                  <a:cubicBezTo>
                    <a:pt x="17089" y="48"/>
                    <a:pt x="17032" y="0"/>
                    <a:pt x="169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87;p42">
              <a:extLst>
                <a:ext uri="{FF2B5EF4-FFF2-40B4-BE49-F238E27FC236}">
                  <a16:creationId xmlns:a16="http://schemas.microsoft.com/office/drawing/2014/main" id="{007F0F6E-F99A-520E-18ED-5A6131B8AC08}"/>
                </a:ext>
              </a:extLst>
            </p:cNvPr>
            <p:cNvSpPr/>
            <p:nvPr/>
          </p:nvSpPr>
          <p:spPr>
            <a:xfrm>
              <a:off x="-940650" y="1889300"/>
              <a:ext cx="329275" cy="130775"/>
            </a:xfrm>
            <a:custGeom>
              <a:avLst/>
              <a:gdLst/>
              <a:ahLst/>
              <a:cxnLst/>
              <a:rect l="l" t="t" r="r" b="b"/>
              <a:pathLst>
                <a:path w="13171" h="5231" extrusionOk="0">
                  <a:moveTo>
                    <a:pt x="4831" y="0"/>
                  </a:moveTo>
                  <a:cubicBezTo>
                    <a:pt x="3130" y="134"/>
                    <a:pt x="1762" y="334"/>
                    <a:pt x="628" y="667"/>
                  </a:cubicBezTo>
                  <a:cubicBezTo>
                    <a:pt x="1" y="3052"/>
                    <a:pt x="819" y="5230"/>
                    <a:pt x="5806" y="5230"/>
                  </a:cubicBezTo>
                  <a:cubicBezTo>
                    <a:pt x="6120" y="5230"/>
                    <a:pt x="6451" y="5222"/>
                    <a:pt x="6799" y="5204"/>
                  </a:cubicBezTo>
                  <a:cubicBezTo>
                    <a:pt x="13170" y="4870"/>
                    <a:pt x="9901" y="667"/>
                    <a:pt x="9935" y="667"/>
                  </a:cubicBezTo>
                  <a:lnTo>
                    <a:pt x="9835" y="601"/>
                  </a:lnTo>
                  <a:cubicBezTo>
                    <a:pt x="7366" y="0"/>
                    <a:pt x="4831" y="0"/>
                    <a:pt x="4831"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8;p42">
              <a:extLst>
                <a:ext uri="{FF2B5EF4-FFF2-40B4-BE49-F238E27FC236}">
                  <a16:creationId xmlns:a16="http://schemas.microsoft.com/office/drawing/2014/main" id="{B00B34BB-7E8E-8AF1-0166-60CFADB309C0}"/>
                </a:ext>
              </a:extLst>
            </p:cNvPr>
            <p:cNvSpPr/>
            <p:nvPr/>
          </p:nvSpPr>
          <p:spPr>
            <a:xfrm>
              <a:off x="-886600" y="1757525"/>
              <a:ext cx="156800" cy="227700"/>
            </a:xfrm>
            <a:custGeom>
              <a:avLst/>
              <a:gdLst/>
              <a:ahLst/>
              <a:cxnLst/>
              <a:rect l="l" t="t" r="r" b="b"/>
              <a:pathLst>
                <a:path w="6272" h="9108" extrusionOk="0">
                  <a:moveTo>
                    <a:pt x="1168" y="1"/>
                  </a:moveTo>
                  <a:lnTo>
                    <a:pt x="1035" y="5638"/>
                  </a:lnTo>
                  <a:cubicBezTo>
                    <a:pt x="1035" y="5638"/>
                    <a:pt x="1" y="9107"/>
                    <a:pt x="3136" y="9107"/>
                  </a:cubicBezTo>
                  <a:cubicBezTo>
                    <a:pt x="6272" y="9107"/>
                    <a:pt x="5805" y="7339"/>
                    <a:pt x="5805" y="7339"/>
                  </a:cubicBezTo>
                  <a:lnTo>
                    <a:pt x="5905" y="1635"/>
                  </a:lnTo>
                  <a:lnTo>
                    <a:pt x="1168" y="1"/>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89;p42">
              <a:extLst>
                <a:ext uri="{FF2B5EF4-FFF2-40B4-BE49-F238E27FC236}">
                  <a16:creationId xmlns:a16="http://schemas.microsoft.com/office/drawing/2014/main" id="{0608C2DF-F638-ED4C-867B-E493984443AB}"/>
                </a:ext>
              </a:extLst>
            </p:cNvPr>
            <p:cNvSpPr/>
            <p:nvPr/>
          </p:nvSpPr>
          <p:spPr>
            <a:xfrm>
              <a:off x="-858250" y="1758375"/>
              <a:ext cx="117625" cy="84300"/>
            </a:xfrm>
            <a:custGeom>
              <a:avLst/>
              <a:gdLst/>
              <a:ahLst/>
              <a:cxnLst/>
              <a:rect l="l" t="t" r="r" b="b"/>
              <a:pathLst>
                <a:path w="4705" h="3372" extrusionOk="0">
                  <a:moveTo>
                    <a:pt x="1" y="0"/>
                  </a:moveTo>
                  <a:lnTo>
                    <a:pt x="1" y="667"/>
                  </a:lnTo>
                  <a:cubicBezTo>
                    <a:pt x="674" y="2944"/>
                    <a:pt x="2858" y="3371"/>
                    <a:pt x="4508" y="3371"/>
                  </a:cubicBezTo>
                  <a:cubicBezTo>
                    <a:pt x="4574" y="3371"/>
                    <a:pt x="4640" y="3371"/>
                    <a:pt x="4704" y="3369"/>
                  </a:cubicBezTo>
                  <a:lnTo>
                    <a:pt x="4704" y="1601"/>
                  </a:lnTo>
                  <a:lnTo>
                    <a:pt x="1" y="0"/>
                  </a:ln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90;p42">
              <a:extLst>
                <a:ext uri="{FF2B5EF4-FFF2-40B4-BE49-F238E27FC236}">
                  <a16:creationId xmlns:a16="http://schemas.microsoft.com/office/drawing/2014/main" id="{D65A9B62-AF5F-8A97-4B50-696D7797E977}"/>
                </a:ext>
              </a:extLst>
            </p:cNvPr>
            <p:cNvSpPr/>
            <p:nvPr/>
          </p:nvSpPr>
          <p:spPr>
            <a:xfrm>
              <a:off x="-934975" y="1460425"/>
              <a:ext cx="286075" cy="371075"/>
            </a:xfrm>
            <a:custGeom>
              <a:avLst/>
              <a:gdLst/>
              <a:ahLst/>
              <a:cxnLst/>
              <a:rect l="l" t="t" r="r" b="b"/>
              <a:pathLst>
                <a:path w="11443" h="14843" extrusionOk="0">
                  <a:moveTo>
                    <a:pt x="6133" y="1"/>
                  </a:moveTo>
                  <a:cubicBezTo>
                    <a:pt x="4241" y="1"/>
                    <a:pt x="2298" y="655"/>
                    <a:pt x="1168" y="2178"/>
                  </a:cubicBezTo>
                  <a:cubicBezTo>
                    <a:pt x="835" y="2678"/>
                    <a:pt x="535" y="3245"/>
                    <a:pt x="401" y="3812"/>
                  </a:cubicBezTo>
                  <a:cubicBezTo>
                    <a:pt x="1" y="5480"/>
                    <a:pt x="334" y="7448"/>
                    <a:pt x="835" y="9016"/>
                  </a:cubicBezTo>
                  <a:cubicBezTo>
                    <a:pt x="1435" y="10917"/>
                    <a:pt x="2603" y="12852"/>
                    <a:pt x="4271" y="13986"/>
                  </a:cubicBezTo>
                  <a:cubicBezTo>
                    <a:pt x="5069" y="14529"/>
                    <a:pt x="6021" y="14843"/>
                    <a:pt x="6949" y="14843"/>
                  </a:cubicBezTo>
                  <a:cubicBezTo>
                    <a:pt x="7960" y="14843"/>
                    <a:pt x="8944" y="14471"/>
                    <a:pt x="9674" y="13619"/>
                  </a:cubicBezTo>
                  <a:cubicBezTo>
                    <a:pt x="10442" y="12685"/>
                    <a:pt x="10775" y="11451"/>
                    <a:pt x="10909" y="10250"/>
                  </a:cubicBezTo>
                  <a:cubicBezTo>
                    <a:pt x="10942" y="9617"/>
                    <a:pt x="10942" y="8983"/>
                    <a:pt x="11075" y="8316"/>
                  </a:cubicBezTo>
                  <a:cubicBezTo>
                    <a:pt x="11176" y="7815"/>
                    <a:pt x="11276" y="7315"/>
                    <a:pt x="11376" y="6815"/>
                  </a:cubicBezTo>
                  <a:cubicBezTo>
                    <a:pt x="11442" y="6147"/>
                    <a:pt x="11442" y="5514"/>
                    <a:pt x="11409" y="4846"/>
                  </a:cubicBezTo>
                  <a:cubicBezTo>
                    <a:pt x="11376" y="3846"/>
                    <a:pt x="11109" y="2812"/>
                    <a:pt x="10608" y="1944"/>
                  </a:cubicBezTo>
                  <a:cubicBezTo>
                    <a:pt x="10041" y="1010"/>
                    <a:pt x="9107" y="477"/>
                    <a:pt x="8107" y="243"/>
                  </a:cubicBezTo>
                  <a:cubicBezTo>
                    <a:pt x="7482" y="85"/>
                    <a:pt x="6810" y="1"/>
                    <a:pt x="6133"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91;p42">
              <a:extLst>
                <a:ext uri="{FF2B5EF4-FFF2-40B4-BE49-F238E27FC236}">
                  <a16:creationId xmlns:a16="http://schemas.microsoft.com/office/drawing/2014/main" id="{674D2B4E-33E3-765A-E5E8-FA432973C892}"/>
                </a:ext>
              </a:extLst>
            </p:cNvPr>
            <p:cNvSpPr/>
            <p:nvPr/>
          </p:nvSpPr>
          <p:spPr>
            <a:xfrm>
              <a:off x="-990000" y="1435900"/>
              <a:ext cx="350825" cy="303325"/>
            </a:xfrm>
            <a:custGeom>
              <a:avLst/>
              <a:gdLst/>
              <a:ahLst/>
              <a:cxnLst/>
              <a:rect l="l" t="t" r="r" b="b"/>
              <a:pathLst>
                <a:path w="14033" h="12133" extrusionOk="0">
                  <a:moveTo>
                    <a:pt x="8590" y="1"/>
                  </a:moveTo>
                  <a:cubicBezTo>
                    <a:pt x="7031" y="1"/>
                    <a:pt x="5384" y="495"/>
                    <a:pt x="4070" y="1258"/>
                  </a:cubicBezTo>
                  <a:cubicBezTo>
                    <a:pt x="1235" y="2892"/>
                    <a:pt x="0" y="7195"/>
                    <a:pt x="1668" y="10097"/>
                  </a:cubicBezTo>
                  <a:cubicBezTo>
                    <a:pt x="1946" y="10559"/>
                    <a:pt x="3077" y="12132"/>
                    <a:pt x="3774" y="12132"/>
                  </a:cubicBezTo>
                  <a:cubicBezTo>
                    <a:pt x="3831" y="12132"/>
                    <a:pt x="3886" y="12121"/>
                    <a:pt x="3936" y="12099"/>
                  </a:cubicBezTo>
                  <a:cubicBezTo>
                    <a:pt x="3636" y="11632"/>
                    <a:pt x="3469" y="11165"/>
                    <a:pt x="3303" y="10664"/>
                  </a:cubicBezTo>
                  <a:cubicBezTo>
                    <a:pt x="3136" y="10164"/>
                    <a:pt x="2769" y="9430"/>
                    <a:pt x="2769" y="8863"/>
                  </a:cubicBezTo>
                  <a:cubicBezTo>
                    <a:pt x="2769" y="8229"/>
                    <a:pt x="3770" y="7595"/>
                    <a:pt x="4270" y="7195"/>
                  </a:cubicBezTo>
                  <a:cubicBezTo>
                    <a:pt x="4904" y="6728"/>
                    <a:pt x="5604" y="6328"/>
                    <a:pt x="6305" y="5894"/>
                  </a:cubicBezTo>
                  <a:cubicBezTo>
                    <a:pt x="7773" y="4994"/>
                    <a:pt x="8606" y="3993"/>
                    <a:pt x="9307" y="2492"/>
                  </a:cubicBezTo>
                  <a:cubicBezTo>
                    <a:pt x="9807" y="2992"/>
                    <a:pt x="10208" y="3659"/>
                    <a:pt x="10741" y="4160"/>
                  </a:cubicBezTo>
                  <a:cubicBezTo>
                    <a:pt x="12042" y="5427"/>
                    <a:pt x="13643" y="6461"/>
                    <a:pt x="13643" y="6461"/>
                  </a:cubicBezTo>
                  <a:cubicBezTo>
                    <a:pt x="14033" y="1681"/>
                    <a:pt x="11463" y="1"/>
                    <a:pt x="8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92;p42">
              <a:extLst>
                <a:ext uri="{FF2B5EF4-FFF2-40B4-BE49-F238E27FC236}">
                  <a16:creationId xmlns:a16="http://schemas.microsoft.com/office/drawing/2014/main" id="{964CAF89-70F9-93F6-3E20-C48BC42DD7F3}"/>
                </a:ext>
              </a:extLst>
            </p:cNvPr>
            <p:cNvSpPr/>
            <p:nvPr/>
          </p:nvSpPr>
          <p:spPr>
            <a:xfrm>
              <a:off x="-946525" y="1630425"/>
              <a:ext cx="64125" cy="84400"/>
            </a:xfrm>
            <a:custGeom>
              <a:avLst/>
              <a:gdLst/>
              <a:ahLst/>
              <a:cxnLst/>
              <a:rect l="l" t="t" r="r" b="b"/>
              <a:pathLst>
                <a:path w="2565" h="3376" extrusionOk="0">
                  <a:moveTo>
                    <a:pt x="950" y="0"/>
                  </a:moveTo>
                  <a:cubicBezTo>
                    <a:pt x="272" y="0"/>
                    <a:pt x="1" y="1424"/>
                    <a:pt x="196" y="2149"/>
                  </a:cubicBezTo>
                  <a:cubicBezTo>
                    <a:pt x="363" y="2716"/>
                    <a:pt x="830" y="3183"/>
                    <a:pt x="1330" y="3350"/>
                  </a:cubicBezTo>
                  <a:cubicBezTo>
                    <a:pt x="1397" y="3367"/>
                    <a:pt x="1447" y="3375"/>
                    <a:pt x="1497" y="3375"/>
                  </a:cubicBezTo>
                  <a:cubicBezTo>
                    <a:pt x="1547" y="3375"/>
                    <a:pt x="1597" y="3367"/>
                    <a:pt x="1664" y="3350"/>
                  </a:cubicBezTo>
                  <a:cubicBezTo>
                    <a:pt x="2564" y="2850"/>
                    <a:pt x="2064" y="682"/>
                    <a:pt x="1397" y="181"/>
                  </a:cubicBezTo>
                  <a:cubicBezTo>
                    <a:pt x="1233" y="55"/>
                    <a:pt x="1084" y="0"/>
                    <a:pt x="950"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93;p42">
              <a:extLst>
                <a:ext uri="{FF2B5EF4-FFF2-40B4-BE49-F238E27FC236}">
                  <a16:creationId xmlns:a16="http://schemas.microsoft.com/office/drawing/2014/main" id="{6B9E985D-ED4E-0AF7-39D1-12F1B20DB3D3}"/>
                </a:ext>
              </a:extLst>
            </p:cNvPr>
            <p:cNvSpPr/>
            <p:nvPr/>
          </p:nvSpPr>
          <p:spPr>
            <a:xfrm>
              <a:off x="-716475" y="1619100"/>
              <a:ext cx="25050" cy="25050"/>
            </a:xfrm>
            <a:custGeom>
              <a:avLst/>
              <a:gdLst/>
              <a:ahLst/>
              <a:cxnLst/>
              <a:rect l="l" t="t" r="r" b="b"/>
              <a:pathLst>
                <a:path w="1002" h="1002" extrusionOk="0">
                  <a:moveTo>
                    <a:pt x="501" y="1"/>
                  </a:moveTo>
                  <a:cubicBezTo>
                    <a:pt x="267" y="1"/>
                    <a:pt x="0" y="234"/>
                    <a:pt x="0" y="501"/>
                  </a:cubicBezTo>
                  <a:cubicBezTo>
                    <a:pt x="0"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94;p42">
              <a:extLst>
                <a:ext uri="{FF2B5EF4-FFF2-40B4-BE49-F238E27FC236}">
                  <a16:creationId xmlns:a16="http://schemas.microsoft.com/office/drawing/2014/main" id="{0F3C2C22-6A32-6355-7A9D-04BD9F91463B}"/>
                </a:ext>
              </a:extLst>
            </p:cNvPr>
            <p:cNvSpPr/>
            <p:nvPr/>
          </p:nvSpPr>
          <p:spPr>
            <a:xfrm>
              <a:off x="-804875" y="1619100"/>
              <a:ext cx="25050" cy="25050"/>
            </a:xfrm>
            <a:custGeom>
              <a:avLst/>
              <a:gdLst/>
              <a:ahLst/>
              <a:cxnLst/>
              <a:rect l="l" t="t" r="r" b="b"/>
              <a:pathLst>
                <a:path w="1002" h="1002" extrusionOk="0">
                  <a:moveTo>
                    <a:pt x="501" y="1"/>
                  </a:moveTo>
                  <a:cubicBezTo>
                    <a:pt x="234" y="1"/>
                    <a:pt x="1" y="234"/>
                    <a:pt x="1" y="501"/>
                  </a:cubicBezTo>
                  <a:cubicBezTo>
                    <a:pt x="1"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95;p42">
              <a:extLst>
                <a:ext uri="{FF2B5EF4-FFF2-40B4-BE49-F238E27FC236}">
                  <a16:creationId xmlns:a16="http://schemas.microsoft.com/office/drawing/2014/main" id="{9E6DAE5A-7EE7-6EE9-3E68-B11E7B672365}"/>
                </a:ext>
              </a:extLst>
            </p:cNvPr>
            <p:cNvSpPr/>
            <p:nvPr/>
          </p:nvSpPr>
          <p:spPr>
            <a:xfrm>
              <a:off x="-753175" y="1618275"/>
              <a:ext cx="27550" cy="90925"/>
            </a:xfrm>
            <a:custGeom>
              <a:avLst/>
              <a:gdLst/>
              <a:ahLst/>
              <a:cxnLst/>
              <a:rect l="l" t="t" r="r" b="b"/>
              <a:pathLst>
                <a:path w="1102" h="3637" extrusionOk="0">
                  <a:moveTo>
                    <a:pt x="468" y="0"/>
                  </a:moveTo>
                  <a:cubicBezTo>
                    <a:pt x="434" y="0"/>
                    <a:pt x="401" y="67"/>
                    <a:pt x="401" y="134"/>
                  </a:cubicBezTo>
                  <a:lnTo>
                    <a:pt x="835" y="2469"/>
                  </a:lnTo>
                  <a:cubicBezTo>
                    <a:pt x="901" y="2635"/>
                    <a:pt x="935" y="2802"/>
                    <a:pt x="901" y="2969"/>
                  </a:cubicBezTo>
                  <a:cubicBezTo>
                    <a:pt x="901" y="3136"/>
                    <a:pt x="801" y="3303"/>
                    <a:pt x="735" y="3369"/>
                  </a:cubicBezTo>
                  <a:cubicBezTo>
                    <a:pt x="656" y="3432"/>
                    <a:pt x="555" y="3466"/>
                    <a:pt x="456" y="3466"/>
                  </a:cubicBezTo>
                  <a:cubicBezTo>
                    <a:pt x="346" y="3466"/>
                    <a:pt x="238" y="3424"/>
                    <a:pt x="168" y="3336"/>
                  </a:cubicBezTo>
                  <a:cubicBezTo>
                    <a:pt x="151" y="3319"/>
                    <a:pt x="134" y="3311"/>
                    <a:pt x="117" y="3311"/>
                  </a:cubicBezTo>
                  <a:cubicBezTo>
                    <a:pt x="101" y="3311"/>
                    <a:pt x="84" y="3319"/>
                    <a:pt x="67" y="3336"/>
                  </a:cubicBezTo>
                  <a:cubicBezTo>
                    <a:pt x="1" y="3369"/>
                    <a:pt x="1" y="3403"/>
                    <a:pt x="67" y="3469"/>
                  </a:cubicBezTo>
                  <a:cubicBezTo>
                    <a:pt x="168" y="3603"/>
                    <a:pt x="301" y="3636"/>
                    <a:pt x="468" y="3636"/>
                  </a:cubicBezTo>
                  <a:cubicBezTo>
                    <a:pt x="601" y="3636"/>
                    <a:pt x="735" y="3603"/>
                    <a:pt x="835" y="3503"/>
                  </a:cubicBezTo>
                  <a:cubicBezTo>
                    <a:pt x="968" y="3369"/>
                    <a:pt x="1102" y="3169"/>
                    <a:pt x="1102" y="2969"/>
                  </a:cubicBezTo>
                  <a:cubicBezTo>
                    <a:pt x="1102" y="2735"/>
                    <a:pt x="1068" y="2569"/>
                    <a:pt x="1068" y="2402"/>
                  </a:cubicBezTo>
                  <a:lnTo>
                    <a:pt x="601" y="67"/>
                  </a:lnTo>
                  <a:cubicBezTo>
                    <a:pt x="601" y="34"/>
                    <a:pt x="501" y="0"/>
                    <a:pt x="468"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96;p42">
              <a:extLst>
                <a:ext uri="{FF2B5EF4-FFF2-40B4-BE49-F238E27FC236}">
                  <a16:creationId xmlns:a16="http://schemas.microsoft.com/office/drawing/2014/main" id="{C403C1E7-3BC7-607E-1A47-37EEBA439541}"/>
                </a:ext>
              </a:extLst>
            </p:cNvPr>
            <p:cNvSpPr/>
            <p:nvPr/>
          </p:nvSpPr>
          <p:spPr>
            <a:xfrm>
              <a:off x="-924950" y="1641825"/>
              <a:ext cx="30050" cy="56525"/>
            </a:xfrm>
            <a:custGeom>
              <a:avLst/>
              <a:gdLst/>
              <a:ahLst/>
              <a:cxnLst/>
              <a:rect l="l" t="t" r="r" b="b"/>
              <a:pathLst>
                <a:path w="1202" h="2261" extrusionOk="0">
                  <a:moveTo>
                    <a:pt x="113" y="1"/>
                  </a:moveTo>
                  <a:cubicBezTo>
                    <a:pt x="92" y="1"/>
                    <a:pt x="67" y="9"/>
                    <a:pt x="34" y="26"/>
                  </a:cubicBezTo>
                  <a:cubicBezTo>
                    <a:pt x="0" y="59"/>
                    <a:pt x="0" y="92"/>
                    <a:pt x="34" y="159"/>
                  </a:cubicBezTo>
                  <a:cubicBezTo>
                    <a:pt x="100" y="192"/>
                    <a:pt x="968" y="1060"/>
                    <a:pt x="467" y="2094"/>
                  </a:cubicBezTo>
                  <a:cubicBezTo>
                    <a:pt x="434" y="2127"/>
                    <a:pt x="467" y="2227"/>
                    <a:pt x="501" y="2227"/>
                  </a:cubicBezTo>
                  <a:cubicBezTo>
                    <a:pt x="501" y="2260"/>
                    <a:pt x="534" y="2260"/>
                    <a:pt x="534" y="2260"/>
                  </a:cubicBezTo>
                  <a:cubicBezTo>
                    <a:pt x="567" y="2260"/>
                    <a:pt x="634" y="2227"/>
                    <a:pt x="634" y="2227"/>
                  </a:cubicBezTo>
                  <a:cubicBezTo>
                    <a:pt x="1201" y="1060"/>
                    <a:pt x="167" y="26"/>
                    <a:pt x="167" y="26"/>
                  </a:cubicBezTo>
                  <a:cubicBezTo>
                    <a:pt x="150" y="9"/>
                    <a:pt x="134" y="1"/>
                    <a:pt x="113"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97;p42">
              <a:extLst>
                <a:ext uri="{FF2B5EF4-FFF2-40B4-BE49-F238E27FC236}">
                  <a16:creationId xmlns:a16="http://schemas.microsoft.com/office/drawing/2014/main" id="{D48F6625-8765-C0AD-B541-0E20C845892C}"/>
                </a:ext>
              </a:extLst>
            </p:cNvPr>
            <p:cNvSpPr/>
            <p:nvPr/>
          </p:nvSpPr>
          <p:spPr>
            <a:xfrm>
              <a:off x="-934125" y="1663300"/>
              <a:ext cx="25025" cy="25050"/>
            </a:xfrm>
            <a:custGeom>
              <a:avLst/>
              <a:gdLst/>
              <a:ahLst/>
              <a:cxnLst/>
              <a:rect l="l" t="t" r="r" b="b"/>
              <a:pathLst>
                <a:path w="1001" h="1002" extrusionOk="0">
                  <a:moveTo>
                    <a:pt x="868" y="0"/>
                  </a:moveTo>
                  <a:cubicBezTo>
                    <a:pt x="567" y="34"/>
                    <a:pt x="367" y="134"/>
                    <a:pt x="200" y="267"/>
                  </a:cubicBezTo>
                  <a:cubicBezTo>
                    <a:pt x="0" y="534"/>
                    <a:pt x="34" y="868"/>
                    <a:pt x="34" y="868"/>
                  </a:cubicBezTo>
                  <a:cubicBezTo>
                    <a:pt x="67" y="968"/>
                    <a:pt x="134" y="1001"/>
                    <a:pt x="167" y="1001"/>
                  </a:cubicBezTo>
                  <a:cubicBezTo>
                    <a:pt x="234" y="1001"/>
                    <a:pt x="234" y="968"/>
                    <a:pt x="234" y="868"/>
                  </a:cubicBezTo>
                  <a:cubicBezTo>
                    <a:pt x="234" y="868"/>
                    <a:pt x="234" y="601"/>
                    <a:pt x="367" y="434"/>
                  </a:cubicBezTo>
                  <a:cubicBezTo>
                    <a:pt x="501" y="334"/>
                    <a:pt x="667" y="234"/>
                    <a:pt x="901" y="201"/>
                  </a:cubicBezTo>
                  <a:cubicBezTo>
                    <a:pt x="934" y="201"/>
                    <a:pt x="1001" y="167"/>
                    <a:pt x="1001" y="67"/>
                  </a:cubicBezTo>
                  <a:cubicBezTo>
                    <a:pt x="1001" y="34"/>
                    <a:pt x="968" y="0"/>
                    <a:pt x="868"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98;p42">
              <a:extLst>
                <a:ext uri="{FF2B5EF4-FFF2-40B4-BE49-F238E27FC236}">
                  <a16:creationId xmlns:a16="http://schemas.microsoft.com/office/drawing/2014/main" id="{8F8D86E9-26D6-51B1-7DBE-4AE4327E2DA9}"/>
                </a:ext>
              </a:extLst>
            </p:cNvPr>
            <p:cNvSpPr/>
            <p:nvPr/>
          </p:nvSpPr>
          <p:spPr>
            <a:xfrm>
              <a:off x="-924950" y="1704150"/>
              <a:ext cx="16700" cy="16725"/>
            </a:xfrm>
            <a:custGeom>
              <a:avLst/>
              <a:gdLst/>
              <a:ahLst/>
              <a:cxnLst/>
              <a:rect l="l" t="t" r="r" b="b"/>
              <a:pathLst>
                <a:path w="668" h="669" extrusionOk="0">
                  <a:moveTo>
                    <a:pt x="334" y="1"/>
                  </a:moveTo>
                  <a:cubicBezTo>
                    <a:pt x="167" y="1"/>
                    <a:pt x="0" y="168"/>
                    <a:pt x="0" y="335"/>
                  </a:cubicBezTo>
                  <a:cubicBezTo>
                    <a:pt x="0" y="501"/>
                    <a:pt x="167" y="668"/>
                    <a:pt x="334" y="668"/>
                  </a:cubicBezTo>
                  <a:cubicBezTo>
                    <a:pt x="501" y="668"/>
                    <a:pt x="667" y="501"/>
                    <a:pt x="667" y="335"/>
                  </a:cubicBezTo>
                  <a:cubicBezTo>
                    <a:pt x="667" y="168"/>
                    <a:pt x="501" y="1"/>
                    <a:pt x="334"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99;p42">
              <a:extLst>
                <a:ext uri="{FF2B5EF4-FFF2-40B4-BE49-F238E27FC236}">
                  <a16:creationId xmlns:a16="http://schemas.microsoft.com/office/drawing/2014/main" id="{00793C9B-2BE6-3C8D-ECAB-AD8A6E41FB5B}"/>
                </a:ext>
              </a:extLst>
            </p:cNvPr>
            <p:cNvSpPr/>
            <p:nvPr/>
          </p:nvSpPr>
          <p:spPr>
            <a:xfrm>
              <a:off x="-834050" y="1625775"/>
              <a:ext cx="80900" cy="31050"/>
            </a:xfrm>
            <a:custGeom>
              <a:avLst/>
              <a:gdLst/>
              <a:ahLst/>
              <a:cxnLst/>
              <a:rect l="l" t="t" r="r" b="b"/>
              <a:pathLst>
                <a:path w="3236" h="1242" extrusionOk="0">
                  <a:moveTo>
                    <a:pt x="3002" y="134"/>
                  </a:moveTo>
                  <a:cubicBezTo>
                    <a:pt x="3069" y="134"/>
                    <a:pt x="3169" y="201"/>
                    <a:pt x="3169" y="301"/>
                  </a:cubicBezTo>
                  <a:lnTo>
                    <a:pt x="3169" y="1034"/>
                  </a:lnTo>
                  <a:cubicBezTo>
                    <a:pt x="3169" y="1135"/>
                    <a:pt x="3069" y="1201"/>
                    <a:pt x="3002" y="1201"/>
                  </a:cubicBezTo>
                  <a:lnTo>
                    <a:pt x="234" y="1201"/>
                  </a:lnTo>
                  <a:cubicBezTo>
                    <a:pt x="167" y="1201"/>
                    <a:pt x="67" y="1135"/>
                    <a:pt x="67" y="1034"/>
                  </a:cubicBezTo>
                  <a:lnTo>
                    <a:pt x="67" y="301"/>
                  </a:lnTo>
                  <a:cubicBezTo>
                    <a:pt x="67" y="201"/>
                    <a:pt x="167" y="134"/>
                    <a:pt x="234" y="134"/>
                  </a:cubicBezTo>
                  <a:close/>
                  <a:moveTo>
                    <a:pt x="234" y="0"/>
                  </a:moveTo>
                  <a:cubicBezTo>
                    <a:pt x="134" y="0"/>
                    <a:pt x="0" y="67"/>
                    <a:pt x="0" y="234"/>
                  </a:cubicBezTo>
                  <a:lnTo>
                    <a:pt x="0" y="1001"/>
                  </a:lnTo>
                  <a:cubicBezTo>
                    <a:pt x="0" y="1146"/>
                    <a:pt x="101" y="1241"/>
                    <a:pt x="194" y="1241"/>
                  </a:cubicBezTo>
                  <a:cubicBezTo>
                    <a:pt x="207" y="1241"/>
                    <a:pt x="221" y="1239"/>
                    <a:pt x="234" y="1235"/>
                  </a:cubicBezTo>
                  <a:lnTo>
                    <a:pt x="3002" y="1235"/>
                  </a:lnTo>
                  <a:cubicBezTo>
                    <a:pt x="3102" y="1235"/>
                    <a:pt x="3236" y="1168"/>
                    <a:pt x="3236" y="1001"/>
                  </a:cubicBezTo>
                  <a:lnTo>
                    <a:pt x="3236" y="234"/>
                  </a:lnTo>
                  <a:cubicBezTo>
                    <a:pt x="3236" y="134"/>
                    <a:pt x="3169" y="0"/>
                    <a:pt x="3002"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00;p42">
              <a:extLst>
                <a:ext uri="{FF2B5EF4-FFF2-40B4-BE49-F238E27FC236}">
                  <a16:creationId xmlns:a16="http://schemas.microsoft.com/office/drawing/2014/main" id="{E39D4659-5BAB-3205-1EC5-EDD2334B2C32}"/>
                </a:ext>
              </a:extLst>
            </p:cNvPr>
            <p:cNvSpPr/>
            <p:nvPr/>
          </p:nvSpPr>
          <p:spPr>
            <a:xfrm>
              <a:off x="-728150" y="1625775"/>
              <a:ext cx="81750" cy="31050"/>
            </a:xfrm>
            <a:custGeom>
              <a:avLst/>
              <a:gdLst/>
              <a:ahLst/>
              <a:cxnLst/>
              <a:rect l="l" t="t" r="r" b="b"/>
              <a:pathLst>
                <a:path w="3270" h="1242" extrusionOk="0">
                  <a:moveTo>
                    <a:pt x="3003" y="134"/>
                  </a:moveTo>
                  <a:cubicBezTo>
                    <a:pt x="3103" y="134"/>
                    <a:pt x="3169" y="201"/>
                    <a:pt x="3169" y="301"/>
                  </a:cubicBezTo>
                  <a:lnTo>
                    <a:pt x="3169" y="1034"/>
                  </a:lnTo>
                  <a:cubicBezTo>
                    <a:pt x="3169" y="1135"/>
                    <a:pt x="3103" y="1201"/>
                    <a:pt x="3003" y="1201"/>
                  </a:cubicBezTo>
                  <a:lnTo>
                    <a:pt x="267" y="1201"/>
                  </a:lnTo>
                  <a:cubicBezTo>
                    <a:pt x="167" y="1201"/>
                    <a:pt x="101" y="1135"/>
                    <a:pt x="101" y="1034"/>
                  </a:cubicBezTo>
                  <a:lnTo>
                    <a:pt x="101" y="301"/>
                  </a:lnTo>
                  <a:cubicBezTo>
                    <a:pt x="101" y="201"/>
                    <a:pt x="167" y="134"/>
                    <a:pt x="267" y="134"/>
                  </a:cubicBezTo>
                  <a:close/>
                  <a:moveTo>
                    <a:pt x="267" y="0"/>
                  </a:moveTo>
                  <a:cubicBezTo>
                    <a:pt x="134" y="0"/>
                    <a:pt x="0" y="67"/>
                    <a:pt x="0" y="234"/>
                  </a:cubicBezTo>
                  <a:lnTo>
                    <a:pt x="0" y="1001"/>
                  </a:lnTo>
                  <a:cubicBezTo>
                    <a:pt x="0" y="1146"/>
                    <a:pt x="102" y="1241"/>
                    <a:pt x="216" y="1241"/>
                  </a:cubicBezTo>
                  <a:cubicBezTo>
                    <a:pt x="233" y="1241"/>
                    <a:pt x="250" y="1239"/>
                    <a:pt x="267" y="1235"/>
                  </a:cubicBezTo>
                  <a:lnTo>
                    <a:pt x="3003" y="1235"/>
                  </a:lnTo>
                  <a:cubicBezTo>
                    <a:pt x="3136" y="1235"/>
                    <a:pt x="3269" y="1168"/>
                    <a:pt x="3269" y="1001"/>
                  </a:cubicBezTo>
                  <a:lnTo>
                    <a:pt x="3269" y="234"/>
                  </a:lnTo>
                  <a:cubicBezTo>
                    <a:pt x="3269" y="134"/>
                    <a:pt x="3169" y="0"/>
                    <a:pt x="3003"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01;p42">
              <a:extLst>
                <a:ext uri="{FF2B5EF4-FFF2-40B4-BE49-F238E27FC236}">
                  <a16:creationId xmlns:a16="http://schemas.microsoft.com/office/drawing/2014/main" id="{F89C5DD0-492F-A1DC-0470-7B5545E22D03}"/>
                </a:ext>
              </a:extLst>
            </p:cNvPr>
            <p:cNvSpPr/>
            <p:nvPr/>
          </p:nvSpPr>
          <p:spPr>
            <a:xfrm>
              <a:off x="-754000" y="1634475"/>
              <a:ext cx="28375" cy="4675"/>
            </a:xfrm>
            <a:custGeom>
              <a:avLst/>
              <a:gdLst/>
              <a:ahLst/>
              <a:cxnLst/>
              <a:rect l="l" t="t" r="r" b="b"/>
              <a:pathLst>
                <a:path w="1135" h="187" extrusionOk="0">
                  <a:moveTo>
                    <a:pt x="591" y="1"/>
                  </a:moveTo>
                  <a:cubicBezTo>
                    <a:pt x="423" y="1"/>
                    <a:pt x="223" y="30"/>
                    <a:pt x="0" y="119"/>
                  </a:cubicBezTo>
                  <a:lnTo>
                    <a:pt x="34" y="186"/>
                  </a:lnTo>
                  <a:cubicBezTo>
                    <a:pt x="245" y="108"/>
                    <a:pt x="434" y="82"/>
                    <a:pt x="592" y="82"/>
                  </a:cubicBezTo>
                  <a:cubicBezTo>
                    <a:pt x="908" y="82"/>
                    <a:pt x="1101" y="186"/>
                    <a:pt x="1101" y="186"/>
                  </a:cubicBezTo>
                  <a:lnTo>
                    <a:pt x="1135" y="119"/>
                  </a:lnTo>
                  <a:cubicBezTo>
                    <a:pt x="1135" y="119"/>
                    <a:pt x="927" y="1"/>
                    <a:pt x="591"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02;p42">
              <a:extLst>
                <a:ext uri="{FF2B5EF4-FFF2-40B4-BE49-F238E27FC236}">
                  <a16:creationId xmlns:a16="http://schemas.microsoft.com/office/drawing/2014/main" id="{C28052A3-85D7-F651-89FE-934B51BD9B2A}"/>
                </a:ext>
              </a:extLst>
            </p:cNvPr>
            <p:cNvSpPr/>
            <p:nvPr/>
          </p:nvSpPr>
          <p:spPr>
            <a:xfrm>
              <a:off x="-900775" y="1636625"/>
              <a:ext cx="67575" cy="3350"/>
            </a:xfrm>
            <a:custGeom>
              <a:avLst/>
              <a:gdLst/>
              <a:ahLst/>
              <a:cxnLst/>
              <a:rect l="l" t="t" r="r" b="b"/>
              <a:pathLst>
                <a:path w="2703" h="134" extrusionOk="0">
                  <a:moveTo>
                    <a:pt x="1" y="0"/>
                  </a:moveTo>
                  <a:lnTo>
                    <a:pt x="1" y="133"/>
                  </a:lnTo>
                  <a:lnTo>
                    <a:pt x="2702" y="133"/>
                  </a:lnTo>
                  <a:lnTo>
                    <a:pt x="2702" y="0"/>
                  </a:ln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03;p42">
              <a:extLst>
                <a:ext uri="{FF2B5EF4-FFF2-40B4-BE49-F238E27FC236}">
                  <a16:creationId xmlns:a16="http://schemas.microsoft.com/office/drawing/2014/main" id="{6A412FD2-32AD-BA3D-FF71-23D0B69AFA2F}"/>
                </a:ext>
              </a:extLst>
            </p:cNvPr>
            <p:cNvSpPr/>
            <p:nvPr/>
          </p:nvSpPr>
          <p:spPr>
            <a:xfrm>
              <a:off x="-803200" y="1737000"/>
              <a:ext cx="77575" cy="17650"/>
            </a:xfrm>
            <a:custGeom>
              <a:avLst/>
              <a:gdLst/>
              <a:ahLst/>
              <a:cxnLst/>
              <a:rect l="l" t="t" r="r" b="b"/>
              <a:pathLst>
                <a:path w="3103" h="706" extrusionOk="0">
                  <a:moveTo>
                    <a:pt x="1588" y="0"/>
                  </a:moveTo>
                  <a:cubicBezTo>
                    <a:pt x="1170" y="0"/>
                    <a:pt x="648" y="69"/>
                    <a:pt x="0" y="255"/>
                  </a:cubicBezTo>
                  <a:cubicBezTo>
                    <a:pt x="0" y="255"/>
                    <a:pt x="563" y="705"/>
                    <a:pt x="1731" y="705"/>
                  </a:cubicBezTo>
                  <a:cubicBezTo>
                    <a:pt x="2121" y="705"/>
                    <a:pt x="2577" y="655"/>
                    <a:pt x="3103" y="522"/>
                  </a:cubicBezTo>
                  <a:cubicBezTo>
                    <a:pt x="3103" y="522"/>
                    <a:pt x="2743" y="0"/>
                    <a:pt x="1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04;p42">
              <a:extLst>
                <a:ext uri="{FF2B5EF4-FFF2-40B4-BE49-F238E27FC236}">
                  <a16:creationId xmlns:a16="http://schemas.microsoft.com/office/drawing/2014/main" id="{A8D1BBA4-097B-6B6B-7CE2-DF4B295A5BAF}"/>
                </a:ext>
              </a:extLst>
            </p:cNvPr>
            <p:cNvSpPr/>
            <p:nvPr/>
          </p:nvSpPr>
          <p:spPr>
            <a:xfrm>
              <a:off x="-803200" y="1743350"/>
              <a:ext cx="77575" cy="24400"/>
            </a:xfrm>
            <a:custGeom>
              <a:avLst/>
              <a:gdLst/>
              <a:ahLst/>
              <a:cxnLst/>
              <a:rect l="l" t="t" r="r" b="b"/>
              <a:pathLst>
                <a:path w="3103" h="976" extrusionOk="0">
                  <a:moveTo>
                    <a:pt x="0" y="1"/>
                  </a:moveTo>
                  <a:cubicBezTo>
                    <a:pt x="0" y="1"/>
                    <a:pt x="646" y="969"/>
                    <a:pt x="2000" y="969"/>
                  </a:cubicBezTo>
                  <a:cubicBezTo>
                    <a:pt x="2023" y="969"/>
                    <a:pt x="2045" y="969"/>
                    <a:pt x="2068" y="968"/>
                  </a:cubicBezTo>
                  <a:cubicBezTo>
                    <a:pt x="2068" y="968"/>
                    <a:pt x="2104" y="976"/>
                    <a:pt x="2163" y="976"/>
                  </a:cubicBezTo>
                  <a:cubicBezTo>
                    <a:pt x="2350" y="976"/>
                    <a:pt x="2774" y="899"/>
                    <a:pt x="3103" y="268"/>
                  </a:cubicBezTo>
                  <a:lnTo>
                    <a:pt x="3103" y="268"/>
                  </a:lnTo>
                  <a:cubicBezTo>
                    <a:pt x="3102" y="268"/>
                    <a:pt x="2762" y="299"/>
                    <a:pt x="2270" y="299"/>
                  </a:cubicBezTo>
                  <a:cubicBezTo>
                    <a:pt x="1631" y="299"/>
                    <a:pt x="736" y="24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05;p42">
              <a:extLst>
                <a:ext uri="{FF2B5EF4-FFF2-40B4-BE49-F238E27FC236}">
                  <a16:creationId xmlns:a16="http://schemas.microsoft.com/office/drawing/2014/main" id="{F9124F13-BB6D-B55E-2331-DD6846F11C40}"/>
                </a:ext>
              </a:extLst>
            </p:cNvPr>
            <p:cNvSpPr/>
            <p:nvPr/>
          </p:nvSpPr>
          <p:spPr>
            <a:xfrm>
              <a:off x="-837400" y="1582575"/>
              <a:ext cx="62575" cy="23200"/>
            </a:xfrm>
            <a:custGeom>
              <a:avLst/>
              <a:gdLst/>
              <a:ahLst/>
              <a:cxnLst/>
              <a:rect l="l" t="t" r="r" b="b"/>
              <a:pathLst>
                <a:path w="2503" h="928" extrusionOk="0">
                  <a:moveTo>
                    <a:pt x="1856" y="0"/>
                  </a:moveTo>
                  <a:cubicBezTo>
                    <a:pt x="1437" y="0"/>
                    <a:pt x="953" y="152"/>
                    <a:pt x="601" y="261"/>
                  </a:cubicBezTo>
                  <a:cubicBezTo>
                    <a:pt x="334" y="327"/>
                    <a:pt x="101" y="461"/>
                    <a:pt x="1" y="694"/>
                  </a:cubicBezTo>
                  <a:lnTo>
                    <a:pt x="1" y="794"/>
                  </a:lnTo>
                  <a:cubicBezTo>
                    <a:pt x="34" y="928"/>
                    <a:pt x="167" y="928"/>
                    <a:pt x="301" y="928"/>
                  </a:cubicBezTo>
                  <a:cubicBezTo>
                    <a:pt x="801" y="894"/>
                    <a:pt x="1302" y="628"/>
                    <a:pt x="1802" y="594"/>
                  </a:cubicBezTo>
                  <a:cubicBezTo>
                    <a:pt x="1969" y="594"/>
                    <a:pt x="2302" y="594"/>
                    <a:pt x="2336" y="394"/>
                  </a:cubicBezTo>
                  <a:cubicBezTo>
                    <a:pt x="2502" y="194"/>
                    <a:pt x="2302" y="61"/>
                    <a:pt x="2136" y="27"/>
                  </a:cubicBezTo>
                  <a:cubicBezTo>
                    <a:pt x="2048" y="8"/>
                    <a:pt x="1954" y="0"/>
                    <a:pt x="1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06;p42">
              <a:extLst>
                <a:ext uri="{FF2B5EF4-FFF2-40B4-BE49-F238E27FC236}">
                  <a16:creationId xmlns:a16="http://schemas.microsoft.com/office/drawing/2014/main" id="{DF251B32-7F7C-B474-DAF7-8CB8E2165924}"/>
                </a:ext>
              </a:extLst>
            </p:cNvPr>
            <p:cNvSpPr/>
            <p:nvPr/>
          </p:nvSpPr>
          <p:spPr>
            <a:xfrm>
              <a:off x="-723975" y="1594575"/>
              <a:ext cx="62575" cy="23725"/>
            </a:xfrm>
            <a:custGeom>
              <a:avLst/>
              <a:gdLst/>
              <a:ahLst/>
              <a:cxnLst/>
              <a:rect l="l" t="t" r="r" b="b"/>
              <a:pathLst>
                <a:path w="2503" h="949" extrusionOk="0">
                  <a:moveTo>
                    <a:pt x="567" y="1"/>
                  </a:moveTo>
                  <a:cubicBezTo>
                    <a:pt x="498" y="1"/>
                    <a:pt x="431" y="5"/>
                    <a:pt x="367" y="14"/>
                  </a:cubicBezTo>
                  <a:cubicBezTo>
                    <a:pt x="200" y="81"/>
                    <a:pt x="0" y="214"/>
                    <a:pt x="167" y="414"/>
                  </a:cubicBezTo>
                  <a:cubicBezTo>
                    <a:pt x="234" y="581"/>
                    <a:pt x="567" y="581"/>
                    <a:pt x="734" y="615"/>
                  </a:cubicBezTo>
                  <a:cubicBezTo>
                    <a:pt x="1234" y="648"/>
                    <a:pt x="1735" y="915"/>
                    <a:pt x="2235" y="948"/>
                  </a:cubicBezTo>
                  <a:cubicBezTo>
                    <a:pt x="2335" y="948"/>
                    <a:pt x="2469" y="948"/>
                    <a:pt x="2502" y="815"/>
                  </a:cubicBezTo>
                  <a:lnTo>
                    <a:pt x="2502" y="681"/>
                  </a:lnTo>
                  <a:cubicBezTo>
                    <a:pt x="2435" y="481"/>
                    <a:pt x="2168" y="348"/>
                    <a:pt x="1935" y="281"/>
                  </a:cubicBezTo>
                  <a:cubicBezTo>
                    <a:pt x="1532" y="166"/>
                    <a:pt x="1004"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07;p42">
              <a:extLst>
                <a:ext uri="{FF2B5EF4-FFF2-40B4-BE49-F238E27FC236}">
                  <a16:creationId xmlns:a16="http://schemas.microsoft.com/office/drawing/2014/main" id="{6613EEE3-EB21-B46A-D6A6-11FD35ADD12C}"/>
                </a:ext>
              </a:extLst>
            </p:cNvPr>
            <p:cNvSpPr/>
            <p:nvPr/>
          </p:nvSpPr>
          <p:spPr>
            <a:xfrm>
              <a:off x="-845725" y="2242875"/>
              <a:ext cx="311900" cy="401975"/>
            </a:xfrm>
            <a:custGeom>
              <a:avLst/>
              <a:gdLst/>
              <a:ahLst/>
              <a:cxnLst/>
              <a:rect l="l" t="t" r="r" b="b"/>
              <a:pathLst>
                <a:path w="12476" h="16079" extrusionOk="0">
                  <a:moveTo>
                    <a:pt x="0" y="1"/>
                  </a:moveTo>
                  <a:lnTo>
                    <a:pt x="0" y="16079"/>
                  </a:lnTo>
                  <a:lnTo>
                    <a:pt x="12476" y="16079"/>
                  </a:lnTo>
                  <a:lnTo>
                    <a:pt x="124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08;p42">
              <a:extLst>
                <a:ext uri="{FF2B5EF4-FFF2-40B4-BE49-F238E27FC236}">
                  <a16:creationId xmlns:a16="http://schemas.microsoft.com/office/drawing/2014/main" id="{DDB9C91D-139F-229A-0737-EF9F1D881EE6}"/>
                </a:ext>
              </a:extLst>
            </p:cNvPr>
            <p:cNvSpPr/>
            <p:nvPr/>
          </p:nvSpPr>
          <p:spPr>
            <a:xfrm>
              <a:off x="-728975" y="2367350"/>
              <a:ext cx="217675" cy="118225"/>
            </a:xfrm>
            <a:custGeom>
              <a:avLst/>
              <a:gdLst/>
              <a:ahLst/>
              <a:cxnLst/>
              <a:rect l="l" t="t" r="r" b="b"/>
              <a:pathLst>
                <a:path w="8707" h="4729" extrusionOk="0">
                  <a:moveTo>
                    <a:pt x="5918" y="1"/>
                  </a:moveTo>
                  <a:cubicBezTo>
                    <a:pt x="5714" y="1"/>
                    <a:pt x="5526" y="18"/>
                    <a:pt x="5371" y="59"/>
                  </a:cubicBezTo>
                  <a:cubicBezTo>
                    <a:pt x="4603" y="326"/>
                    <a:pt x="3369" y="1260"/>
                    <a:pt x="2435" y="1593"/>
                  </a:cubicBezTo>
                  <a:cubicBezTo>
                    <a:pt x="1468" y="1927"/>
                    <a:pt x="200" y="1927"/>
                    <a:pt x="200" y="1927"/>
                  </a:cubicBezTo>
                  <a:lnTo>
                    <a:pt x="0" y="4729"/>
                  </a:lnTo>
                  <a:cubicBezTo>
                    <a:pt x="1151" y="4504"/>
                    <a:pt x="2339" y="4222"/>
                    <a:pt x="3509" y="4222"/>
                  </a:cubicBezTo>
                  <a:cubicBezTo>
                    <a:pt x="3899" y="4222"/>
                    <a:pt x="4286" y="4253"/>
                    <a:pt x="4670" y="4328"/>
                  </a:cubicBezTo>
                  <a:cubicBezTo>
                    <a:pt x="4961" y="4379"/>
                    <a:pt x="5194" y="4400"/>
                    <a:pt x="5384" y="4400"/>
                  </a:cubicBezTo>
                  <a:cubicBezTo>
                    <a:pt x="6196" y="4400"/>
                    <a:pt x="6214" y="4022"/>
                    <a:pt x="6538" y="3995"/>
                  </a:cubicBezTo>
                  <a:cubicBezTo>
                    <a:pt x="6972" y="3928"/>
                    <a:pt x="7872" y="3761"/>
                    <a:pt x="7872" y="3761"/>
                  </a:cubicBezTo>
                  <a:cubicBezTo>
                    <a:pt x="8706" y="3161"/>
                    <a:pt x="8640" y="692"/>
                    <a:pt x="8173" y="426"/>
                  </a:cubicBezTo>
                  <a:cubicBezTo>
                    <a:pt x="7774" y="266"/>
                    <a:pt x="6719" y="1"/>
                    <a:pt x="5918"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09;p42">
              <a:extLst>
                <a:ext uri="{FF2B5EF4-FFF2-40B4-BE49-F238E27FC236}">
                  <a16:creationId xmlns:a16="http://schemas.microsoft.com/office/drawing/2014/main" id="{4D0BD532-BD68-108B-7C8D-55D877A1F25D}"/>
                </a:ext>
              </a:extLst>
            </p:cNvPr>
            <p:cNvSpPr/>
            <p:nvPr/>
          </p:nvSpPr>
          <p:spPr>
            <a:xfrm>
              <a:off x="-570550" y="2384650"/>
              <a:ext cx="58400" cy="16700"/>
            </a:xfrm>
            <a:custGeom>
              <a:avLst/>
              <a:gdLst/>
              <a:ahLst/>
              <a:cxnLst/>
              <a:rect l="l" t="t" r="r" b="b"/>
              <a:pathLst>
                <a:path w="2336" h="668" extrusionOk="0">
                  <a:moveTo>
                    <a:pt x="201" y="0"/>
                  </a:moveTo>
                  <a:cubicBezTo>
                    <a:pt x="134" y="0"/>
                    <a:pt x="34" y="67"/>
                    <a:pt x="1" y="167"/>
                  </a:cubicBezTo>
                  <a:cubicBezTo>
                    <a:pt x="1" y="234"/>
                    <a:pt x="101" y="334"/>
                    <a:pt x="168" y="367"/>
                  </a:cubicBezTo>
                  <a:cubicBezTo>
                    <a:pt x="802" y="401"/>
                    <a:pt x="1435" y="501"/>
                    <a:pt x="2036" y="668"/>
                  </a:cubicBezTo>
                  <a:lnTo>
                    <a:pt x="2136" y="634"/>
                  </a:lnTo>
                  <a:cubicBezTo>
                    <a:pt x="2203" y="634"/>
                    <a:pt x="2303" y="568"/>
                    <a:pt x="2303" y="501"/>
                  </a:cubicBezTo>
                  <a:cubicBezTo>
                    <a:pt x="2336" y="401"/>
                    <a:pt x="2269" y="301"/>
                    <a:pt x="2169" y="301"/>
                  </a:cubicBezTo>
                  <a:cubicBezTo>
                    <a:pt x="1535" y="134"/>
                    <a:pt x="868" y="34"/>
                    <a:pt x="201"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10;p42">
              <a:extLst>
                <a:ext uri="{FF2B5EF4-FFF2-40B4-BE49-F238E27FC236}">
                  <a16:creationId xmlns:a16="http://schemas.microsoft.com/office/drawing/2014/main" id="{265654B4-FBBB-BE40-6B47-F186CDF2273F}"/>
                </a:ext>
              </a:extLst>
            </p:cNvPr>
            <p:cNvSpPr/>
            <p:nvPr/>
          </p:nvSpPr>
          <p:spPr>
            <a:xfrm>
              <a:off x="-563875" y="2410500"/>
              <a:ext cx="50075" cy="15025"/>
            </a:xfrm>
            <a:custGeom>
              <a:avLst/>
              <a:gdLst/>
              <a:ahLst/>
              <a:cxnLst/>
              <a:rect l="l" t="t" r="r" b="b"/>
              <a:pathLst>
                <a:path w="2003" h="601" extrusionOk="0">
                  <a:moveTo>
                    <a:pt x="201" y="1"/>
                  </a:moveTo>
                  <a:cubicBezTo>
                    <a:pt x="68" y="1"/>
                    <a:pt x="1" y="101"/>
                    <a:pt x="1" y="167"/>
                  </a:cubicBezTo>
                  <a:cubicBezTo>
                    <a:pt x="1" y="267"/>
                    <a:pt x="34" y="367"/>
                    <a:pt x="168" y="367"/>
                  </a:cubicBezTo>
                  <a:cubicBezTo>
                    <a:pt x="735" y="434"/>
                    <a:pt x="1268" y="468"/>
                    <a:pt x="1835" y="601"/>
                  </a:cubicBezTo>
                  <a:cubicBezTo>
                    <a:pt x="1902" y="601"/>
                    <a:pt x="2002" y="501"/>
                    <a:pt x="2002" y="434"/>
                  </a:cubicBezTo>
                  <a:cubicBezTo>
                    <a:pt x="2002" y="334"/>
                    <a:pt x="1936" y="201"/>
                    <a:pt x="1835" y="201"/>
                  </a:cubicBezTo>
                  <a:cubicBezTo>
                    <a:pt x="1268" y="134"/>
                    <a:pt x="735" y="34"/>
                    <a:pt x="20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11;p42">
              <a:extLst>
                <a:ext uri="{FF2B5EF4-FFF2-40B4-BE49-F238E27FC236}">
                  <a16:creationId xmlns:a16="http://schemas.microsoft.com/office/drawing/2014/main" id="{08E20198-CDEC-0F34-C7CA-7CFF44682A23}"/>
                </a:ext>
              </a:extLst>
            </p:cNvPr>
            <p:cNvSpPr/>
            <p:nvPr/>
          </p:nvSpPr>
          <p:spPr>
            <a:xfrm>
              <a:off x="-565525" y="2431350"/>
              <a:ext cx="48375" cy="16700"/>
            </a:xfrm>
            <a:custGeom>
              <a:avLst/>
              <a:gdLst/>
              <a:ahLst/>
              <a:cxnLst/>
              <a:rect l="l" t="t" r="r" b="b"/>
              <a:pathLst>
                <a:path w="1935" h="668" extrusionOk="0">
                  <a:moveTo>
                    <a:pt x="167" y="0"/>
                  </a:moveTo>
                  <a:cubicBezTo>
                    <a:pt x="100" y="0"/>
                    <a:pt x="0" y="101"/>
                    <a:pt x="0" y="167"/>
                  </a:cubicBezTo>
                  <a:cubicBezTo>
                    <a:pt x="0" y="267"/>
                    <a:pt x="100" y="334"/>
                    <a:pt x="167" y="367"/>
                  </a:cubicBezTo>
                  <a:cubicBezTo>
                    <a:pt x="667" y="367"/>
                    <a:pt x="1234" y="434"/>
                    <a:pt x="1668" y="634"/>
                  </a:cubicBezTo>
                  <a:cubicBezTo>
                    <a:pt x="1668" y="668"/>
                    <a:pt x="1735" y="668"/>
                    <a:pt x="1735" y="668"/>
                  </a:cubicBezTo>
                  <a:cubicBezTo>
                    <a:pt x="1801" y="668"/>
                    <a:pt x="1835" y="634"/>
                    <a:pt x="1901" y="534"/>
                  </a:cubicBezTo>
                  <a:cubicBezTo>
                    <a:pt x="1935" y="467"/>
                    <a:pt x="1901" y="334"/>
                    <a:pt x="1801" y="301"/>
                  </a:cubicBezTo>
                  <a:cubicBezTo>
                    <a:pt x="1268" y="34"/>
                    <a:pt x="667" y="34"/>
                    <a:pt x="167"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12;p42">
              <a:extLst>
                <a:ext uri="{FF2B5EF4-FFF2-40B4-BE49-F238E27FC236}">
                  <a16:creationId xmlns:a16="http://schemas.microsoft.com/office/drawing/2014/main" id="{EF63F2B3-4FCA-9B69-DAE0-350835156EE6}"/>
                </a:ext>
              </a:extLst>
            </p:cNvPr>
            <p:cNvSpPr/>
            <p:nvPr/>
          </p:nvSpPr>
          <p:spPr>
            <a:xfrm>
              <a:off x="-1095925" y="1950175"/>
              <a:ext cx="391150" cy="591275"/>
            </a:xfrm>
            <a:custGeom>
              <a:avLst/>
              <a:gdLst/>
              <a:ahLst/>
              <a:cxnLst/>
              <a:rect l="l" t="t" r="r" b="b"/>
              <a:pathLst>
                <a:path w="15646" h="23651" extrusionOk="0">
                  <a:moveTo>
                    <a:pt x="4037" y="0"/>
                  </a:moveTo>
                  <a:cubicBezTo>
                    <a:pt x="4037" y="0"/>
                    <a:pt x="1535" y="567"/>
                    <a:pt x="802" y="5538"/>
                  </a:cubicBezTo>
                  <a:cubicBezTo>
                    <a:pt x="1" y="10441"/>
                    <a:pt x="668" y="18213"/>
                    <a:pt x="768" y="20181"/>
                  </a:cubicBezTo>
                  <a:cubicBezTo>
                    <a:pt x="799" y="21973"/>
                    <a:pt x="916" y="23650"/>
                    <a:pt x="4932" y="23650"/>
                  </a:cubicBezTo>
                  <a:cubicBezTo>
                    <a:pt x="5253" y="23650"/>
                    <a:pt x="5599" y="23639"/>
                    <a:pt x="5972" y="23617"/>
                  </a:cubicBezTo>
                  <a:cubicBezTo>
                    <a:pt x="11009" y="23350"/>
                    <a:pt x="15645" y="21382"/>
                    <a:pt x="15645" y="21382"/>
                  </a:cubicBezTo>
                  <a:lnTo>
                    <a:pt x="15479" y="18580"/>
                  </a:lnTo>
                  <a:cubicBezTo>
                    <a:pt x="15479" y="18580"/>
                    <a:pt x="9508" y="17913"/>
                    <a:pt x="8374" y="17780"/>
                  </a:cubicBezTo>
                  <a:cubicBezTo>
                    <a:pt x="7273" y="17680"/>
                    <a:pt x="5705" y="17513"/>
                    <a:pt x="5705" y="17513"/>
                  </a:cubicBezTo>
                  <a:cubicBezTo>
                    <a:pt x="5705" y="17513"/>
                    <a:pt x="6172" y="8273"/>
                    <a:pt x="6139" y="6505"/>
                  </a:cubicBezTo>
                  <a:cubicBezTo>
                    <a:pt x="6105" y="4704"/>
                    <a:pt x="5672" y="1101"/>
                    <a:pt x="4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13;p42">
              <a:extLst>
                <a:ext uri="{FF2B5EF4-FFF2-40B4-BE49-F238E27FC236}">
                  <a16:creationId xmlns:a16="http://schemas.microsoft.com/office/drawing/2014/main" id="{BD26BCD0-2C7A-A862-1A5B-9302B83E4D97}"/>
                </a:ext>
              </a:extLst>
            </p:cNvPr>
            <p:cNvSpPr/>
            <p:nvPr/>
          </p:nvSpPr>
          <p:spPr>
            <a:xfrm>
              <a:off x="-1092575" y="1946825"/>
              <a:ext cx="392800" cy="597125"/>
            </a:xfrm>
            <a:custGeom>
              <a:avLst/>
              <a:gdLst/>
              <a:ahLst/>
              <a:cxnLst/>
              <a:rect l="l" t="t" r="r" b="b"/>
              <a:pathLst>
                <a:path w="15712" h="23885" extrusionOk="0">
                  <a:moveTo>
                    <a:pt x="4003" y="1"/>
                  </a:moveTo>
                  <a:cubicBezTo>
                    <a:pt x="3870" y="34"/>
                    <a:pt x="1401" y="668"/>
                    <a:pt x="601" y="5605"/>
                  </a:cubicBezTo>
                  <a:cubicBezTo>
                    <a:pt x="0" y="9708"/>
                    <a:pt x="334" y="15579"/>
                    <a:pt x="501" y="18714"/>
                  </a:cubicBezTo>
                  <a:cubicBezTo>
                    <a:pt x="534" y="19381"/>
                    <a:pt x="567" y="19915"/>
                    <a:pt x="567" y="20249"/>
                  </a:cubicBezTo>
                  <a:cubicBezTo>
                    <a:pt x="601" y="21216"/>
                    <a:pt x="601" y="22250"/>
                    <a:pt x="1401" y="22951"/>
                  </a:cubicBezTo>
                  <a:cubicBezTo>
                    <a:pt x="1968" y="23584"/>
                    <a:pt x="3069" y="23885"/>
                    <a:pt x="4804" y="23885"/>
                  </a:cubicBezTo>
                  <a:cubicBezTo>
                    <a:pt x="5137" y="23885"/>
                    <a:pt x="5471" y="23885"/>
                    <a:pt x="5871" y="23851"/>
                  </a:cubicBezTo>
                  <a:cubicBezTo>
                    <a:pt x="10875" y="23551"/>
                    <a:pt x="15545" y="21583"/>
                    <a:pt x="15612" y="21583"/>
                  </a:cubicBezTo>
                  <a:cubicBezTo>
                    <a:pt x="15678" y="21550"/>
                    <a:pt x="15712" y="21516"/>
                    <a:pt x="15712" y="21450"/>
                  </a:cubicBezTo>
                  <a:lnTo>
                    <a:pt x="15545" y="18681"/>
                  </a:lnTo>
                  <a:cubicBezTo>
                    <a:pt x="15545" y="18581"/>
                    <a:pt x="15511" y="18548"/>
                    <a:pt x="15411" y="18548"/>
                  </a:cubicBezTo>
                  <a:cubicBezTo>
                    <a:pt x="15411" y="18548"/>
                    <a:pt x="9474" y="17880"/>
                    <a:pt x="8340" y="17747"/>
                  </a:cubicBezTo>
                  <a:cubicBezTo>
                    <a:pt x="7406" y="17680"/>
                    <a:pt x="6205" y="17513"/>
                    <a:pt x="5805" y="17480"/>
                  </a:cubicBezTo>
                  <a:cubicBezTo>
                    <a:pt x="5838" y="16346"/>
                    <a:pt x="6238" y="8240"/>
                    <a:pt x="6205" y="6572"/>
                  </a:cubicBezTo>
                  <a:cubicBezTo>
                    <a:pt x="6205" y="6506"/>
                    <a:pt x="6138" y="6439"/>
                    <a:pt x="6071" y="6439"/>
                  </a:cubicBezTo>
                  <a:cubicBezTo>
                    <a:pt x="6005" y="6439"/>
                    <a:pt x="5971" y="6539"/>
                    <a:pt x="5971" y="6639"/>
                  </a:cubicBezTo>
                  <a:cubicBezTo>
                    <a:pt x="6005" y="8374"/>
                    <a:pt x="5538" y="17513"/>
                    <a:pt x="5538" y="17580"/>
                  </a:cubicBezTo>
                  <a:cubicBezTo>
                    <a:pt x="5538" y="17680"/>
                    <a:pt x="5571" y="17714"/>
                    <a:pt x="5671" y="17747"/>
                  </a:cubicBezTo>
                  <a:cubicBezTo>
                    <a:pt x="5671" y="17747"/>
                    <a:pt x="7206" y="17914"/>
                    <a:pt x="8340" y="18047"/>
                  </a:cubicBezTo>
                  <a:cubicBezTo>
                    <a:pt x="9374" y="18181"/>
                    <a:pt x="14477" y="18714"/>
                    <a:pt x="15311" y="18814"/>
                  </a:cubicBezTo>
                  <a:lnTo>
                    <a:pt x="15478" y="21383"/>
                  </a:lnTo>
                  <a:cubicBezTo>
                    <a:pt x="14811" y="21683"/>
                    <a:pt x="10508" y="23351"/>
                    <a:pt x="5905" y="23584"/>
                  </a:cubicBezTo>
                  <a:cubicBezTo>
                    <a:pt x="5511" y="23608"/>
                    <a:pt x="5142" y="23620"/>
                    <a:pt x="4799" y="23620"/>
                  </a:cubicBezTo>
                  <a:cubicBezTo>
                    <a:pt x="3223" y="23620"/>
                    <a:pt x="2171" y="23365"/>
                    <a:pt x="1568" y="22817"/>
                  </a:cubicBezTo>
                  <a:cubicBezTo>
                    <a:pt x="868" y="22183"/>
                    <a:pt x="868" y="21216"/>
                    <a:pt x="834" y="20315"/>
                  </a:cubicBezTo>
                  <a:cubicBezTo>
                    <a:pt x="834" y="19982"/>
                    <a:pt x="801" y="19415"/>
                    <a:pt x="734" y="18748"/>
                  </a:cubicBezTo>
                  <a:cubicBezTo>
                    <a:pt x="567" y="15645"/>
                    <a:pt x="234" y="9741"/>
                    <a:pt x="868" y="5705"/>
                  </a:cubicBezTo>
                  <a:cubicBezTo>
                    <a:pt x="1635" y="968"/>
                    <a:pt x="4003" y="301"/>
                    <a:pt x="4037" y="301"/>
                  </a:cubicBezTo>
                  <a:cubicBezTo>
                    <a:pt x="4137" y="301"/>
                    <a:pt x="4170" y="201"/>
                    <a:pt x="4170" y="134"/>
                  </a:cubicBezTo>
                  <a:cubicBezTo>
                    <a:pt x="4170" y="34"/>
                    <a:pt x="4070" y="1"/>
                    <a:pt x="4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14;p42">
              <a:extLst>
                <a:ext uri="{FF2B5EF4-FFF2-40B4-BE49-F238E27FC236}">
                  <a16:creationId xmlns:a16="http://schemas.microsoft.com/office/drawing/2014/main" id="{1253E55C-CE65-3E0F-05C9-9CFF28C0B99E}"/>
                </a:ext>
              </a:extLst>
            </p:cNvPr>
            <p:cNvSpPr/>
            <p:nvPr/>
          </p:nvSpPr>
          <p:spPr>
            <a:xfrm>
              <a:off x="-1013350" y="2388275"/>
              <a:ext cx="62575" cy="43925"/>
            </a:xfrm>
            <a:custGeom>
              <a:avLst/>
              <a:gdLst/>
              <a:ahLst/>
              <a:cxnLst/>
              <a:rect l="l" t="t" r="r" b="b"/>
              <a:pathLst>
                <a:path w="2503" h="1757" extrusionOk="0">
                  <a:moveTo>
                    <a:pt x="2342" y="0"/>
                  </a:moveTo>
                  <a:cubicBezTo>
                    <a:pt x="2312" y="0"/>
                    <a:pt x="2277" y="8"/>
                    <a:pt x="2235" y="22"/>
                  </a:cubicBezTo>
                  <a:cubicBezTo>
                    <a:pt x="1501" y="489"/>
                    <a:pt x="768" y="990"/>
                    <a:pt x="67" y="1523"/>
                  </a:cubicBezTo>
                  <a:cubicBezTo>
                    <a:pt x="34" y="1557"/>
                    <a:pt x="0" y="1657"/>
                    <a:pt x="34" y="1723"/>
                  </a:cubicBezTo>
                  <a:cubicBezTo>
                    <a:pt x="134" y="1723"/>
                    <a:pt x="167" y="1757"/>
                    <a:pt x="200" y="1757"/>
                  </a:cubicBezTo>
                  <a:cubicBezTo>
                    <a:pt x="234" y="1757"/>
                    <a:pt x="234" y="1757"/>
                    <a:pt x="301" y="1723"/>
                  </a:cubicBezTo>
                  <a:cubicBezTo>
                    <a:pt x="968" y="1190"/>
                    <a:pt x="1702" y="723"/>
                    <a:pt x="2402" y="256"/>
                  </a:cubicBezTo>
                  <a:cubicBezTo>
                    <a:pt x="2502" y="222"/>
                    <a:pt x="2502" y="156"/>
                    <a:pt x="2435" y="56"/>
                  </a:cubicBezTo>
                  <a:cubicBezTo>
                    <a:pt x="2416" y="17"/>
                    <a:pt x="2385" y="0"/>
                    <a:pt x="23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15;p42">
              <a:extLst>
                <a:ext uri="{FF2B5EF4-FFF2-40B4-BE49-F238E27FC236}">
                  <a16:creationId xmlns:a16="http://schemas.microsoft.com/office/drawing/2014/main" id="{13FAFDB4-45C8-B373-7068-0B69A049A720}"/>
                </a:ext>
              </a:extLst>
            </p:cNvPr>
            <p:cNvSpPr/>
            <p:nvPr/>
          </p:nvSpPr>
          <p:spPr>
            <a:xfrm>
              <a:off x="-1015850" y="2377975"/>
              <a:ext cx="57550" cy="25050"/>
            </a:xfrm>
            <a:custGeom>
              <a:avLst/>
              <a:gdLst/>
              <a:ahLst/>
              <a:cxnLst/>
              <a:rect l="l" t="t" r="r" b="b"/>
              <a:pathLst>
                <a:path w="2302" h="1002" extrusionOk="0">
                  <a:moveTo>
                    <a:pt x="2135" y="1"/>
                  </a:moveTo>
                  <a:cubicBezTo>
                    <a:pt x="1435" y="134"/>
                    <a:pt x="734" y="401"/>
                    <a:pt x="100" y="768"/>
                  </a:cubicBezTo>
                  <a:cubicBezTo>
                    <a:pt x="0" y="801"/>
                    <a:pt x="0" y="901"/>
                    <a:pt x="67" y="968"/>
                  </a:cubicBezTo>
                  <a:cubicBezTo>
                    <a:pt x="0" y="1001"/>
                    <a:pt x="67" y="1001"/>
                    <a:pt x="134" y="1001"/>
                  </a:cubicBezTo>
                  <a:lnTo>
                    <a:pt x="234" y="1001"/>
                  </a:lnTo>
                  <a:cubicBezTo>
                    <a:pt x="834" y="668"/>
                    <a:pt x="1501" y="434"/>
                    <a:pt x="2168" y="301"/>
                  </a:cubicBezTo>
                  <a:cubicBezTo>
                    <a:pt x="2269" y="301"/>
                    <a:pt x="2302" y="234"/>
                    <a:pt x="2302" y="134"/>
                  </a:cubicBezTo>
                  <a:cubicBezTo>
                    <a:pt x="2302" y="67"/>
                    <a:pt x="2235" y="1"/>
                    <a:pt x="21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16;p42">
              <a:extLst>
                <a:ext uri="{FF2B5EF4-FFF2-40B4-BE49-F238E27FC236}">
                  <a16:creationId xmlns:a16="http://schemas.microsoft.com/office/drawing/2014/main" id="{85D943B4-27D8-ECA7-6EF5-637E8C7AAB0B}"/>
                </a:ext>
              </a:extLst>
            </p:cNvPr>
            <p:cNvSpPr/>
            <p:nvPr/>
          </p:nvSpPr>
          <p:spPr>
            <a:xfrm>
              <a:off x="-940800" y="2073600"/>
              <a:ext cx="30875" cy="191825"/>
            </a:xfrm>
            <a:custGeom>
              <a:avLst/>
              <a:gdLst/>
              <a:ahLst/>
              <a:cxnLst/>
              <a:rect l="l" t="t" r="r" b="b"/>
              <a:pathLst>
                <a:path w="1235" h="7673" extrusionOk="0">
                  <a:moveTo>
                    <a:pt x="1101" y="0"/>
                  </a:moveTo>
                  <a:cubicBezTo>
                    <a:pt x="1001" y="0"/>
                    <a:pt x="968" y="34"/>
                    <a:pt x="968" y="134"/>
                  </a:cubicBezTo>
                  <a:cubicBezTo>
                    <a:pt x="934" y="2602"/>
                    <a:pt x="634" y="5104"/>
                    <a:pt x="67" y="7506"/>
                  </a:cubicBezTo>
                  <a:cubicBezTo>
                    <a:pt x="0" y="7572"/>
                    <a:pt x="67" y="7639"/>
                    <a:pt x="167" y="7672"/>
                  </a:cubicBezTo>
                  <a:cubicBezTo>
                    <a:pt x="267" y="7672"/>
                    <a:pt x="301" y="7639"/>
                    <a:pt x="301" y="7572"/>
                  </a:cubicBezTo>
                  <a:cubicBezTo>
                    <a:pt x="901" y="5137"/>
                    <a:pt x="1168" y="2635"/>
                    <a:pt x="1235" y="134"/>
                  </a:cubicBezTo>
                  <a:cubicBezTo>
                    <a:pt x="1235" y="67"/>
                    <a:pt x="1168" y="0"/>
                    <a:pt x="1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17;p42">
              <a:extLst>
                <a:ext uri="{FF2B5EF4-FFF2-40B4-BE49-F238E27FC236}">
                  <a16:creationId xmlns:a16="http://schemas.microsoft.com/office/drawing/2014/main" id="{B8777D0B-419E-AE65-C2FE-4E96C82D1C7F}"/>
                </a:ext>
              </a:extLst>
            </p:cNvPr>
            <p:cNvSpPr/>
            <p:nvPr/>
          </p:nvSpPr>
          <p:spPr>
            <a:xfrm>
              <a:off x="-1135100" y="2585000"/>
              <a:ext cx="177650" cy="998025"/>
            </a:xfrm>
            <a:custGeom>
              <a:avLst/>
              <a:gdLst/>
              <a:ahLst/>
              <a:cxnLst/>
              <a:rect l="l" t="t" r="r" b="b"/>
              <a:pathLst>
                <a:path w="7106" h="39921" extrusionOk="0">
                  <a:moveTo>
                    <a:pt x="6984" y="1"/>
                  </a:moveTo>
                  <a:cubicBezTo>
                    <a:pt x="6947" y="1"/>
                    <a:pt x="6905" y="9"/>
                    <a:pt x="6872" y="26"/>
                  </a:cubicBezTo>
                  <a:cubicBezTo>
                    <a:pt x="6572" y="292"/>
                    <a:pt x="0" y="6830"/>
                    <a:pt x="6004" y="39821"/>
                  </a:cubicBezTo>
                  <a:cubicBezTo>
                    <a:pt x="6038" y="39887"/>
                    <a:pt x="6105" y="39921"/>
                    <a:pt x="6171" y="39921"/>
                  </a:cubicBezTo>
                  <a:cubicBezTo>
                    <a:pt x="6238" y="39921"/>
                    <a:pt x="6338" y="39854"/>
                    <a:pt x="6271" y="39754"/>
                  </a:cubicBezTo>
                  <a:cubicBezTo>
                    <a:pt x="3169" y="22675"/>
                    <a:pt x="3569" y="12835"/>
                    <a:pt x="4403" y="7564"/>
                  </a:cubicBezTo>
                  <a:cubicBezTo>
                    <a:pt x="5371" y="1894"/>
                    <a:pt x="7039" y="292"/>
                    <a:pt x="7072" y="226"/>
                  </a:cubicBezTo>
                  <a:cubicBezTo>
                    <a:pt x="7105" y="192"/>
                    <a:pt x="7105" y="126"/>
                    <a:pt x="7072" y="26"/>
                  </a:cubicBezTo>
                  <a:cubicBezTo>
                    <a:pt x="7055" y="9"/>
                    <a:pt x="7022" y="1"/>
                    <a:pt x="69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2" name="TextBox 641">
            <a:extLst>
              <a:ext uri="{FF2B5EF4-FFF2-40B4-BE49-F238E27FC236}">
                <a16:creationId xmlns:a16="http://schemas.microsoft.com/office/drawing/2014/main" id="{F1DA8CF9-C57B-2781-D272-9529A6AD31EB}"/>
              </a:ext>
            </a:extLst>
          </p:cNvPr>
          <p:cNvSpPr txBox="1"/>
          <p:nvPr/>
        </p:nvSpPr>
        <p:spPr>
          <a:xfrm>
            <a:off x="1294254" y="749613"/>
            <a:ext cx="7349641" cy="2759730"/>
          </a:xfrm>
          <a:prstGeom prst="rect">
            <a:avLst/>
          </a:prstGeom>
          <a:noFill/>
        </p:spPr>
        <p:txBody>
          <a:bodyPr wrap="square">
            <a:spAutoFit/>
          </a:bodyPr>
          <a:lstStyle/>
          <a:p>
            <a:pPr marL="285750" indent="-285750">
              <a:spcAft>
                <a:spcPts val="800"/>
              </a:spcAft>
              <a:buFont typeface="Arial" panose="020B0604020202020204" pitchFamily="34" charset="0"/>
              <a:buChar char="•"/>
            </a:pPr>
            <a:r>
              <a:rPr kumimoji="0" lang="en-US" sz="1600" b="0" i="0" u="none" strike="noStrike" kern="0" cap="none" spc="0" normalizeH="0" baseline="0" noProof="0" dirty="0">
                <a:ln>
                  <a:noFill/>
                </a:ln>
                <a:solidFill>
                  <a:srgbClr val="002060"/>
                </a:solidFill>
                <a:effectLst/>
                <a:uLnTx/>
                <a:uFillTx/>
                <a:latin typeface="Cairo" panose="020B0604020202020204" charset="-78"/>
                <a:cs typeface="Cairo" panose="020B0604020202020204" charset="-78"/>
                <a:sym typeface="Arial"/>
              </a:rPr>
              <a:t>The highest sales and profit is made in the Eastern Region, therefore more effort should be into introducing marketing strategies that helps retain sales in this region.</a:t>
            </a:r>
            <a:endParaRPr lang="en-US" sz="1600" noProof="0" dirty="0">
              <a:solidFill>
                <a:srgbClr val="002060"/>
              </a:solidFill>
              <a:latin typeface="Cairo" panose="020B0604020202020204" charset="-78"/>
              <a:cs typeface="Cairo" panose="020B0604020202020204" charset="-78"/>
            </a:endParaRPr>
          </a:p>
          <a:p>
            <a:pPr marL="285750" indent="-285750">
              <a:spcAft>
                <a:spcPts val="800"/>
              </a:spcAft>
              <a:buFont typeface="Arial" panose="020B0604020202020204" pitchFamily="34" charset="0"/>
              <a:buChar char="•"/>
            </a:pPr>
            <a:r>
              <a:rPr kumimoji="0" lang="en-US" sz="1600" b="0" i="0" u="none" strike="noStrike" kern="0" cap="none" spc="0" normalizeH="0" baseline="0" noProof="0" dirty="0">
                <a:ln>
                  <a:noFill/>
                </a:ln>
                <a:solidFill>
                  <a:srgbClr val="002060"/>
                </a:solidFill>
                <a:effectLst/>
                <a:uLnTx/>
                <a:uFillTx/>
                <a:latin typeface="Cairo" panose="020B0604020202020204" charset="-78"/>
                <a:cs typeface="Cairo" panose="020B0604020202020204" charset="-78"/>
                <a:sym typeface="Arial"/>
              </a:rPr>
              <a:t>For </a:t>
            </a:r>
            <a:r>
              <a:rPr lang="en-US" sz="1600" dirty="0">
                <a:solidFill>
                  <a:srgbClr val="002060"/>
                </a:solidFill>
                <a:latin typeface="Cairo" panose="020B0604020202020204" charset="-78"/>
                <a:cs typeface="Cairo" panose="020B0604020202020204" charset="-78"/>
              </a:rPr>
              <a:t>West and Central, there is the need for superstore to invest in more marketing strategies that help t</a:t>
            </a:r>
            <a:r>
              <a:rPr kumimoji="0" lang="en-US" sz="1600" b="0" i="0" u="none" strike="noStrike" kern="0" cap="none" spc="0" normalizeH="0" baseline="0" noProof="0" dirty="0">
                <a:ln>
                  <a:noFill/>
                </a:ln>
                <a:solidFill>
                  <a:srgbClr val="002060"/>
                </a:solidFill>
                <a:effectLst/>
                <a:uLnTx/>
                <a:uFillTx/>
                <a:latin typeface="Cairo" panose="020B0604020202020204" charset="-78"/>
                <a:cs typeface="Cairo" panose="020B0604020202020204" charset="-78"/>
                <a:sym typeface="Arial"/>
              </a:rPr>
              <a:t>he business gain more visibility in this region, and also simultaneous help to increase profit. This may </a:t>
            </a:r>
            <a:r>
              <a:rPr lang="en-US" sz="1600" dirty="0">
                <a:solidFill>
                  <a:srgbClr val="002060"/>
                </a:solidFill>
                <a:latin typeface="Cairo" panose="020B0604020202020204" charset="-78"/>
                <a:cs typeface="Cairo" panose="020B0604020202020204" charset="-78"/>
              </a:rPr>
              <a:t>include using targeted advert, or region specific marketing strategies.</a:t>
            </a:r>
          </a:p>
          <a:p>
            <a:pPr marL="285750" indent="-285750">
              <a:spcAft>
                <a:spcPts val="800"/>
              </a:spcAft>
              <a:buFont typeface="Arial" panose="020B0604020202020204" pitchFamily="34" charset="0"/>
              <a:buChar char="•"/>
            </a:pPr>
            <a:r>
              <a:rPr kumimoji="0" lang="en-US" sz="1600" b="0" i="0" u="none" strike="noStrike" kern="0" cap="none" spc="0" normalizeH="0" baseline="0" noProof="0" dirty="0">
                <a:ln>
                  <a:noFill/>
                </a:ln>
                <a:solidFill>
                  <a:srgbClr val="002060"/>
                </a:solidFill>
                <a:effectLst/>
                <a:uLnTx/>
                <a:uFillTx/>
                <a:latin typeface="Cairo" panose="020B0604020202020204" charset="-78"/>
                <a:cs typeface="Cairo" panose="020B0604020202020204" charset="-78"/>
                <a:sym typeface="Arial"/>
              </a:rPr>
              <a:t>Furthermore, Superstore need to further investigate the cause of losses and low sales in the south region. </a:t>
            </a:r>
            <a:br>
              <a:rPr kumimoji="0" lang="en-US" sz="1600" b="0" i="0" u="none" strike="noStrike" kern="0" cap="none" spc="0" normalizeH="0" baseline="0" noProof="0" dirty="0">
                <a:ln>
                  <a:noFill/>
                </a:ln>
                <a:solidFill>
                  <a:srgbClr val="002060"/>
                </a:solidFill>
                <a:effectLst/>
                <a:uLnTx/>
                <a:uFillTx/>
                <a:latin typeface="Cairo" panose="020B0604020202020204" charset="-78"/>
                <a:cs typeface="Cairo" panose="020B0604020202020204" charset="-78"/>
                <a:sym typeface="Arial"/>
              </a:rPr>
            </a:br>
            <a:r>
              <a:rPr kumimoji="0" lang="en-US" sz="1600" b="0" i="0" u="none" strike="noStrike" kern="0" cap="none" spc="0" normalizeH="0" baseline="0" noProof="0" dirty="0">
                <a:ln>
                  <a:noFill/>
                </a:ln>
                <a:solidFill>
                  <a:srgbClr val="002060"/>
                </a:solidFill>
                <a:effectLst/>
                <a:uLnTx/>
                <a:uFillTx/>
                <a:latin typeface="Cairo" panose="020B0604020202020204" charset="-78"/>
                <a:cs typeface="Cairo" panose="020B0604020202020204" charset="-78"/>
                <a:sym typeface="Arial"/>
              </a:rPr>
              <a:t> </a:t>
            </a:r>
            <a:endParaRPr lang="en-GB" sz="1600" dirty="0"/>
          </a:p>
        </p:txBody>
      </p:sp>
      <p:sp>
        <p:nvSpPr>
          <p:cNvPr id="643" name="Rectangle 642">
            <a:hlinkClick r:id="rId4" action="ppaction://hlinkfile"/>
            <a:extLst>
              <a:ext uri="{FF2B5EF4-FFF2-40B4-BE49-F238E27FC236}">
                <a16:creationId xmlns:a16="http://schemas.microsoft.com/office/drawing/2014/main" id="{10761546-6830-E53D-8C6B-D974BDE942F9}"/>
              </a:ext>
            </a:extLst>
          </p:cNvPr>
          <p:cNvSpPr/>
          <p:nvPr/>
        </p:nvSpPr>
        <p:spPr>
          <a:xfrm>
            <a:off x="7234" y="4834049"/>
            <a:ext cx="1529009" cy="289613"/>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DASH BOARD</a:t>
            </a:r>
            <a:endParaRPr lang="en-GB" b="1" dirty="0">
              <a:solidFill>
                <a:srgbClr val="002060"/>
              </a:solidFill>
            </a:endParaRPr>
          </a:p>
        </p:txBody>
      </p:sp>
    </p:spTree>
    <p:extLst>
      <p:ext uri="{BB962C8B-B14F-4D97-AF65-F5344CB8AC3E}">
        <p14:creationId xmlns:p14="http://schemas.microsoft.com/office/powerpoint/2010/main" val="29874456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45">
          <a:extLst>
            <a:ext uri="{FF2B5EF4-FFF2-40B4-BE49-F238E27FC236}">
              <a16:creationId xmlns:a16="http://schemas.microsoft.com/office/drawing/2014/main" id="{7B45A0F5-436D-60F8-1E02-A86364F11D8A}"/>
            </a:ext>
          </a:extLst>
        </p:cNvPr>
        <p:cNvGrpSpPr/>
        <p:nvPr/>
      </p:nvGrpSpPr>
      <p:grpSpPr>
        <a:xfrm>
          <a:off x="0" y="0"/>
          <a:ext cx="0" cy="0"/>
          <a:chOff x="0" y="0"/>
          <a:chExt cx="0" cy="0"/>
        </a:xfrm>
      </p:grpSpPr>
      <p:sp>
        <p:nvSpPr>
          <p:cNvPr id="671" name="Google Shape;671;p42">
            <a:extLst>
              <a:ext uri="{FF2B5EF4-FFF2-40B4-BE49-F238E27FC236}">
                <a16:creationId xmlns:a16="http://schemas.microsoft.com/office/drawing/2014/main" id="{9BB506E5-1E75-5DA4-949F-1320F5D6C546}"/>
              </a:ext>
            </a:extLst>
          </p:cNvPr>
          <p:cNvSpPr txBox="1">
            <a:spLocks noGrp="1"/>
          </p:cNvSpPr>
          <p:nvPr>
            <p:ph type="title" idx="15"/>
          </p:nvPr>
        </p:nvSpPr>
        <p:spPr>
          <a:xfrm>
            <a:off x="2145349" y="184572"/>
            <a:ext cx="5728200" cy="4571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dirty="0">
                <a:solidFill>
                  <a:srgbClr val="C00000"/>
                </a:solidFill>
                <a:latin typeface="Bookman Old Style" panose="02050604050505020204" pitchFamily="18" charset="0"/>
              </a:rPr>
              <a:t>Customer Segmentation</a:t>
            </a:r>
            <a:endParaRPr sz="1800" dirty="0">
              <a:solidFill>
                <a:srgbClr val="C00000"/>
              </a:solidFill>
              <a:latin typeface="Bookman Old Style" panose="02050604050505020204" pitchFamily="18" charset="0"/>
            </a:endParaRPr>
          </a:p>
        </p:txBody>
      </p:sp>
      <p:sp>
        <p:nvSpPr>
          <p:cNvPr id="2" name="TextBox 1">
            <a:extLst>
              <a:ext uri="{FF2B5EF4-FFF2-40B4-BE49-F238E27FC236}">
                <a16:creationId xmlns:a16="http://schemas.microsoft.com/office/drawing/2014/main" id="{E5AE4272-43FE-A4A6-E0E6-EAAFD57A2FAF}"/>
              </a:ext>
            </a:extLst>
          </p:cNvPr>
          <p:cNvSpPr txBox="1"/>
          <p:nvPr/>
        </p:nvSpPr>
        <p:spPr>
          <a:xfrm>
            <a:off x="1270451" y="641723"/>
            <a:ext cx="7659041" cy="3016210"/>
          </a:xfrm>
          <a:prstGeom prst="rect">
            <a:avLst/>
          </a:prstGeom>
          <a:noFill/>
        </p:spPr>
        <p:txBody>
          <a:bodyPr wrap="square" rtlCol="0">
            <a:spAutoFit/>
          </a:bodyPr>
          <a:lstStyle/>
          <a:p>
            <a:pPr marL="285750" marR="0" lvl="0" indent="-285750" algn="l" defTabSz="914400" rtl="0" eaLnBrk="1" fontAlgn="auto" latinLnBrk="0" hangingPunct="1">
              <a:spcBef>
                <a:spcPts val="0"/>
              </a:spcBef>
              <a:spcAft>
                <a:spcPts val="1200"/>
              </a:spcAft>
              <a:buClr>
                <a:srgbClr val="000000"/>
              </a:buClr>
              <a:buSzTx/>
              <a:buFont typeface="Arial" panose="020B0604020202020204" pitchFamily="34" charset="0"/>
              <a:buChar char="•"/>
              <a:tabLst/>
              <a:defRPr/>
            </a:pPr>
            <a:r>
              <a:rPr lang="en-US" b="1" dirty="0">
                <a:solidFill>
                  <a:srgbClr val="002060"/>
                </a:solidFill>
                <a:latin typeface="Cairo" panose="020B0604020202020204" charset="-78"/>
                <a:cs typeface="Cairo" panose="020B0604020202020204" charset="-78"/>
              </a:rPr>
              <a:t>Corporate Customer Segment: </a:t>
            </a:r>
            <a:r>
              <a:rPr lang="en-US" dirty="0">
                <a:solidFill>
                  <a:srgbClr val="002060"/>
                </a:solidFill>
                <a:latin typeface="Cairo" panose="020B0604020202020204" charset="-78"/>
                <a:cs typeface="Cairo" panose="020B0604020202020204" charset="-78"/>
              </a:rPr>
              <a:t>this  segment drives the highest revenue. Corporate is the leading segment in terms of quantity ordered, indicating a strong demand volume.</a:t>
            </a:r>
          </a:p>
          <a:p>
            <a:pPr marL="285750" marR="0" lvl="0" indent="-285750" algn="l" defTabSz="914400" rtl="0" eaLnBrk="1" fontAlgn="auto" latinLnBrk="0" hangingPunct="1">
              <a:spcBef>
                <a:spcPts val="0"/>
              </a:spcBef>
              <a:spcAft>
                <a:spcPts val="1200"/>
              </a:spcAft>
              <a:buClr>
                <a:srgbClr val="000000"/>
              </a:buClr>
              <a:buSzTx/>
              <a:buFont typeface="Arial" panose="020B0604020202020204" pitchFamily="34" charset="0"/>
              <a:buChar char="•"/>
              <a:tabLst/>
              <a:defRPr/>
            </a:pPr>
            <a:r>
              <a:rPr lang="en-US" b="1" dirty="0">
                <a:solidFill>
                  <a:srgbClr val="002060"/>
                </a:solidFill>
                <a:latin typeface="Cairo" panose="020B0604020202020204" charset="-78"/>
                <a:cs typeface="Cairo" panose="020B0604020202020204" charset="-78"/>
              </a:rPr>
              <a:t>Consumer and Small Business </a:t>
            </a:r>
            <a:r>
              <a:rPr lang="en-US" dirty="0">
                <a:solidFill>
                  <a:srgbClr val="002060"/>
                </a:solidFill>
                <a:latin typeface="Cairo" panose="020B0604020202020204" charset="-78"/>
                <a:cs typeface="Cairo" panose="020B0604020202020204" charset="-78"/>
              </a:rPr>
              <a:t>show relatively lower order volumes, but their impact differs in terms of profitability.</a:t>
            </a:r>
          </a:p>
          <a:p>
            <a:pPr marL="285750" marR="0" lvl="0" indent="-285750" algn="l" defTabSz="914400" rtl="0" eaLnBrk="1" fontAlgn="auto" latinLnBrk="0" hangingPunct="1">
              <a:spcBef>
                <a:spcPts val="0"/>
              </a:spcBef>
              <a:spcAft>
                <a:spcPts val="1200"/>
              </a:spcAft>
              <a:buClr>
                <a:srgbClr val="000000"/>
              </a:buClr>
              <a:buSzTx/>
              <a:buFont typeface="Arial" panose="020B0604020202020204" pitchFamily="34" charset="0"/>
              <a:buChar char="•"/>
              <a:tabLst/>
              <a:defRPr/>
            </a:pPr>
            <a:r>
              <a:rPr kumimoji="0" lang="en-US" sz="1400" i="0" u="none" strike="noStrike" kern="0" cap="none" spc="0" normalizeH="0" baseline="0" noProof="0" dirty="0">
                <a:ln>
                  <a:noFill/>
                </a:ln>
                <a:solidFill>
                  <a:srgbClr val="002060"/>
                </a:solidFill>
                <a:effectLst/>
                <a:uLnTx/>
                <a:uFillTx/>
                <a:latin typeface="Cairo" panose="020B0604020202020204" charset="-78"/>
                <a:cs typeface="Cairo" panose="020B0604020202020204" charset="-78"/>
                <a:sym typeface="Arial"/>
              </a:rPr>
              <a:t>Corporate segment dominates in revenue contribution, reinforcing its strategic importance.</a:t>
            </a:r>
          </a:p>
          <a:p>
            <a:pPr marL="285750" marR="0" lvl="0" indent="-285750" algn="l" defTabSz="914400" rtl="0" eaLnBrk="1" fontAlgn="auto" latinLnBrk="0" hangingPunct="1">
              <a:spcBef>
                <a:spcPts val="0"/>
              </a:spcBef>
              <a:spcAft>
                <a:spcPts val="1200"/>
              </a:spcAft>
              <a:buClr>
                <a:srgbClr val="000000"/>
              </a:buClr>
              <a:buSzTx/>
              <a:buFont typeface="Arial" panose="020B0604020202020204" pitchFamily="34" charset="0"/>
              <a:buChar char="•"/>
              <a:tabLst/>
              <a:defRPr/>
            </a:pPr>
            <a:r>
              <a:rPr kumimoji="0" lang="en-US" sz="1400" i="0" u="none" strike="noStrike" kern="0" cap="none" spc="0" normalizeH="0" baseline="0" noProof="0" dirty="0">
                <a:ln>
                  <a:noFill/>
                </a:ln>
                <a:solidFill>
                  <a:srgbClr val="002060"/>
                </a:solidFill>
                <a:effectLst/>
                <a:uLnTx/>
                <a:uFillTx/>
                <a:latin typeface="Cairo" panose="020B0604020202020204" charset="-78"/>
                <a:cs typeface="Cairo" panose="020B0604020202020204" charset="-78"/>
                <a:sym typeface="Arial"/>
              </a:rPr>
              <a:t>Small Business generates the lowest revenue, despite similar demand as Consumer.</a:t>
            </a:r>
          </a:p>
          <a:p>
            <a:pPr marL="285750" marR="0" lvl="0" indent="-285750" algn="l" defTabSz="914400" rtl="0" eaLnBrk="1" fontAlgn="auto" latinLnBrk="0" hangingPunct="1">
              <a:spcBef>
                <a:spcPts val="0"/>
              </a:spcBef>
              <a:spcAft>
                <a:spcPts val="1200"/>
              </a:spcAft>
              <a:buClr>
                <a:srgbClr val="000000"/>
              </a:buClr>
              <a:buSzTx/>
              <a:buFont typeface="Arial" panose="020B0604020202020204" pitchFamily="34" charset="0"/>
              <a:buChar char="•"/>
              <a:tabLst/>
              <a:defRPr/>
            </a:pPr>
            <a:r>
              <a:rPr kumimoji="0" lang="en-US" sz="1400" i="0" u="none" strike="noStrike" kern="0" cap="none" spc="0" normalizeH="0" baseline="0" noProof="0" dirty="0">
                <a:ln>
                  <a:noFill/>
                </a:ln>
                <a:solidFill>
                  <a:srgbClr val="002060"/>
                </a:solidFill>
                <a:effectLst/>
                <a:uLnTx/>
                <a:uFillTx/>
                <a:latin typeface="Cairo" panose="020B0604020202020204" charset="-78"/>
                <a:cs typeface="Cairo" panose="020B0604020202020204" charset="-78"/>
                <a:sym typeface="Arial"/>
              </a:rPr>
              <a:t>Small Business segment leads in profit, showing efficient margins despite lower sales. Consumer segment has the lowest profit, indicating potential margin issues.</a:t>
            </a:r>
          </a:p>
          <a:p>
            <a:pPr marL="285750" marR="0" lvl="0" indent="-285750" algn="l" defTabSz="914400" rtl="0" eaLnBrk="1" fontAlgn="auto" latinLnBrk="0" hangingPunct="1">
              <a:spcBef>
                <a:spcPts val="0"/>
              </a:spcBef>
              <a:spcAft>
                <a:spcPts val="1200"/>
              </a:spcAft>
              <a:buClr>
                <a:srgbClr val="000000"/>
              </a:buClr>
              <a:buSzTx/>
              <a:buFont typeface="Arial" panose="020B0604020202020204" pitchFamily="34" charset="0"/>
              <a:buChar char="•"/>
              <a:tabLst/>
              <a:defRPr/>
            </a:pPr>
            <a:r>
              <a:rPr kumimoji="0" lang="en-US" sz="1400" i="0" u="none" strike="noStrike" kern="0" cap="none" spc="0" normalizeH="0" baseline="0" noProof="0" dirty="0">
                <a:ln>
                  <a:noFill/>
                </a:ln>
                <a:solidFill>
                  <a:srgbClr val="002060"/>
                </a:solidFill>
                <a:effectLst/>
                <a:uLnTx/>
                <a:uFillTx/>
                <a:latin typeface="Cairo" panose="020B0604020202020204" charset="-78"/>
                <a:cs typeface="Cairo" panose="020B0604020202020204" charset="-78"/>
                <a:sym typeface="Arial"/>
              </a:rPr>
              <a:t>Small Business is the most efficient in terms of profit generated per unit sold. Corporate, while leading in volume and sales, shows the lowest profit efficiency per unit.</a:t>
            </a:r>
          </a:p>
        </p:txBody>
      </p:sp>
      <p:pic>
        <p:nvPicPr>
          <p:cNvPr id="4" name="Picture 3">
            <a:extLst>
              <a:ext uri="{FF2B5EF4-FFF2-40B4-BE49-F238E27FC236}">
                <a16:creationId xmlns:a16="http://schemas.microsoft.com/office/drawing/2014/main" id="{B1657E16-9183-C45B-6574-E2E24C26D6F1}"/>
              </a:ext>
            </a:extLst>
          </p:cNvPr>
          <p:cNvPicPr>
            <a:picLocks noChangeAspect="1"/>
          </p:cNvPicPr>
          <p:nvPr/>
        </p:nvPicPr>
        <p:blipFill rotWithShape="1">
          <a:blip r:embed="rId3"/>
          <a:srcRect l="7169" t="21480" r="3125" b="19733"/>
          <a:stretch/>
        </p:blipFill>
        <p:spPr>
          <a:xfrm>
            <a:off x="7005201" y="4557132"/>
            <a:ext cx="2138799" cy="586368"/>
          </a:xfrm>
          <a:prstGeom prst="rect">
            <a:avLst/>
          </a:prstGeom>
        </p:spPr>
      </p:pic>
      <p:grpSp>
        <p:nvGrpSpPr>
          <p:cNvPr id="6" name="Google Shape;647;p42">
            <a:extLst>
              <a:ext uri="{FF2B5EF4-FFF2-40B4-BE49-F238E27FC236}">
                <a16:creationId xmlns:a16="http://schemas.microsoft.com/office/drawing/2014/main" id="{44493F68-FB31-9469-25CC-C2B3AF8C8BDD}"/>
              </a:ext>
            </a:extLst>
          </p:cNvPr>
          <p:cNvGrpSpPr/>
          <p:nvPr/>
        </p:nvGrpSpPr>
        <p:grpSpPr>
          <a:xfrm>
            <a:off x="45068" y="2385724"/>
            <a:ext cx="1270520" cy="822507"/>
            <a:chOff x="2358425" y="1238825"/>
            <a:chExt cx="2616875" cy="1706250"/>
          </a:xfrm>
        </p:grpSpPr>
        <p:sp>
          <p:nvSpPr>
            <p:cNvPr id="7" name="Google Shape;648;p42">
              <a:extLst>
                <a:ext uri="{FF2B5EF4-FFF2-40B4-BE49-F238E27FC236}">
                  <a16:creationId xmlns:a16="http://schemas.microsoft.com/office/drawing/2014/main" id="{A3663233-9B9A-82A0-6948-96D84B9D9C37}"/>
                </a:ext>
              </a:extLst>
            </p:cNvPr>
            <p:cNvSpPr/>
            <p:nvPr/>
          </p:nvSpPr>
          <p:spPr>
            <a:xfrm>
              <a:off x="2359250" y="1417300"/>
              <a:ext cx="2616050" cy="1526950"/>
            </a:xfrm>
            <a:custGeom>
              <a:avLst/>
              <a:gdLst/>
              <a:ahLst/>
              <a:cxnLst/>
              <a:rect l="l" t="t" r="r" b="b"/>
              <a:pathLst>
                <a:path w="104642" h="61078" extrusionOk="0">
                  <a:moveTo>
                    <a:pt x="1" y="0"/>
                  </a:moveTo>
                  <a:lnTo>
                    <a:pt x="1" y="57241"/>
                  </a:lnTo>
                  <a:cubicBezTo>
                    <a:pt x="1" y="59376"/>
                    <a:pt x="1735" y="61077"/>
                    <a:pt x="3837" y="61077"/>
                  </a:cubicBezTo>
                  <a:lnTo>
                    <a:pt x="100806" y="61077"/>
                  </a:lnTo>
                  <a:cubicBezTo>
                    <a:pt x="102907" y="61077"/>
                    <a:pt x="104642" y="59376"/>
                    <a:pt x="104642" y="57241"/>
                  </a:cubicBezTo>
                  <a:lnTo>
                    <a:pt x="1046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9;p42">
              <a:extLst>
                <a:ext uri="{FF2B5EF4-FFF2-40B4-BE49-F238E27FC236}">
                  <a16:creationId xmlns:a16="http://schemas.microsoft.com/office/drawing/2014/main" id="{FD292955-E9C2-0B2F-E79E-A880D98A98A1}"/>
                </a:ext>
              </a:extLst>
            </p:cNvPr>
            <p:cNvSpPr/>
            <p:nvPr/>
          </p:nvSpPr>
          <p:spPr>
            <a:xfrm>
              <a:off x="2358425" y="1238825"/>
              <a:ext cx="2616875" cy="178500"/>
            </a:xfrm>
            <a:custGeom>
              <a:avLst/>
              <a:gdLst/>
              <a:ahLst/>
              <a:cxnLst/>
              <a:rect l="l" t="t" r="r" b="b"/>
              <a:pathLst>
                <a:path w="104675" h="7140" extrusionOk="0">
                  <a:moveTo>
                    <a:pt x="3836" y="1"/>
                  </a:moveTo>
                  <a:cubicBezTo>
                    <a:pt x="1701" y="1"/>
                    <a:pt x="0" y="1702"/>
                    <a:pt x="0" y="3837"/>
                  </a:cubicBezTo>
                  <a:lnTo>
                    <a:pt x="0" y="7139"/>
                  </a:lnTo>
                  <a:lnTo>
                    <a:pt x="104675" y="7139"/>
                  </a:lnTo>
                  <a:lnTo>
                    <a:pt x="104675" y="3837"/>
                  </a:lnTo>
                  <a:cubicBezTo>
                    <a:pt x="104675" y="1702"/>
                    <a:pt x="102940" y="1"/>
                    <a:pt x="1007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50;p42">
              <a:extLst>
                <a:ext uri="{FF2B5EF4-FFF2-40B4-BE49-F238E27FC236}">
                  <a16:creationId xmlns:a16="http://schemas.microsoft.com/office/drawing/2014/main" id="{A33B84B2-FDF6-8864-99DA-CD5777BF441C}"/>
                </a:ext>
              </a:extLst>
            </p:cNvPr>
            <p:cNvSpPr/>
            <p:nvPr/>
          </p:nvSpPr>
          <p:spPr>
            <a:xfrm>
              <a:off x="2452650" y="1302200"/>
              <a:ext cx="45900" cy="45900"/>
            </a:xfrm>
            <a:custGeom>
              <a:avLst/>
              <a:gdLst/>
              <a:ahLst/>
              <a:cxnLst/>
              <a:rect l="l" t="t" r="r" b="b"/>
              <a:pathLst>
                <a:path w="1836" h="1836" extrusionOk="0">
                  <a:moveTo>
                    <a:pt x="901" y="1"/>
                  </a:moveTo>
                  <a:cubicBezTo>
                    <a:pt x="401" y="1"/>
                    <a:pt x="1" y="434"/>
                    <a:pt x="1" y="935"/>
                  </a:cubicBezTo>
                  <a:cubicBezTo>
                    <a:pt x="1" y="1435"/>
                    <a:pt x="401" y="1835"/>
                    <a:pt x="901" y="1835"/>
                  </a:cubicBezTo>
                  <a:cubicBezTo>
                    <a:pt x="1402" y="1835"/>
                    <a:pt x="1835" y="1435"/>
                    <a:pt x="1835" y="935"/>
                  </a:cubicBezTo>
                  <a:cubicBezTo>
                    <a:pt x="1835" y="434"/>
                    <a:pt x="1402" y="1"/>
                    <a:pt x="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51;p42">
              <a:extLst>
                <a:ext uri="{FF2B5EF4-FFF2-40B4-BE49-F238E27FC236}">
                  <a16:creationId xmlns:a16="http://schemas.microsoft.com/office/drawing/2014/main" id="{76FA0C25-F036-6D01-A3BC-B61DA4B8B362}"/>
                </a:ext>
              </a:extLst>
            </p:cNvPr>
            <p:cNvSpPr/>
            <p:nvPr/>
          </p:nvSpPr>
          <p:spPr>
            <a:xfrm>
              <a:off x="2554400" y="1302200"/>
              <a:ext cx="45875" cy="45900"/>
            </a:xfrm>
            <a:custGeom>
              <a:avLst/>
              <a:gdLst/>
              <a:ahLst/>
              <a:cxnLst/>
              <a:rect l="l" t="t" r="r" b="b"/>
              <a:pathLst>
                <a:path w="1835" h="1836" extrusionOk="0">
                  <a:moveTo>
                    <a:pt x="934" y="1"/>
                  </a:moveTo>
                  <a:cubicBezTo>
                    <a:pt x="434" y="1"/>
                    <a:pt x="0" y="434"/>
                    <a:pt x="0" y="935"/>
                  </a:cubicBezTo>
                  <a:cubicBezTo>
                    <a:pt x="0" y="1435"/>
                    <a:pt x="434" y="1835"/>
                    <a:pt x="934" y="1835"/>
                  </a:cubicBezTo>
                  <a:cubicBezTo>
                    <a:pt x="1401" y="1835"/>
                    <a:pt x="1835" y="1435"/>
                    <a:pt x="1835" y="935"/>
                  </a:cubicBezTo>
                  <a:cubicBezTo>
                    <a:pt x="1835" y="434"/>
                    <a:pt x="1401" y="1"/>
                    <a:pt x="9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52;p42">
              <a:extLst>
                <a:ext uri="{FF2B5EF4-FFF2-40B4-BE49-F238E27FC236}">
                  <a16:creationId xmlns:a16="http://schemas.microsoft.com/office/drawing/2014/main" id="{46889F9A-9A2C-9740-4593-7FAE57BECF19}"/>
                </a:ext>
              </a:extLst>
            </p:cNvPr>
            <p:cNvSpPr/>
            <p:nvPr/>
          </p:nvSpPr>
          <p:spPr>
            <a:xfrm>
              <a:off x="2656975" y="1302200"/>
              <a:ext cx="45875" cy="45900"/>
            </a:xfrm>
            <a:custGeom>
              <a:avLst/>
              <a:gdLst/>
              <a:ahLst/>
              <a:cxnLst/>
              <a:rect l="l" t="t" r="r" b="b"/>
              <a:pathLst>
                <a:path w="1835" h="1836" extrusionOk="0">
                  <a:moveTo>
                    <a:pt x="901" y="1"/>
                  </a:moveTo>
                  <a:cubicBezTo>
                    <a:pt x="400" y="1"/>
                    <a:pt x="0" y="434"/>
                    <a:pt x="0" y="935"/>
                  </a:cubicBezTo>
                  <a:cubicBezTo>
                    <a:pt x="0" y="1435"/>
                    <a:pt x="400" y="1835"/>
                    <a:pt x="901" y="1835"/>
                  </a:cubicBezTo>
                  <a:cubicBezTo>
                    <a:pt x="1401" y="1835"/>
                    <a:pt x="1835" y="1435"/>
                    <a:pt x="1835" y="935"/>
                  </a:cubicBezTo>
                  <a:cubicBezTo>
                    <a:pt x="1835" y="434"/>
                    <a:pt x="1401" y="1"/>
                    <a:pt x="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53;p42">
              <a:extLst>
                <a:ext uri="{FF2B5EF4-FFF2-40B4-BE49-F238E27FC236}">
                  <a16:creationId xmlns:a16="http://schemas.microsoft.com/office/drawing/2014/main" id="{0FCAC904-A973-5779-55FF-A68F50A87067}"/>
                </a:ext>
              </a:extLst>
            </p:cNvPr>
            <p:cNvSpPr/>
            <p:nvPr/>
          </p:nvSpPr>
          <p:spPr>
            <a:xfrm>
              <a:off x="2537725" y="1901400"/>
              <a:ext cx="2310000" cy="1043675"/>
            </a:xfrm>
            <a:custGeom>
              <a:avLst/>
              <a:gdLst/>
              <a:ahLst/>
              <a:cxnLst/>
              <a:rect l="l" t="t" r="r" b="b"/>
              <a:pathLst>
                <a:path w="92400" h="41747" extrusionOk="0">
                  <a:moveTo>
                    <a:pt x="73233" y="0"/>
                  </a:moveTo>
                  <a:cubicBezTo>
                    <a:pt x="73128" y="0"/>
                    <a:pt x="73023" y="6"/>
                    <a:pt x="72919" y="17"/>
                  </a:cubicBezTo>
                  <a:cubicBezTo>
                    <a:pt x="63579" y="984"/>
                    <a:pt x="56707" y="30205"/>
                    <a:pt x="50203" y="31406"/>
                  </a:cubicBezTo>
                  <a:cubicBezTo>
                    <a:pt x="49901" y="31460"/>
                    <a:pt x="49608" y="31486"/>
                    <a:pt x="49323" y="31486"/>
                  </a:cubicBezTo>
                  <a:cubicBezTo>
                    <a:pt x="43565" y="31486"/>
                    <a:pt x="40710" y="21048"/>
                    <a:pt x="33843" y="21048"/>
                  </a:cubicBezTo>
                  <a:cubicBezTo>
                    <a:pt x="33684" y="21048"/>
                    <a:pt x="33522" y="21053"/>
                    <a:pt x="33357" y="21065"/>
                  </a:cubicBezTo>
                  <a:cubicBezTo>
                    <a:pt x="25718" y="21632"/>
                    <a:pt x="26486" y="32640"/>
                    <a:pt x="19314" y="36142"/>
                  </a:cubicBezTo>
                  <a:cubicBezTo>
                    <a:pt x="17527" y="37015"/>
                    <a:pt x="16174" y="37341"/>
                    <a:pt x="15097" y="37341"/>
                  </a:cubicBezTo>
                  <a:cubicBezTo>
                    <a:pt x="11919" y="37341"/>
                    <a:pt x="11135" y="34504"/>
                    <a:pt x="8634" y="34504"/>
                  </a:cubicBezTo>
                  <a:cubicBezTo>
                    <a:pt x="8581" y="34504"/>
                    <a:pt x="8527" y="34505"/>
                    <a:pt x="8473" y="34508"/>
                  </a:cubicBezTo>
                  <a:cubicBezTo>
                    <a:pt x="4970" y="34675"/>
                    <a:pt x="0" y="41713"/>
                    <a:pt x="0" y="41713"/>
                  </a:cubicBezTo>
                  <a:lnTo>
                    <a:pt x="0" y="41747"/>
                  </a:lnTo>
                  <a:lnTo>
                    <a:pt x="92399" y="41747"/>
                  </a:lnTo>
                  <a:cubicBezTo>
                    <a:pt x="92399" y="41747"/>
                    <a:pt x="82485" y="0"/>
                    <a:pt x="73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54;p42">
              <a:extLst>
                <a:ext uri="{FF2B5EF4-FFF2-40B4-BE49-F238E27FC236}">
                  <a16:creationId xmlns:a16="http://schemas.microsoft.com/office/drawing/2014/main" id="{AB8AF542-1EF0-D4D1-B170-C4B35540404D}"/>
                </a:ext>
              </a:extLst>
            </p:cNvPr>
            <p:cNvSpPr/>
            <p:nvPr/>
          </p:nvSpPr>
          <p:spPr>
            <a:xfrm>
              <a:off x="2486850" y="1564900"/>
              <a:ext cx="1843000" cy="1292600"/>
            </a:xfrm>
            <a:custGeom>
              <a:avLst/>
              <a:gdLst/>
              <a:ahLst/>
              <a:cxnLst/>
              <a:rect l="l" t="t" r="r" b="b"/>
              <a:pathLst>
                <a:path w="73720" h="51704" extrusionOk="0">
                  <a:moveTo>
                    <a:pt x="70784" y="0"/>
                  </a:moveTo>
                  <a:lnTo>
                    <a:pt x="59209" y="3503"/>
                  </a:lnTo>
                  <a:lnTo>
                    <a:pt x="63712" y="5971"/>
                  </a:lnTo>
                  <a:lnTo>
                    <a:pt x="48535" y="29355"/>
                  </a:lnTo>
                  <a:lnTo>
                    <a:pt x="36493" y="18313"/>
                  </a:lnTo>
                  <a:lnTo>
                    <a:pt x="17546" y="42631"/>
                  </a:lnTo>
                  <a:lnTo>
                    <a:pt x="8706" y="38361"/>
                  </a:lnTo>
                  <a:lnTo>
                    <a:pt x="0" y="51704"/>
                  </a:lnTo>
                  <a:cubicBezTo>
                    <a:pt x="734" y="51270"/>
                    <a:pt x="9140" y="43465"/>
                    <a:pt x="9140" y="43465"/>
                  </a:cubicBezTo>
                  <a:lnTo>
                    <a:pt x="18313" y="48101"/>
                  </a:lnTo>
                  <a:lnTo>
                    <a:pt x="36426" y="26019"/>
                  </a:lnTo>
                  <a:lnTo>
                    <a:pt x="50003" y="39495"/>
                  </a:lnTo>
                  <a:lnTo>
                    <a:pt x="69416" y="8807"/>
                  </a:lnTo>
                  <a:lnTo>
                    <a:pt x="73720" y="11408"/>
                  </a:lnTo>
                  <a:lnTo>
                    <a:pt x="707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55;p42">
              <a:extLst>
                <a:ext uri="{FF2B5EF4-FFF2-40B4-BE49-F238E27FC236}">
                  <a16:creationId xmlns:a16="http://schemas.microsoft.com/office/drawing/2014/main" id="{B8D02DEC-9045-B299-C99C-61C552EC3707}"/>
                </a:ext>
              </a:extLst>
            </p:cNvPr>
            <p:cNvSpPr/>
            <p:nvPr/>
          </p:nvSpPr>
          <p:spPr>
            <a:xfrm>
              <a:off x="3262400" y="2006625"/>
              <a:ext cx="274375" cy="242375"/>
            </a:xfrm>
            <a:custGeom>
              <a:avLst/>
              <a:gdLst/>
              <a:ahLst/>
              <a:cxnLst/>
              <a:rect l="l" t="t" r="r" b="b"/>
              <a:pathLst>
                <a:path w="10975" h="9695" extrusionOk="0">
                  <a:moveTo>
                    <a:pt x="5469" y="1"/>
                  </a:moveTo>
                  <a:cubicBezTo>
                    <a:pt x="4847" y="1"/>
                    <a:pt x="4214" y="122"/>
                    <a:pt x="3603" y="378"/>
                  </a:cubicBezTo>
                  <a:cubicBezTo>
                    <a:pt x="1168" y="1412"/>
                    <a:pt x="0" y="4247"/>
                    <a:pt x="1034" y="6715"/>
                  </a:cubicBezTo>
                  <a:cubicBezTo>
                    <a:pt x="1788" y="8573"/>
                    <a:pt x="3580" y="9694"/>
                    <a:pt x="5473" y="9694"/>
                  </a:cubicBezTo>
                  <a:cubicBezTo>
                    <a:pt x="6095" y="9694"/>
                    <a:pt x="6728" y="9573"/>
                    <a:pt x="7339" y="9317"/>
                  </a:cubicBezTo>
                  <a:cubicBezTo>
                    <a:pt x="9807" y="8283"/>
                    <a:pt x="10975" y="5448"/>
                    <a:pt x="9941" y="2979"/>
                  </a:cubicBezTo>
                  <a:cubicBezTo>
                    <a:pt x="9163" y="1122"/>
                    <a:pt x="7364" y="1"/>
                    <a:pt x="5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56;p42">
              <a:extLst>
                <a:ext uri="{FF2B5EF4-FFF2-40B4-BE49-F238E27FC236}">
                  <a16:creationId xmlns:a16="http://schemas.microsoft.com/office/drawing/2014/main" id="{CE969427-A8F9-AC2D-78F1-AFFF04D8752A}"/>
                </a:ext>
              </a:extLst>
            </p:cNvPr>
            <p:cNvSpPr/>
            <p:nvPr/>
          </p:nvSpPr>
          <p:spPr>
            <a:xfrm>
              <a:off x="3575125" y="2272900"/>
              <a:ext cx="300225" cy="300250"/>
            </a:xfrm>
            <a:custGeom>
              <a:avLst/>
              <a:gdLst/>
              <a:ahLst/>
              <a:cxnLst/>
              <a:rect l="l" t="t" r="r" b="b"/>
              <a:pathLst>
                <a:path w="12009" h="12010" extrusionOk="0">
                  <a:moveTo>
                    <a:pt x="6005" y="1"/>
                  </a:moveTo>
                  <a:cubicBezTo>
                    <a:pt x="2669" y="1"/>
                    <a:pt x="0" y="2703"/>
                    <a:pt x="0" y="6005"/>
                  </a:cubicBezTo>
                  <a:cubicBezTo>
                    <a:pt x="0" y="9307"/>
                    <a:pt x="2669" y="12009"/>
                    <a:pt x="6005" y="12009"/>
                  </a:cubicBezTo>
                  <a:cubicBezTo>
                    <a:pt x="9307" y="12009"/>
                    <a:pt x="12009" y="9307"/>
                    <a:pt x="12009" y="6005"/>
                  </a:cubicBezTo>
                  <a:cubicBezTo>
                    <a:pt x="12009" y="2703"/>
                    <a:pt x="9307" y="1"/>
                    <a:pt x="6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57;p42">
              <a:extLst>
                <a:ext uri="{FF2B5EF4-FFF2-40B4-BE49-F238E27FC236}">
                  <a16:creationId xmlns:a16="http://schemas.microsoft.com/office/drawing/2014/main" id="{D304BA70-821D-F6CF-6EB3-E384AFA42E3A}"/>
                </a:ext>
              </a:extLst>
            </p:cNvPr>
            <p:cNvSpPr/>
            <p:nvPr/>
          </p:nvSpPr>
          <p:spPr>
            <a:xfrm>
              <a:off x="2471000" y="1496100"/>
              <a:ext cx="254375" cy="418225"/>
            </a:xfrm>
            <a:custGeom>
              <a:avLst/>
              <a:gdLst/>
              <a:ahLst/>
              <a:cxnLst/>
              <a:rect l="l" t="t" r="r" b="b"/>
              <a:pathLst>
                <a:path w="10175" h="16729" extrusionOk="0">
                  <a:moveTo>
                    <a:pt x="5087" y="0"/>
                  </a:moveTo>
                  <a:cubicBezTo>
                    <a:pt x="5054" y="0"/>
                    <a:pt x="5021" y="17"/>
                    <a:pt x="5004" y="50"/>
                  </a:cubicBezTo>
                  <a:lnTo>
                    <a:pt x="67" y="7889"/>
                  </a:lnTo>
                  <a:cubicBezTo>
                    <a:pt x="0" y="8056"/>
                    <a:pt x="34" y="8323"/>
                    <a:pt x="167" y="8323"/>
                  </a:cubicBezTo>
                  <a:lnTo>
                    <a:pt x="1969" y="8323"/>
                  </a:lnTo>
                  <a:cubicBezTo>
                    <a:pt x="2035" y="8323"/>
                    <a:pt x="2069" y="8423"/>
                    <a:pt x="2069" y="8556"/>
                  </a:cubicBezTo>
                  <a:lnTo>
                    <a:pt x="2069" y="16462"/>
                  </a:lnTo>
                  <a:cubicBezTo>
                    <a:pt x="2069" y="16596"/>
                    <a:pt x="2135" y="16729"/>
                    <a:pt x="2202" y="16729"/>
                  </a:cubicBezTo>
                  <a:lnTo>
                    <a:pt x="7973" y="16729"/>
                  </a:lnTo>
                  <a:cubicBezTo>
                    <a:pt x="8040" y="16729"/>
                    <a:pt x="8106" y="16596"/>
                    <a:pt x="8106" y="16462"/>
                  </a:cubicBezTo>
                  <a:lnTo>
                    <a:pt x="8106" y="8556"/>
                  </a:lnTo>
                  <a:cubicBezTo>
                    <a:pt x="8106" y="8423"/>
                    <a:pt x="8140" y="8323"/>
                    <a:pt x="8206" y="8323"/>
                  </a:cubicBezTo>
                  <a:lnTo>
                    <a:pt x="10008" y="8323"/>
                  </a:lnTo>
                  <a:cubicBezTo>
                    <a:pt x="10141" y="8323"/>
                    <a:pt x="10174" y="8023"/>
                    <a:pt x="10074" y="7889"/>
                  </a:cubicBezTo>
                  <a:lnTo>
                    <a:pt x="5171" y="50"/>
                  </a:lnTo>
                  <a:cubicBezTo>
                    <a:pt x="5154" y="17"/>
                    <a:pt x="5121" y="0"/>
                    <a:pt x="5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58;p42">
              <a:extLst>
                <a:ext uri="{FF2B5EF4-FFF2-40B4-BE49-F238E27FC236}">
                  <a16:creationId xmlns:a16="http://schemas.microsoft.com/office/drawing/2014/main" id="{E367C8D1-3744-2222-4518-529D1AE167B3}"/>
                </a:ext>
              </a:extLst>
            </p:cNvPr>
            <p:cNvSpPr/>
            <p:nvPr/>
          </p:nvSpPr>
          <p:spPr>
            <a:xfrm>
              <a:off x="2826250" y="1494000"/>
              <a:ext cx="254375" cy="418875"/>
            </a:xfrm>
            <a:custGeom>
              <a:avLst/>
              <a:gdLst/>
              <a:ahLst/>
              <a:cxnLst/>
              <a:rect l="l" t="t" r="r" b="b"/>
              <a:pathLst>
                <a:path w="10175" h="16755" extrusionOk="0">
                  <a:moveTo>
                    <a:pt x="2236" y="1"/>
                  </a:moveTo>
                  <a:cubicBezTo>
                    <a:pt x="2135" y="1"/>
                    <a:pt x="2102" y="134"/>
                    <a:pt x="2102" y="268"/>
                  </a:cubicBezTo>
                  <a:lnTo>
                    <a:pt x="2102" y="8173"/>
                  </a:lnTo>
                  <a:cubicBezTo>
                    <a:pt x="2102" y="8307"/>
                    <a:pt x="2069" y="8440"/>
                    <a:pt x="1969" y="8440"/>
                  </a:cubicBezTo>
                  <a:lnTo>
                    <a:pt x="167" y="8440"/>
                  </a:lnTo>
                  <a:cubicBezTo>
                    <a:pt x="67" y="8440"/>
                    <a:pt x="1" y="8741"/>
                    <a:pt x="101" y="8841"/>
                  </a:cubicBezTo>
                  <a:lnTo>
                    <a:pt x="5004" y="16680"/>
                  </a:lnTo>
                  <a:cubicBezTo>
                    <a:pt x="5038" y="16730"/>
                    <a:pt x="5071" y="16755"/>
                    <a:pt x="5100" y="16755"/>
                  </a:cubicBezTo>
                  <a:cubicBezTo>
                    <a:pt x="5129" y="16755"/>
                    <a:pt x="5154" y="16730"/>
                    <a:pt x="5171" y="16680"/>
                  </a:cubicBezTo>
                  <a:lnTo>
                    <a:pt x="10108" y="8841"/>
                  </a:lnTo>
                  <a:cubicBezTo>
                    <a:pt x="10175" y="8674"/>
                    <a:pt x="10141" y="8440"/>
                    <a:pt x="10008" y="8440"/>
                  </a:cubicBezTo>
                  <a:lnTo>
                    <a:pt x="8240" y="8440"/>
                  </a:lnTo>
                  <a:cubicBezTo>
                    <a:pt x="8140" y="8440"/>
                    <a:pt x="8106" y="8307"/>
                    <a:pt x="8106" y="8173"/>
                  </a:cubicBezTo>
                  <a:lnTo>
                    <a:pt x="8106" y="268"/>
                  </a:lnTo>
                  <a:cubicBezTo>
                    <a:pt x="8106" y="134"/>
                    <a:pt x="8073" y="1"/>
                    <a:pt x="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672;p42">
            <a:extLst>
              <a:ext uri="{FF2B5EF4-FFF2-40B4-BE49-F238E27FC236}">
                <a16:creationId xmlns:a16="http://schemas.microsoft.com/office/drawing/2014/main" id="{F721830A-A5FE-76C6-9BA0-8BFD61AA8D81}"/>
              </a:ext>
            </a:extLst>
          </p:cNvPr>
          <p:cNvGrpSpPr/>
          <p:nvPr/>
        </p:nvGrpSpPr>
        <p:grpSpPr>
          <a:xfrm>
            <a:off x="-29921" y="2757776"/>
            <a:ext cx="988908" cy="1981485"/>
            <a:chOff x="-1136775" y="1435900"/>
            <a:chExt cx="1177525" cy="2914750"/>
          </a:xfrm>
        </p:grpSpPr>
        <p:sp>
          <p:nvSpPr>
            <p:cNvPr id="19" name="Google Shape;673;p42">
              <a:extLst>
                <a:ext uri="{FF2B5EF4-FFF2-40B4-BE49-F238E27FC236}">
                  <a16:creationId xmlns:a16="http://schemas.microsoft.com/office/drawing/2014/main" id="{4186983E-7123-F76C-126E-DA3DC6F9C3DB}"/>
                </a:ext>
              </a:extLst>
            </p:cNvPr>
            <p:cNvSpPr/>
            <p:nvPr/>
          </p:nvSpPr>
          <p:spPr>
            <a:xfrm>
              <a:off x="-282000" y="2228700"/>
              <a:ext cx="322750" cy="157650"/>
            </a:xfrm>
            <a:custGeom>
              <a:avLst/>
              <a:gdLst/>
              <a:ahLst/>
              <a:cxnLst/>
              <a:rect l="l" t="t" r="r" b="b"/>
              <a:pathLst>
                <a:path w="12910" h="6306" extrusionOk="0">
                  <a:moveTo>
                    <a:pt x="6839" y="1"/>
                  </a:moveTo>
                  <a:cubicBezTo>
                    <a:pt x="6505" y="434"/>
                    <a:pt x="6105" y="735"/>
                    <a:pt x="5638" y="835"/>
                  </a:cubicBezTo>
                  <a:cubicBezTo>
                    <a:pt x="4804" y="1101"/>
                    <a:pt x="4270" y="1268"/>
                    <a:pt x="3770" y="2069"/>
                  </a:cubicBezTo>
                  <a:cubicBezTo>
                    <a:pt x="3636" y="2269"/>
                    <a:pt x="3570" y="2469"/>
                    <a:pt x="3403" y="2636"/>
                  </a:cubicBezTo>
                  <a:cubicBezTo>
                    <a:pt x="3236" y="2803"/>
                    <a:pt x="3003" y="2936"/>
                    <a:pt x="2769" y="3036"/>
                  </a:cubicBezTo>
                  <a:cubicBezTo>
                    <a:pt x="2736" y="3070"/>
                    <a:pt x="2736" y="3070"/>
                    <a:pt x="2636" y="3070"/>
                  </a:cubicBezTo>
                  <a:cubicBezTo>
                    <a:pt x="2135" y="3270"/>
                    <a:pt x="1602" y="3470"/>
                    <a:pt x="1101" y="3703"/>
                  </a:cubicBezTo>
                  <a:cubicBezTo>
                    <a:pt x="935" y="3770"/>
                    <a:pt x="701" y="3870"/>
                    <a:pt x="534" y="3970"/>
                  </a:cubicBezTo>
                  <a:cubicBezTo>
                    <a:pt x="1" y="4404"/>
                    <a:pt x="401" y="5071"/>
                    <a:pt x="668" y="5538"/>
                  </a:cubicBezTo>
                  <a:cubicBezTo>
                    <a:pt x="801" y="5771"/>
                    <a:pt x="968" y="5972"/>
                    <a:pt x="1235" y="6072"/>
                  </a:cubicBezTo>
                  <a:cubicBezTo>
                    <a:pt x="1318" y="6088"/>
                    <a:pt x="1385" y="6097"/>
                    <a:pt x="1452" y="6097"/>
                  </a:cubicBezTo>
                  <a:cubicBezTo>
                    <a:pt x="1518" y="6097"/>
                    <a:pt x="1585" y="6088"/>
                    <a:pt x="1668" y="6072"/>
                  </a:cubicBezTo>
                  <a:cubicBezTo>
                    <a:pt x="2135" y="5972"/>
                    <a:pt x="2636" y="5905"/>
                    <a:pt x="3103" y="5805"/>
                  </a:cubicBezTo>
                  <a:cubicBezTo>
                    <a:pt x="3238" y="5786"/>
                    <a:pt x="3383" y="5766"/>
                    <a:pt x="3528" y="5766"/>
                  </a:cubicBezTo>
                  <a:cubicBezTo>
                    <a:pt x="3633" y="5766"/>
                    <a:pt x="3738" y="5777"/>
                    <a:pt x="3837" y="5805"/>
                  </a:cubicBezTo>
                  <a:cubicBezTo>
                    <a:pt x="3970" y="5872"/>
                    <a:pt x="4103" y="5938"/>
                    <a:pt x="4237" y="6038"/>
                  </a:cubicBezTo>
                  <a:cubicBezTo>
                    <a:pt x="4593" y="6216"/>
                    <a:pt x="4993" y="6305"/>
                    <a:pt x="5388" y="6305"/>
                  </a:cubicBezTo>
                  <a:cubicBezTo>
                    <a:pt x="5586" y="6305"/>
                    <a:pt x="5782" y="6283"/>
                    <a:pt x="5971" y="6238"/>
                  </a:cubicBezTo>
                  <a:cubicBezTo>
                    <a:pt x="6605" y="6105"/>
                    <a:pt x="7139" y="5872"/>
                    <a:pt x="7673" y="5638"/>
                  </a:cubicBezTo>
                  <a:cubicBezTo>
                    <a:pt x="8773" y="5238"/>
                    <a:pt x="9908" y="4904"/>
                    <a:pt x="10908" y="4304"/>
                  </a:cubicBezTo>
                  <a:cubicBezTo>
                    <a:pt x="11909" y="3737"/>
                    <a:pt x="12776" y="2803"/>
                    <a:pt x="12910" y="1635"/>
                  </a:cubicBezTo>
                  <a:cubicBezTo>
                    <a:pt x="12910" y="1535"/>
                    <a:pt x="12910" y="1402"/>
                    <a:pt x="12843" y="1268"/>
                  </a:cubicBezTo>
                  <a:cubicBezTo>
                    <a:pt x="12776" y="1101"/>
                    <a:pt x="12610" y="1001"/>
                    <a:pt x="12443" y="935"/>
                  </a:cubicBezTo>
                  <a:cubicBezTo>
                    <a:pt x="12077" y="782"/>
                    <a:pt x="11676" y="720"/>
                    <a:pt x="11270" y="720"/>
                  </a:cubicBezTo>
                  <a:cubicBezTo>
                    <a:pt x="10786" y="720"/>
                    <a:pt x="10294" y="808"/>
                    <a:pt x="9841" y="935"/>
                  </a:cubicBezTo>
                  <a:cubicBezTo>
                    <a:pt x="8840" y="1235"/>
                    <a:pt x="7806" y="1535"/>
                    <a:pt x="6805" y="1802"/>
                  </a:cubicBezTo>
                  <a:cubicBezTo>
                    <a:pt x="6772" y="1819"/>
                    <a:pt x="6739" y="1827"/>
                    <a:pt x="6709" y="1827"/>
                  </a:cubicBezTo>
                  <a:cubicBezTo>
                    <a:pt x="6680" y="1827"/>
                    <a:pt x="6655" y="1819"/>
                    <a:pt x="6639" y="1802"/>
                  </a:cubicBezTo>
                  <a:cubicBezTo>
                    <a:pt x="6605" y="1769"/>
                    <a:pt x="6639" y="1735"/>
                    <a:pt x="6639" y="1669"/>
                  </a:cubicBezTo>
                  <a:cubicBezTo>
                    <a:pt x="6739" y="1402"/>
                    <a:pt x="6972" y="1135"/>
                    <a:pt x="7072" y="835"/>
                  </a:cubicBezTo>
                  <a:cubicBezTo>
                    <a:pt x="7139" y="568"/>
                    <a:pt x="7139" y="134"/>
                    <a:pt x="6839"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74;p42">
              <a:extLst>
                <a:ext uri="{FF2B5EF4-FFF2-40B4-BE49-F238E27FC236}">
                  <a16:creationId xmlns:a16="http://schemas.microsoft.com/office/drawing/2014/main" id="{CCF72F96-0385-287B-B3EA-C055BEC5F0AD}"/>
                </a:ext>
              </a:extLst>
            </p:cNvPr>
            <p:cNvSpPr/>
            <p:nvPr/>
          </p:nvSpPr>
          <p:spPr>
            <a:xfrm>
              <a:off x="-103550" y="2278400"/>
              <a:ext cx="34225" cy="77075"/>
            </a:xfrm>
            <a:custGeom>
              <a:avLst/>
              <a:gdLst/>
              <a:ahLst/>
              <a:cxnLst/>
              <a:rect l="l" t="t" r="r" b="b"/>
              <a:pathLst>
                <a:path w="1369" h="3083" extrusionOk="0">
                  <a:moveTo>
                    <a:pt x="216" y="1"/>
                  </a:moveTo>
                  <a:cubicBezTo>
                    <a:pt x="174" y="1"/>
                    <a:pt x="131" y="17"/>
                    <a:pt x="101" y="47"/>
                  </a:cubicBezTo>
                  <a:cubicBezTo>
                    <a:pt x="1" y="81"/>
                    <a:pt x="1" y="214"/>
                    <a:pt x="34" y="281"/>
                  </a:cubicBezTo>
                  <a:cubicBezTo>
                    <a:pt x="34" y="281"/>
                    <a:pt x="868" y="1448"/>
                    <a:pt x="1002" y="2916"/>
                  </a:cubicBezTo>
                  <a:cubicBezTo>
                    <a:pt x="968" y="2983"/>
                    <a:pt x="1035" y="3083"/>
                    <a:pt x="1168" y="3083"/>
                  </a:cubicBezTo>
                  <a:cubicBezTo>
                    <a:pt x="1302" y="3083"/>
                    <a:pt x="1369" y="2983"/>
                    <a:pt x="1335" y="2883"/>
                  </a:cubicBezTo>
                  <a:cubicBezTo>
                    <a:pt x="1202" y="1315"/>
                    <a:pt x="368" y="114"/>
                    <a:pt x="335" y="81"/>
                  </a:cubicBezTo>
                  <a:cubicBezTo>
                    <a:pt x="316" y="26"/>
                    <a:pt x="267" y="1"/>
                    <a:pt x="216"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75;p42">
              <a:extLst>
                <a:ext uri="{FF2B5EF4-FFF2-40B4-BE49-F238E27FC236}">
                  <a16:creationId xmlns:a16="http://schemas.microsoft.com/office/drawing/2014/main" id="{A5A0141F-82B7-9998-C437-65778823E19E}"/>
                </a:ext>
              </a:extLst>
            </p:cNvPr>
            <p:cNvSpPr/>
            <p:nvPr/>
          </p:nvSpPr>
          <p:spPr>
            <a:xfrm>
              <a:off x="-94375" y="2248400"/>
              <a:ext cx="120950" cy="52875"/>
            </a:xfrm>
            <a:custGeom>
              <a:avLst/>
              <a:gdLst/>
              <a:ahLst/>
              <a:cxnLst/>
              <a:rect l="l" t="t" r="r" b="b"/>
              <a:pathLst>
                <a:path w="4838" h="2115" extrusionOk="0">
                  <a:moveTo>
                    <a:pt x="4631" y="1"/>
                  </a:moveTo>
                  <a:cubicBezTo>
                    <a:pt x="4602" y="1"/>
                    <a:pt x="4571" y="5"/>
                    <a:pt x="4537" y="13"/>
                  </a:cubicBezTo>
                  <a:lnTo>
                    <a:pt x="134" y="1781"/>
                  </a:lnTo>
                  <a:cubicBezTo>
                    <a:pt x="68" y="1815"/>
                    <a:pt x="1" y="1915"/>
                    <a:pt x="68" y="2015"/>
                  </a:cubicBezTo>
                  <a:cubicBezTo>
                    <a:pt x="101" y="2081"/>
                    <a:pt x="134" y="2115"/>
                    <a:pt x="234" y="2115"/>
                  </a:cubicBezTo>
                  <a:lnTo>
                    <a:pt x="301" y="2115"/>
                  </a:lnTo>
                  <a:lnTo>
                    <a:pt x="4738" y="347"/>
                  </a:lnTo>
                  <a:cubicBezTo>
                    <a:pt x="4804" y="313"/>
                    <a:pt x="4838" y="247"/>
                    <a:pt x="4804" y="113"/>
                  </a:cubicBezTo>
                  <a:cubicBezTo>
                    <a:pt x="4779" y="38"/>
                    <a:pt x="4717" y="1"/>
                    <a:pt x="463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76;p42">
              <a:extLst>
                <a:ext uri="{FF2B5EF4-FFF2-40B4-BE49-F238E27FC236}">
                  <a16:creationId xmlns:a16="http://schemas.microsoft.com/office/drawing/2014/main" id="{6A90C644-3D87-05FE-7781-C0CB035DDC10}"/>
                </a:ext>
              </a:extLst>
            </p:cNvPr>
            <p:cNvSpPr/>
            <p:nvPr/>
          </p:nvSpPr>
          <p:spPr>
            <a:xfrm>
              <a:off x="-82700" y="2270550"/>
              <a:ext cx="120950" cy="52425"/>
            </a:xfrm>
            <a:custGeom>
              <a:avLst/>
              <a:gdLst/>
              <a:ahLst/>
              <a:cxnLst/>
              <a:rect l="l" t="t" r="r" b="b"/>
              <a:pathLst>
                <a:path w="4838" h="2097" extrusionOk="0">
                  <a:moveTo>
                    <a:pt x="4639" y="0"/>
                  </a:moveTo>
                  <a:cubicBezTo>
                    <a:pt x="4610" y="0"/>
                    <a:pt x="4577" y="8"/>
                    <a:pt x="4537" y="28"/>
                  </a:cubicBezTo>
                  <a:lnTo>
                    <a:pt x="134" y="1762"/>
                  </a:lnTo>
                  <a:cubicBezTo>
                    <a:pt x="34" y="1796"/>
                    <a:pt x="1" y="1896"/>
                    <a:pt x="34" y="2029"/>
                  </a:cubicBezTo>
                  <a:cubicBezTo>
                    <a:pt x="101" y="2063"/>
                    <a:pt x="168" y="2096"/>
                    <a:pt x="201" y="2096"/>
                  </a:cubicBezTo>
                  <a:lnTo>
                    <a:pt x="301" y="2096"/>
                  </a:lnTo>
                  <a:lnTo>
                    <a:pt x="4704" y="361"/>
                  </a:lnTo>
                  <a:cubicBezTo>
                    <a:pt x="4804" y="295"/>
                    <a:pt x="4838" y="228"/>
                    <a:pt x="4804" y="95"/>
                  </a:cubicBezTo>
                  <a:cubicBezTo>
                    <a:pt x="4757" y="47"/>
                    <a:pt x="4710" y="0"/>
                    <a:pt x="4639"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77;p42">
              <a:extLst>
                <a:ext uri="{FF2B5EF4-FFF2-40B4-BE49-F238E27FC236}">
                  <a16:creationId xmlns:a16="http://schemas.microsoft.com/office/drawing/2014/main" id="{DB377722-DB46-21C8-6AD7-CA3B11DCBADD}"/>
                </a:ext>
              </a:extLst>
            </p:cNvPr>
            <p:cNvSpPr/>
            <p:nvPr/>
          </p:nvSpPr>
          <p:spPr>
            <a:xfrm>
              <a:off x="-78525" y="2300425"/>
              <a:ext cx="103425" cy="44225"/>
            </a:xfrm>
            <a:custGeom>
              <a:avLst/>
              <a:gdLst/>
              <a:ahLst/>
              <a:cxnLst/>
              <a:rect l="l" t="t" r="r" b="b"/>
              <a:pathLst>
                <a:path w="4137" h="1769" extrusionOk="0">
                  <a:moveTo>
                    <a:pt x="3870" y="0"/>
                  </a:moveTo>
                  <a:lnTo>
                    <a:pt x="134" y="1401"/>
                  </a:lnTo>
                  <a:cubicBezTo>
                    <a:pt x="34" y="1435"/>
                    <a:pt x="1" y="1535"/>
                    <a:pt x="1" y="1668"/>
                  </a:cubicBezTo>
                  <a:cubicBezTo>
                    <a:pt x="1" y="1735"/>
                    <a:pt x="101" y="1768"/>
                    <a:pt x="167" y="1768"/>
                  </a:cubicBezTo>
                  <a:lnTo>
                    <a:pt x="268" y="1768"/>
                  </a:lnTo>
                  <a:lnTo>
                    <a:pt x="4004" y="367"/>
                  </a:lnTo>
                  <a:cubicBezTo>
                    <a:pt x="4104" y="334"/>
                    <a:pt x="4137" y="234"/>
                    <a:pt x="4137" y="100"/>
                  </a:cubicBezTo>
                  <a:cubicBezTo>
                    <a:pt x="4104" y="34"/>
                    <a:pt x="4004" y="0"/>
                    <a:pt x="3870"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78;p42">
              <a:extLst>
                <a:ext uri="{FF2B5EF4-FFF2-40B4-BE49-F238E27FC236}">
                  <a16:creationId xmlns:a16="http://schemas.microsoft.com/office/drawing/2014/main" id="{FFFAB009-DC16-C0B4-CE20-97D729BF9828}"/>
                </a:ext>
              </a:extLst>
            </p:cNvPr>
            <p:cNvSpPr/>
            <p:nvPr/>
          </p:nvSpPr>
          <p:spPr>
            <a:xfrm>
              <a:off x="-175250" y="2271775"/>
              <a:ext cx="64225" cy="59525"/>
            </a:xfrm>
            <a:custGeom>
              <a:avLst/>
              <a:gdLst/>
              <a:ahLst/>
              <a:cxnLst/>
              <a:rect l="l" t="t" r="r" b="b"/>
              <a:pathLst>
                <a:path w="2569" h="2381" extrusionOk="0">
                  <a:moveTo>
                    <a:pt x="2346" y="0"/>
                  </a:moveTo>
                  <a:cubicBezTo>
                    <a:pt x="2278" y="0"/>
                    <a:pt x="2194" y="44"/>
                    <a:pt x="2168" y="146"/>
                  </a:cubicBezTo>
                  <a:cubicBezTo>
                    <a:pt x="1868" y="1046"/>
                    <a:pt x="1068" y="1747"/>
                    <a:pt x="167" y="2047"/>
                  </a:cubicBezTo>
                  <a:cubicBezTo>
                    <a:pt x="67" y="2080"/>
                    <a:pt x="0" y="2180"/>
                    <a:pt x="34" y="2247"/>
                  </a:cubicBezTo>
                  <a:cubicBezTo>
                    <a:pt x="134" y="2347"/>
                    <a:pt x="200" y="2381"/>
                    <a:pt x="300" y="2381"/>
                  </a:cubicBezTo>
                  <a:lnTo>
                    <a:pt x="334" y="2381"/>
                  </a:lnTo>
                  <a:cubicBezTo>
                    <a:pt x="1368" y="2080"/>
                    <a:pt x="2202" y="1246"/>
                    <a:pt x="2535" y="246"/>
                  </a:cubicBezTo>
                  <a:cubicBezTo>
                    <a:pt x="2569" y="179"/>
                    <a:pt x="2535" y="46"/>
                    <a:pt x="2402" y="12"/>
                  </a:cubicBezTo>
                  <a:cubicBezTo>
                    <a:pt x="2386" y="4"/>
                    <a:pt x="2367" y="0"/>
                    <a:pt x="2346"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79;p42">
              <a:extLst>
                <a:ext uri="{FF2B5EF4-FFF2-40B4-BE49-F238E27FC236}">
                  <a16:creationId xmlns:a16="http://schemas.microsoft.com/office/drawing/2014/main" id="{7BD65B00-D7BC-75BA-9E63-0332843A3F7C}"/>
                </a:ext>
              </a:extLst>
            </p:cNvPr>
            <p:cNvSpPr/>
            <p:nvPr/>
          </p:nvSpPr>
          <p:spPr>
            <a:xfrm>
              <a:off x="-962475" y="1476350"/>
              <a:ext cx="438650" cy="604775"/>
            </a:xfrm>
            <a:custGeom>
              <a:avLst/>
              <a:gdLst/>
              <a:ahLst/>
              <a:cxnLst/>
              <a:rect l="l" t="t" r="r" b="b"/>
              <a:pathLst>
                <a:path w="17546" h="24191" extrusionOk="0">
                  <a:moveTo>
                    <a:pt x="7252" y="1"/>
                  </a:moveTo>
                  <a:cubicBezTo>
                    <a:pt x="6513" y="1"/>
                    <a:pt x="5764" y="115"/>
                    <a:pt x="5037" y="307"/>
                  </a:cubicBezTo>
                  <a:cubicBezTo>
                    <a:pt x="3102" y="807"/>
                    <a:pt x="1168" y="2008"/>
                    <a:pt x="500" y="3909"/>
                  </a:cubicBezTo>
                  <a:cubicBezTo>
                    <a:pt x="267" y="4710"/>
                    <a:pt x="167" y="5510"/>
                    <a:pt x="134" y="6344"/>
                  </a:cubicBezTo>
                  <a:cubicBezTo>
                    <a:pt x="33" y="7212"/>
                    <a:pt x="0" y="8146"/>
                    <a:pt x="434" y="8913"/>
                  </a:cubicBezTo>
                  <a:cubicBezTo>
                    <a:pt x="667" y="9380"/>
                    <a:pt x="1134" y="9847"/>
                    <a:pt x="1134" y="10381"/>
                  </a:cubicBezTo>
                  <a:cubicBezTo>
                    <a:pt x="1134" y="10814"/>
                    <a:pt x="867" y="11181"/>
                    <a:pt x="801" y="11615"/>
                  </a:cubicBezTo>
                  <a:cubicBezTo>
                    <a:pt x="601" y="12449"/>
                    <a:pt x="1001" y="13316"/>
                    <a:pt x="1701" y="13716"/>
                  </a:cubicBezTo>
                  <a:cubicBezTo>
                    <a:pt x="2102" y="13916"/>
                    <a:pt x="2602" y="14050"/>
                    <a:pt x="2769" y="14483"/>
                  </a:cubicBezTo>
                  <a:cubicBezTo>
                    <a:pt x="2835" y="14684"/>
                    <a:pt x="2802" y="14850"/>
                    <a:pt x="2835" y="15051"/>
                  </a:cubicBezTo>
                  <a:cubicBezTo>
                    <a:pt x="2969" y="16018"/>
                    <a:pt x="4270" y="16318"/>
                    <a:pt x="4770" y="17152"/>
                  </a:cubicBezTo>
                  <a:cubicBezTo>
                    <a:pt x="4870" y="17386"/>
                    <a:pt x="4970" y="17686"/>
                    <a:pt x="5170" y="17853"/>
                  </a:cubicBezTo>
                  <a:cubicBezTo>
                    <a:pt x="5437" y="18053"/>
                    <a:pt x="5771" y="18086"/>
                    <a:pt x="6104" y="18086"/>
                  </a:cubicBezTo>
                  <a:cubicBezTo>
                    <a:pt x="6538" y="18153"/>
                    <a:pt x="7038" y="18153"/>
                    <a:pt x="7505" y="18186"/>
                  </a:cubicBezTo>
                  <a:cubicBezTo>
                    <a:pt x="7585" y="18192"/>
                    <a:pt x="7669" y="18196"/>
                    <a:pt x="7756" y="18196"/>
                  </a:cubicBezTo>
                  <a:cubicBezTo>
                    <a:pt x="8176" y="18196"/>
                    <a:pt x="8640" y="18107"/>
                    <a:pt x="8806" y="17719"/>
                  </a:cubicBezTo>
                  <a:cubicBezTo>
                    <a:pt x="9007" y="19220"/>
                    <a:pt x="9807" y="20621"/>
                    <a:pt x="10608" y="21889"/>
                  </a:cubicBezTo>
                  <a:cubicBezTo>
                    <a:pt x="10774" y="22189"/>
                    <a:pt x="10941" y="22456"/>
                    <a:pt x="11141" y="22689"/>
                  </a:cubicBezTo>
                  <a:cubicBezTo>
                    <a:pt x="11542" y="23123"/>
                    <a:pt x="12142" y="23357"/>
                    <a:pt x="12709" y="23557"/>
                  </a:cubicBezTo>
                  <a:cubicBezTo>
                    <a:pt x="14043" y="23990"/>
                    <a:pt x="15411" y="24190"/>
                    <a:pt x="16812" y="24190"/>
                  </a:cubicBezTo>
                  <a:cubicBezTo>
                    <a:pt x="16445" y="23857"/>
                    <a:pt x="16378" y="23256"/>
                    <a:pt x="16545" y="22756"/>
                  </a:cubicBezTo>
                  <a:cubicBezTo>
                    <a:pt x="16712" y="22256"/>
                    <a:pt x="17012" y="21855"/>
                    <a:pt x="17179" y="21355"/>
                  </a:cubicBezTo>
                  <a:cubicBezTo>
                    <a:pt x="17546" y="20254"/>
                    <a:pt x="17279" y="19020"/>
                    <a:pt x="16445" y="18219"/>
                  </a:cubicBezTo>
                  <a:cubicBezTo>
                    <a:pt x="15978" y="17752"/>
                    <a:pt x="15311" y="17352"/>
                    <a:pt x="15344" y="16718"/>
                  </a:cubicBezTo>
                  <a:cubicBezTo>
                    <a:pt x="15378" y="16485"/>
                    <a:pt x="15511" y="16251"/>
                    <a:pt x="15645" y="16051"/>
                  </a:cubicBezTo>
                  <a:cubicBezTo>
                    <a:pt x="16445" y="14483"/>
                    <a:pt x="15945" y="12315"/>
                    <a:pt x="14510" y="11248"/>
                  </a:cubicBezTo>
                  <a:cubicBezTo>
                    <a:pt x="14310" y="11148"/>
                    <a:pt x="14110" y="10981"/>
                    <a:pt x="13977" y="10781"/>
                  </a:cubicBezTo>
                  <a:cubicBezTo>
                    <a:pt x="13810" y="10381"/>
                    <a:pt x="14010" y="9947"/>
                    <a:pt x="14144" y="9513"/>
                  </a:cubicBezTo>
                  <a:cubicBezTo>
                    <a:pt x="14344" y="8813"/>
                    <a:pt x="14177" y="7979"/>
                    <a:pt x="13710" y="7378"/>
                  </a:cubicBezTo>
                  <a:cubicBezTo>
                    <a:pt x="13610" y="7212"/>
                    <a:pt x="13443" y="7045"/>
                    <a:pt x="13343" y="6845"/>
                  </a:cubicBezTo>
                  <a:cubicBezTo>
                    <a:pt x="13176" y="6411"/>
                    <a:pt x="13310" y="5977"/>
                    <a:pt x="13376" y="5544"/>
                  </a:cubicBezTo>
                  <a:cubicBezTo>
                    <a:pt x="13710" y="3209"/>
                    <a:pt x="10875" y="774"/>
                    <a:pt x="8873" y="207"/>
                  </a:cubicBezTo>
                  <a:cubicBezTo>
                    <a:pt x="8347" y="64"/>
                    <a:pt x="7802" y="1"/>
                    <a:pt x="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80;p42">
              <a:extLst>
                <a:ext uri="{FF2B5EF4-FFF2-40B4-BE49-F238E27FC236}">
                  <a16:creationId xmlns:a16="http://schemas.microsoft.com/office/drawing/2014/main" id="{2DAD99D6-B509-305C-ECC6-CFCA49AF7576}"/>
                </a:ext>
              </a:extLst>
            </p:cNvPr>
            <p:cNvSpPr/>
            <p:nvPr/>
          </p:nvSpPr>
          <p:spPr>
            <a:xfrm>
              <a:off x="-673950" y="1934325"/>
              <a:ext cx="472875" cy="573325"/>
            </a:xfrm>
            <a:custGeom>
              <a:avLst/>
              <a:gdLst/>
              <a:ahLst/>
              <a:cxnLst/>
              <a:rect l="l" t="t" r="r" b="b"/>
              <a:pathLst>
                <a:path w="18915" h="22933" extrusionOk="0">
                  <a:moveTo>
                    <a:pt x="2269" y="1"/>
                  </a:moveTo>
                  <a:cubicBezTo>
                    <a:pt x="2269" y="1"/>
                    <a:pt x="1" y="1201"/>
                    <a:pt x="501" y="6172"/>
                  </a:cubicBezTo>
                  <a:cubicBezTo>
                    <a:pt x="1001" y="11142"/>
                    <a:pt x="3637" y="18414"/>
                    <a:pt x="4170" y="20315"/>
                  </a:cubicBezTo>
                  <a:cubicBezTo>
                    <a:pt x="4581" y="21668"/>
                    <a:pt x="4992" y="22933"/>
                    <a:pt x="7010" y="22933"/>
                  </a:cubicBezTo>
                  <a:cubicBezTo>
                    <a:pt x="7780" y="22933"/>
                    <a:pt x="8783" y="22749"/>
                    <a:pt x="10108" y="22317"/>
                  </a:cubicBezTo>
                  <a:cubicBezTo>
                    <a:pt x="14911" y="20715"/>
                    <a:pt x="18914" y="17647"/>
                    <a:pt x="18914" y="17647"/>
                  </a:cubicBezTo>
                  <a:lnTo>
                    <a:pt x="18014" y="14978"/>
                  </a:lnTo>
                  <a:cubicBezTo>
                    <a:pt x="18014" y="14978"/>
                    <a:pt x="12109" y="15845"/>
                    <a:pt x="10975" y="16012"/>
                  </a:cubicBezTo>
                  <a:cubicBezTo>
                    <a:pt x="9841" y="16179"/>
                    <a:pt x="8307" y="16412"/>
                    <a:pt x="8307" y="16412"/>
                  </a:cubicBezTo>
                  <a:cubicBezTo>
                    <a:pt x="8307" y="16412"/>
                    <a:pt x="6439" y="7373"/>
                    <a:pt x="5872" y="5671"/>
                  </a:cubicBezTo>
                  <a:cubicBezTo>
                    <a:pt x="5405" y="4037"/>
                    <a:pt x="4104" y="701"/>
                    <a:pt x="2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81;p42">
              <a:extLst>
                <a:ext uri="{FF2B5EF4-FFF2-40B4-BE49-F238E27FC236}">
                  <a16:creationId xmlns:a16="http://schemas.microsoft.com/office/drawing/2014/main" id="{B9019139-1F4B-AD58-BD75-9BC91FBFC69C}"/>
                </a:ext>
              </a:extLst>
            </p:cNvPr>
            <p:cNvSpPr/>
            <p:nvPr/>
          </p:nvSpPr>
          <p:spPr>
            <a:xfrm>
              <a:off x="-994175" y="3483775"/>
              <a:ext cx="228050" cy="847300"/>
            </a:xfrm>
            <a:custGeom>
              <a:avLst/>
              <a:gdLst/>
              <a:ahLst/>
              <a:cxnLst/>
              <a:rect l="l" t="t" r="r" b="b"/>
              <a:pathLst>
                <a:path w="9122" h="33892" extrusionOk="0">
                  <a:moveTo>
                    <a:pt x="935" y="0"/>
                  </a:moveTo>
                  <a:cubicBezTo>
                    <a:pt x="1" y="9874"/>
                    <a:pt x="3236" y="23784"/>
                    <a:pt x="3737" y="25785"/>
                  </a:cubicBezTo>
                  <a:cubicBezTo>
                    <a:pt x="4237" y="27753"/>
                    <a:pt x="3570" y="28421"/>
                    <a:pt x="3737" y="29822"/>
                  </a:cubicBezTo>
                  <a:cubicBezTo>
                    <a:pt x="3903" y="31223"/>
                    <a:pt x="5738" y="33791"/>
                    <a:pt x="7439" y="33891"/>
                  </a:cubicBezTo>
                  <a:cubicBezTo>
                    <a:pt x="7456" y="33892"/>
                    <a:pt x="7472" y="33892"/>
                    <a:pt x="7489" y="33892"/>
                  </a:cubicBezTo>
                  <a:cubicBezTo>
                    <a:pt x="9122" y="33892"/>
                    <a:pt x="8199" y="32246"/>
                    <a:pt x="7439" y="31223"/>
                  </a:cubicBezTo>
                  <a:cubicBezTo>
                    <a:pt x="6705" y="30155"/>
                    <a:pt x="6405" y="26319"/>
                    <a:pt x="6405" y="22049"/>
                  </a:cubicBezTo>
                  <a:cubicBezTo>
                    <a:pt x="6405" y="17746"/>
                    <a:pt x="6238" y="300"/>
                    <a:pt x="6238"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82;p42">
              <a:extLst>
                <a:ext uri="{FF2B5EF4-FFF2-40B4-BE49-F238E27FC236}">
                  <a16:creationId xmlns:a16="http://schemas.microsoft.com/office/drawing/2014/main" id="{1A81EE48-1AE8-7686-1904-6737067A873F}"/>
                </a:ext>
              </a:extLst>
            </p:cNvPr>
            <p:cNvSpPr/>
            <p:nvPr/>
          </p:nvSpPr>
          <p:spPr>
            <a:xfrm>
              <a:off x="-921625" y="4172600"/>
              <a:ext cx="186825" cy="178050"/>
            </a:xfrm>
            <a:custGeom>
              <a:avLst/>
              <a:gdLst/>
              <a:ahLst/>
              <a:cxnLst/>
              <a:rect l="l" t="t" r="r" b="b"/>
              <a:pathLst>
                <a:path w="7473" h="7122" extrusionOk="0">
                  <a:moveTo>
                    <a:pt x="968" y="0"/>
                  </a:moveTo>
                  <a:cubicBezTo>
                    <a:pt x="968"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83;p42">
              <a:extLst>
                <a:ext uri="{FF2B5EF4-FFF2-40B4-BE49-F238E27FC236}">
                  <a16:creationId xmlns:a16="http://schemas.microsoft.com/office/drawing/2014/main" id="{722B0C75-9879-F9A9-CE52-53BBF1C0971D}"/>
                </a:ext>
              </a:extLst>
            </p:cNvPr>
            <p:cNvSpPr/>
            <p:nvPr/>
          </p:nvSpPr>
          <p:spPr>
            <a:xfrm>
              <a:off x="-818225" y="3483775"/>
              <a:ext cx="227225" cy="847300"/>
            </a:xfrm>
            <a:custGeom>
              <a:avLst/>
              <a:gdLst/>
              <a:ahLst/>
              <a:cxnLst/>
              <a:rect l="l" t="t" r="r" b="b"/>
              <a:pathLst>
                <a:path w="9089" h="33892" extrusionOk="0">
                  <a:moveTo>
                    <a:pt x="902" y="0"/>
                  </a:moveTo>
                  <a:cubicBezTo>
                    <a:pt x="1" y="9874"/>
                    <a:pt x="3203" y="23784"/>
                    <a:pt x="3704" y="25785"/>
                  </a:cubicBezTo>
                  <a:cubicBezTo>
                    <a:pt x="4204" y="27753"/>
                    <a:pt x="3537" y="28421"/>
                    <a:pt x="3704" y="29822"/>
                  </a:cubicBezTo>
                  <a:cubicBezTo>
                    <a:pt x="3870" y="31223"/>
                    <a:pt x="5705" y="33791"/>
                    <a:pt x="7406" y="33891"/>
                  </a:cubicBezTo>
                  <a:cubicBezTo>
                    <a:pt x="7423" y="33892"/>
                    <a:pt x="7439" y="33892"/>
                    <a:pt x="7456" y="33892"/>
                  </a:cubicBezTo>
                  <a:cubicBezTo>
                    <a:pt x="9089" y="33892"/>
                    <a:pt x="8166" y="32246"/>
                    <a:pt x="7406" y="31223"/>
                  </a:cubicBezTo>
                  <a:cubicBezTo>
                    <a:pt x="6672" y="30155"/>
                    <a:pt x="6372" y="26319"/>
                    <a:pt x="6372" y="22049"/>
                  </a:cubicBezTo>
                  <a:cubicBezTo>
                    <a:pt x="6372" y="17746"/>
                    <a:pt x="6205" y="300"/>
                    <a:pt x="6205"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84;p42">
              <a:extLst>
                <a:ext uri="{FF2B5EF4-FFF2-40B4-BE49-F238E27FC236}">
                  <a16:creationId xmlns:a16="http://schemas.microsoft.com/office/drawing/2014/main" id="{63F8AD46-CEF8-28CE-59E3-15F2CA0C9C4D}"/>
                </a:ext>
              </a:extLst>
            </p:cNvPr>
            <p:cNvSpPr/>
            <p:nvPr/>
          </p:nvSpPr>
          <p:spPr>
            <a:xfrm>
              <a:off x="-746500" y="4172600"/>
              <a:ext cx="186825" cy="178050"/>
            </a:xfrm>
            <a:custGeom>
              <a:avLst/>
              <a:gdLst/>
              <a:ahLst/>
              <a:cxnLst/>
              <a:rect l="l" t="t" r="r" b="b"/>
              <a:pathLst>
                <a:path w="7473" h="7122" extrusionOk="0">
                  <a:moveTo>
                    <a:pt x="935" y="0"/>
                  </a:moveTo>
                  <a:cubicBezTo>
                    <a:pt x="934"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85;p42">
              <a:extLst>
                <a:ext uri="{FF2B5EF4-FFF2-40B4-BE49-F238E27FC236}">
                  <a16:creationId xmlns:a16="http://schemas.microsoft.com/office/drawing/2014/main" id="{176331D9-7DF7-DA30-1061-174DC2A7BCEB}"/>
                </a:ext>
              </a:extLst>
            </p:cNvPr>
            <p:cNvSpPr/>
            <p:nvPr/>
          </p:nvSpPr>
          <p:spPr>
            <a:xfrm>
              <a:off x="-1136775" y="1889300"/>
              <a:ext cx="663825" cy="1741450"/>
            </a:xfrm>
            <a:custGeom>
              <a:avLst/>
              <a:gdLst/>
              <a:ahLst/>
              <a:cxnLst/>
              <a:rect l="l" t="t" r="r" b="b"/>
              <a:pathLst>
                <a:path w="26553" h="69658" extrusionOk="0">
                  <a:moveTo>
                    <a:pt x="12643" y="0"/>
                  </a:moveTo>
                  <a:cubicBezTo>
                    <a:pt x="0" y="868"/>
                    <a:pt x="4437" y="7873"/>
                    <a:pt x="6338" y="15211"/>
                  </a:cubicBezTo>
                  <a:cubicBezTo>
                    <a:pt x="8273" y="22550"/>
                    <a:pt x="6505" y="23984"/>
                    <a:pt x="5137" y="26719"/>
                  </a:cubicBezTo>
                  <a:cubicBezTo>
                    <a:pt x="3770" y="29488"/>
                    <a:pt x="1502" y="34692"/>
                    <a:pt x="1668" y="40830"/>
                  </a:cubicBezTo>
                  <a:cubicBezTo>
                    <a:pt x="1835" y="47001"/>
                    <a:pt x="4337" y="68883"/>
                    <a:pt x="4337" y="68883"/>
                  </a:cubicBezTo>
                  <a:cubicBezTo>
                    <a:pt x="7325" y="69460"/>
                    <a:pt x="10263" y="69657"/>
                    <a:pt x="12888" y="69657"/>
                  </a:cubicBezTo>
                  <a:cubicBezTo>
                    <a:pt x="18615" y="69657"/>
                    <a:pt x="22850" y="68716"/>
                    <a:pt x="22850" y="68716"/>
                  </a:cubicBezTo>
                  <a:cubicBezTo>
                    <a:pt x="24952" y="58075"/>
                    <a:pt x="26553" y="33491"/>
                    <a:pt x="24051" y="29621"/>
                  </a:cubicBezTo>
                  <a:cubicBezTo>
                    <a:pt x="21549" y="25719"/>
                    <a:pt x="22183" y="22950"/>
                    <a:pt x="23717" y="18180"/>
                  </a:cubicBezTo>
                  <a:cubicBezTo>
                    <a:pt x="25319" y="13443"/>
                    <a:pt x="23851" y="12209"/>
                    <a:pt x="23217" y="8673"/>
                  </a:cubicBezTo>
                  <a:cubicBezTo>
                    <a:pt x="22617" y="5104"/>
                    <a:pt x="23584" y="4670"/>
                    <a:pt x="21416" y="2335"/>
                  </a:cubicBezTo>
                  <a:cubicBezTo>
                    <a:pt x="19248" y="0"/>
                    <a:pt x="12643" y="0"/>
                    <a:pt x="12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86;p42">
              <a:extLst>
                <a:ext uri="{FF2B5EF4-FFF2-40B4-BE49-F238E27FC236}">
                  <a16:creationId xmlns:a16="http://schemas.microsoft.com/office/drawing/2014/main" id="{066877FE-7B7A-A2ED-E4AA-35845AD8B45E}"/>
                </a:ext>
              </a:extLst>
            </p:cNvPr>
            <p:cNvSpPr/>
            <p:nvPr/>
          </p:nvSpPr>
          <p:spPr>
            <a:xfrm>
              <a:off x="-1001675" y="2558250"/>
              <a:ext cx="429500" cy="43250"/>
            </a:xfrm>
            <a:custGeom>
              <a:avLst/>
              <a:gdLst/>
              <a:ahLst/>
              <a:cxnLst/>
              <a:rect l="l" t="t" r="r" b="b"/>
              <a:pathLst>
                <a:path w="17180" h="1730" extrusionOk="0">
                  <a:moveTo>
                    <a:pt x="16989" y="0"/>
                  </a:moveTo>
                  <a:cubicBezTo>
                    <a:pt x="16971" y="0"/>
                    <a:pt x="16956" y="9"/>
                    <a:pt x="16946" y="28"/>
                  </a:cubicBezTo>
                  <a:cubicBezTo>
                    <a:pt x="16899" y="51"/>
                    <a:pt x="13394" y="1478"/>
                    <a:pt x="8016" y="1478"/>
                  </a:cubicBezTo>
                  <a:cubicBezTo>
                    <a:pt x="5704" y="1478"/>
                    <a:pt x="3046" y="1214"/>
                    <a:pt x="167" y="462"/>
                  </a:cubicBezTo>
                  <a:cubicBezTo>
                    <a:pt x="153" y="457"/>
                    <a:pt x="140" y="455"/>
                    <a:pt x="127" y="455"/>
                  </a:cubicBezTo>
                  <a:cubicBezTo>
                    <a:pt x="50" y="455"/>
                    <a:pt x="0" y="533"/>
                    <a:pt x="0" y="562"/>
                  </a:cubicBezTo>
                  <a:cubicBezTo>
                    <a:pt x="0" y="629"/>
                    <a:pt x="34" y="729"/>
                    <a:pt x="67" y="729"/>
                  </a:cubicBezTo>
                  <a:cubicBezTo>
                    <a:pt x="2936" y="1429"/>
                    <a:pt x="5604" y="1729"/>
                    <a:pt x="7939" y="1729"/>
                  </a:cubicBezTo>
                  <a:cubicBezTo>
                    <a:pt x="13410" y="1729"/>
                    <a:pt x="16979" y="262"/>
                    <a:pt x="17046" y="262"/>
                  </a:cubicBezTo>
                  <a:cubicBezTo>
                    <a:pt x="17113" y="228"/>
                    <a:pt x="17179" y="128"/>
                    <a:pt x="17113" y="95"/>
                  </a:cubicBezTo>
                  <a:cubicBezTo>
                    <a:pt x="17089" y="48"/>
                    <a:pt x="17032" y="0"/>
                    <a:pt x="169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87;p42">
              <a:extLst>
                <a:ext uri="{FF2B5EF4-FFF2-40B4-BE49-F238E27FC236}">
                  <a16:creationId xmlns:a16="http://schemas.microsoft.com/office/drawing/2014/main" id="{60F59268-01E4-7F6F-F3D2-135DA3A62636}"/>
                </a:ext>
              </a:extLst>
            </p:cNvPr>
            <p:cNvSpPr/>
            <p:nvPr/>
          </p:nvSpPr>
          <p:spPr>
            <a:xfrm>
              <a:off x="-940650" y="1889300"/>
              <a:ext cx="329275" cy="130775"/>
            </a:xfrm>
            <a:custGeom>
              <a:avLst/>
              <a:gdLst/>
              <a:ahLst/>
              <a:cxnLst/>
              <a:rect l="l" t="t" r="r" b="b"/>
              <a:pathLst>
                <a:path w="13171" h="5231" extrusionOk="0">
                  <a:moveTo>
                    <a:pt x="4831" y="0"/>
                  </a:moveTo>
                  <a:cubicBezTo>
                    <a:pt x="3130" y="134"/>
                    <a:pt x="1762" y="334"/>
                    <a:pt x="628" y="667"/>
                  </a:cubicBezTo>
                  <a:cubicBezTo>
                    <a:pt x="1" y="3052"/>
                    <a:pt x="819" y="5230"/>
                    <a:pt x="5806" y="5230"/>
                  </a:cubicBezTo>
                  <a:cubicBezTo>
                    <a:pt x="6120" y="5230"/>
                    <a:pt x="6451" y="5222"/>
                    <a:pt x="6799" y="5204"/>
                  </a:cubicBezTo>
                  <a:cubicBezTo>
                    <a:pt x="13170" y="4870"/>
                    <a:pt x="9901" y="667"/>
                    <a:pt x="9935" y="667"/>
                  </a:cubicBezTo>
                  <a:lnTo>
                    <a:pt x="9835" y="601"/>
                  </a:lnTo>
                  <a:cubicBezTo>
                    <a:pt x="7366" y="0"/>
                    <a:pt x="4831" y="0"/>
                    <a:pt x="4831"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8;p42">
              <a:extLst>
                <a:ext uri="{FF2B5EF4-FFF2-40B4-BE49-F238E27FC236}">
                  <a16:creationId xmlns:a16="http://schemas.microsoft.com/office/drawing/2014/main" id="{3EBD129C-22C7-DC34-C312-2465C5423529}"/>
                </a:ext>
              </a:extLst>
            </p:cNvPr>
            <p:cNvSpPr/>
            <p:nvPr/>
          </p:nvSpPr>
          <p:spPr>
            <a:xfrm>
              <a:off x="-886600" y="1757525"/>
              <a:ext cx="156800" cy="227700"/>
            </a:xfrm>
            <a:custGeom>
              <a:avLst/>
              <a:gdLst/>
              <a:ahLst/>
              <a:cxnLst/>
              <a:rect l="l" t="t" r="r" b="b"/>
              <a:pathLst>
                <a:path w="6272" h="9108" extrusionOk="0">
                  <a:moveTo>
                    <a:pt x="1168" y="1"/>
                  </a:moveTo>
                  <a:lnTo>
                    <a:pt x="1035" y="5638"/>
                  </a:lnTo>
                  <a:cubicBezTo>
                    <a:pt x="1035" y="5638"/>
                    <a:pt x="1" y="9107"/>
                    <a:pt x="3136" y="9107"/>
                  </a:cubicBezTo>
                  <a:cubicBezTo>
                    <a:pt x="6272" y="9107"/>
                    <a:pt x="5805" y="7339"/>
                    <a:pt x="5805" y="7339"/>
                  </a:cubicBezTo>
                  <a:lnTo>
                    <a:pt x="5905" y="1635"/>
                  </a:lnTo>
                  <a:lnTo>
                    <a:pt x="1168" y="1"/>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89;p42">
              <a:extLst>
                <a:ext uri="{FF2B5EF4-FFF2-40B4-BE49-F238E27FC236}">
                  <a16:creationId xmlns:a16="http://schemas.microsoft.com/office/drawing/2014/main" id="{9A694913-23F1-3815-6FE7-F7EB86BFF127}"/>
                </a:ext>
              </a:extLst>
            </p:cNvPr>
            <p:cNvSpPr/>
            <p:nvPr/>
          </p:nvSpPr>
          <p:spPr>
            <a:xfrm>
              <a:off x="-858250" y="1758375"/>
              <a:ext cx="117625" cy="84300"/>
            </a:xfrm>
            <a:custGeom>
              <a:avLst/>
              <a:gdLst/>
              <a:ahLst/>
              <a:cxnLst/>
              <a:rect l="l" t="t" r="r" b="b"/>
              <a:pathLst>
                <a:path w="4705" h="3372" extrusionOk="0">
                  <a:moveTo>
                    <a:pt x="1" y="0"/>
                  </a:moveTo>
                  <a:lnTo>
                    <a:pt x="1" y="667"/>
                  </a:lnTo>
                  <a:cubicBezTo>
                    <a:pt x="674" y="2944"/>
                    <a:pt x="2858" y="3371"/>
                    <a:pt x="4508" y="3371"/>
                  </a:cubicBezTo>
                  <a:cubicBezTo>
                    <a:pt x="4574" y="3371"/>
                    <a:pt x="4640" y="3371"/>
                    <a:pt x="4704" y="3369"/>
                  </a:cubicBezTo>
                  <a:lnTo>
                    <a:pt x="4704" y="1601"/>
                  </a:lnTo>
                  <a:lnTo>
                    <a:pt x="1" y="0"/>
                  </a:ln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90;p42">
              <a:extLst>
                <a:ext uri="{FF2B5EF4-FFF2-40B4-BE49-F238E27FC236}">
                  <a16:creationId xmlns:a16="http://schemas.microsoft.com/office/drawing/2014/main" id="{6AEBE1C7-FEA7-BCEE-06CD-13F065C34582}"/>
                </a:ext>
              </a:extLst>
            </p:cNvPr>
            <p:cNvSpPr/>
            <p:nvPr/>
          </p:nvSpPr>
          <p:spPr>
            <a:xfrm>
              <a:off x="-934975" y="1460425"/>
              <a:ext cx="286075" cy="371075"/>
            </a:xfrm>
            <a:custGeom>
              <a:avLst/>
              <a:gdLst/>
              <a:ahLst/>
              <a:cxnLst/>
              <a:rect l="l" t="t" r="r" b="b"/>
              <a:pathLst>
                <a:path w="11443" h="14843" extrusionOk="0">
                  <a:moveTo>
                    <a:pt x="6133" y="1"/>
                  </a:moveTo>
                  <a:cubicBezTo>
                    <a:pt x="4241" y="1"/>
                    <a:pt x="2298" y="655"/>
                    <a:pt x="1168" y="2178"/>
                  </a:cubicBezTo>
                  <a:cubicBezTo>
                    <a:pt x="835" y="2678"/>
                    <a:pt x="535" y="3245"/>
                    <a:pt x="401" y="3812"/>
                  </a:cubicBezTo>
                  <a:cubicBezTo>
                    <a:pt x="1" y="5480"/>
                    <a:pt x="334" y="7448"/>
                    <a:pt x="835" y="9016"/>
                  </a:cubicBezTo>
                  <a:cubicBezTo>
                    <a:pt x="1435" y="10917"/>
                    <a:pt x="2603" y="12852"/>
                    <a:pt x="4271" y="13986"/>
                  </a:cubicBezTo>
                  <a:cubicBezTo>
                    <a:pt x="5069" y="14529"/>
                    <a:pt x="6021" y="14843"/>
                    <a:pt x="6949" y="14843"/>
                  </a:cubicBezTo>
                  <a:cubicBezTo>
                    <a:pt x="7960" y="14843"/>
                    <a:pt x="8944" y="14471"/>
                    <a:pt x="9674" y="13619"/>
                  </a:cubicBezTo>
                  <a:cubicBezTo>
                    <a:pt x="10442" y="12685"/>
                    <a:pt x="10775" y="11451"/>
                    <a:pt x="10909" y="10250"/>
                  </a:cubicBezTo>
                  <a:cubicBezTo>
                    <a:pt x="10942" y="9617"/>
                    <a:pt x="10942" y="8983"/>
                    <a:pt x="11075" y="8316"/>
                  </a:cubicBezTo>
                  <a:cubicBezTo>
                    <a:pt x="11176" y="7815"/>
                    <a:pt x="11276" y="7315"/>
                    <a:pt x="11376" y="6815"/>
                  </a:cubicBezTo>
                  <a:cubicBezTo>
                    <a:pt x="11442" y="6147"/>
                    <a:pt x="11442" y="5514"/>
                    <a:pt x="11409" y="4846"/>
                  </a:cubicBezTo>
                  <a:cubicBezTo>
                    <a:pt x="11376" y="3846"/>
                    <a:pt x="11109" y="2812"/>
                    <a:pt x="10608" y="1944"/>
                  </a:cubicBezTo>
                  <a:cubicBezTo>
                    <a:pt x="10041" y="1010"/>
                    <a:pt x="9107" y="477"/>
                    <a:pt x="8107" y="243"/>
                  </a:cubicBezTo>
                  <a:cubicBezTo>
                    <a:pt x="7482" y="85"/>
                    <a:pt x="6810" y="1"/>
                    <a:pt x="6133"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91;p42">
              <a:extLst>
                <a:ext uri="{FF2B5EF4-FFF2-40B4-BE49-F238E27FC236}">
                  <a16:creationId xmlns:a16="http://schemas.microsoft.com/office/drawing/2014/main" id="{E01BFF22-35CC-9753-33E8-B6592D63491A}"/>
                </a:ext>
              </a:extLst>
            </p:cNvPr>
            <p:cNvSpPr/>
            <p:nvPr/>
          </p:nvSpPr>
          <p:spPr>
            <a:xfrm>
              <a:off x="-990000" y="1435900"/>
              <a:ext cx="350825" cy="303325"/>
            </a:xfrm>
            <a:custGeom>
              <a:avLst/>
              <a:gdLst/>
              <a:ahLst/>
              <a:cxnLst/>
              <a:rect l="l" t="t" r="r" b="b"/>
              <a:pathLst>
                <a:path w="14033" h="12133" extrusionOk="0">
                  <a:moveTo>
                    <a:pt x="8590" y="1"/>
                  </a:moveTo>
                  <a:cubicBezTo>
                    <a:pt x="7031" y="1"/>
                    <a:pt x="5384" y="495"/>
                    <a:pt x="4070" y="1258"/>
                  </a:cubicBezTo>
                  <a:cubicBezTo>
                    <a:pt x="1235" y="2892"/>
                    <a:pt x="0" y="7195"/>
                    <a:pt x="1668" y="10097"/>
                  </a:cubicBezTo>
                  <a:cubicBezTo>
                    <a:pt x="1946" y="10559"/>
                    <a:pt x="3077" y="12132"/>
                    <a:pt x="3774" y="12132"/>
                  </a:cubicBezTo>
                  <a:cubicBezTo>
                    <a:pt x="3831" y="12132"/>
                    <a:pt x="3886" y="12121"/>
                    <a:pt x="3936" y="12099"/>
                  </a:cubicBezTo>
                  <a:cubicBezTo>
                    <a:pt x="3636" y="11632"/>
                    <a:pt x="3469" y="11165"/>
                    <a:pt x="3303" y="10664"/>
                  </a:cubicBezTo>
                  <a:cubicBezTo>
                    <a:pt x="3136" y="10164"/>
                    <a:pt x="2769" y="9430"/>
                    <a:pt x="2769" y="8863"/>
                  </a:cubicBezTo>
                  <a:cubicBezTo>
                    <a:pt x="2769" y="8229"/>
                    <a:pt x="3770" y="7595"/>
                    <a:pt x="4270" y="7195"/>
                  </a:cubicBezTo>
                  <a:cubicBezTo>
                    <a:pt x="4904" y="6728"/>
                    <a:pt x="5604" y="6328"/>
                    <a:pt x="6305" y="5894"/>
                  </a:cubicBezTo>
                  <a:cubicBezTo>
                    <a:pt x="7773" y="4994"/>
                    <a:pt x="8606" y="3993"/>
                    <a:pt x="9307" y="2492"/>
                  </a:cubicBezTo>
                  <a:cubicBezTo>
                    <a:pt x="9807" y="2992"/>
                    <a:pt x="10208" y="3659"/>
                    <a:pt x="10741" y="4160"/>
                  </a:cubicBezTo>
                  <a:cubicBezTo>
                    <a:pt x="12042" y="5427"/>
                    <a:pt x="13643" y="6461"/>
                    <a:pt x="13643" y="6461"/>
                  </a:cubicBezTo>
                  <a:cubicBezTo>
                    <a:pt x="14033" y="1681"/>
                    <a:pt x="11463" y="1"/>
                    <a:pt x="8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92;p42">
              <a:extLst>
                <a:ext uri="{FF2B5EF4-FFF2-40B4-BE49-F238E27FC236}">
                  <a16:creationId xmlns:a16="http://schemas.microsoft.com/office/drawing/2014/main" id="{CEAF2C34-04A3-0530-BAF1-E174098EAED7}"/>
                </a:ext>
              </a:extLst>
            </p:cNvPr>
            <p:cNvSpPr/>
            <p:nvPr/>
          </p:nvSpPr>
          <p:spPr>
            <a:xfrm>
              <a:off x="-946525" y="1630425"/>
              <a:ext cx="64125" cy="84400"/>
            </a:xfrm>
            <a:custGeom>
              <a:avLst/>
              <a:gdLst/>
              <a:ahLst/>
              <a:cxnLst/>
              <a:rect l="l" t="t" r="r" b="b"/>
              <a:pathLst>
                <a:path w="2565" h="3376" extrusionOk="0">
                  <a:moveTo>
                    <a:pt x="950" y="0"/>
                  </a:moveTo>
                  <a:cubicBezTo>
                    <a:pt x="272" y="0"/>
                    <a:pt x="1" y="1424"/>
                    <a:pt x="196" y="2149"/>
                  </a:cubicBezTo>
                  <a:cubicBezTo>
                    <a:pt x="363" y="2716"/>
                    <a:pt x="830" y="3183"/>
                    <a:pt x="1330" y="3350"/>
                  </a:cubicBezTo>
                  <a:cubicBezTo>
                    <a:pt x="1397" y="3367"/>
                    <a:pt x="1447" y="3375"/>
                    <a:pt x="1497" y="3375"/>
                  </a:cubicBezTo>
                  <a:cubicBezTo>
                    <a:pt x="1547" y="3375"/>
                    <a:pt x="1597" y="3367"/>
                    <a:pt x="1664" y="3350"/>
                  </a:cubicBezTo>
                  <a:cubicBezTo>
                    <a:pt x="2564" y="2850"/>
                    <a:pt x="2064" y="682"/>
                    <a:pt x="1397" y="181"/>
                  </a:cubicBezTo>
                  <a:cubicBezTo>
                    <a:pt x="1233" y="55"/>
                    <a:pt x="1084" y="0"/>
                    <a:pt x="950"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93;p42">
              <a:extLst>
                <a:ext uri="{FF2B5EF4-FFF2-40B4-BE49-F238E27FC236}">
                  <a16:creationId xmlns:a16="http://schemas.microsoft.com/office/drawing/2014/main" id="{114E1FD3-29F4-03E0-A3E6-5E7AB08EBE86}"/>
                </a:ext>
              </a:extLst>
            </p:cNvPr>
            <p:cNvSpPr/>
            <p:nvPr/>
          </p:nvSpPr>
          <p:spPr>
            <a:xfrm>
              <a:off x="-716475" y="1619100"/>
              <a:ext cx="25050" cy="25050"/>
            </a:xfrm>
            <a:custGeom>
              <a:avLst/>
              <a:gdLst/>
              <a:ahLst/>
              <a:cxnLst/>
              <a:rect l="l" t="t" r="r" b="b"/>
              <a:pathLst>
                <a:path w="1002" h="1002" extrusionOk="0">
                  <a:moveTo>
                    <a:pt x="501" y="1"/>
                  </a:moveTo>
                  <a:cubicBezTo>
                    <a:pt x="267" y="1"/>
                    <a:pt x="0" y="234"/>
                    <a:pt x="0" y="501"/>
                  </a:cubicBezTo>
                  <a:cubicBezTo>
                    <a:pt x="0"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94;p42">
              <a:extLst>
                <a:ext uri="{FF2B5EF4-FFF2-40B4-BE49-F238E27FC236}">
                  <a16:creationId xmlns:a16="http://schemas.microsoft.com/office/drawing/2014/main" id="{00BD9911-E7C0-D1D4-0CD8-60336A5D8ECF}"/>
                </a:ext>
              </a:extLst>
            </p:cNvPr>
            <p:cNvSpPr/>
            <p:nvPr/>
          </p:nvSpPr>
          <p:spPr>
            <a:xfrm>
              <a:off x="-804875" y="1619100"/>
              <a:ext cx="25050" cy="25050"/>
            </a:xfrm>
            <a:custGeom>
              <a:avLst/>
              <a:gdLst/>
              <a:ahLst/>
              <a:cxnLst/>
              <a:rect l="l" t="t" r="r" b="b"/>
              <a:pathLst>
                <a:path w="1002" h="1002" extrusionOk="0">
                  <a:moveTo>
                    <a:pt x="501" y="1"/>
                  </a:moveTo>
                  <a:cubicBezTo>
                    <a:pt x="234" y="1"/>
                    <a:pt x="1" y="234"/>
                    <a:pt x="1" y="501"/>
                  </a:cubicBezTo>
                  <a:cubicBezTo>
                    <a:pt x="1"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95;p42">
              <a:extLst>
                <a:ext uri="{FF2B5EF4-FFF2-40B4-BE49-F238E27FC236}">
                  <a16:creationId xmlns:a16="http://schemas.microsoft.com/office/drawing/2014/main" id="{02288184-45DB-938A-AC8E-55D3BE0D933E}"/>
                </a:ext>
              </a:extLst>
            </p:cNvPr>
            <p:cNvSpPr/>
            <p:nvPr/>
          </p:nvSpPr>
          <p:spPr>
            <a:xfrm>
              <a:off x="-753175" y="1618275"/>
              <a:ext cx="27550" cy="90925"/>
            </a:xfrm>
            <a:custGeom>
              <a:avLst/>
              <a:gdLst/>
              <a:ahLst/>
              <a:cxnLst/>
              <a:rect l="l" t="t" r="r" b="b"/>
              <a:pathLst>
                <a:path w="1102" h="3637" extrusionOk="0">
                  <a:moveTo>
                    <a:pt x="468" y="0"/>
                  </a:moveTo>
                  <a:cubicBezTo>
                    <a:pt x="434" y="0"/>
                    <a:pt x="401" y="67"/>
                    <a:pt x="401" y="134"/>
                  </a:cubicBezTo>
                  <a:lnTo>
                    <a:pt x="835" y="2469"/>
                  </a:lnTo>
                  <a:cubicBezTo>
                    <a:pt x="901" y="2635"/>
                    <a:pt x="935" y="2802"/>
                    <a:pt x="901" y="2969"/>
                  </a:cubicBezTo>
                  <a:cubicBezTo>
                    <a:pt x="901" y="3136"/>
                    <a:pt x="801" y="3303"/>
                    <a:pt x="735" y="3369"/>
                  </a:cubicBezTo>
                  <a:cubicBezTo>
                    <a:pt x="656" y="3432"/>
                    <a:pt x="555" y="3466"/>
                    <a:pt x="456" y="3466"/>
                  </a:cubicBezTo>
                  <a:cubicBezTo>
                    <a:pt x="346" y="3466"/>
                    <a:pt x="238" y="3424"/>
                    <a:pt x="168" y="3336"/>
                  </a:cubicBezTo>
                  <a:cubicBezTo>
                    <a:pt x="151" y="3319"/>
                    <a:pt x="134" y="3311"/>
                    <a:pt x="117" y="3311"/>
                  </a:cubicBezTo>
                  <a:cubicBezTo>
                    <a:pt x="101" y="3311"/>
                    <a:pt x="84" y="3319"/>
                    <a:pt x="67" y="3336"/>
                  </a:cubicBezTo>
                  <a:cubicBezTo>
                    <a:pt x="1" y="3369"/>
                    <a:pt x="1" y="3403"/>
                    <a:pt x="67" y="3469"/>
                  </a:cubicBezTo>
                  <a:cubicBezTo>
                    <a:pt x="168" y="3603"/>
                    <a:pt x="301" y="3636"/>
                    <a:pt x="468" y="3636"/>
                  </a:cubicBezTo>
                  <a:cubicBezTo>
                    <a:pt x="601" y="3636"/>
                    <a:pt x="735" y="3603"/>
                    <a:pt x="835" y="3503"/>
                  </a:cubicBezTo>
                  <a:cubicBezTo>
                    <a:pt x="968" y="3369"/>
                    <a:pt x="1102" y="3169"/>
                    <a:pt x="1102" y="2969"/>
                  </a:cubicBezTo>
                  <a:cubicBezTo>
                    <a:pt x="1102" y="2735"/>
                    <a:pt x="1068" y="2569"/>
                    <a:pt x="1068" y="2402"/>
                  </a:cubicBezTo>
                  <a:lnTo>
                    <a:pt x="601" y="67"/>
                  </a:lnTo>
                  <a:cubicBezTo>
                    <a:pt x="601" y="34"/>
                    <a:pt x="501" y="0"/>
                    <a:pt x="468"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96;p42">
              <a:extLst>
                <a:ext uri="{FF2B5EF4-FFF2-40B4-BE49-F238E27FC236}">
                  <a16:creationId xmlns:a16="http://schemas.microsoft.com/office/drawing/2014/main" id="{DEE86A26-AECA-C711-E28D-5C5AB208D352}"/>
                </a:ext>
              </a:extLst>
            </p:cNvPr>
            <p:cNvSpPr/>
            <p:nvPr/>
          </p:nvSpPr>
          <p:spPr>
            <a:xfrm>
              <a:off x="-924950" y="1641825"/>
              <a:ext cx="30050" cy="56525"/>
            </a:xfrm>
            <a:custGeom>
              <a:avLst/>
              <a:gdLst/>
              <a:ahLst/>
              <a:cxnLst/>
              <a:rect l="l" t="t" r="r" b="b"/>
              <a:pathLst>
                <a:path w="1202" h="2261" extrusionOk="0">
                  <a:moveTo>
                    <a:pt x="113" y="1"/>
                  </a:moveTo>
                  <a:cubicBezTo>
                    <a:pt x="92" y="1"/>
                    <a:pt x="67" y="9"/>
                    <a:pt x="34" y="26"/>
                  </a:cubicBezTo>
                  <a:cubicBezTo>
                    <a:pt x="0" y="59"/>
                    <a:pt x="0" y="92"/>
                    <a:pt x="34" y="159"/>
                  </a:cubicBezTo>
                  <a:cubicBezTo>
                    <a:pt x="100" y="192"/>
                    <a:pt x="968" y="1060"/>
                    <a:pt x="467" y="2094"/>
                  </a:cubicBezTo>
                  <a:cubicBezTo>
                    <a:pt x="434" y="2127"/>
                    <a:pt x="467" y="2227"/>
                    <a:pt x="501" y="2227"/>
                  </a:cubicBezTo>
                  <a:cubicBezTo>
                    <a:pt x="501" y="2260"/>
                    <a:pt x="534" y="2260"/>
                    <a:pt x="534" y="2260"/>
                  </a:cubicBezTo>
                  <a:cubicBezTo>
                    <a:pt x="567" y="2260"/>
                    <a:pt x="634" y="2227"/>
                    <a:pt x="634" y="2227"/>
                  </a:cubicBezTo>
                  <a:cubicBezTo>
                    <a:pt x="1201" y="1060"/>
                    <a:pt x="167" y="26"/>
                    <a:pt x="167" y="26"/>
                  </a:cubicBezTo>
                  <a:cubicBezTo>
                    <a:pt x="150" y="9"/>
                    <a:pt x="134" y="1"/>
                    <a:pt x="113"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97;p42">
              <a:extLst>
                <a:ext uri="{FF2B5EF4-FFF2-40B4-BE49-F238E27FC236}">
                  <a16:creationId xmlns:a16="http://schemas.microsoft.com/office/drawing/2014/main" id="{1EDDB5F9-C43B-845F-8FCE-4B89D2CFC7FD}"/>
                </a:ext>
              </a:extLst>
            </p:cNvPr>
            <p:cNvSpPr/>
            <p:nvPr/>
          </p:nvSpPr>
          <p:spPr>
            <a:xfrm>
              <a:off x="-934125" y="1663300"/>
              <a:ext cx="25025" cy="25050"/>
            </a:xfrm>
            <a:custGeom>
              <a:avLst/>
              <a:gdLst/>
              <a:ahLst/>
              <a:cxnLst/>
              <a:rect l="l" t="t" r="r" b="b"/>
              <a:pathLst>
                <a:path w="1001" h="1002" extrusionOk="0">
                  <a:moveTo>
                    <a:pt x="868" y="0"/>
                  </a:moveTo>
                  <a:cubicBezTo>
                    <a:pt x="567" y="34"/>
                    <a:pt x="367" y="134"/>
                    <a:pt x="200" y="267"/>
                  </a:cubicBezTo>
                  <a:cubicBezTo>
                    <a:pt x="0" y="534"/>
                    <a:pt x="34" y="868"/>
                    <a:pt x="34" y="868"/>
                  </a:cubicBezTo>
                  <a:cubicBezTo>
                    <a:pt x="67" y="968"/>
                    <a:pt x="134" y="1001"/>
                    <a:pt x="167" y="1001"/>
                  </a:cubicBezTo>
                  <a:cubicBezTo>
                    <a:pt x="234" y="1001"/>
                    <a:pt x="234" y="968"/>
                    <a:pt x="234" y="868"/>
                  </a:cubicBezTo>
                  <a:cubicBezTo>
                    <a:pt x="234" y="868"/>
                    <a:pt x="234" y="601"/>
                    <a:pt x="367" y="434"/>
                  </a:cubicBezTo>
                  <a:cubicBezTo>
                    <a:pt x="501" y="334"/>
                    <a:pt x="667" y="234"/>
                    <a:pt x="901" y="201"/>
                  </a:cubicBezTo>
                  <a:cubicBezTo>
                    <a:pt x="934" y="201"/>
                    <a:pt x="1001" y="167"/>
                    <a:pt x="1001" y="67"/>
                  </a:cubicBezTo>
                  <a:cubicBezTo>
                    <a:pt x="1001" y="34"/>
                    <a:pt x="968" y="0"/>
                    <a:pt x="868"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98;p42">
              <a:extLst>
                <a:ext uri="{FF2B5EF4-FFF2-40B4-BE49-F238E27FC236}">
                  <a16:creationId xmlns:a16="http://schemas.microsoft.com/office/drawing/2014/main" id="{D19D9A35-D5EE-07B7-1644-E444B3827A89}"/>
                </a:ext>
              </a:extLst>
            </p:cNvPr>
            <p:cNvSpPr/>
            <p:nvPr/>
          </p:nvSpPr>
          <p:spPr>
            <a:xfrm>
              <a:off x="-924950" y="1704150"/>
              <a:ext cx="16700" cy="16725"/>
            </a:xfrm>
            <a:custGeom>
              <a:avLst/>
              <a:gdLst/>
              <a:ahLst/>
              <a:cxnLst/>
              <a:rect l="l" t="t" r="r" b="b"/>
              <a:pathLst>
                <a:path w="668" h="669" extrusionOk="0">
                  <a:moveTo>
                    <a:pt x="334" y="1"/>
                  </a:moveTo>
                  <a:cubicBezTo>
                    <a:pt x="167" y="1"/>
                    <a:pt x="0" y="168"/>
                    <a:pt x="0" y="335"/>
                  </a:cubicBezTo>
                  <a:cubicBezTo>
                    <a:pt x="0" y="501"/>
                    <a:pt x="167" y="668"/>
                    <a:pt x="334" y="668"/>
                  </a:cubicBezTo>
                  <a:cubicBezTo>
                    <a:pt x="501" y="668"/>
                    <a:pt x="667" y="501"/>
                    <a:pt x="667" y="335"/>
                  </a:cubicBezTo>
                  <a:cubicBezTo>
                    <a:pt x="667" y="168"/>
                    <a:pt x="501" y="1"/>
                    <a:pt x="334"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99;p42">
              <a:extLst>
                <a:ext uri="{FF2B5EF4-FFF2-40B4-BE49-F238E27FC236}">
                  <a16:creationId xmlns:a16="http://schemas.microsoft.com/office/drawing/2014/main" id="{42DFF961-164C-DB16-5F56-BAC66B1F1CB0}"/>
                </a:ext>
              </a:extLst>
            </p:cNvPr>
            <p:cNvSpPr/>
            <p:nvPr/>
          </p:nvSpPr>
          <p:spPr>
            <a:xfrm>
              <a:off x="-834050" y="1625775"/>
              <a:ext cx="80900" cy="31050"/>
            </a:xfrm>
            <a:custGeom>
              <a:avLst/>
              <a:gdLst/>
              <a:ahLst/>
              <a:cxnLst/>
              <a:rect l="l" t="t" r="r" b="b"/>
              <a:pathLst>
                <a:path w="3236" h="1242" extrusionOk="0">
                  <a:moveTo>
                    <a:pt x="3002" y="134"/>
                  </a:moveTo>
                  <a:cubicBezTo>
                    <a:pt x="3069" y="134"/>
                    <a:pt x="3169" y="201"/>
                    <a:pt x="3169" y="301"/>
                  </a:cubicBezTo>
                  <a:lnTo>
                    <a:pt x="3169" y="1034"/>
                  </a:lnTo>
                  <a:cubicBezTo>
                    <a:pt x="3169" y="1135"/>
                    <a:pt x="3069" y="1201"/>
                    <a:pt x="3002" y="1201"/>
                  </a:cubicBezTo>
                  <a:lnTo>
                    <a:pt x="234" y="1201"/>
                  </a:lnTo>
                  <a:cubicBezTo>
                    <a:pt x="167" y="1201"/>
                    <a:pt x="67" y="1135"/>
                    <a:pt x="67" y="1034"/>
                  </a:cubicBezTo>
                  <a:lnTo>
                    <a:pt x="67" y="301"/>
                  </a:lnTo>
                  <a:cubicBezTo>
                    <a:pt x="67" y="201"/>
                    <a:pt x="167" y="134"/>
                    <a:pt x="234" y="134"/>
                  </a:cubicBezTo>
                  <a:close/>
                  <a:moveTo>
                    <a:pt x="234" y="0"/>
                  </a:moveTo>
                  <a:cubicBezTo>
                    <a:pt x="134" y="0"/>
                    <a:pt x="0" y="67"/>
                    <a:pt x="0" y="234"/>
                  </a:cubicBezTo>
                  <a:lnTo>
                    <a:pt x="0" y="1001"/>
                  </a:lnTo>
                  <a:cubicBezTo>
                    <a:pt x="0" y="1146"/>
                    <a:pt x="101" y="1241"/>
                    <a:pt x="194" y="1241"/>
                  </a:cubicBezTo>
                  <a:cubicBezTo>
                    <a:pt x="207" y="1241"/>
                    <a:pt x="221" y="1239"/>
                    <a:pt x="234" y="1235"/>
                  </a:cubicBezTo>
                  <a:lnTo>
                    <a:pt x="3002" y="1235"/>
                  </a:lnTo>
                  <a:cubicBezTo>
                    <a:pt x="3102" y="1235"/>
                    <a:pt x="3236" y="1168"/>
                    <a:pt x="3236" y="1001"/>
                  </a:cubicBezTo>
                  <a:lnTo>
                    <a:pt x="3236" y="234"/>
                  </a:lnTo>
                  <a:cubicBezTo>
                    <a:pt x="3236" y="134"/>
                    <a:pt x="3169" y="0"/>
                    <a:pt x="3002"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00;p42">
              <a:extLst>
                <a:ext uri="{FF2B5EF4-FFF2-40B4-BE49-F238E27FC236}">
                  <a16:creationId xmlns:a16="http://schemas.microsoft.com/office/drawing/2014/main" id="{44AC6882-6A9E-C2E1-4943-5A6590903832}"/>
                </a:ext>
              </a:extLst>
            </p:cNvPr>
            <p:cNvSpPr/>
            <p:nvPr/>
          </p:nvSpPr>
          <p:spPr>
            <a:xfrm>
              <a:off x="-728150" y="1625775"/>
              <a:ext cx="81750" cy="31050"/>
            </a:xfrm>
            <a:custGeom>
              <a:avLst/>
              <a:gdLst/>
              <a:ahLst/>
              <a:cxnLst/>
              <a:rect l="l" t="t" r="r" b="b"/>
              <a:pathLst>
                <a:path w="3270" h="1242" extrusionOk="0">
                  <a:moveTo>
                    <a:pt x="3003" y="134"/>
                  </a:moveTo>
                  <a:cubicBezTo>
                    <a:pt x="3103" y="134"/>
                    <a:pt x="3169" y="201"/>
                    <a:pt x="3169" y="301"/>
                  </a:cubicBezTo>
                  <a:lnTo>
                    <a:pt x="3169" y="1034"/>
                  </a:lnTo>
                  <a:cubicBezTo>
                    <a:pt x="3169" y="1135"/>
                    <a:pt x="3103" y="1201"/>
                    <a:pt x="3003" y="1201"/>
                  </a:cubicBezTo>
                  <a:lnTo>
                    <a:pt x="267" y="1201"/>
                  </a:lnTo>
                  <a:cubicBezTo>
                    <a:pt x="167" y="1201"/>
                    <a:pt x="101" y="1135"/>
                    <a:pt x="101" y="1034"/>
                  </a:cubicBezTo>
                  <a:lnTo>
                    <a:pt x="101" y="301"/>
                  </a:lnTo>
                  <a:cubicBezTo>
                    <a:pt x="101" y="201"/>
                    <a:pt x="167" y="134"/>
                    <a:pt x="267" y="134"/>
                  </a:cubicBezTo>
                  <a:close/>
                  <a:moveTo>
                    <a:pt x="267" y="0"/>
                  </a:moveTo>
                  <a:cubicBezTo>
                    <a:pt x="134" y="0"/>
                    <a:pt x="0" y="67"/>
                    <a:pt x="0" y="234"/>
                  </a:cubicBezTo>
                  <a:lnTo>
                    <a:pt x="0" y="1001"/>
                  </a:lnTo>
                  <a:cubicBezTo>
                    <a:pt x="0" y="1146"/>
                    <a:pt x="102" y="1241"/>
                    <a:pt x="216" y="1241"/>
                  </a:cubicBezTo>
                  <a:cubicBezTo>
                    <a:pt x="233" y="1241"/>
                    <a:pt x="250" y="1239"/>
                    <a:pt x="267" y="1235"/>
                  </a:cubicBezTo>
                  <a:lnTo>
                    <a:pt x="3003" y="1235"/>
                  </a:lnTo>
                  <a:cubicBezTo>
                    <a:pt x="3136" y="1235"/>
                    <a:pt x="3269" y="1168"/>
                    <a:pt x="3269" y="1001"/>
                  </a:cubicBezTo>
                  <a:lnTo>
                    <a:pt x="3269" y="234"/>
                  </a:lnTo>
                  <a:cubicBezTo>
                    <a:pt x="3269" y="134"/>
                    <a:pt x="3169" y="0"/>
                    <a:pt x="3003"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01;p42">
              <a:extLst>
                <a:ext uri="{FF2B5EF4-FFF2-40B4-BE49-F238E27FC236}">
                  <a16:creationId xmlns:a16="http://schemas.microsoft.com/office/drawing/2014/main" id="{E293F64D-696D-6A3E-E976-9D81103C9984}"/>
                </a:ext>
              </a:extLst>
            </p:cNvPr>
            <p:cNvSpPr/>
            <p:nvPr/>
          </p:nvSpPr>
          <p:spPr>
            <a:xfrm>
              <a:off x="-754000" y="1634475"/>
              <a:ext cx="28375" cy="4675"/>
            </a:xfrm>
            <a:custGeom>
              <a:avLst/>
              <a:gdLst/>
              <a:ahLst/>
              <a:cxnLst/>
              <a:rect l="l" t="t" r="r" b="b"/>
              <a:pathLst>
                <a:path w="1135" h="187" extrusionOk="0">
                  <a:moveTo>
                    <a:pt x="591" y="1"/>
                  </a:moveTo>
                  <a:cubicBezTo>
                    <a:pt x="423" y="1"/>
                    <a:pt x="223" y="30"/>
                    <a:pt x="0" y="119"/>
                  </a:cubicBezTo>
                  <a:lnTo>
                    <a:pt x="34" y="186"/>
                  </a:lnTo>
                  <a:cubicBezTo>
                    <a:pt x="245" y="108"/>
                    <a:pt x="434" y="82"/>
                    <a:pt x="592" y="82"/>
                  </a:cubicBezTo>
                  <a:cubicBezTo>
                    <a:pt x="908" y="82"/>
                    <a:pt x="1101" y="186"/>
                    <a:pt x="1101" y="186"/>
                  </a:cubicBezTo>
                  <a:lnTo>
                    <a:pt x="1135" y="119"/>
                  </a:lnTo>
                  <a:cubicBezTo>
                    <a:pt x="1135" y="119"/>
                    <a:pt x="927" y="1"/>
                    <a:pt x="591"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02;p42">
              <a:extLst>
                <a:ext uri="{FF2B5EF4-FFF2-40B4-BE49-F238E27FC236}">
                  <a16:creationId xmlns:a16="http://schemas.microsoft.com/office/drawing/2014/main" id="{6DB71D61-F751-C591-EF48-200160D9CCBF}"/>
                </a:ext>
              </a:extLst>
            </p:cNvPr>
            <p:cNvSpPr/>
            <p:nvPr/>
          </p:nvSpPr>
          <p:spPr>
            <a:xfrm>
              <a:off x="-900775" y="1636625"/>
              <a:ext cx="67575" cy="3350"/>
            </a:xfrm>
            <a:custGeom>
              <a:avLst/>
              <a:gdLst/>
              <a:ahLst/>
              <a:cxnLst/>
              <a:rect l="l" t="t" r="r" b="b"/>
              <a:pathLst>
                <a:path w="2703" h="134" extrusionOk="0">
                  <a:moveTo>
                    <a:pt x="1" y="0"/>
                  </a:moveTo>
                  <a:lnTo>
                    <a:pt x="1" y="133"/>
                  </a:lnTo>
                  <a:lnTo>
                    <a:pt x="2702" y="133"/>
                  </a:lnTo>
                  <a:lnTo>
                    <a:pt x="2702" y="0"/>
                  </a:ln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03;p42">
              <a:extLst>
                <a:ext uri="{FF2B5EF4-FFF2-40B4-BE49-F238E27FC236}">
                  <a16:creationId xmlns:a16="http://schemas.microsoft.com/office/drawing/2014/main" id="{9DB1CD19-6A28-7F85-F3BA-96AE540DDD02}"/>
                </a:ext>
              </a:extLst>
            </p:cNvPr>
            <p:cNvSpPr/>
            <p:nvPr/>
          </p:nvSpPr>
          <p:spPr>
            <a:xfrm>
              <a:off x="-803200" y="1737000"/>
              <a:ext cx="77575" cy="17650"/>
            </a:xfrm>
            <a:custGeom>
              <a:avLst/>
              <a:gdLst/>
              <a:ahLst/>
              <a:cxnLst/>
              <a:rect l="l" t="t" r="r" b="b"/>
              <a:pathLst>
                <a:path w="3103" h="706" extrusionOk="0">
                  <a:moveTo>
                    <a:pt x="1588" y="0"/>
                  </a:moveTo>
                  <a:cubicBezTo>
                    <a:pt x="1170" y="0"/>
                    <a:pt x="648" y="69"/>
                    <a:pt x="0" y="255"/>
                  </a:cubicBezTo>
                  <a:cubicBezTo>
                    <a:pt x="0" y="255"/>
                    <a:pt x="563" y="705"/>
                    <a:pt x="1731" y="705"/>
                  </a:cubicBezTo>
                  <a:cubicBezTo>
                    <a:pt x="2121" y="705"/>
                    <a:pt x="2577" y="655"/>
                    <a:pt x="3103" y="522"/>
                  </a:cubicBezTo>
                  <a:cubicBezTo>
                    <a:pt x="3103" y="522"/>
                    <a:pt x="2743" y="0"/>
                    <a:pt x="1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04;p42">
              <a:extLst>
                <a:ext uri="{FF2B5EF4-FFF2-40B4-BE49-F238E27FC236}">
                  <a16:creationId xmlns:a16="http://schemas.microsoft.com/office/drawing/2014/main" id="{1DFD7F9B-033D-4A1D-131A-527BF7B4B78A}"/>
                </a:ext>
              </a:extLst>
            </p:cNvPr>
            <p:cNvSpPr/>
            <p:nvPr/>
          </p:nvSpPr>
          <p:spPr>
            <a:xfrm>
              <a:off x="-803200" y="1743350"/>
              <a:ext cx="77575" cy="24400"/>
            </a:xfrm>
            <a:custGeom>
              <a:avLst/>
              <a:gdLst/>
              <a:ahLst/>
              <a:cxnLst/>
              <a:rect l="l" t="t" r="r" b="b"/>
              <a:pathLst>
                <a:path w="3103" h="976" extrusionOk="0">
                  <a:moveTo>
                    <a:pt x="0" y="1"/>
                  </a:moveTo>
                  <a:cubicBezTo>
                    <a:pt x="0" y="1"/>
                    <a:pt x="646" y="969"/>
                    <a:pt x="2000" y="969"/>
                  </a:cubicBezTo>
                  <a:cubicBezTo>
                    <a:pt x="2023" y="969"/>
                    <a:pt x="2045" y="969"/>
                    <a:pt x="2068" y="968"/>
                  </a:cubicBezTo>
                  <a:cubicBezTo>
                    <a:pt x="2068" y="968"/>
                    <a:pt x="2104" y="976"/>
                    <a:pt x="2163" y="976"/>
                  </a:cubicBezTo>
                  <a:cubicBezTo>
                    <a:pt x="2350" y="976"/>
                    <a:pt x="2774" y="899"/>
                    <a:pt x="3103" y="268"/>
                  </a:cubicBezTo>
                  <a:lnTo>
                    <a:pt x="3103" y="268"/>
                  </a:lnTo>
                  <a:cubicBezTo>
                    <a:pt x="3102" y="268"/>
                    <a:pt x="2762" y="299"/>
                    <a:pt x="2270" y="299"/>
                  </a:cubicBezTo>
                  <a:cubicBezTo>
                    <a:pt x="1631" y="299"/>
                    <a:pt x="736" y="24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05;p42">
              <a:extLst>
                <a:ext uri="{FF2B5EF4-FFF2-40B4-BE49-F238E27FC236}">
                  <a16:creationId xmlns:a16="http://schemas.microsoft.com/office/drawing/2014/main" id="{DDF76D85-6B67-C7E0-7CF9-D3E7077BF431}"/>
                </a:ext>
              </a:extLst>
            </p:cNvPr>
            <p:cNvSpPr/>
            <p:nvPr/>
          </p:nvSpPr>
          <p:spPr>
            <a:xfrm>
              <a:off x="-837400" y="1582575"/>
              <a:ext cx="62575" cy="23200"/>
            </a:xfrm>
            <a:custGeom>
              <a:avLst/>
              <a:gdLst/>
              <a:ahLst/>
              <a:cxnLst/>
              <a:rect l="l" t="t" r="r" b="b"/>
              <a:pathLst>
                <a:path w="2503" h="928" extrusionOk="0">
                  <a:moveTo>
                    <a:pt x="1856" y="0"/>
                  </a:moveTo>
                  <a:cubicBezTo>
                    <a:pt x="1437" y="0"/>
                    <a:pt x="953" y="152"/>
                    <a:pt x="601" y="261"/>
                  </a:cubicBezTo>
                  <a:cubicBezTo>
                    <a:pt x="334" y="327"/>
                    <a:pt x="101" y="461"/>
                    <a:pt x="1" y="694"/>
                  </a:cubicBezTo>
                  <a:lnTo>
                    <a:pt x="1" y="794"/>
                  </a:lnTo>
                  <a:cubicBezTo>
                    <a:pt x="34" y="928"/>
                    <a:pt x="167" y="928"/>
                    <a:pt x="301" y="928"/>
                  </a:cubicBezTo>
                  <a:cubicBezTo>
                    <a:pt x="801" y="894"/>
                    <a:pt x="1302" y="628"/>
                    <a:pt x="1802" y="594"/>
                  </a:cubicBezTo>
                  <a:cubicBezTo>
                    <a:pt x="1969" y="594"/>
                    <a:pt x="2302" y="594"/>
                    <a:pt x="2336" y="394"/>
                  </a:cubicBezTo>
                  <a:cubicBezTo>
                    <a:pt x="2502" y="194"/>
                    <a:pt x="2302" y="61"/>
                    <a:pt x="2136" y="27"/>
                  </a:cubicBezTo>
                  <a:cubicBezTo>
                    <a:pt x="2048" y="8"/>
                    <a:pt x="1954" y="0"/>
                    <a:pt x="1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06;p42">
              <a:extLst>
                <a:ext uri="{FF2B5EF4-FFF2-40B4-BE49-F238E27FC236}">
                  <a16:creationId xmlns:a16="http://schemas.microsoft.com/office/drawing/2014/main" id="{BD440A10-91C2-0CE4-0C54-817F0835DADF}"/>
                </a:ext>
              </a:extLst>
            </p:cNvPr>
            <p:cNvSpPr/>
            <p:nvPr/>
          </p:nvSpPr>
          <p:spPr>
            <a:xfrm>
              <a:off x="-723975" y="1594575"/>
              <a:ext cx="62575" cy="23725"/>
            </a:xfrm>
            <a:custGeom>
              <a:avLst/>
              <a:gdLst/>
              <a:ahLst/>
              <a:cxnLst/>
              <a:rect l="l" t="t" r="r" b="b"/>
              <a:pathLst>
                <a:path w="2503" h="949" extrusionOk="0">
                  <a:moveTo>
                    <a:pt x="567" y="1"/>
                  </a:moveTo>
                  <a:cubicBezTo>
                    <a:pt x="498" y="1"/>
                    <a:pt x="431" y="5"/>
                    <a:pt x="367" y="14"/>
                  </a:cubicBezTo>
                  <a:cubicBezTo>
                    <a:pt x="200" y="81"/>
                    <a:pt x="0" y="214"/>
                    <a:pt x="167" y="414"/>
                  </a:cubicBezTo>
                  <a:cubicBezTo>
                    <a:pt x="234" y="581"/>
                    <a:pt x="567" y="581"/>
                    <a:pt x="734" y="615"/>
                  </a:cubicBezTo>
                  <a:cubicBezTo>
                    <a:pt x="1234" y="648"/>
                    <a:pt x="1735" y="915"/>
                    <a:pt x="2235" y="948"/>
                  </a:cubicBezTo>
                  <a:cubicBezTo>
                    <a:pt x="2335" y="948"/>
                    <a:pt x="2469" y="948"/>
                    <a:pt x="2502" y="815"/>
                  </a:cubicBezTo>
                  <a:lnTo>
                    <a:pt x="2502" y="681"/>
                  </a:lnTo>
                  <a:cubicBezTo>
                    <a:pt x="2435" y="481"/>
                    <a:pt x="2168" y="348"/>
                    <a:pt x="1935" y="281"/>
                  </a:cubicBezTo>
                  <a:cubicBezTo>
                    <a:pt x="1532" y="166"/>
                    <a:pt x="1004"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07;p42">
              <a:extLst>
                <a:ext uri="{FF2B5EF4-FFF2-40B4-BE49-F238E27FC236}">
                  <a16:creationId xmlns:a16="http://schemas.microsoft.com/office/drawing/2014/main" id="{C24321F9-A6DC-3589-120A-E5A02D19AE07}"/>
                </a:ext>
              </a:extLst>
            </p:cNvPr>
            <p:cNvSpPr/>
            <p:nvPr/>
          </p:nvSpPr>
          <p:spPr>
            <a:xfrm>
              <a:off x="-845725" y="2242875"/>
              <a:ext cx="311900" cy="401975"/>
            </a:xfrm>
            <a:custGeom>
              <a:avLst/>
              <a:gdLst/>
              <a:ahLst/>
              <a:cxnLst/>
              <a:rect l="l" t="t" r="r" b="b"/>
              <a:pathLst>
                <a:path w="12476" h="16079" extrusionOk="0">
                  <a:moveTo>
                    <a:pt x="0" y="1"/>
                  </a:moveTo>
                  <a:lnTo>
                    <a:pt x="0" y="16079"/>
                  </a:lnTo>
                  <a:lnTo>
                    <a:pt x="12476" y="16079"/>
                  </a:lnTo>
                  <a:lnTo>
                    <a:pt x="124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08;p42">
              <a:extLst>
                <a:ext uri="{FF2B5EF4-FFF2-40B4-BE49-F238E27FC236}">
                  <a16:creationId xmlns:a16="http://schemas.microsoft.com/office/drawing/2014/main" id="{92C23E92-A4F7-75DD-34B0-16DDE2946A35}"/>
                </a:ext>
              </a:extLst>
            </p:cNvPr>
            <p:cNvSpPr/>
            <p:nvPr/>
          </p:nvSpPr>
          <p:spPr>
            <a:xfrm>
              <a:off x="-728975" y="2367350"/>
              <a:ext cx="217675" cy="118225"/>
            </a:xfrm>
            <a:custGeom>
              <a:avLst/>
              <a:gdLst/>
              <a:ahLst/>
              <a:cxnLst/>
              <a:rect l="l" t="t" r="r" b="b"/>
              <a:pathLst>
                <a:path w="8707" h="4729" extrusionOk="0">
                  <a:moveTo>
                    <a:pt x="5918" y="1"/>
                  </a:moveTo>
                  <a:cubicBezTo>
                    <a:pt x="5714" y="1"/>
                    <a:pt x="5526" y="18"/>
                    <a:pt x="5371" y="59"/>
                  </a:cubicBezTo>
                  <a:cubicBezTo>
                    <a:pt x="4603" y="326"/>
                    <a:pt x="3369" y="1260"/>
                    <a:pt x="2435" y="1593"/>
                  </a:cubicBezTo>
                  <a:cubicBezTo>
                    <a:pt x="1468" y="1927"/>
                    <a:pt x="200" y="1927"/>
                    <a:pt x="200" y="1927"/>
                  </a:cubicBezTo>
                  <a:lnTo>
                    <a:pt x="0" y="4729"/>
                  </a:lnTo>
                  <a:cubicBezTo>
                    <a:pt x="1151" y="4504"/>
                    <a:pt x="2339" y="4222"/>
                    <a:pt x="3509" y="4222"/>
                  </a:cubicBezTo>
                  <a:cubicBezTo>
                    <a:pt x="3899" y="4222"/>
                    <a:pt x="4286" y="4253"/>
                    <a:pt x="4670" y="4328"/>
                  </a:cubicBezTo>
                  <a:cubicBezTo>
                    <a:pt x="4961" y="4379"/>
                    <a:pt x="5194" y="4400"/>
                    <a:pt x="5384" y="4400"/>
                  </a:cubicBezTo>
                  <a:cubicBezTo>
                    <a:pt x="6196" y="4400"/>
                    <a:pt x="6214" y="4022"/>
                    <a:pt x="6538" y="3995"/>
                  </a:cubicBezTo>
                  <a:cubicBezTo>
                    <a:pt x="6972" y="3928"/>
                    <a:pt x="7872" y="3761"/>
                    <a:pt x="7872" y="3761"/>
                  </a:cubicBezTo>
                  <a:cubicBezTo>
                    <a:pt x="8706" y="3161"/>
                    <a:pt x="8640" y="692"/>
                    <a:pt x="8173" y="426"/>
                  </a:cubicBezTo>
                  <a:cubicBezTo>
                    <a:pt x="7774" y="266"/>
                    <a:pt x="6719" y="1"/>
                    <a:pt x="5918"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09;p42">
              <a:extLst>
                <a:ext uri="{FF2B5EF4-FFF2-40B4-BE49-F238E27FC236}">
                  <a16:creationId xmlns:a16="http://schemas.microsoft.com/office/drawing/2014/main" id="{AD082E13-B1FE-08F0-C13F-3DB9C913D5E7}"/>
                </a:ext>
              </a:extLst>
            </p:cNvPr>
            <p:cNvSpPr/>
            <p:nvPr/>
          </p:nvSpPr>
          <p:spPr>
            <a:xfrm>
              <a:off x="-570550" y="2384650"/>
              <a:ext cx="58400" cy="16700"/>
            </a:xfrm>
            <a:custGeom>
              <a:avLst/>
              <a:gdLst/>
              <a:ahLst/>
              <a:cxnLst/>
              <a:rect l="l" t="t" r="r" b="b"/>
              <a:pathLst>
                <a:path w="2336" h="668" extrusionOk="0">
                  <a:moveTo>
                    <a:pt x="201" y="0"/>
                  </a:moveTo>
                  <a:cubicBezTo>
                    <a:pt x="134" y="0"/>
                    <a:pt x="34" y="67"/>
                    <a:pt x="1" y="167"/>
                  </a:cubicBezTo>
                  <a:cubicBezTo>
                    <a:pt x="1" y="234"/>
                    <a:pt x="101" y="334"/>
                    <a:pt x="168" y="367"/>
                  </a:cubicBezTo>
                  <a:cubicBezTo>
                    <a:pt x="802" y="401"/>
                    <a:pt x="1435" y="501"/>
                    <a:pt x="2036" y="668"/>
                  </a:cubicBezTo>
                  <a:lnTo>
                    <a:pt x="2136" y="634"/>
                  </a:lnTo>
                  <a:cubicBezTo>
                    <a:pt x="2203" y="634"/>
                    <a:pt x="2303" y="568"/>
                    <a:pt x="2303" y="501"/>
                  </a:cubicBezTo>
                  <a:cubicBezTo>
                    <a:pt x="2336" y="401"/>
                    <a:pt x="2269" y="301"/>
                    <a:pt x="2169" y="301"/>
                  </a:cubicBezTo>
                  <a:cubicBezTo>
                    <a:pt x="1535" y="134"/>
                    <a:pt x="868" y="34"/>
                    <a:pt x="201"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10;p42">
              <a:extLst>
                <a:ext uri="{FF2B5EF4-FFF2-40B4-BE49-F238E27FC236}">
                  <a16:creationId xmlns:a16="http://schemas.microsoft.com/office/drawing/2014/main" id="{B255DB50-3620-80D9-E891-A8D17CFF6597}"/>
                </a:ext>
              </a:extLst>
            </p:cNvPr>
            <p:cNvSpPr/>
            <p:nvPr/>
          </p:nvSpPr>
          <p:spPr>
            <a:xfrm>
              <a:off x="-563875" y="2410500"/>
              <a:ext cx="50075" cy="15025"/>
            </a:xfrm>
            <a:custGeom>
              <a:avLst/>
              <a:gdLst/>
              <a:ahLst/>
              <a:cxnLst/>
              <a:rect l="l" t="t" r="r" b="b"/>
              <a:pathLst>
                <a:path w="2003" h="601" extrusionOk="0">
                  <a:moveTo>
                    <a:pt x="201" y="1"/>
                  </a:moveTo>
                  <a:cubicBezTo>
                    <a:pt x="68" y="1"/>
                    <a:pt x="1" y="101"/>
                    <a:pt x="1" y="167"/>
                  </a:cubicBezTo>
                  <a:cubicBezTo>
                    <a:pt x="1" y="267"/>
                    <a:pt x="34" y="367"/>
                    <a:pt x="168" y="367"/>
                  </a:cubicBezTo>
                  <a:cubicBezTo>
                    <a:pt x="735" y="434"/>
                    <a:pt x="1268" y="468"/>
                    <a:pt x="1835" y="601"/>
                  </a:cubicBezTo>
                  <a:cubicBezTo>
                    <a:pt x="1902" y="601"/>
                    <a:pt x="2002" y="501"/>
                    <a:pt x="2002" y="434"/>
                  </a:cubicBezTo>
                  <a:cubicBezTo>
                    <a:pt x="2002" y="334"/>
                    <a:pt x="1936" y="201"/>
                    <a:pt x="1835" y="201"/>
                  </a:cubicBezTo>
                  <a:cubicBezTo>
                    <a:pt x="1268" y="134"/>
                    <a:pt x="735" y="34"/>
                    <a:pt x="20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11;p42">
              <a:extLst>
                <a:ext uri="{FF2B5EF4-FFF2-40B4-BE49-F238E27FC236}">
                  <a16:creationId xmlns:a16="http://schemas.microsoft.com/office/drawing/2014/main" id="{B427DA76-6C5B-C0B8-BF6E-3525A92CEACF}"/>
                </a:ext>
              </a:extLst>
            </p:cNvPr>
            <p:cNvSpPr/>
            <p:nvPr/>
          </p:nvSpPr>
          <p:spPr>
            <a:xfrm>
              <a:off x="-565525" y="2431350"/>
              <a:ext cx="48375" cy="16700"/>
            </a:xfrm>
            <a:custGeom>
              <a:avLst/>
              <a:gdLst/>
              <a:ahLst/>
              <a:cxnLst/>
              <a:rect l="l" t="t" r="r" b="b"/>
              <a:pathLst>
                <a:path w="1935" h="668" extrusionOk="0">
                  <a:moveTo>
                    <a:pt x="167" y="0"/>
                  </a:moveTo>
                  <a:cubicBezTo>
                    <a:pt x="100" y="0"/>
                    <a:pt x="0" y="101"/>
                    <a:pt x="0" y="167"/>
                  </a:cubicBezTo>
                  <a:cubicBezTo>
                    <a:pt x="0" y="267"/>
                    <a:pt x="100" y="334"/>
                    <a:pt x="167" y="367"/>
                  </a:cubicBezTo>
                  <a:cubicBezTo>
                    <a:pt x="667" y="367"/>
                    <a:pt x="1234" y="434"/>
                    <a:pt x="1668" y="634"/>
                  </a:cubicBezTo>
                  <a:cubicBezTo>
                    <a:pt x="1668" y="668"/>
                    <a:pt x="1735" y="668"/>
                    <a:pt x="1735" y="668"/>
                  </a:cubicBezTo>
                  <a:cubicBezTo>
                    <a:pt x="1801" y="668"/>
                    <a:pt x="1835" y="634"/>
                    <a:pt x="1901" y="534"/>
                  </a:cubicBezTo>
                  <a:cubicBezTo>
                    <a:pt x="1935" y="467"/>
                    <a:pt x="1901" y="334"/>
                    <a:pt x="1801" y="301"/>
                  </a:cubicBezTo>
                  <a:cubicBezTo>
                    <a:pt x="1268" y="34"/>
                    <a:pt x="667" y="34"/>
                    <a:pt x="167"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12;p42">
              <a:extLst>
                <a:ext uri="{FF2B5EF4-FFF2-40B4-BE49-F238E27FC236}">
                  <a16:creationId xmlns:a16="http://schemas.microsoft.com/office/drawing/2014/main" id="{50BFD9EC-42DE-D8FE-F176-0319BC69B825}"/>
                </a:ext>
              </a:extLst>
            </p:cNvPr>
            <p:cNvSpPr/>
            <p:nvPr/>
          </p:nvSpPr>
          <p:spPr>
            <a:xfrm>
              <a:off x="-1095925" y="1950175"/>
              <a:ext cx="391150" cy="591275"/>
            </a:xfrm>
            <a:custGeom>
              <a:avLst/>
              <a:gdLst/>
              <a:ahLst/>
              <a:cxnLst/>
              <a:rect l="l" t="t" r="r" b="b"/>
              <a:pathLst>
                <a:path w="15646" h="23651" extrusionOk="0">
                  <a:moveTo>
                    <a:pt x="4037" y="0"/>
                  </a:moveTo>
                  <a:cubicBezTo>
                    <a:pt x="4037" y="0"/>
                    <a:pt x="1535" y="567"/>
                    <a:pt x="802" y="5538"/>
                  </a:cubicBezTo>
                  <a:cubicBezTo>
                    <a:pt x="1" y="10441"/>
                    <a:pt x="668" y="18213"/>
                    <a:pt x="768" y="20181"/>
                  </a:cubicBezTo>
                  <a:cubicBezTo>
                    <a:pt x="799" y="21973"/>
                    <a:pt x="916" y="23650"/>
                    <a:pt x="4932" y="23650"/>
                  </a:cubicBezTo>
                  <a:cubicBezTo>
                    <a:pt x="5253" y="23650"/>
                    <a:pt x="5599" y="23639"/>
                    <a:pt x="5972" y="23617"/>
                  </a:cubicBezTo>
                  <a:cubicBezTo>
                    <a:pt x="11009" y="23350"/>
                    <a:pt x="15645" y="21382"/>
                    <a:pt x="15645" y="21382"/>
                  </a:cubicBezTo>
                  <a:lnTo>
                    <a:pt x="15479" y="18580"/>
                  </a:lnTo>
                  <a:cubicBezTo>
                    <a:pt x="15479" y="18580"/>
                    <a:pt x="9508" y="17913"/>
                    <a:pt x="8374" y="17780"/>
                  </a:cubicBezTo>
                  <a:cubicBezTo>
                    <a:pt x="7273" y="17680"/>
                    <a:pt x="5705" y="17513"/>
                    <a:pt x="5705" y="17513"/>
                  </a:cubicBezTo>
                  <a:cubicBezTo>
                    <a:pt x="5705" y="17513"/>
                    <a:pt x="6172" y="8273"/>
                    <a:pt x="6139" y="6505"/>
                  </a:cubicBezTo>
                  <a:cubicBezTo>
                    <a:pt x="6105" y="4704"/>
                    <a:pt x="5672" y="1101"/>
                    <a:pt x="4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13;p42">
              <a:extLst>
                <a:ext uri="{FF2B5EF4-FFF2-40B4-BE49-F238E27FC236}">
                  <a16:creationId xmlns:a16="http://schemas.microsoft.com/office/drawing/2014/main" id="{BEC56803-1CD3-38AD-EF66-AA5E733D8644}"/>
                </a:ext>
              </a:extLst>
            </p:cNvPr>
            <p:cNvSpPr/>
            <p:nvPr/>
          </p:nvSpPr>
          <p:spPr>
            <a:xfrm>
              <a:off x="-1092575" y="1946825"/>
              <a:ext cx="392800" cy="597125"/>
            </a:xfrm>
            <a:custGeom>
              <a:avLst/>
              <a:gdLst/>
              <a:ahLst/>
              <a:cxnLst/>
              <a:rect l="l" t="t" r="r" b="b"/>
              <a:pathLst>
                <a:path w="15712" h="23885" extrusionOk="0">
                  <a:moveTo>
                    <a:pt x="4003" y="1"/>
                  </a:moveTo>
                  <a:cubicBezTo>
                    <a:pt x="3870" y="34"/>
                    <a:pt x="1401" y="668"/>
                    <a:pt x="601" y="5605"/>
                  </a:cubicBezTo>
                  <a:cubicBezTo>
                    <a:pt x="0" y="9708"/>
                    <a:pt x="334" y="15579"/>
                    <a:pt x="501" y="18714"/>
                  </a:cubicBezTo>
                  <a:cubicBezTo>
                    <a:pt x="534" y="19381"/>
                    <a:pt x="567" y="19915"/>
                    <a:pt x="567" y="20249"/>
                  </a:cubicBezTo>
                  <a:cubicBezTo>
                    <a:pt x="601" y="21216"/>
                    <a:pt x="601" y="22250"/>
                    <a:pt x="1401" y="22951"/>
                  </a:cubicBezTo>
                  <a:cubicBezTo>
                    <a:pt x="1968" y="23584"/>
                    <a:pt x="3069" y="23885"/>
                    <a:pt x="4804" y="23885"/>
                  </a:cubicBezTo>
                  <a:cubicBezTo>
                    <a:pt x="5137" y="23885"/>
                    <a:pt x="5471" y="23885"/>
                    <a:pt x="5871" y="23851"/>
                  </a:cubicBezTo>
                  <a:cubicBezTo>
                    <a:pt x="10875" y="23551"/>
                    <a:pt x="15545" y="21583"/>
                    <a:pt x="15612" y="21583"/>
                  </a:cubicBezTo>
                  <a:cubicBezTo>
                    <a:pt x="15678" y="21550"/>
                    <a:pt x="15712" y="21516"/>
                    <a:pt x="15712" y="21450"/>
                  </a:cubicBezTo>
                  <a:lnTo>
                    <a:pt x="15545" y="18681"/>
                  </a:lnTo>
                  <a:cubicBezTo>
                    <a:pt x="15545" y="18581"/>
                    <a:pt x="15511" y="18548"/>
                    <a:pt x="15411" y="18548"/>
                  </a:cubicBezTo>
                  <a:cubicBezTo>
                    <a:pt x="15411" y="18548"/>
                    <a:pt x="9474" y="17880"/>
                    <a:pt x="8340" y="17747"/>
                  </a:cubicBezTo>
                  <a:cubicBezTo>
                    <a:pt x="7406" y="17680"/>
                    <a:pt x="6205" y="17513"/>
                    <a:pt x="5805" y="17480"/>
                  </a:cubicBezTo>
                  <a:cubicBezTo>
                    <a:pt x="5838" y="16346"/>
                    <a:pt x="6238" y="8240"/>
                    <a:pt x="6205" y="6572"/>
                  </a:cubicBezTo>
                  <a:cubicBezTo>
                    <a:pt x="6205" y="6506"/>
                    <a:pt x="6138" y="6439"/>
                    <a:pt x="6071" y="6439"/>
                  </a:cubicBezTo>
                  <a:cubicBezTo>
                    <a:pt x="6005" y="6439"/>
                    <a:pt x="5971" y="6539"/>
                    <a:pt x="5971" y="6639"/>
                  </a:cubicBezTo>
                  <a:cubicBezTo>
                    <a:pt x="6005" y="8374"/>
                    <a:pt x="5538" y="17513"/>
                    <a:pt x="5538" y="17580"/>
                  </a:cubicBezTo>
                  <a:cubicBezTo>
                    <a:pt x="5538" y="17680"/>
                    <a:pt x="5571" y="17714"/>
                    <a:pt x="5671" y="17747"/>
                  </a:cubicBezTo>
                  <a:cubicBezTo>
                    <a:pt x="5671" y="17747"/>
                    <a:pt x="7206" y="17914"/>
                    <a:pt x="8340" y="18047"/>
                  </a:cubicBezTo>
                  <a:cubicBezTo>
                    <a:pt x="9374" y="18181"/>
                    <a:pt x="14477" y="18714"/>
                    <a:pt x="15311" y="18814"/>
                  </a:cubicBezTo>
                  <a:lnTo>
                    <a:pt x="15478" y="21383"/>
                  </a:lnTo>
                  <a:cubicBezTo>
                    <a:pt x="14811" y="21683"/>
                    <a:pt x="10508" y="23351"/>
                    <a:pt x="5905" y="23584"/>
                  </a:cubicBezTo>
                  <a:cubicBezTo>
                    <a:pt x="5511" y="23608"/>
                    <a:pt x="5142" y="23620"/>
                    <a:pt x="4799" y="23620"/>
                  </a:cubicBezTo>
                  <a:cubicBezTo>
                    <a:pt x="3223" y="23620"/>
                    <a:pt x="2171" y="23365"/>
                    <a:pt x="1568" y="22817"/>
                  </a:cubicBezTo>
                  <a:cubicBezTo>
                    <a:pt x="868" y="22183"/>
                    <a:pt x="868" y="21216"/>
                    <a:pt x="834" y="20315"/>
                  </a:cubicBezTo>
                  <a:cubicBezTo>
                    <a:pt x="834" y="19982"/>
                    <a:pt x="801" y="19415"/>
                    <a:pt x="734" y="18748"/>
                  </a:cubicBezTo>
                  <a:cubicBezTo>
                    <a:pt x="567" y="15645"/>
                    <a:pt x="234" y="9741"/>
                    <a:pt x="868" y="5705"/>
                  </a:cubicBezTo>
                  <a:cubicBezTo>
                    <a:pt x="1635" y="968"/>
                    <a:pt x="4003" y="301"/>
                    <a:pt x="4037" y="301"/>
                  </a:cubicBezTo>
                  <a:cubicBezTo>
                    <a:pt x="4137" y="301"/>
                    <a:pt x="4170" y="201"/>
                    <a:pt x="4170" y="134"/>
                  </a:cubicBezTo>
                  <a:cubicBezTo>
                    <a:pt x="4170" y="34"/>
                    <a:pt x="4070" y="1"/>
                    <a:pt x="4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14;p42">
              <a:extLst>
                <a:ext uri="{FF2B5EF4-FFF2-40B4-BE49-F238E27FC236}">
                  <a16:creationId xmlns:a16="http://schemas.microsoft.com/office/drawing/2014/main" id="{3C2E1CE4-B228-D3C6-8350-33390153F4FC}"/>
                </a:ext>
              </a:extLst>
            </p:cNvPr>
            <p:cNvSpPr/>
            <p:nvPr/>
          </p:nvSpPr>
          <p:spPr>
            <a:xfrm>
              <a:off x="-1013350" y="2388275"/>
              <a:ext cx="62575" cy="43925"/>
            </a:xfrm>
            <a:custGeom>
              <a:avLst/>
              <a:gdLst/>
              <a:ahLst/>
              <a:cxnLst/>
              <a:rect l="l" t="t" r="r" b="b"/>
              <a:pathLst>
                <a:path w="2503" h="1757" extrusionOk="0">
                  <a:moveTo>
                    <a:pt x="2342" y="0"/>
                  </a:moveTo>
                  <a:cubicBezTo>
                    <a:pt x="2312" y="0"/>
                    <a:pt x="2277" y="8"/>
                    <a:pt x="2235" y="22"/>
                  </a:cubicBezTo>
                  <a:cubicBezTo>
                    <a:pt x="1501" y="489"/>
                    <a:pt x="768" y="990"/>
                    <a:pt x="67" y="1523"/>
                  </a:cubicBezTo>
                  <a:cubicBezTo>
                    <a:pt x="34" y="1557"/>
                    <a:pt x="0" y="1657"/>
                    <a:pt x="34" y="1723"/>
                  </a:cubicBezTo>
                  <a:cubicBezTo>
                    <a:pt x="134" y="1723"/>
                    <a:pt x="167" y="1757"/>
                    <a:pt x="200" y="1757"/>
                  </a:cubicBezTo>
                  <a:cubicBezTo>
                    <a:pt x="234" y="1757"/>
                    <a:pt x="234" y="1757"/>
                    <a:pt x="301" y="1723"/>
                  </a:cubicBezTo>
                  <a:cubicBezTo>
                    <a:pt x="968" y="1190"/>
                    <a:pt x="1702" y="723"/>
                    <a:pt x="2402" y="256"/>
                  </a:cubicBezTo>
                  <a:cubicBezTo>
                    <a:pt x="2502" y="222"/>
                    <a:pt x="2502" y="156"/>
                    <a:pt x="2435" y="56"/>
                  </a:cubicBezTo>
                  <a:cubicBezTo>
                    <a:pt x="2416" y="17"/>
                    <a:pt x="2385" y="0"/>
                    <a:pt x="23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15;p42">
              <a:extLst>
                <a:ext uri="{FF2B5EF4-FFF2-40B4-BE49-F238E27FC236}">
                  <a16:creationId xmlns:a16="http://schemas.microsoft.com/office/drawing/2014/main" id="{7F03FA4F-24CA-2C71-8F8F-324154BFF9FC}"/>
                </a:ext>
              </a:extLst>
            </p:cNvPr>
            <p:cNvSpPr/>
            <p:nvPr/>
          </p:nvSpPr>
          <p:spPr>
            <a:xfrm>
              <a:off x="-1015850" y="2377975"/>
              <a:ext cx="57550" cy="25050"/>
            </a:xfrm>
            <a:custGeom>
              <a:avLst/>
              <a:gdLst/>
              <a:ahLst/>
              <a:cxnLst/>
              <a:rect l="l" t="t" r="r" b="b"/>
              <a:pathLst>
                <a:path w="2302" h="1002" extrusionOk="0">
                  <a:moveTo>
                    <a:pt x="2135" y="1"/>
                  </a:moveTo>
                  <a:cubicBezTo>
                    <a:pt x="1435" y="134"/>
                    <a:pt x="734" y="401"/>
                    <a:pt x="100" y="768"/>
                  </a:cubicBezTo>
                  <a:cubicBezTo>
                    <a:pt x="0" y="801"/>
                    <a:pt x="0" y="901"/>
                    <a:pt x="67" y="968"/>
                  </a:cubicBezTo>
                  <a:cubicBezTo>
                    <a:pt x="0" y="1001"/>
                    <a:pt x="67" y="1001"/>
                    <a:pt x="134" y="1001"/>
                  </a:cubicBezTo>
                  <a:lnTo>
                    <a:pt x="234" y="1001"/>
                  </a:lnTo>
                  <a:cubicBezTo>
                    <a:pt x="834" y="668"/>
                    <a:pt x="1501" y="434"/>
                    <a:pt x="2168" y="301"/>
                  </a:cubicBezTo>
                  <a:cubicBezTo>
                    <a:pt x="2269" y="301"/>
                    <a:pt x="2302" y="234"/>
                    <a:pt x="2302" y="134"/>
                  </a:cubicBezTo>
                  <a:cubicBezTo>
                    <a:pt x="2302" y="67"/>
                    <a:pt x="2235" y="1"/>
                    <a:pt x="21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16;p42">
              <a:extLst>
                <a:ext uri="{FF2B5EF4-FFF2-40B4-BE49-F238E27FC236}">
                  <a16:creationId xmlns:a16="http://schemas.microsoft.com/office/drawing/2014/main" id="{FD8F7F0B-CDFA-C30A-CD6F-6815F78ACCFF}"/>
                </a:ext>
              </a:extLst>
            </p:cNvPr>
            <p:cNvSpPr/>
            <p:nvPr/>
          </p:nvSpPr>
          <p:spPr>
            <a:xfrm>
              <a:off x="-940800" y="2073600"/>
              <a:ext cx="30875" cy="191825"/>
            </a:xfrm>
            <a:custGeom>
              <a:avLst/>
              <a:gdLst/>
              <a:ahLst/>
              <a:cxnLst/>
              <a:rect l="l" t="t" r="r" b="b"/>
              <a:pathLst>
                <a:path w="1235" h="7673" extrusionOk="0">
                  <a:moveTo>
                    <a:pt x="1101" y="0"/>
                  </a:moveTo>
                  <a:cubicBezTo>
                    <a:pt x="1001" y="0"/>
                    <a:pt x="968" y="34"/>
                    <a:pt x="968" y="134"/>
                  </a:cubicBezTo>
                  <a:cubicBezTo>
                    <a:pt x="934" y="2602"/>
                    <a:pt x="634" y="5104"/>
                    <a:pt x="67" y="7506"/>
                  </a:cubicBezTo>
                  <a:cubicBezTo>
                    <a:pt x="0" y="7572"/>
                    <a:pt x="67" y="7639"/>
                    <a:pt x="167" y="7672"/>
                  </a:cubicBezTo>
                  <a:cubicBezTo>
                    <a:pt x="267" y="7672"/>
                    <a:pt x="301" y="7639"/>
                    <a:pt x="301" y="7572"/>
                  </a:cubicBezTo>
                  <a:cubicBezTo>
                    <a:pt x="901" y="5137"/>
                    <a:pt x="1168" y="2635"/>
                    <a:pt x="1235" y="134"/>
                  </a:cubicBezTo>
                  <a:cubicBezTo>
                    <a:pt x="1235" y="67"/>
                    <a:pt x="1168" y="0"/>
                    <a:pt x="1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17;p42">
              <a:extLst>
                <a:ext uri="{FF2B5EF4-FFF2-40B4-BE49-F238E27FC236}">
                  <a16:creationId xmlns:a16="http://schemas.microsoft.com/office/drawing/2014/main" id="{2190C69F-497B-ECB2-01A2-7AD42DCF3E45}"/>
                </a:ext>
              </a:extLst>
            </p:cNvPr>
            <p:cNvSpPr/>
            <p:nvPr/>
          </p:nvSpPr>
          <p:spPr>
            <a:xfrm>
              <a:off x="-1135100" y="2585000"/>
              <a:ext cx="177650" cy="998025"/>
            </a:xfrm>
            <a:custGeom>
              <a:avLst/>
              <a:gdLst/>
              <a:ahLst/>
              <a:cxnLst/>
              <a:rect l="l" t="t" r="r" b="b"/>
              <a:pathLst>
                <a:path w="7106" h="39921" extrusionOk="0">
                  <a:moveTo>
                    <a:pt x="6984" y="1"/>
                  </a:moveTo>
                  <a:cubicBezTo>
                    <a:pt x="6947" y="1"/>
                    <a:pt x="6905" y="9"/>
                    <a:pt x="6872" y="26"/>
                  </a:cubicBezTo>
                  <a:cubicBezTo>
                    <a:pt x="6572" y="292"/>
                    <a:pt x="0" y="6830"/>
                    <a:pt x="6004" y="39821"/>
                  </a:cubicBezTo>
                  <a:cubicBezTo>
                    <a:pt x="6038" y="39887"/>
                    <a:pt x="6105" y="39921"/>
                    <a:pt x="6171" y="39921"/>
                  </a:cubicBezTo>
                  <a:cubicBezTo>
                    <a:pt x="6238" y="39921"/>
                    <a:pt x="6338" y="39854"/>
                    <a:pt x="6271" y="39754"/>
                  </a:cubicBezTo>
                  <a:cubicBezTo>
                    <a:pt x="3169" y="22675"/>
                    <a:pt x="3569" y="12835"/>
                    <a:pt x="4403" y="7564"/>
                  </a:cubicBezTo>
                  <a:cubicBezTo>
                    <a:pt x="5371" y="1894"/>
                    <a:pt x="7039" y="292"/>
                    <a:pt x="7072" y="226"/>
                  </a:cubicBezTo>
                  <a:cubicBezTo>
                    <a:pt x="7105" y="192"/>
                    <a:pt x="7105" y="126"/>
                    <a:pt x="7072" y="26"/>
                  </a:cubicBezTo>
                  <a:cubicBezTo>
                    <a:pt x="7055" y="9"/>
                    <a:pt x="7022" y="1"/>
                    <a:pt x="69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hlinkClick r:id="rId4" action="ppaction://hlinkfile"/>
            <a:extLst>
              <a:ext uri="{FF2B5EF4-FFF2-40B4-BE49-F238E27FC236}">
                <a16:creationId xmlns:a16="http://schemas.microsoft.com/office/drawing/2014/main" id="{3CED5BB0-F4BB-3E01-573F-85CAB7BE5562}"/>
              </a:ext>
            </a:extLst>
          </p:cNvPr>
          <p:cNvSpPr/>
          <p:nvPr/>
        </p:nvSpPr>
        <p:spPr>
          <a:xfrm>
            <a:off x="29539" y="4834049"/>
            <a:ext cx="1529009" cy="289613"/>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DASH BOARD</a:t>
            </a:r>
            <a:endParaRPr lang="en-GB" b="1" dirty="0">
              <a:solidFill>
                <a:srgbClr val="002060"/>
              </a:solidFill>
            </a:endParaRPr>
          </a:p>
        </p:txBody>
      </p:sp>
    </p:spTree>
    <p:extLst>
      <p:ext uri="{BB962C8B-B14F-4D97-AF65-F5344CB8AC3E}">
        <p14:creationId xmlns:p14="http://schemas.microsoft.com/office/powerpoint/2010/main" val="21366616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26"/>
        <p:cNvGrpSpPr/>
        <p:nvPr/>
      </p:nvGrpSpPr>
      <p:grpSpPr>
        <a:xfrm>
          <a:off x="0" y="0"/>
          <a:ext cx="0" cy="0"/>
          <a:chOff x="0" y="0"/>
          <a:chExt cx="0" cy="0"/>
        </a:xfrm>
      </p:grpSpPr>
      <p:sp>
        <p:nvSpPr>
          <p:cNvPr id="1627" name="Google Shape;1627;p51"/>
          <p:cNvSpPr txBox="1">
            <a:spLocks noGrp="1"/>
          </p:cNvSpPr>
          <p:nvPr>
            <p:ph type="title"/>
          </p:nvPr>
        </p:nvSpPr>
        <p:spPr>
          <a:xfrm>
            <a:off x="850767" y="71624"/>
            <a:ext cx="7704000" cy="32980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1800" dirty="0">
                <a:solidFill>
                  <a:srgbClr val="002060"/>
                </a:solidFill>
                <a:latin typeface="Bookman Old Style" panose="02050604050505020204" pitchFamily="18" charset="0"/>
              </a:rPr>
              <a:t>SAMPLE ANALYSIS DASHBOARD</a:t>
            </a:r>
            <a:endParaRPr sz="1800" dirty="0">
              <a:solidFill>
                <a:srgbClr val="002060"/>
              </a:solidFill>
              <a:latin typeface="Bookman Old Style" panose="02050604050505020204" pitchFamily="18" charset="0"/>
            </a:endParaRPr>
          </a:p>
        </p:txBody>
      </p:sp>
      <p:grpSp>
        <p:nvGrpSpPr>
          <p:cNvPr id="1640" name="Google Shape;1640;p51"/>
          <p:cNvGrpSpPr/>
          <p:nvPr/>
        </p:nvGrpSpPr>
        <p:grpSpPr>
          <a:xfrm>
            <a:off x="64683" y="119569"/>
            <a:ext cx="961550" cy="803100"/>
            <a:chOff x="4781075" y="719300"/>
            <a:chExt cx="961550" cy="803100"/>
          </a:xfrm>
        </p:grpSpPr>
        <p:sp>
          <p:nvSpPr>
            <p:cNvPr id="1641" name="Google Shape;1641;p51"/>
            <p:cNvSpPr/>
            <p:nvPr/>
          </p:nvSpPr>
          <p:spPr>
            <a:xfrm>
              <a:off x="4781075" y="822700"/>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1"/>
            <p:cNvSpPr/>
            <p:nvPr/>
          </p:nvSpPr>
          <p:spPr>
            <a:xfrm>
              <a:off x="5305625" y="719300"/>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1"/>
            <p:cNvSpPr/>
            <p:nvPr/>
          </p:nvSpPr>
          <p:spPr>
            <a:xfrm>
              <a:off x="5304800" y="1084550"/>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44" name="Google Shape;1644;p51"/>
          <p:cNvGrpSpPr/>
          <p:nvPr/>
        </p:nvGrpSpPr>
        <p:grpSpPr>
          <a:xfrm>
            <a:off x="8324063" y="35329"/>
            <a:ext cx="741400" cy="748050"/>
            <a:chOff x="1549600" y="449100"/>
            <a:chExt cx="741400" cy="748050"/>
          </a:xfrm>
        </p:grpSpPr>
        <p:sp>
          <p:nvSpPr>
            <p:cNvPr id="1645" name="Google Shape;1645;p51"/>
            <p:cNvSpPr/>
            <p:nvPr/>
          </p:nvSpPr>
          <p:spPr>
            <a:xfrm>
              <a:off x="1549600" y="521650"/>
              <a:ext cx="675525" cy="675500"/>
            </a:xfrm>
            <a:custGeom>
              <a:avLst/>
              <a:gdLst/>
              <a:ahLst/>
              <a:cxnLst/>
              <a:rect l="l" t="t" r="r" b="b"/>
              <a:pathLst>
                <a:path w="27021" h="27020" extrusionOk="0">
                  <a:moveTo>
                    <a:pt x="13511" y="3403"/>
                  </a:moveTo>
                  <a:cubicBezTo>
                    <a:pt x="19081" y="3403"/>
                    <a:pt x="23618" y="7906"/>
                    <a:pt x="23618" y="13510"/>
                  </a:cubicBezTo>
                  <a:cubicBezTo>
                    <a:pt x="23618" y="19047"/>
                    <a:pt x="19115" y="23617"/>
                    <a:pt x="13511" y="23617"/>
                  </a:cubicBezTo>
                  <a:cubicBezTo>
                    <a:pt x="7973" y="23617"/>
                    <a:pt x="3437" y="19114"/>
                    <a:pt x="3437" y="13510"/>
                  </a:cubicBezTo>
                  <a:cubicBezTo>
                    <a:pt x="3437" y="7973"/>
                    <a:pt x="7940" y="3403"/>
                    <a:pt x="13511" y="3403"/>
                  </a:cubicBezTo>
                  <a:close/>
                  <a:moveTo>
                    <a:pt x="13511" y="0"/>
                  </a:moveTo>
                  <a:cubicBezTo>
                    <a:pt x="6072" y="0"/>
                    <a:pt x="1" y="6038"/>
                    <a:pt x="1" y="13510"/>
                  </a:cubicBezTo>
                  <a:cubicBezTo>
                    <a:pt x="1" y="20982"/>
                    <a:pt x="6072" y="27020"/>
                    <a:pt x="13511" y="27020"/>
                  </a:cubicBezTo>
                  <a:cubicBezTo>
                    <a:pt x="20983" y="27020"/>
                    <a:pt x="27020" y="20982"/>
                    <a:pt x="27020" y="13510"/>
                  </a:cubicBezTo>
                  <a:cubicBezTo>
                    <a:pt x="27020" y="6038"/>
                    <a:pt x="20983" y="0"/>
                    <a:pt x="13511"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1"/>
            <p:cNvSpPr/>
            <p:nvPr/>
          </p:nvSpPr>
          <p:spPr>
            <a:xfrm>
              <a:off x="1716400" y="688425"/>
              <a:ext cx="343600" cy="341950"/>
            </a:xfrm>
            <a:custGeom>
              <a:avLst/>
              <a:gdLst/>
              <a:ahLst/>
              <a:cxnLst/>
              <a:rect l="l" t="t" r="r" b="b"/>
              <a:pathLst>
                <a:path w="13744" h="13678" extrusionOk="0">
                  <a:moveTo>
                    <a:pt x="6839" y="3837"/>
                  </a:moveTo>
                  <a:cubicBezTo>
                    <a:pt x="8506" y="3837"/>
                    <a:pt x="9907" y="5171"/>
                    <a:pt x="9907" y="6872"/>
                  </a:cubicBezTo>
                  <a:cubicBezTo>
                    <a:pt x="9907" y="8507"/>
                    <a:pt x="8506" y="9875"/>
                    <a:pt x="6839" y="9875"/>
                  </a:cubicBezTo>
                  <a:cubicBezTo>
                    <a:pt x="5171" y="9875"/>
                    <a:pt x="3836" y="8540"/>
                    <a:pt x="3836" y="6872"/>
                  </a:cubicBezTo>
                  <a:cubicBezTo>
                    <a:pt x="3836" y="5205"/>
                    <a:pt x="5171" y="3837"/>
                    <a:pt x="6839" y="3837"/>
                  </a:cubicBezTo>
                  <a:close/>
                  <a:moveTo>
                    <a:pt x="6839" y="1"/>
                  </a:moveTo>
                  <a:cubicBezTo>
                    <a:pt x="3069" y="1"/>
                    <a:pt x="0" y="3103"/>
                    <a:pt x="0" y="6839"/>
                  </a:cubicBezTo>
                  <a:cubicBezTo>
                    <a:pt x="0" y="10642"/>
                    <a:pt x="3069" y="13677"/>
                    <a:pt x="6839" y="13677"/>
                  </a:cubicBezTo>
                  <a:cubicBezTo>
                    <a:pt x="10641" y="13677"/>
                    <a:pt x="13677" y="10575"/>
                    <a:pt x="13677" y="6839"/>
                  </a:cubicBezTo>
                  <a:cubicBezTo>
                    <a:pt x="13744" y="3036"/>
                    <a:pt x="10641" y="1"/>
                    <a:pt x="6839"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1"/>
            <p:cNvSpPr/>
            <p:nvPr/>
          </p:nvSpPr>
          <p:spPr>
            <a:xfrm>
              <a:off x="1877350" y="503100"/>
              <a:ext cx="361950" cy="363825"/>
            </a:xfrm>
            <a:custGeom>
              <a:avLst/>
              <a:gdLst/>
              <a:ahLst/>
              <a:cxnLst/>
              <a:rect l="l" t="t" r="r" b="b"/>
              <a:pathLst>
                <a:path w="14478" h="14553" extrusionOk="0">
                  <a:moveTo>
                    <a:pt x="14227" y="0"/>
                  </a:moveTo>
                  <a:cubicBezTo>
                    <a:pt x="14177" y="0"/>
                    <a:pt x="14127" y="25"/>
                    <a:pt x="14077" y="75"/>
                  </a:cubicBezTo>
                  <a:lnTo>
                    <a:pt x="67" y="14219"/>
                  </a:lnTo>
                  <a:cubicBezTo>
                    <a:pt x="0" y="14285"/>
                    <a:pt x="0" y="14419"/>
                    <a:pt x="67" y="14519"/>
                  </a:cubicBezTo>
                  <a:cubicBezTo>
                    <a:pt x="134" y="14552"/>
                    <a:pt x="200" y="14552"/>
                    <a:pt x="234" y="14552"/>
                  </a:cubicBezTo>
                  <a:cubicBezTo>
                    <a:pt x="267" y="14552"/>
                    <a:pt x="334" y="14552"/>
                    <a:pt x="367" y="14519"/>
                  </a:cubicBezTo>
                  <a:lnTo>
                    <a:pt x="14377" y="376"/>
                  </a:lnTo>
                  <a:cubicBezTo>
                    <a:pt x="14477" y="275"/>
                    <a:pt x="14477" y="142"/>
                    <a:pt x="14377" y="75"/>
                  </a:cubicBezTo>
                  <a:cubicBezTo>
                    <a:pt x="14327" y="25"/>
                    <a:pt x="14277" y="0"/>
                    <a:pt x="14227"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1"/>
            <p:cNvSpPr/>
            <p:nvPr/>
          </p:nvSpPr>
          <p:spPr>
            <a:xfrm>
              <a:off x="2187575" y="480775"/>
              <a:ext cx="74225" cy="74250"/>
            </a:xfrm>
            <a:custGeom>
              <a:avLst/>
              <a:gdLst/>
              <a:ahLst/>
              <a:cxnLst/>
              <a:rect l="l" t="t" r="r" b="b"/>
              <a:pathLst>
                <a:path w="2969" h="2970" extrusionOk="0">
                  <a:moveTo>
                    <a:pt x="234" y="1"/>
                  </a:moveTo>
                  <a:cubicBezTo>
                    <a:pt x="100" y="1"/>
                    <a:pt x="0" y="101"/>
                    <a:pt x="0" y="201"/>
                  </a:cubicBezTo>
                  <a:lnTo>
                    <a:pt x="0" y="2970"/>
                  </a:lnTo>
                  <a:lnTo>
                    <a:pt x="2769" y="2836"/>
                  </a:lnTo>
                  <a:cubicBezTo>
                    <a:pt x="2902" y="2836"/>
                    <a:pt x="2969" y="2770"/>
                    <a:pt x="2969" y="2636"/>
                  </a:cubicBezTo>
                  <a:cubicBezTo>
                    <a:pt x="2969" y="2503"/>
                    <a:pt x="2902" y="2436"/>
                    <a:pt x="2769" y="2436"/>
                  </a:cubicBezTo>
                  <a:lnTo>
                    <a:pt x="434" y="2569"/>
                  </a:lnTo>
                  <a:lnTo>
                    <a:pt x="434" y="201"/>
                  </a:lnTo>
                  <a:cubicBezTo>
                    <a:pt x="434" y="101"/>
                    <a:pt x="334" y="1"/>
                    <a:pt x="234" y="1"/>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1"/>
            <p:cNvSpPr/>
            <p:nvPr/>
          </p:nvSpPr>
          <p:spPr>
            <a:xfrm>
              <a:off x="2220100" y="449100"/>
              <a:ext cx="70900" cy="72575"/>
            </a:xfrm>
            <a:custGeom>
              <a:avLst/>
              <a:gdLst/>
              <a:ahLst/>
              <a:cxnLst/>
              <a:rect l="l" t="t" r="r" b="b"/>
              <a:pathLst>
                <a:path w="2836" h="2903" extrusionOk="0">
                  <a:moveTo>
                    <a:pt x="434" y="0"/>
                  </a:moveTo>
                  <a:cubicBezTo>
                    <a:pt x="334" y="0"/>
                    <a:pt x="200" y="67"/>
                    <a:pt x="200" y="201"/>
                  </a:cubicBezTo>
                  <a:lnTo>
                    <a:pt x="0" y="2902"/>
                  </a:lnTo>
                  <a:lnTo>
                    <a:pt x="0" y="2902"/>
                  </a:lnTo>
                  <a:lnTo>
                    <a:pt x="2635" y="2702"/>
                  </a:lnTo>
                  <a:cubicBezTo>
                    <a:pt x="2769" y="2702"/>
                    <a:pt x="2835" y="2602"/>
                    <a:pt x="2835" y="2502"/>
                  </a:cubicBezTo>
                  <a:cubicBezTo>
                    <a:pt x="2835" y="2369"/>
                    <a:pt x="2769" y="2269"/>
                    <a:pt x="2635" y="2269"/>
                  </a:cubicBezTo>
                  <a:lnTo>
                    <a:pt x="434" y="2402"/>
                  </a:lnTo>
                  <a:lnTo>
                    <a:pt x="634" y="201"/>
                  </a:lnTo>
                  <a:cubicBezTo>
                    <a:pt x="634" y="100"/>
                    <a:pt x="534" y="0"/>
                    <a:pt x="434" y="0"/>
                  </a:cubicBez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7" name="Picture 26">
            <a:extLst>
              <a:ext uri="{FF2B5EF4-FFF2-40B4-BE49-F238E27FC236}">
                <a16:creationId xmlns:a16="http://schemas.microsoft.com/office/drawing/2014/main" id="{59EC4F63-40F5-6A67-A207-58B9F9D14EF0}"/>
              </a:ext>
            </a:extLst>
          </p:cNvPr>
          <p:cNvPicPr>
            <a:picLocks noChangeAspect="1"/>
          </p:cNvPicPr>
          <p:nvPr/>
        </p:nvPicPr>
        <p:blipFill>
          <a:blip r:embed="rId3"/>
          <a:stretch>
            <a:fillRect/>
          </a:stretch>
        </p:blipFill>
        <p:spPr>
          <a:xfrm>
            <a:off x="0" y="562597"/>
            <a:ext cx="9144000" cy="401830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97"/>
        <p:cNvGrpSpPr/>
        <p:nvPr/>
      </p:nvGrpSpPr>
      <p:grpSpPr>
        <a:xfrm>
          <a:off x="0" y="0"/>
          <a:ext cx="0" cy="0"/>
          <a:chOff x="0" y="0"/>
          <a:chExt cx="0" cy="0"/>
        </a:xfrm>
      </p:grpSpPr>
      <p:sp>
        <p:nvSpPr>
          <p:cNvPr id="1898" name="Google Shape;1898;p53"/>
          <p:cNvSpPr txBox="1">
            <a:spLocks noGrp="1"/>
          </p:cNvSpPr>
          <p:nvPr>
            <p:ph type="title"/>
          </p:nvPr>
        </p:nvSpPr>
        <p:spPr>
          <a:xfrm flipH="1">
            <a:off x="733923" y="961275"/>
            <a:ext cx="4328100" cy="289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solidFill>
                  <a:srgbClr val="002060"/>
                </a:solidFill>
              </a:rPr>
              <a:t>THANK</a:t>
            </a:r>
            <a:r>
              <a:rPr lang="en" dirty="0"/>
              <a:t> </a:t>
            </a:r>
            <a:r>
              <a:rPr lang="en" dirty="0">
                <a:solidFill>
                  <a:schemeClr val="dk2"/>
                </a:solidFill>
              </a:rPr>
              <a:t>YOU</a:t>
            </a:r>
            <a:endParaRPr dirty="0">
              <a:solidFill>
                <a:schemeClr val="dk2"/>
              </a:solidFill>
            </a:endParaRPr>
          </a:p>
        </p:txBody>
      </p:sp>
      <p:sp>
        <p:nvSpPr>
          <p:cNvPr id="1899" name="Google Shape;1899;p53"/>
          <p:cNvSpPr/>
          <p:nvPr/>
        </p:nvSpPr>
        <p:spPr>
          <a:xfrm>
            <a:off x="2662853" y="3893382"/>
            <a:ext cx="27472" cy="24601"/>
          </a:xfrm>
          <a:custGeom>
            <a:avLst/>
            <a:gdLst/>
            <a:ahLst/>
            <a:cxnLst/>
            <a:rect l="l" t="t" r="r" b="b"/>
            <a:pathLst>
              <a:path w="2038" h="1825" extrusionOk="0">
                <a:moveTo>
                  <a:pt x="1399" y="0"/>
                </a:moveTo>
                <a:lnTo>
                  <a:pt x="943" y="882"/>
                </a:lnTo>
                <a:lnTo>
                  <a:pt x="1" y="1064"/>
                </a:lnTo>
                <a:lnTo>
                  <a:pt x="183" y="1824"/>
                </a:lnTo>
                <a:lnTo>
                  <a:pt x="1490" y="1520"/>
                </a:lnTo>
                <a:lnTo>
                  <a:pt x="2037" y="335"/>
                </a:lnTo>
                <a:lnTo>
                  <a:pt x="1399"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00" name="Google Shape;1900;p53"/>
          <p:cNvGrpSpPr/>
          <p:nvPr/>
        </p:nvGrpSpPr>
        <p:grpSpPr>
          <a:xfrm flipH="1">
            <a:off x="5434722" y="789577"/>
            <a:ext cx="3216898" cy="2383313"/>
            <a:chOff x="527989" y="513014"/>
            <a:chExt cx="3421504" cy="2534901"/>
          </a:xfrm>
        </p:grpSpPr>
        <p:grpSp>
          <p:nvGrpSpPr>
            <p:cNvPr id="1901" name="Google Shape;1901;p53"/>
            <p:cNvGrpSpPr/>
            <p:nvPr/>
          </p:nvGrpSpPr>
          <p:grpSpPr>
            <a:xfrm>
              <a:off x="527989" y="513014"/>
              <a:ext cx="3421504" cy="2534901"/>
              <a:chOff x="945208" y="863242"/>
              <a:chExt cx="3026273" cy="2242084"/>
            </a:xfrm>
          </p:grpSpPr>
          <p:grpSp>
            <p:nvGrpSpPr>
              <p:cNvPr id="1902" name="Google Shape;1902;p53"/>
              <p:cNvGrpSpPr/>
              <p:nvPr/>
            </p:nvGrpSpPr>
            <p:grpSpPr>
              <a:xfrm>
                <a:off x="945208" y="863242"/>
                <a:ext cx="3026273" cy="2242084"/>
                <a:chOff x="9869000" y="346050"/>
                <a:chExt cx="4621675" cy="3424075"/>
              </a:xfrm>
            </p:grpSpPr>
            <p:grpSp>
              <p:nvGrpSpPr>
                <p:cNvPr id="1903" name="Google Shape;1903;p53"/>
                <p:cNvGrpSpPr/>
                <p:nvPr/>
              </p:nvGrpSpPr>
              <p:grpSpPr>
                <a:xfrm>
                  <a:off x="9869000" y="346050"/>
                  <a:ext cx="4621675" cy="3424075"/>
                  <a:chOff x="9869000" y="346050"/>
                  <a:chExt cx="4621675" cy="3424075"/>
                </a:xfrm>
              </p:grpSpPr>
              <p:sp>
                <p:nvSpPr>
                  <p:cNvPr id="1904" name="Google Shape;1904;p53"/>
                  <p:cNvSpPr/>
                  <p:nvPr/>
                </p:nvSpPr>
                <p:spPr>
                  <a:xfrm>
                    <a:off x="9869000" y="716875"/>
                    <a:ext cx="4621675" cy="3053250"/>
                  </a:xfrm>
                  <a:custGeom>
                    <a:avLst/>
                    <a:gdLst/>
                    <a:ahLst/>
                    <a:cxnLst/>
                    <a:rect l="l" t="t" r="r" b="b"/>
                    <a:pathLst>
                      <a:path w="184867" h="122130" extrusionOk="0">
                        <a:moveTo>
                          <a:pt x="0" y="0"/>
                        </a:moveTo>
                        <a:lnTo>
                          <a:pt x="0" y="122130"/>
                        </a:lnTo>
                        <a:lnTo>
                          <a:pt x="184867" y="122130"/>
                        </a:lnTo>
                        <a:lnTo>
                          <a:pt x="1848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3"/>
                  <p:cNvSpPr/>
                  <p:nvPr/>
                </p:nvSpPr>
                <p:spPr>
                  <a:xfrm>
                    <a:off x="9994375" y="843775"/>
                    <a:ext cx="4370925" cy="2799450"/>
                  </a:xfrm>
                  <a:custGeom>
                    <a:avLst/>
                    <a:gdLst/>
                    <a:ahLst/>
                    <a:cxnLst/>
                    <a:rect l="l" t="t" r="r" b="b"/>
                    <a:pathLst>
                      <a:path w="174837" h="111978" extrusionOk="0">
                        <a:moveTo>
                          <a:pt x="0" y="0"/>
                        </a:moveTo>
                        <a:lnTo>
                          <a:pt x="0" y="111978"/>
                        </a:lnTo>
                        <a:lnTo>
                          <a:pt x="174837" y="111978"/>
                        </a:lnTo>
                        <a:lnTo>
                          <a:pt x="1748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3"/>
                  <p:cNvSpPr/>
                  <p:nvPr/>
                </p:nvSpPr>
                <p:spPr>
                  <a:xfrm>
                    <a:off x="10420675" y="346050"/>
                    <a:ext cx="28900" cy="370850"/>
                  </a:xfrm>
                  <a:custGeom>
                    <a:avLst/>
                    <a:gdLst/>
                    <a:ahLst/>
                    <a:cxnLst/>
                    <a:rect l="l" t="t" r="r" b="b"/>
                    <a:pathLst>
                      <a:path w="1156" h="14834" extrusionOk="0">
                        <a:moveTo>
                          <a:pt x="0" y="0"/>
                        </a:moveTo>
                        <a:lnTo>
                          <a:pt x="0" y="14833"/>
                        </a:lnTo>
                        <a:lnTo>
                          <a:pt x="1155" y="14833"/>
                        </a:lnTo>
                        <a:lnTo>
                          <a:pt x="115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3"/>
                  <p:cNvSpPr/>
                  <p:nvPr/>
                </p:nvSpPr>
                <p:spPr>
                  <a:xfrm>
                    <a:off x="13910850" y="346050"/>
                    <a:ext cx="28150" cy="370850"/>
                  </a:xfrm>
                  <a:custGeom>
                    <a:avLst/>
                    <a:gdLst/>
                    <a:ahLst/>
                    <a:cxnLst/>
                    <a:rect l="l" t="t" r="r" b="b"/>
                    <a:pathLst>
                      <a:path w="1126" h="14834" extrusionOk="0">
                        <a:moveTo>
                          <a:pt x="1" y="0"/>
                        </a:moveTo>
                        <a:lnTo>
                          <a:pt x="1" y="14833"/>
                        </a:lnTo>
                        <a:lnTo>
                          <a:pt x="1126" y="14833"/>
                        </a:lnTo>
                        <a:lnTo>
                          <a:pt x="1126"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3"/>
                  <p:cNvSpPr/>
                  <p:nvPr/>
                </p:nvSpPr>
                <p:spPr>
                  <a:xfrm>
                    <a:off x="10173700" y="3264025"/>
                    <a:ext cx="323750" cy="254575"/>
                  </a:xfrm>
                  <a:custGeom>
                    <a:avLst/>
                    <a:gdLst/>
                    <a:ahLst/>
                    <a:cxnLst/>
                    <a:rect l="l" t="t" r="r" b="b"/>
                    <a:pathLst>
                      <a:path w="12950" h="10183" extrusionOk="0">
                        <a:moveTo>
                          <a:pt x="1" y="0"/>
                        </a:moveTo>
                        <a:lnTo>
                          <a:pt x="1" y="10183"/>
                        </a:lnTo>
                        <a:lnTo>
                          <a:pt x="12949" y="10183"/>
                        </a:lnTo>
                        <a:lnTo>
                          <a:pt x="129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3"/>
                  <p:cNvSpPr/>
                  <p:nvPr/>
                </p:nvSpPr>
                <p:spPr>
                  <a:xfrm>
                    <a:off x="10549100" y="2832400"/>
                    <a:ext cx="323725" cy="686200"/>
                  </a:xfrm>
                  <a:custGeom>
                    <a:avLst/>
                    <a:gdLst/>
                    <a:ahLst/>
                    <a:cxnLst/>
                    <a:rect l="l" t="t" r="r" b="b"/>
                    <a:pathLst>
                      <a:path w="12949" h="27448" extrusionOk="0">
                        <a:moveTo>
                          <a:pt x="0" y="0"/>
                        </a:moveTo>
                        <a:lnTo>
                          <a:pt x="0" y="27448"/>
                        </a:lnTo>
                        <a:lnTo>
                          <a:pt x="12949" y="27448"/>
                        </a:lnTo>
                        <a:lnTo>
                          <a:pt x="1294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3"/>
                  <p:cNvSpPr/>
                  <p:nvPr/>
                </p:nvSpPr>
                <p:spPr>
                  <a:xfrm>
                    <a:off x="10924475" y="3137875"/>
                    <a:ext cx="323750" cy="380725"/>
                  </a:xfrm>
                  <a:custGeom>
                    <a:avLst/>
                    <a:gdLst/>
                    <a:ahLst/>
                    <a:cxnLst/>
                    <a:rect l="l" t="t" r="r" b="b"/>
                    <a:pathLst>
                      <a:path w="12950" h="15229" extrusionOk="0">
                        <a:moveTo>
                          <a:pt x="1" y="0"/>
                        </a:moveTo>
                        <a:lnTo>
                          <a:pt x="1" y="15229"/>
                        </a:lnTo>
                        <a:lnTo>
                          <a:pt x="12949" y="15229"/>
                        </a:lnTo>
                        <a:lnTo>
                          <a:pt x="129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3"/>
                  <p:cNvSpPr/>
                  <p:nvPr/>
                </p:nvSpPr>
                <p:spPr>
                  <a:xfrm>
                    <a:off x="11299875" y="3286825"/>
                    <a:ext cx="324500" cy="231775"/>
                  </a:xfrm>
                  <a:custGeom>
                    <a:avLst/>
                    <a:gdLst/>
                    <a:ahLst/>
                    <a:cxnLst/>
                    <a:rect l="l" t="t" r="r" b="b"/>
                    <a:pathLst>
                      <a:path w="12980" h="9271" extrusionOk="0">
                        <a:moveTo>
                          <a:pt x="0" y="0"/>
                        </a:moveTo>
                        <a:lnTo>
                          <a:pt x="0" y="9271"/>
                        </a:lnTo>
                        <a:lnTo>
                          <a:pt x="12979" y="9271"/>
                        </a:lnTo>
                        <a:lnTo>
                          <a:pt x="1297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3"/>
                  <p:cNvSpPr/>
                  <p:nvPr/>
                </p:nvSpPr>
                <p:spPr>
                  <a:xfrm>
                    <a:off x="11675250" y="3010225"/>
                    <a:ext cx="323750" cy="508375"/>
                  </a:xfrm>
                  <a:custGeom>
                    <a:avLst/>
                    <a:gdLst/>
                    <a:ahLst/>
                    <a:cxnLst/>
                    <a:rect l="l" t="t" r="r" b="b"/>
                    <a:pathLst>
                      <a:path w="12950" h="20335" extrusionOk="0">
                        <a:moveTo>
                          <a:pt x="1" y="0"/>
                        </a:moveTo>
                        <a:lnTo>
                          <a:pt x="1" y="20335"/>
                        </a:lnTo>
                        <a:lnTo>
                          <a:pt x="12949" y="20335"/>
                        </a:lnTo>
                        <a:lnTo>
                          <a:pt x="1294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3"/>
                  <p:cNvSpPr/>
                  <p:nvPr/>
                </p:nvSpPr>
                <p:spPr>
                  <a:xfrm>
                    <a:off x="10173700" y="3514025"/>
                    <a:ext cx="1826825" cy="9150"/>
                  </a:xfrm>
                  <a:custGeom>
                    <a:avLst/>
                    <a:gdLst/>
                    <a:ahLst/>
                    <a:cxnLst/>
                    <a:rect l="l" t="t" r="r" b="b"/>
                    <a:pathLst>
                      <a:path w="73073" h="366" extrusionOk="0">
                        <a:moveTo>
                          <a:pt x="1" y="0"/>
                        </a:moveTo>
                        <a:lnTo>
                          <a:pt x="1" y="365"/>
                        </a:lnTo>
                        <a:lnTo>
                          <a:pt x="73072" y="365"/>
                        </a:lnTo>
                        <a:lnTo>
                          <a:pt x="73072"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3"/>
                  <p:cNvSpPr/>
                  <p:nvPr/>
                </p:nvSpPr>
                <p:spPr>
                  <a:xfrm>
                    <a:off x="10169900" y="2588475"/>
                    <a:ext cx="1861000" cy="101100"/>
                  </a:xfrm>
                  <a:custGeom>
                    <a:avLst/>
                    <a:gdLst/>
                    <a:ahLst/>
                    <a:cxnLst/>
                    <a:rect l="l" t="t" r="r" b="b"/>
                    <a:pathLst>
                      <a:path w="74440" h="4044" extrusionOk="0">
                        <a:moveTo>
                          <a:pt x="72373" y="365"/>
                        </a:moveTo>
                        <a:cubicBezTo>
                          <a:pt x="73254" y="365"/>
                          <a:pt x="74014" y="1095"/>
                          <a:pt x="74014" y="2007"/>
                        </a:cubicBezTo>
                        <a:cubicBezTo>
                          <a:pt x="74014" y="2858"/>
                          <a:pt x="73285" y="3618"/>
                          <a:pt x="72373" y="3618"/>
                        </a:cubicBezTo>
                        <a:lnTo>
                          <a:pt x="1977" y="3618"/>
                        </a:lnTo>
                        <a:cubicBezTo>
                          <a:pt x="1095" y="3618"/>
                          <a:pt x="335" y="2918"/>
                          <a:pt x="335" y="2007"/>
                        </a:cubicBezTo>
                        <a:cubicBezTo>
                          <a:pt x="335" y="1125"/>
                          <a:pt x="1065" y="365"/>
                          <a:pt x="1977" y="365"/>
                        </a:cubicBezTo>
                        <a:close/>
                        <a:moveTo>
                          <a:pt x="2007" y="0"/>
                        </a:moveTo>
                        <a:cubicBezTo>
                          <a:pt x="913" y="0"/>
                          <a:pt x="1" y="912"/>
                          <a:pt x="1" y="2037"/>
                        </a:cubicBezTo>
                        <a:cubicBezTo>
                          <a:pt x="1" y="3131"/>
                          <a:pt x="913" y="4043"/>
                          <a:pt x="2007" y="4043"/>
                        </a:cubicBezTo>
                        <a:lnTo>
                          <a:pt x="72434" y="4043"/>
                        </a:lnTo>
                        <a:cubicBezTo>
                          <a:pt x="73528" y="4043"/>
                          <a:pt x="74440" y="3131"/>
                          <a:pt x="74440" y="2037"/>
                        </a:cubicBezTo>
                        <a:cubicBezTo>
                          <a:pt x="74440" y="912"/>
                          <a:pt x="73558" y="0"/>
                          <a:pt x="724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3"/>
                  <p:cNvSpPr/>
                  <p:nvPr/>
                </p:nvSpPr>
                <p:spPr>
                  <a:xfrm>
                    <a:off x="10191950" y="2609000"/>
                    <a:ext cx="647450" cy="58525"/>
                  </a:xfrm>
                  <a:custGeom>
                    <a:avLst/>
                    <a:gdLst/>
                    <a:ahLst/>
                    <a:cxnLst/>
                    <a:rect l="l" t="t" r="r" b="b"/>
                    <a:pathLst>
                      <a:path w="25898" h="2341" extrusionOk="0">
                        <a:moveTo>
                          <a:pt x="1186" y="0"/>
                        </a:moveTo>
                        <a:cubicBezTo>
                          <a:pt x="517" y="0"/>
                          <a:pt x="0" y="517"/>
                          <a:pt x="0" y="1186"/>
                        </a:cubicBezTo>
                        <a:cubicBezTo>
                          <a:pt x="0" y="1824"/>
                          <a:pt x="517" y="2341"/>
                          <a:pt x="1186" y="2341"/>
                        </a:cubicBezTo>
                        <a:lnTo>
                          <a:pt x="24742" y="2341"/>
                        </a:lnTo>
                        <a:cubicBezTo>
                          <a:pt x="25381" y="2341"/>
                          <a:pt x="25897" y="1824"/>
                          <a:pt x="25897" y="1186"/>
                        </a:cubicBezTo>
                        <a:cubicBezTo>
                          <a:pt x="25897" y="517"/>
                          <a:pt x="25381" y="0"/>
                          <a:pt x="2474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3"/>
                  <p:cNvSpPr/>
                  <p:nvPr/>
                </p:nvSpPr>
                <p:spPr>
                  <a:xfrm>
                    <a:off x="10169900" y="2271600"/>
                    <a:ext cx="1861000" cy="101100"/>
                  </a:xfrm>
                  <a:custGeom>
                    <a:avLst/>
                    <a:gdLst/>
                    <a:ahLst/>
                    <a:cxnLst/>
                    <a:rect l="l" t="t" r="r" b="b"/>
                    <a:pathLst>
                      <a:path w="74440" h="4044" extrusionOk="0">
                        <a:moveTo>
                          <a:pt x="72373" y="335"/>
                        </a:moveTo>
                        <a:cubicBezTo>
                          <a:pt x="73254" y="335"/>
                          <a:pt x="74014" y="1064"/>
                          <a:pt x="74014" y="1976"/>
                        </a:cubicBezTo>
                        <a:cubicBezTo>
                          <a:pt x="74014" y="2858"/>
                          <a:pt x="73285" y="3618"/>
                          <a:pt x="72373" y="3618"/>
                        </a:cubicBezTo>
                        <a:lnTo>
                          <a:pt x="1977" y="3618"/>
                        </a:lnTo>
                        <a:cubicBezTo>
                          <a:pt x="1095" y="3618"/>
                          <a:pt x="335" y="2888"/>
                          <a:pt x="335" y="1976"/>
                        </a:cubicBezTo>
                        <a:cubicBezTo>
                          <a:pt x="335" y="1095"/>
                          <a:pt x="1065" y="335"/>
                          <a:pt x="1977" y="335"/>
                        </a:cubicBezTo>
                        <a:close/>
                        <a:moveTo>
                          <a:pt x="2007" y="1"/>
                        </a:moveTo>
                        <a:cubicBezTo>
                          <a:pt x="913" y="1"/>
                          <a:pt x="1" y="912"/>
                          <a:pt x="1" y="2007"/>
                        </a:cubicBezTo>
                        <a:cubicBezTo>
                          <a:pt x="1" y="3131"/>
                          <a:pt x="913" y="4043"/>
                          <a:pt x="2007" y="4043"/>
                        </a:cubicBezTo>
                        <a:lnTo>
                          <a:pt x="72434" y="4043"/>
                        </a:lnTo>
                        <a:cubicBezTo>
                          <a:pt x="73528" y="4043"/>
                          <a:pt x="74440" y="3131"/>
                          <a:pt x="74440" y="2007"/>
                        </a:cubicBezTo>
                        <a:cubicBezTo>
                          <a:pt x="74440" y="912"/>
                          <a:pt x="73558" y="1"/>
                          <a:pt x="724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3"/>
                  <p:cNvSpPr/>
                  <p:nvPr/>
                </p:nvSpPr>
                <p:spPr>
                  <a:xfrm>
                    <a:off x="10191950" y="2291350"/>
                    <a:ext cx="1025875" cy="59300"/>
                  </a:xfrm>
                  <a:custGeom>
                    <a:avLst/>
                    <a:gdLst/>
                    <a:ahLst/>
                    <a:cxnLst/>
                    <a:rect l="l" t="t" r="r" b="b"/>
                    <a:pathLst>
                      <a:path w="41035" h="2372" extrusionOk="0">
                        <a:moveTo>
                          <a:pt x="1186" y="1"/>
                        </a:moveTo>
                        <a:cubicBezTo>
                          <a:pt x="517" y="1"/>
                          <a:pt x="0" y="548"/>
                          <a:pt x="0" y="1186"/>
                        </a:cubicBezTo>
                        <a:cubicBezTo>
                          <a:pt x="0" y="1825"/>
                          <a:pt x="517" y="2372"/>
                          <a:pt x="1186" y="2372"/>
                        </a:cubicBezTo>
                        <a:lnTo>
                          <a:pt x="39879" y="2372"/>
                        </a:lnTo>
                        <a:cubicBezTo>
                          <a:pt x="40487" y="2372"/>
                          <a:pt x="41035" y="1825"/>
                          <a:pt x="41035" y="1186"/>
                        </a:cubicBezTo>
                        <a:cubicBezTo>
                          <a:pt x="41035" y="548"/>
                          <a:pt x="40487" y="1"/>
                          <a:pt x="3984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3"/>
                  <p:cNvSpPr/>
                  <p:nvPr/>
                </p:nvSpPr>
                <p:spPr>
                  <a:xfrm flipH="1">
                    <a:off x="10364425" y="2153825"/>
                    <a:ext cx="59300" cy="83600"/>
                  </a:xfrm>
                  <a:custGeom>
                    <a:avLst/>
                    <a:gdLst/>
                    <a:ahLst/>
                    <a:cxnLst/>
                    <a:rect l="l" t="t" r="r" b="b"/>
                    <a:pathLst>
                      <a:path w="2372" h="3344" extrusionOk="0">
                        <a:moveTo>
                          <a:pt x="1125" y="365"/>
                        </a:moveTo>
                        <a:cubicBezTo>
                          <a:pt x="1338" y="365"/>
                          <a:pt x="1520" y="426"/>
                          <a:pt x="1611" y="487"/>
                        </a:cubicBezTo>
                        <a:cubicBezTo>
                          <a:pt x="1733" y="578"/>
                          <a:pt x="1763" y="699"/>
                          <a:pt x="1763" y="882"/>
                        </a:cubicBezTo>
                        <a:cubicBezTo>
                          <a:pt x="1763" y="1034"/>
                          <a:pt x="1733" y="1186"/>
                          <a:pt x="1611" y="1246"/>
                        </a:cubicBezTo>
                        <a:cubicBezTo>
                          <a:pt x="1520" y="1338"/>
                          <a:pt x="1338" y="1368"/>
                          <a:pt x="1125" y="1368"/>
                        </a:cubicBezTo>
                        <a:lnTo>
                          <a:pt x="456" y="1368"/>
                        </a:lnTo>
                        <a:lnTo>
                          <a:pt x="456" y="365"/>
                        </a:lnTo>
                        <a:close/>
                        <a:moveTo>
                          <a:pt x="1186" y="1733"/>
                        </a:moveTo>
                        <a:cubicBezTo>
                          <a:pt x="1429" y="1733"/>
                          <a:pt x="1611" y="1794"/>
                          <a:pt x="1702" y="1885"/>
                        </a:cubicBezTo>
                        <a:cubicBezTo>
                          <a:pt x="1824" y="1976"/>
                          <a:pt x="1885" y="2128"/>
                          <a:pt x="1885" y="2341"/>
                        </a:cubicBezTo>
                        <a:cubicBezTo>
                          <a:pt x="1885" y="2553"/>
                          <a:pt x="1824" y="2705"/>
                          <a:pt x="1702" y="2797"/>
                        </a:cubicBezTo>
                        <a:cubicBezTo>
                          <a:pt x="1611" y="2918"/>
                          <a:pt x="1429" y="2949"/>
                          <a:pt x="1186" y="2949"/>
                        </a:cubicBezTo>
                        <a:lnTo>
                          <a:pt x="456" y="2949"/>
                        </a:lnTo>
                        <a:lnTo>
                          <a:pt x="456" y="1733"/>
                        </a:lnTo>
                        <a:close/>
                        <a:moveTo>
                          <a:pt x="0" y="0"/>
                        </a:moveTo>
                        <a:lnTo>
                          <a:pt x="0" y="3344"/>
                        </a:lnTo>
                        <a:lnTo>
                          <a:pt x="1216" y="3344"/>
                        </a:lnTo>
                        <a:cubicBezTo>
                          <a:pt x="1581" y="3344"/>
                          <a:pt x="1854" y="3253"/>
                          <a:pt x="2067" y="3101"/>
                        </a:cubicBezTo>
                        <a:cubicBezTo>
                          <a:pt x="2280" y="2918"/>
                          <a:pt x="2371" y="2705"/>
                          <a:pt x="2371" y="2401"/>
                        </a:cubicBezTo>
                        <a:cubicBezTo>
                          <a:pt x="2371" y="2189"/>
                          <a:pt x="2310" y="1976"/>
                          <a:pt x="2189" y="1824"/>
                        </a:cubicBezTo>
                        <a:cubicBezTo>
                          <a:pt x="2067" y="1672"/>
                          <a:pt x="1885" y="1581"/>
                          <a:pt x="1672" y="1550"/>
                        </a:cubicBezTo>
                        <a:cubicBezTo>
                          <a:pt x="1854" y="1520"/>
                          <a:pt x="2006" y="1429"/>
                          <a:pt x="2098" y="1307"/>
                        </a:cubicBezTo>
                        <a:cubicBezTo>
                          <a:pt x="2189" y="1186"/>
                          <a:pt x="2219" y="1034"/>
                          <a:pt x="2219" y="821"/>
                        </a:cubicBezTo>
                        <a:cubicBezTo>
                          <a:pt x="2219" y="578"/>
                          <a:pt x="2128" y="365"/>
                          <a:pt x="1946" y="213"/>
                        </a:cubicBezTo>
                        <a:cubicBezTo>
                          <a:pt x="1763" y="91"/>
                          <a:pt x="1490" y="0"/>
                          <a:pt x="1155"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3"/>
                  <p:cNvSpPr/>
                  <p:nvPr/>
                </p:nvSpPr>
                <p:spPr>
                  <a:xfrm flipH="1">
                    <a:off x="10283125" y="2153825"/>
                    <a:ext cx="63100" cy="85125"/>
                  </a:xfrm>
                  <a:custGeom>
                    <a:avLst/>
                    <a:gdLst/>
                    <a:ahLst/>
                    <a:cxnLst/>
                    <a:rect l="l" t="t" r="r" b="b"/>
                    <a:pathLst>
                      <a:path w="2524" h="3405" extrusionOk="0">
                        <a:moveTo>
                          <a:pt x="1" y="0"/>
                        </a:moveTo>
                        <a:lnTo>
                          <a:pt x="1" y="2067"/>
                        </a:lnTo>
                        <a:cubicBezTo>
                          <a:pt x="1" y="2523"/>
                          <a:pt x="92" y="2827"/>
                          <a:pt x="305" y="3070"/>
                        </a:cubicBezTo>
                        <a:cubicBezTo>
                          <a:pt x="517" y="3283"/>
                          <a:pt x="852" y="3405"/>
                          <a:pt x="1247" y="3405"/>
                        </a:cubicBezTo>
                        <a:cubicBezTo>
                          <a:pt x="1672" y="3405"/>
                          <a:pt x="2007" y="3283"/>
                          <a:pt x="2220" y="3070"/>
                        </a:cubicBezTo>
                        <a:cubicBezTo>
                          <a:pt x="2432" y="2827"/>
                          <a:pt x="2523" y="2523"/>
                          <a:pt x="2523" y="2067"/>
                        </a:cubicBezTo>
                        <a:lnTo>
                          <a:pt x="2523" y="0"/>
                        </a:lnTo>
                        <a:lnTo>
                          <a:pt x="2068" y="0"/>
                        </a:lnTo>
                        <a:lnTo>
                          <a:pt x="2068" y="2037"/>
                        </a:lnTo>
                        <a:cubicBezTo>
                          <a:pt x="2068" y="2371"/>
                          <a:pt x="2007" y="2645"/>
                          <a:pt x="1885" y="2797"/>
                        </a:cubicBezTo>
                        <a:cubicBezTo>
                          <a:pt x="1764" y="2949"/>
                          <a:pt x="1551" y="3040"/>
                          <a:pt x="1247" y="3040"/>
                        </a:cubicBezTo>
                        <a:cubicBezTo>
                          <a:pt x="973" y="3040"/>
                          <a:pt x="761" y="2949"/>
                          <a:pt x="639" y="2797"/>
                        </a:cubicBezTo>
                        <a:cubicBezTo>
                          <a:pt x="517" y="2645"/>
                          <a:pt x="426" y="2371"/>
                          <a:pt x="426" y="2037"/>
                        </a:cubicBezTo>
                        <a:lnTo>
                          <a:pt x="42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3"/>
                  <p:cNvSpPr/>
                  <p:nvPr/>
                </p:nvSpPr>
                <p:spPr>
                  <a:xfrm flipH="1">
                    <a:off x="10203350" y="2153825"/>
                    <a:ext cx="69925" cy="83600"/>
                  </a:xfrm>
                  <a:custGeom>
                    <a:avLst/>
                    <a:gdLst/>
                    <a:ahLst/>
                    <a:cxnLst/>
                    <a:rect l="l" t="t" r="r" b="b"/>
                    <a:pathLst>
                      <a:path w="2797" h="3344" extrusionOk="0">
                        <a:moveTo>
                          <a:pt x="1" y="0"/>
                        </a:moveTo>
                        <a:lnTo>
                          <a:pt x="1186" y="1733"/>
                        </a:lnTo>
                        <a:lnTo>
                          <a:pt x="1186" y="3344"/>
                        </a:lnTo>
                        <a:lnTo>
                          <a:pt x="1642" y="3344"/>
                        </a:lnTo>
                        <a:lnTo>
                          <a:pt x="1642" y="1733"/>
                        </a:lnTo>
                        <a:lnTo>
                          <a:pt x="2797" y="0"/>
                        </a:lnTo>
                        <a:lnTo>
                          <a:pt x="2311" y="0"/>
                        </a:lnTo>
                        <a:lnTo>
                          <a:pt x="1399" y="1368"/>
                        </a:lnTo>
                        <a:lnTo>
                          <a:pt x="48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3"/>
                  <p:cNvSpPr/>
                  <p:nvPr/>
                </p:nvSpPr>
                <p:spPr>
                  <a:xfrm>
                    <a:off x="13651725" y="2437250"/>
                    <a:ext cx="713575" cy="123125"/>
                  </a:xfrm>
                  <a:custGeom>
                    <a:avLst/>
                    <a:gdLst/>
                    <a:ahLst/>
                    <a:cxnLst/>
                    <a:rect l="l" t="t" r="r" b="b"/>
                    <a:pathLst>
                      <a:path w="28543" h="4925" extrusionOk="0">
                        <a:moveTo>
                          <a:pt x="1" y="1"/>
                        </a:moveTo>
                        <a:lnTo>
                          <a:pt x="1" y="4925"/>
                        </a:lnTo>
                        <a:lnTo>
                          <a:pt x="28543" y="4925"/>
                        </a:lnTo>
                        <a:lnTo>
                          <a:pt x="2854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3"/>
                  <p:cNvSpPr/>
                  <p:nvPr/>
                </p:nvSpPr>
                <p:spPr>
                  <a:xfrm>
                    <a:off x="12945800" y="2437250"/>
                    <a:ext cx="712800" cy="123125"/>
                  </a:xfrm>
                  <a:custGeom>
                    <a:avLst/>
                    <a:gdLst/>
                    <a:ahLst/>
                    <a:cxnLst/>
                    <a:rect l="l" t="t" r="r" b="b"/>
                    <a:pathLst>
                      <a:path w="28512" h="4925" extrusionOk="0">
                        <a:moveTo>
                          <a:pt x="0" y="1"/>
                        </a:moveTo>
                        <a:lnTo>
                          <a:pt x="0" y="4925"/>
                        </a:lnTo>
                        <a:lnTo>
                          <a:pt x="28512" y="4925"/>
                        </a:lnTo>
                        <a:lnTo>
                          <a:pt x="2851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53"/>
                  <p:cNvSpPr/>
                  <p:nvPr/>
                </p:nvSpPr>
                <p:spPr>
                  <a:xfrm>
                    <a:off x="12372825" y="2662950"/>
                    <a:ext cx="209000" cy="123875"/>
                  </a:xfrm>
                  <a:custGeom>
                    <a:avLst/>
                    <a:gdLst/>
                    <a:ahLst/>
                    <a:cxnLst/>
                    <a:rect l="l" t="t" r="r" b="b"/>
                    <a:pathLst>
                      <a:path w="8360" h="4955" extrusionOk="0">
                        <a:moveTo>
                          <a:pt x="1" y="0"/>
                        </a:moveTo>
                        <a:lnTo>
                          <a:pt x="1" y="4955"/>
                        </a:lnTo>
                        <a:lnTo>
                          <a:pt x="8360" y="4955"/>
                        </a:lnTo>
                        <a:lnTo>
                          <a:pt x="836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53"/>
                  <p:cNvSpPr/>
                  <p:nvPr/>
                </p:nvSpPr>
                <p:spPr>
                  <a:xfrm>
                    <a:off x="12581800" y="2662950"/>
                    <a:ext cx="1783500" cy="123875"/>
                  </a:xfrm>
                  <a:custGeom>
                    <a:avLst/>
                    <a:gdLst/>
                    <a:ahLst/>
                    <a:cxnLst/>
                    <a:rect l="l" t="t" r="r" b="b"/>
                    <a:pathLst>
                      <a:path w="71340" h="4955" extrusionOk="0">
                        <a:moveTo>
                          <a:pt x="1" y="0"/>
                        </a:moveTo>
                        <a:lnTo>
                          <a:pt x="1" y="4955"/>
                        </a:lnTo>
                        <a:lnTo>
                          <a:pt x="71340" y="4955"/>
                        </a:lnTo>
                        <a:lnTo>
                          <a:pt x="7134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3"/>
                  <p:cNvSpPr/>
                  <p:nvPr/>
                </p:nvSpPr>
                <p:spPr>
                  <a:xfrm>
                    <a:off x="12665400" y="2889400"/>
                    <a:ext cx="456725" cy="123125"/>
                  </a:xfrm>
                  <a:custGeom>
                    <a:avLst/>
                    <a:gdLst/>
                    <a:ahLst/>
                    <a:cxnLst/>
                    <a:rect l="l" t="t" r="r" b="b"/>
                    <a:pathLst>
                      <a:path w="18269" h="4925" extrusionOk="0">
                        <a:moveTo>
                          <a:pt x="0" y="0"/>
                        </a:moveTo>
                        <a:lnTo>
                          <a:pt x="0" y="4924"/>
                        </a:lnTo>
                        <a:lnTo>
                          <a:pt x="18268" y="4924"/>
                        </a:lnTo>
                        <a:lnTo>
                          <a:pt x="1826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3"/>
                  <p:cNvSpPr/>
                  <p:nvPr/>
                </p:nvSpPr>
                <p:spPr>
                  <a:xfrm>
                    <a:off x="13122100" y="2889400"/>
                    <a:ext cx="1243200" cy="123125"/>
                  </a:xfrm>
                  <a:custGeom>
                    <a:avLst/>
                    <a:gdLst/>
                    <a:ahLst/>
                    <a:cxnLst/>
                    <a:rect l="l" t="t" r="r" b="b"/>
                    <a:pathLst>
                      <a:path w="49728" h="4925" extrusionOk="0">
                        <a:moveTo>
                          <a:pt x="0" y="0"/>
                        </a:moveTo>
                        <a:lnTo>
                          <a:pt x="0" y="4924"/>
                        </a:lnTo>
                        <a:lnTo>
                          <a:pt x="49728" y="4924"/>
                        </a:lnTo>
                        <a:lnTo>
                          <a:pt x="4972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3"/>
                  <p:cNvSpPr/>
                  <p:nvPr/>
                </p:nvSpPr>
                <p:spPr>
                  <a:xfrm>
                    <a:off x="12287725" y="3115075"/>
                    <a:ext cx="457475" cy="123125"/>
                  </a:xfrm>
                  <a:custGeom>
                    <a:avLst/>
                    <a:gdLst/>
                    <a:ahLst/>
                    <a:cxnLst/>
                    <a:rect l="l" t="t" r="r" b="b"/>
                    <a:pathLst>
                      <a:path w="18299" h="4925" extrusionOk="0">
                        <a:moveTo>
                          <a:pt x="1" y="1"/>
                        </a:moveTo>
                        <a:lnTo>
                          <a:pt x="1" y="4925"/>
                        </a:lnTo>
                        <a:lnTo>
                          <a:pt x="18299" y="4925"/>
                        </a:lnTo>
                        <a:lnTo>
                          <a:pt x="182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3"/>
                  <p:cNvSpPr/>
                  <p:nvPr/>
                </p:nvSpPr>
                <p:spPr>
                  <a:xfrm>
                    <a:off x="12745175" y="3115075"/>
                    <a:ext cx="1620125" cy="123125"/>
                  </a:xfrm>
                  <a:custGeom>
                    <a:avLst/>
                    <a:gdLst/>
                    <a:ahLst/>
                    <a:cxnLst/>
                    <a:rect l="l" t="t" r="r" b="b"/>
                    <a:pathLst>
                      <a:path w="64805" h="4925" extrusionOk="0">
                        <a:moveTo>
                          <a:pt x="1" y="1"/>
                        </a:moveTo>
                        <a:lnTo>
                          <a:pt x="1" y="4925"/>
                        </a:lnTo>
                        <a:lnTo>
                          <a:pt x="64805" y="4925"/>
                        </a:lnTo>
                        <a:lnTo>
                          <a:pt x="648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3"/>
                  <p:cNvSpPr/>
                  <p:nvPr/>
                </p:nvSpPr>
                <p:spPr>
                  <a:xfrm>
                    <a:off x="12665400" y="3341525"/>
                    <a:ext cx="696850" cy="123125"/>
                  </a:xfrm>
                  <a:custGeom>
                    <a:avLst/>
                    <a:gdLst/>
                    <a:ahLst/>
                    <a:cxnLst/>
                    <a:rect l="l" t="t" r="r" b="b"/>
                    <a:pathLst>
                      <a:path w="27874" h="4925" extrusionOk="0">
                        <a:moveTo>
                          <a:pt x="0" y="0"/>
                        </a:moveTo>
                        <a:lnTo>
                          <a:pt x="0" y="4925"/>
                        </a:lnTo>
                        <a:lnTo>
                          <a:pt x="27873" y="4925"/>
                        </a:lnTo>
                        <a:lnTo>
                          <a:pt x="2787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3"/>
                  <p:cNvSpPr/>
                  <p:nvPr/>
                </p:nvSpPr>
                <p:spPr>
                  <a:xfrm>
                    <a:off x="13362225" y="3341525"/>
                    <a:ext cx="1003075" cy="123125"/>
                  </a:xfrm>
                  <a:custGeom>
                    <a:avLst/>
                    <a:gdLst/>
                    <a:ahLst/>
                    <a:cxnLst/>
                    <a:rect l="l" t="t" r="r" b="b"/>
                    <a:pathLst>
                      <a:path w="40123" h="4925" extrusionOk="0">
                        <a:moveTo>
                          <a:pt x="0" y="0"/>
                        </a:moveTo>
                        <a:lnTo>
                          <a:pt x="0" y="4925"/>
                        </a:lnTo>
                        <a:lnTo>
                          <a:pt x="40123" y="4925"/>
                        </a:lnTo>
                        <a:lnTo>
                          <a:pt x="4012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3"/>
                  <p:cNvSpPr/>
                  <p:nvPr/>
                </p:nvSpPr>
                <p:spPr>
                  <a:xfrm>
                    <a:off x="9993625" y="1497275"/>
                    <a:ext cx="4373200" cy="952175"/>
                  </a:xfrm>
                  <a:custGeom>
                    <a:avLst/>
                    <a:gdLst/>
                    <a:ahLst/>
                    <a:cxnLst/>
                    <a:rect l="l" t="t" r="r" b="b"/>
                    <a:pathLst>
                      <a:path w="174928" h="38087" extrusionOk="0">
                        <a:moveTo>
                          <a:pt x="49849" y="0"/>
                        </a:moveTo>
                        <a:lnTo>
                          <a:pt x="38299" y="20791"/>
                        </a:lnTo>
                        <a:lnTo>
                          <a:pt x="25077" y="22432"/>
                        </a:lnTo>
                        <a:lnTo>
                          <a:pt x="17295" y="15168"/>
                        </a:lnTo>
                        <a:lnTo>
                          <a:pt x="0" y="20548"/>
                        </a:lnTo>
                        <a:lnTo>
                          <a:pt x="91" y="20943"/>
                        </a:lnTo>
                        <a:lnTo>
                          <a:pt x="17204" y="15624"/>
                        </a:lnTo>
                        <a:lnTo>
                          <a:pt x="24894" y="22858"/>
                        </a:lnTo>
                        <a:lnTo>
                          <a:pt x="38511" y="21186"/>
                        </a:lnTo>
                        <a:lnTo>
                          <a:pt x="49971" y="548"/>
                        </a:lnTo>
                        <a:lnTo>
                          <a:pt x="63649" y="7964"/>
                        </a:lnTo>
                        <a:lnTo>
                          <a:pt x="66567" y="24317"/>
                        </a:lnTo>
                        <a:lnTo>
                          <a:pt x="78178" y="21885"/>
                        </a:lnTo>
                        <a:lnTo>
                          <a:pt x="86172" y="13374"/>
                        </a:lnTo>
                        <a:lnTo>
                          <a:pt x="94409" y="38086"/>
                        </a:lnTo>
                        <a:lnTo>
                          <a:pt x="108817" y="32615"/>
                        </a:lnTo>
                        <a:lnTo>
                          <a:pt x="115200" y="21186"/>
                        </a:lnTo>
                        <a:lnTo>
                          <a:pt x="125170" y="23466"/>
                        </a:lnTo>
                        <a:lnTo>
                          <a:pt x="131492" y="33709"/>
                        </a:lnTo>
                        <a:lnTo>
                          <a:pt x="151827" y="30761"/>
                        </a:lnTo>
                        <a:lnTo>
                          <a:pt x="151887" y="30761"/>
                        </a:lnTo>
                        <a:lnTo>
                          <a:pt x="160702" y="18086"/>
                        </a:lnTo>
                        <a:lnTo>
                          <a:pt x="174836" y="20821"/>
                        </a:lnTo>
                        <a:lnTo>
                          <a:pt x="174927" y="20457"/>
                        </a:lnTo>
                        <a:lnTo>
                          <a:pt x="160520" y="17691"/>
                        </a:lnTo>
                        <a:lnTo>
                          <a:pt x="151675" y="30366"/>
                        </a:lnTo>
                        <a:lnTo>
                          <a:pt x="131674" y="33284"/>
                        </a:lnTo>
                        <a:lnTo>
                          <a:pt x="125443" y="23192"/>
                        </a:lnTo>
                        <a:lnTo>
                          <a:pt x="125413" y="23101"/>
                        </a:lnTo>
                        <a:lnTo>
                          <a:pt x="114987" y="20730"/>
                        </a:lnTo>
                        <a:lnTo>
                          <a:pt x="108543" y="32311"/>
                        </a:lnTo>
                        <a:lnTo>
                          <a:pt x="94622" y="37600"/>
                        </a:lnTo>
                        <a:lnTo>
                          <a:pt x="86324" y="12675"/>
                        </a:lnTo>
                        <a:lnTo>
                          <a:pt x="77995" y="21551"/>
                        </a:lnTo>
                        <a:lnTo>
                          <a:pt x="66871" y="23861"/>
                        </a:lnTo>
                        <a:lnTo>
                          <a:pt x="64013" y="7691"/>
                        </a:lnTo>
                        <a:lnTo>
                          <a:pt x="4984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3"/>
                  <p:cNvSpPr/>
                  <p:nvPr/>
                </p:nvSpPr>
                <p:spPr>
                  <a:xfrm>
                    <a:off x="11530875" y="1641225"/>
                    <a:ext cx="120850" cy="101600"/>
                  </a:xfrm>
                  <a:custGeom>
                    <a:avLst/>
                    <a:gdLst/>
                    <a:ahLst/>
                    <a:cxnLst/>
                    <a:rect l="l" t="t" r="r" b="b"/>
                    <a:pathLst>
                      <a:path w="4834" h="4064" extrusionOk="0">
                        <a:moveTo>
                          <a:pt x="2470" y="0"/>
                        </a:moveTo>
                        <a:cubicBezTo>
                          <a:pt x="1559" y="0"/>
                          <a:pt x="673" y="453"/>
                          <a:pt x="396" y="1385"/>
                        </a:cubicBezTo>
                        <a:cubicBezTo>
                          <a:pt x="1" y="2662"/>
                          <a:pt x="912" y="3969"/>
                          <a:pt x="2250" y="4060"/>
                        </a:cubicBezTo>
                        <a:cubicBezTo>
                          <a:pt x="2295" y="4062"/>
                          <a:pt x="2340" y="4063"/>
                          <a:pt x="2385" y="4063"/>
                        </a:cubicBezTo>
                        <a:cubicBezTo>
                          <a:pt x="3075" y="4063"/>
                          <a:pt x="3800" y="3842"/>
                          <a:pt x="4256" y="3300"/>
                        </a:cubicBezTo>
                        <a:cubicBezTo>
                          <a:pt x="4773" y="2814"/>
                          <a:pt x="4833" y="1993"/>
                          <a:pt x="4621" y="1325"/>
                        </a:cubicBezTo>
                        <a:cubicBezTo>
                          <a:pt x="4438" y="929"/>
                          <a:pt x="4226" y="595"/>
                          <a:pt x="3861" y="382"/>
                        </a:cubicBezTo>
                        <a:cubicBezTo>
                          <a:pt x="3449" y="129"/>
                          <a:pt x="2956" y="0"/>
                          <a:pt x="2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3"/>
                  <p:cNvSpPr/>
                  <p:nvPr/>
                </p:nvSpPr>
                <p:spPr>
                  <a:xfrm>
                    <a:off x="11565825" y="1670350"/>
                    <a:ext cx="53975" cy="45025"/>
                  </a:xfrm>
                  <a:custGeom>
                    <a:avLst/>
                    <a:gdLst/>
                    <a:ahLst/>
                    <a:cxnLst/>
                    <a:rect l="l" t="t" r="r" b="b"/>
                    <a:pathLst>
                      <a:path w="2159" h="1801" extrusionOk="0">
                        <a:moveTo>
                          <a:pt x="1086" y="1"/>
                        </a:moveTo>
                        <a:cubicBezTo>
                          <a:pt x="684" y="1"/>
                          <a:pt x="303" y="197"/>
                          <a:pt x="183" y="616"/>
                        </a:cubicBezTo>
                        <a:cubicBezTo>
                          <a:pt x="1" y="1193"/>
                          <a:pt x="396" y="1740"/>
                          <a:pt x="973" y="1801"/>
                        </a:cubicBezTo>
                        <a:cubicBezTo>
                          <a:pt x="1277" y="1801"/>
                          <a:pt x="1642" y="1710"/>
                          <a:pt x="1824" y="1436"/>
                        </a:cubicBezTo>
                        <a:cubicBezTo>
                          <a:pt x="2098" y="1223"/>
                          <a:pt x="2159" y="889"/>
                          <a:pt x="2037" y="585"/>
                        </a:cubicBezTo>
                        <a:cubicBezTo>
                          <a:pt x="1946" y="433"/>
                          <a:pt x="1855" y="281"/>
                          <a:pt x="1703" y="160"/>
                        </a:cubicBezTo>
                        <a:cubicBezTo>
                          <a:pt x="1514" y="55"/>
                          <a:pt x="1297" y="1"/>
                          <a:pt x="108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3"/>
                  <p:cNvSpPr/>
                  <p:nvPr/>
                </p:nvSpPr>
                <p:spPr>
                  <a:xfrm>
                    <a:off x="11176775" y="1455050"/>
                    <a:ext cx="120850" cy="101600"/>
                  </a:xfrm>
                  <a:custGeom>
                    <a:avLst/>
                    <a:gdLst/>
                    <a:ahLst/>
                    <a:cxnLst/>
                    <a:rect l="l" t="t" r="r" b="b"/>
                    <a:pathLst>
                      <a:path w="4834" h="4064" extrusionOk="0">
                        <a:moveTo>
                          <a:pt x="2454" y="0"/>
                        </a:moveTo>
                        <a:cubicBezTo>
                          <a:pt x="1545" y="0"/>
                          <a:pt x="653" y="453"/>
                          <a:pt x="395" y="1385"/>
                        </a:cubicBezTo>
                        <a:cubicBezTo>
                          <a:pt x="0" y="2662"/>
                          <a:pt x="912" y="3969"/>
                          <a:pt x="2249" y="4060"/>
                        </a:cubicBezTo>
                        <a:cubicBezTo>
                          <a:pt x="2294" y="4062"/>
                          <a:pt x="2339" y="4063"/>
                          <a:pt x="2385" y="4063"/>
                        </a:cubicBezTo>
                        <a:cubicBezTo>
                          <a:pt x="3075" y="4063"/>
                          <a:pt x="3799" y="3842"/>
                          <a:pt x="4256" y="3300"/>
                        </a:cubicBezTo>
                        <a:cubicBezTo>
                          <a:pt x="4711" y="2753"/>
                          <a:pt x="4833" y="1963"/>
                          <a:pt x="4590" y="1325"/>
                        </a:cubicBezTo>
                        <a:cubicBezTo>
                          <a:pt x="4438" y="930"/>
                          <a:pt x="4225" y="595"/>
                          <a:pt x="3830" y="382"/>
                        </a:cubicBezTo>
                        <a:cubicBezTo>
                          <a:pt x="3429" y="129"/>
                          <a:pt x="2939" y="0"/>
                          <a:pt x="245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3"/>
                  <p:cNvSpPr/>
                  <p:nvPr/>
                </p:nvSpPr>
                <p:spPr>
                  <a:xfrm>
                    <a:off x="11211725" y="1484175"/>
                    <a:ext cx="53225" cy="45050"/>
                  </a:xfrm>
                  <a:custGeom>
                    <a:avLst/>
                    <a:gdLst/>
                    <a:ahLst/>
                    <a:cxnLst/>
                    <a:rect l="l" t="t" r="r" b="b"/>
                    <a:pathLst>
                      <a:path w="2129" h="1802" extrusionOk="0">
                        <a:moveTo>
                          <a:pt x="1069" y="1"/>
                        </a:moveTo>
                        <a:cubicBezTo>
                          <a:pt x="666" y="1"/>
                          <a:pt x="272" y="197"/>
                          <a:pt x="152" y="616"/>
                        </a:cubicBezTo>
                        <a:cubicBezTo>
                          <a:pt x="0" y="1193"/>
                          <a:pt x="396" y="1740"/>
                          <a:pt x="943" y="1801"/>
                        </a:cubicBezTo>
                        <a:cubicBezTo>
                          <a:pt x="1247" y="1801"/>
                          <a:pt x="1642" y="1710"/>
                          <a:pt x="1824" y="1436"/>
                        </a:cubicBezTo>
                        <a:cubicBezTo>
                          <a:pt x="2067" y="1193"/>
                          <a:pt x="2128" y="828"/>
                          <a:pt x="2006" y="585"/>
                        </a:cubicBezTo>
                        <a:cubicBezTo>
                          <a:pt x="1946" y="433"/>
                          <a:pt x="1824" y="281"/>
                          <a:pt x="1672" y="160"/>
                        </a:cubicBezTo>
                        <a:cubicBezTo>
                          <a:pt x="1494" y="55"/>
                          <a:pt x="1280" y="1"/>
                          <a:pt x="10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3"/>
                  <p:cNvSpPr/>
                  <p:nvPr/>
                </p:nvSpPr>
                <p:spPr>
                  <a:xfrm>
                    <a:off x="10899400" y="1964950"/>
                    <a:ext cx="120850" cy="101575"/>
                  </a:xfrm>
                  <a:custGeom>
                    <a:avLst/>
                    <a:gdLst/>
                    <a:ahLst/>
                    <a:cxnLst/>
                    <a:rect l="l" t="t" r="r" b="b"/>
                    <a:pathLst>
                      <a:path w="4834" h="4063" extrusionOk="0">
                        <a:moveTo>
                          <a:pt x="2462" y="1"/>
                        </a:moveTo>
                        <a:cubicBezTo>
                          <a:pt x="1550" y="1"/>
                          <a:pt x="654" y="461"/>
                          <a:pt x="396" y="1415"/>
                        </a:cubicBezTo>
                        <a:cubicBezTo>
                          <a:pt x="1" y="2662"/>
                          <a:pt x="913" y="3999"/>
                          <a:pt x="2250" y="4060"/>
                        </a:cubicBezTo>
                        <a:cubicBezTo>
                          <a:pt x="2295" y="4062"/>
                          <a:pt x="2340" y="4063"/>
                          <a:pt x="2385" y="4063"/>
                        </a:cubicBezTo>
                        <a:cubicBezTo>
                          <a:pt x="3076" y="4063"/>
                          <a:pt x="3800" y="3842"/>
                          <a:pt x="4256" y="3300"/>
                        </a:cubicBezTo>
                        <a:cubicBezTo>
                          <a:pt x="4712" y="2813"/>
                          <a:pt x="4834" y="2023"/>
                          <a:pt x="4590" y="1324"/>
                        </a:cubicBezTo>
                        <a:cubicBezTo>
                          <a:pt x="4438" y="959"/>
                          <a:pt x="4226" y="595"/>
                          <a:pt x="3831" y="382"/>
                        </a:cubicBezTo>
                        <a:cubicBezTo>
                          <a:pt x="3431" y="130"/>
                          <a:pt x="2944" y="1"/>
                          <a:pt x="2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3"/>
                  <p:cNvSpPr/>
                  <p:nvPr/>
                </p:nvSpPr>
                <p:spPr>
                  <a:xfrm>
                    <a:off x="10934350" y="1994075"/>
                    <a:ext cx="53225" cy="45025"/>
                  </a:xfrm>
                  <a:custGeom>
                    <a:avLst/>
                    <a:gdLst/>
                    <a:ahLst/>
                    <a:cxnLst/>
                    <a:rect l="l" t="t" r="r" b="b"/>
                    <a:pathLst>
                      <a:path w="2129" h="1801" extrusionOk="0">
                        <a:moveTo>
                          <a:pt x="1076" y="0"/>
                        </a:moveTo>
                        <a:cubicBezTo>
                          <a:pt x="680" y="0"/>
                          <a:pt x="292" y="197"/>
                          <a:pt x="153" y="615"/>
                        </a:cubicBezTo>
                        <a:cubicBezTo>
                          <a:pt x="1" y="1193"/>
                          <a:pt x="396" y="1770"/>
                          <a:pt x="943" y="1800"/>
                        </a:cubicBezTo>
                        <a:cubicBezTo>
                          <a:pt x="1247" y="1800"/>
                          <a:pt x="1642" y="1709"/>
                          <a:pt x="1825" y="1466"/>
                        </a:cubicBezTo>
                        <a:cubicBezTo>
                          <a:pt x="2098" y="1223"/>
                          <a:pt x="2129" y="889"/>
                          <a:pt x="2037" y="585"/>
                        </a:cubicBezTo>
                        <a:cubicBezTo>
                          <a:pt x="1946" y="433"/>
                          <a:pt x="1825" y="281"/>
                          <a:pt x="1673" y="159"/>
                        </a:cubicBezTo>
                        <a:cubicBezTo>
                          <a:pt x="1495" y="54"/>
                          <a:pt x="1284" y="0"/>
                          <a:pt x="10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3"/>
                  <p:cNvSpPr/>
                  <p:nvPr/>
                </p:nvSpPr>
                <p:spPr>
                  <a:xfrm>
                    <a:off x="10559725" y="2009750"/>
                    <a:ext cx="121625" cy="101600"/>
                  </a:xfrm>
                  <a:custGeom>
                    <a:avLst/>
                    <a:gdLst/>
                    <a:ahLst/>
                    <a:cxnLst/>
                    <a:rect l="l" t="t" r="r" b="b"/>
                    <a:pathLst>
                      <a:path w="4865" h="4064" extrusionOk="0">
                        <a:moveTo>
                          <a:pt x="2440" y="1"/>
                        </a:moveTo>
                        <a:cubicBezTo>
                          <a:pt x="1529" y="1"/>
                          <a:pt x="643" y="454"/>
                          <a:pt x="366" y="1386"/>
                        </a:cubicBezTo>
                        <a:cubicBezTo>
                          <a:pt x="1" y="2663"/>
                          <a:pt x="913" y="3970"/>
                          <a:pt x="2220" y="4061"/>
                        </a:cubicBezTo>
                        <a:cubicBezTo>
                          <a:pt x="2265" y="4063"/>
                          <a:pt x="2310" y="4064"/>
                          <a:pt x="2355" y="4064"/>
                        </a:cubicBezTo>
                        <a:cubicBezTo>
                          <a:pt x="3045" y="4064"/>
                          <a:pt x="3771" y="3843"/>
                          <a:pt x="4256" y="3301"/>
                        </a:cubicBezTo>
                        <a:cubicBezTo>
                          <a:pt x="4743" y="2815"/>
                          <a:pt x="4864" y="1994"/>
                          <a:pt x="4591" y="1325"/>
                        </a:cubicBezTo>
                        <a:cubicBezTo>
                          <a:pt x="4439" y="930"/>
                          <a:pt x="4195" y="596"/>
                          <a:pt x="3831" y="383"/>
                        </a:cubicBezTo>
                        <a:cubicBezTo>
                          <a:pt x="3419" y="130"/>
                          <a:pt x="2926" y="1"/>
                          <a:pt x="244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3"/>
                  <p:cNvSpPr/>
                  <p:nvPr/>
                </p:nvSpPr>
                <p:spPr>
                  <a:xfrm>
                    <a:off x="10595450" y="2038900"/>
                    <a:ext cx="52450" cy="45025"/>
                  </a:xfrm>
                  <a:custGeom>
                    <a:avLst/>
                    <a:gdLst/>
                    <a:ahLst/>
                    <a:cxnLst/>
                    <a:rect l="l" t="t" r="r" b="b"/>
                    <a:pathLst>
                      <a:path w="2098" h="1801" extrusionOk="0">
                        <a:moveTo>
                          <a:pt x="1055" y="1"/>
                        </a:moveTo>
                        <a:cubicBezTo>
                          <a:pt x="653" y="1"/>
                          <a:pt x="272" y="197"/>
                          <a:pt x="152" y="615"/>
                        </a:cubicBezTo>
                        <a:cubicBezTo>
                          <a:pt x="0" y="1193"/>
                          <a:pt x="365" y="1740"/>
                          <a:pt x="943" y="1801"/>
                        </a:cubicBezTo>
                        <a:cubicBezTo>
                          <a:pt x="1247" y="1801"/>
                          <a:pt x="1642" y="1710"/>
                          <a:pt x="1824" y="1436"/>
                        </a:cubicBezTo>
                        <a:cubicBezTo>
                          <a:pt x="2067" y="1223"/>
                          <a:pt x="2098" y="889"/>
                          <a:pt x="2007" y="585"/>
                        </a:cubicBezTo>
                        <a:cubicBezTo>
                          <a:pt x="1946" y="433"/>
                          <a:pt x="1824" y="281"/>
                          <a:pt x="1672" y="159"/>
                        </a:cubicBezTo>
                        <a:cubicBezTo>
                          <a:pt x="1484" y="55"/>
                          <a:pt x="1266" y="1"/>
                          <a:pt x="10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3"/>
                  <p:cNvSpPr/>
                  <p:nvPr/>
                </p:nvSpPr>
                <p:spPr>
                  <a:xfrm>
                    <a:off x="10360650" y="1842575"/>
                    <a:ext cx="120850" cy="101600"/>
                  </a:xfrm>
                  <a:custGeom>
                    <a:avLst/>
                    <a:gdLst/>
                    <a:ahLst/>
                    <a:cxnLst/>
                    <a:rect l="l" t="t" r="r" b="b"/>
                    <a:pathLst>
                      <a:path w="4834" h="4064" extrusionOk="0">
                        <a:moveTo>
                          <a:pt x="2470" y="1"/>
                        </a:moveTo>
                        <a:cubicBezTo>
                          <a:pt x="1559" y="1"/>
                          <a:pt x="673" y="454"/>
                          <a:pt x="395" y="1386"/>
                        </a:cubicBezTo>
                        <a:cubicBezTo>
                          <a:pt x="0" y="2663"/>
                          <a:pt x="912" y="3970"/>
                          <a:pt x="2249" y="4061"/>
                        </a:cubicBezTo>
                        <a:cubicBezTo>
                          <a:pt x="2294" y="4063"/>
                          <a:pt x="2339" y="4064"/>
                          <a:pt x="2385" y="4064"/>
                        </a:cubicBezTo>
                        <a:cubicBezTo>
                          <a:pt x="3075" y="4064"/>
                          <a:pt x="3799" y="3843"/>
                          <a:pt x="4256" y="3301"/>
                        </a:cubicBezTo>
                        <a:cubicBezTo>
                          <a:pt x="4712" y="2815"/>
                          <a:pt x="4833" y="1994"/>
                          <a:pt x="4620" y="1325"/>
                        </a:cubicBezTo>
                        <a:cubicBezTo>
                          <a:pt x="4438" y="930"/>
                          <a:pt x="4225" y="596"/>
                          <a:pt x="3860" y="383"/>
                        </a:cubicBezTo>
                        <a:cubicBezTo>
                          <a:pt x="3448" y="130"/>
                          <a:pt x="2955" y="1"/>
                          <a:pt x="247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3"/>
                  <p:cNvSpPr/>
                  <p:nvPr/>
                </p:nvSpPr>
                <p:spPr>
                  <a:xfrm>
                    <a:off x="10395600" y="1871725"/>
                    <a:ext cx="53975" cy="44275"/>
                  </a:xfrm>
                  <a:custGeom>
                    <a:avLst/>
                    <a:gdLst/>
                    <a:ahLst/>
                    <a:cxnLst/>
                    <a:rect l="l" t="t" r="r" b="b"/>
                    <a:pathLst>
                      <a:path w="2159" h="1771" extrusionOk="0">
                        <a:moveTo>
                          <a:pt x="1085" y="1"/>
                        </a:moveTo>
                        <a:cubicBezTo>
                          <a:pt x="683" y="1"/>
                          <a:pt x="302" y="197"/>
                          <a:pt x="183" y="615"/>
                        </a:cubicBezTo>
                        <a:cubicBezTo>
                          <a:pt x="0" y="1193"/>
                          <a:pt x="396" y="1740"/>
                          <a:pt x="973" y="1770"/>
                        </a:cubicBezTo>
                        <a:cubicBezTo>
                          <a:pt x="1277" y="1770"/>
                          <a:pt x="1642" y="1710"/>
                          <a:pt x="1824" y="1436"/>
                        </a:cubicBezTo>
                        <a:cubicBezTo>
                          <a:pt x="2098" y="1223"/>
                          <a:pt x="2158" y="889"/>
                          <a:pt x="2037" y="585"/>
                        </a:cubicBezTo>
                        <a:cubicBezTo>
                          <a:pt x="1946" y="433"/>
                          <a:pt x="1855" y="251"/>
                          <a:pt x="1703" y="159"/>
                        </a:cubicBezTo>
                        <a:cubicBezTo>
                          <a:pt x="1514" y="55"/>
                          <a:pt x="1297" y="1"/>
                          <a:pt x="108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3"/>
                  <p:cNvSpPr/>
                  <p:nvPr/>
                </p:nvSpPr>
                <p:spPr>
                  <a:xfrm>
                    <a:off x="11885750" y="1987725"/>
                    <a:ext cx="120075" cy="101600"/>
                  </a:xfrm>
                  <a:custGeom>
                    <a:avLst/>
                    <a:gdLst/>
                    <a:ahLst/>
                    <a:cxnLst/>
                    <a:rect l="l" t="t" r="r" b="b"/>
                    <a:pathLst>
                      <a:path w="4803" h="4064" extrusionOk="0">
                        <a:moveTo>
                          <a:pt x="2440" y="0"/>
                        </a:moveTo>
                        <a:cubicBezTo>
                          <a:pt x="1528" y="0"/>
                          <a:pt x="643" y="454"/>
                          <a:pt x="365" y="1386"/>
                        </a:cubicBezTo>
                        <a:cubicBezTo>
                          <a:pt x="0" y="2662"/>
                          <a:pt x="912" y="4000"/>
                          <a:pt x="2219" y="4061"/>
                        </a:cubicBezTo>
                        <a:cubicBezTo>
                          <a:pt x="2264" y="4062"/>
                          <a:pt x="2309" y="4063"/>
                          <a:pt x="2355" y="4063"/>
                        </a:cubicBezTo>
                        <a:cubicBezTo>
                          <a:pt x="3045" y="4063"/>
                          <a:pt x="3771" y="3843"/>
                          <a:pt x="4256" y="3301"/>
                        </a:cubicBezTo>
                        <a:cubicBezTo>
                          <a:pt x="4681" y="2784"/>
                          <a:pt x="4803" y="1963"/>
                          <a:pt x="4590" y="1325"/>
                        </a:cubicBezTo>
                        <a:cubicBezTo>
                          <a:pt x="4438" y="930"/>
                          <a:pt x="4195" y="595"/>
                          <a:pt x="3830" y="383"/>
                        </a:cubicBezTo>
                        <a:cubicBezTo>
                          <a:pt x="3418" y="129"/>
                          <a:pt x="2925"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3"/>
                  <p:cNvSpPr/>
                  <p:nvPr/>
                </p:nvSpPr>
                <p:spPr>
                  <a:xfrm>
                    <a:off x="11920700" y="2016100"/>
                    <a:ext cx="52450" cy="44275"/>
                  </a:xfrm>
                  <a:custGeom>
                    <a:avLst/>
                    <a:gdLst/>
                    <a:ahLst/>
                    <a:cxnLst/>
                    <a:rect l="l" t="t" r="r" b="b"/>
                    <a:pathLst>
                      <a:path w="2098" h="1771" extrusionOk="0">
                        <a:moveTo>
                          <a:pt x="1055" y="1"/>
                        </a:moveTo>
                        <a:cubicBezTo>
                          <a:pt x="653" y="1"/>
                          <a:pt x="272" y="197"/>
                          <a:pt x="153" y="616"/>
                        </a:cubicBezTo>
                        <a:cubicBezTo>
                          <a:pt x="1" y="1193"/>
                          <a:pt x="365" y="1740"/>
                          <a:pt x="943" y="1771"/>
                        </a:cubicBezTo>
                        <a:cubicBezTo>
                          <a:pt x="1247" y="1771"/>
                          <a:pt x="1612" y="1710"/>
                          <a:pt x="1824" y="1436"/>
                        </a:cubicBezTo>
                        <a:cubicBezTo>
                          <a:pt x="2037" y="1223"/>
                          <a:pt x="2098" y="889"/>
                          <a:pt x="2007" y="585"/>
                        </a:cubicBezTo>
                        <a:cubicBezTo>
                          <a:pt x="1946" y="403"/>
                          <a:pt x="1824" y="251"/>
                          <a:pt x="1672" y="160"/>
                        </a:cubicBezTo>
                        <a:cubicBezTo>
                          <a:pt x="1484" y="55"/>
                          <a:pt x="1267" y="1"/>
                          <a:pt x="10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3"/>
                  <p:cNvSpPr/>
                  <p:nvPr/>
                </p:nvSpPr>
                <p:spPr>
                  <a:xfrm>
                    <a:off x="12074200" y="1777025"/>
                    <a:ext cx="120850" cy="101200"/>
                  </a:xfrm>
                  <a:custGeom>
                    <a:avLst/>
                    <a:gdLst/>
                    <a:ahLst/>
                    <a:cxnLst/>
                    <a:rect l="l" t="t" r="r" b="b"/>
                    <a:pathLst>
                      <a:path w="4834" h="4048" extrusionOk="0">
                        <a:moveTo>
                          <a:pt x="2496" y="0"/>
                        </a:moveTo>
                        <a:cubicBezTo>
                          <a:pt x="1576" y="0"/>
                          <a:pt x="676" y="453"/>
                          <a:pt x="396" y="1394"/>
                        </a:cubicBezTo>
                        <a:cubicBezTo>
                          <a:pt x="0" y="2640"/>
                          <a:pt x="912" y="3978"/>
                          <a:pt x="2250" y="4039"/>
                        </a:cubicBezTo>
                        <a:cubicBezTo>
                          <a:pt x="2322" y="4045"/>
                          <a:pt x="2396" y="4048"/>
                          <a:pt x="2469" y="4048"/>
                        </a:cubicBezTo>
                        <a:cubicBezTo>
                          <a:pt x="3134" y="4048"/>
                          <a:pt x="3818" y="3799"/>
                          <a:pt x="4256" y="3279"/>
                        </a:cubicBezTo>
                        <a:cubicBezTo>
                          <a:pt x="4712" y="2762"/>
                          <a:pt x="4833" y="1972"/>
                          <a:pt x="4621" y="1333"/>
                        </a:cubicBezTo>
                        <a:cubicBezTo>
                          <a:pt x="4469" y="938"/>
                          <a:pt x="4225" y="604"/>
                          <a:pt x="3861" y="361"/>
                        </a:cubicBezTo>
                        <a:cubicBezTo>
                          <a:pt x="3456" y="122"/>
                          <a:pt x="2973" y="0"/>
                          <a:pt x="249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3"/>
                  <p:cNvSpPr/>
                  <p:nvPr/>
                </p:nvSpPr>
                <p:spPr>
                  <a:xfrm>
                    <a:off x="12109150" y="1804850"/>
                    <a:ext cx="53975" cy="45025"/>
                  </a:xfrm>
                  <a:custGeom>
                    <a:avLst/>
                    <a:gdLst/>
                    <a:ahLst/>
                    <a:cxnLst/>
                    <a:rect l="l" t="t" r="r" b="b"/>
                    <a:pathLst>
                      <a:path w="2159" h="1801" extrusionOk="0">
                        <a:moveTo>
                          <a:pt x="1076" y="1"/>
                        </a:moveTo>
                        <a:cubicBezTo>
                          <a:pt x="680" y="1"/>
                          <a:pt x="292" y="197"/>
                          <a:pt x="153" y="616"/>
                        </a:cubicBezTo>
                        <a:cubicBezTo>
                          <a:pt x="1" y="1193"/>
                          <a:pt x="396" y="1771"/>
                          <a:pt x="973" y="1801"/>
                        </a:cubicBezTo>
                        <a:cubicBezTo>
                          <a:pt x="1277" y="1801"/>
                          <a:pt x="1642" y="1740"/>
                          <a:pt x="1824" y="1467"/>
                        </a:cubicBezTo>
                        <a:cubicBezTo>
                          <a:pt x="2068" y="1223"/>
                          <a:pt x="2159" y="889"/>
                          <a:pt x="2037" y="585"/>
                        </a:cubicBezTo>
                        <a:cubicBezTo>
                          <a:pt x="1946" y="433"/>
                          <a:pt x="1824" y="281"/>
                          <a:pt x="1672" y="160"/>
                        </a:cubicBezTo>
                        <a:cubicBezTo>
                          <a:pt x="1494" y="55"/>
                          <a:pt x="1284" y="1"/>
                          <a:pt x="10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3"/>
                  <p:cNvSpPr/>
                  <p:nvPr/>
                </p:nvSpPr>
                <p:spPr>
                  <a:xfrm>
                    <a:off x="12805225" y="1964950"/>
                    <a:ext cx="121600" cy="101575"/>
                  </a:xfrm>
                  <a:custGeom>
                    <a:avLst/>
                    <a:gdLst/>
                    <a:ahLst/>
                    <a:cxnLst/>
                    <a:rect l="l" t="t" r="r" b="b"/>
                    <a:pathLst>
                      <a:path w="4864" h="4063" extrusionOk="0">
                        <a:moveTo>
                          <a:pt x="2447" y="1"/>
                        </a:moveTo>
                        <a:cubicBezTo>
                          <a:pt x="1533" y="1"/>
                          <a:pt x="643" y="461"/>
                          <a:pt x="365" y="1415"/>
                        </a:cubicBezTo>
                        <a:cubicBezTo>
                          <a:pt x="0" y="2662"/>
                          <a:pt x="912" y="3999"/>
                          <a:pt x="2219" y="4060"/>
                        </a:cubicBezTo>
                        <a:cubicBezTo>
                          <a:pt x="2264" y="4062"/>
                          <a:pt x="2309" y="4063"/>
                          <a:pt x="2354" y="4063"/>
                        </a:cubicBezTo>
                        <a:cubicBezTo>
                          <a:pt x="3045" y="4063"/>
                          <a:pt x="3771" y="3842"/>
                          <a:pt x="4256" y="3300"/>
                        </a:cubicBezTo>
                        <a:cubicBezTo>
                          <a:pt x="4742" y="2813"/>
                          <a:pt x="4863" y="2023"/>
                          <a:pt x="4590" y="1324"/>
                        </a:cubicBezTo>
                        <a:cubicBezTo>
                          <a:pt x="4438" y="959"/>
                          <a:pt x="4195" y="595"/>
                          <a:pt x="3830" y="382"/>
                        </a:cubicBezTo>
                        <a:cubicBezTo>
                          <a:pt x="3420" y="130"/>
                          <a:pt x="2930" y="1"/>
                          <a:pt x="244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3"/>
                  <p:cNvSpPr/>
                  <p:nvPr/>
                </p:nvSpPr>
                <p:spPr>
                  <a:xfrm>
                    <a:off x="12840175" y="1994075"/>
                    <a:ext cx="53225" cy="45025"/>
                  </a:xfrm>
                  <a:custGeom>
                    <a:avLst/>
                    <a:gdLst/>
                    <a:ahLst/>
                    <a:cxnLst/>
                    <a:rect l="l" t="t" r="r" b="b"/>
                    <a:pathLst>
                      <a:path w="2129" h="1801" extrusionOk="0">
                        <a:moveTo>
                          <a:pt x="1055" y="0"/>
                        </a:moveTo>
                        <a:cubicBezTo>
                          <a:pt x="653" y="0"/>
                          <a:pt x="272" y="197"/>
                          <a:pt x="152" y="615"/>
                        </a:cubicBezTo>
                        <a:cubicBezTo>
                          <a:pt x="0" y="1193"/>
                          <a:pt x="365" y="1770"/>
                          <a:pt x="943" y="1800"/>
                        </a:cubicBezTo>
                        <a:cubicBezTo>
                          <a:pt x="1247" y="1800"/>
                          <a:pt x="1611" y="1709"/>
                          <a:pt x="1824" y="1466"/>
                        </a:cubicBezTo>
                        <a:cubicBezTo>
                          <a:pt x="2098" y="1223"/>
                          <a:pt x="2128" y="889"/>
                          <a:pt x="2006" y="585"/>
                        </a:cubicBezTo>
                        <a:cubicBezTo>
                          <a:pt x="1946" y="433"/>
                          <a:pt x="1824" y="281"/>
                          <a:pt x="1672" y="159"/>
                        </a:cubicBezTo>
                        <a:cubicBezTo>
                          <a:pt x="1484" y="54"/>
                          <a:pt x="1266" y="0"/>
                          <a:pt x="10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3"/>
                  <p:cNvSpPr/>
                  <p:nvPr/>
                </p:nvSpPr>
                <p:spPr>
                  <a:xfrm>
                    <a:off x="13063575" y="2027775"/>
                    <a:ext cx="120100" cy="101825"/>
                  </a:xfrm>
                  <a:custGeom>
                    <a:avLst/>
                    <a:gdLst/>
                    <a:ahLst/>
                    <a:cxnLst/>
                    <a:rect l="l" t="t" r="r" b="b"/>
                    <a:pathLst>
                      <a:path w="4804" h="4073" extrusionOk="0">
                        <a:moveTo>
                          <a:pt x="2466" y="1"/>
                        </a:moveTo>
                        <a:cubicBezTo>
                          <a:pt x="1546" y="1"/>
                          <a:pt x="646" y="454"/>
                          <a:pt x="365" y="1395"/>
                        </a:cubicBezTo>
                        <a:cubicBezTo>
                          <a:pt x="1" y="2641"/>
                          <a:pt x="913" y="3978"/>
                          <a:pt x="2220" y="4070"/>
                        </a:cubicBezTo>
                        <a:cubicBezTo>
                          <a:pt x="2260" y="4071"/>
                          <a:pt x="2301" y="4072"/>
                          <a:pt x="2341" y="4072"/>
                        </a:cubicBezTo>
                        <a:cubicBezTo>
                          <a:pt x="3036" y="4072"/>
                          <a:pt x="3768" y="3826"/>
                          <a:pt x="4256" y="3310"/>
                        </a:cubicBezTo>
                        <a:cubicBezTo>
                          <a:pt x="4712" y="2763"/>
                          <a:pt x="4803" y="1972"/>
                          <a:pt x="4590" y="1334"/>
                        </a:cubicBezTo>
                        <a:cubicBezTo>
                          <a:pt x="4438" y="939"/>
                          <a:pt x="4195" y="604"/>
                          <a:pt x="3831" y="361"/>
                        </a:cubicBezTo>
                        <a:cubicBezTo>
                          <a:pt x="3426" y="123"/>
                          <a:pt x="2943" y="1"/>
                          <a:pt x="2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3"/>
                  <p:cNvSpPr/>
                  <p:nvPr/>
                </p:nvSpPr>
                <p:spPr>
                  <a:xfrm>
                    <a:off x="13098525" y="2055625"/>
                    <a:ext cx="53225" cy="45025"/>
                  </a:xfrm>
                  <a:custGeom>
                    <a:avLst/>
                    <a:gdLst/>
                    <a:ahLst/>
                    <a:cxnLst/>
                    <a:rect l="l" t="t" r="r" b="b"/>
                    <a:pathLst>
                      <a:path w="2129" h="1801" extrusionOk="0">
                        <a:moveTo>
                          <a:pt x="1056" y="0"/>
                        </a:moveTo>
                        <a:cubicBezTo>
                          <a:pt x="653" y="0"/>
                          <a:pt x="272" y="197"/>
                          <a:pt x="153" y="615"/>
                        </a:cubicBezTo>
                        <a:cubicBezTo>
                          <a:pt x="1" y="1193"/>
                          <a:pt x="366" y="1770"/>
                          <a:pt x="943" y="1801"/>
                        </a:cubicBezTo>
                        <a:cubicBezTo>
                          <a:pt x="1247" y="1801"/>
                          <a:pt x="1612" y="1740"/>
                          <a:pt x="1825" y="1466"/>
                        </a:cubicBezTo>
                        <a:cubicBezTo>
                          <a:pt x="2037" y="1223"/>
                          <a:pt x="2129" y="889"/>
                          <a:pt x="2007" y="585"/>
                        </a:cubicBezTo>
                        <a:cubicBezTo>
                          <a:pt x="1946" y="433"/>
                          <a:pt x="1825" y="281"/>
                          <a:pt x="1673" y="159"/>
                        </a:cubicBezTo>
                        <a:cubicBezTo>
                          <a:pt x="1484" y="54"/>
                          <a:pt x="1267" y="0"/>
                          <a:pt x="10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3"/>
                  <p:cNvSpPr/>
                  <p:nvPr/>
                </p:nvSpPr>
                <p:spPr>
                  <a:xfrm>
                    <a:off x="13728475" y="2210150"/>
                    <a:ext cx="120100" cy="101825"/>
                  </a:xfrm>
                  <a:custGeom>
                    <a:avLst/>
                    <a:gdLst/>
                    <a:ahLst/>
                    <a:cxnLst/>
                    <a:rect l="l" t="t" r="r" b="b"/>
                    <a:pathLst>
                      <a:path w="4804" h="4073" extrusionOk="0">
                        <a:moveTo>
                          <a:pt x="2466" y="1"/>
                        </a:moveTo>
                        <a:cubicBezTo>
                          <a:pt x="1546" y="1"/>
                          <a:pt x="646" y="454"/>
                          <a:pt x="366" y="1395"/>
                        </a:cubicBezTo>
                        <a:cubicBezTo>
                          <a:pt x="1" y="2641"/>
                          <a:pt x="913" y="3978"/>
                          <a:pt x="2220" y="4069"/>
                        </a:cubicBezTo>
                        <a:cubicBezTo>
                          <a:pt x="2260" y="4071"/>
                          <a:pt x="2301" y="4072"/>
                          <a:pt x="2342" y="4072"/>
                        </a:cubicBezTo>
                        <a:cubicBezTo>
                          <a:pt x="3036" y="4072"/>
                          <a:pt x="3768" y="3826"/>
                          <a:pt x="4256" y="3310"/>
                        </a:cubicBezTo>
                        <a:cubicBezTo>
                          <a:pt x="4712" y="2793"/>
                          <a:pt x="4803" y="2003"/>
                          <a:pt x="4591" y="1334"/>
                        </a:cubicBezTo>
                        <a:cubicBezTo>
                          <a:pt x="4439" y="939"/>
                          <a:pt x="4196" y="604"/>
                          <a:pt x="3831" y="361"/>
                        </a:cubicBezTo>
                        <a:cubicBezTo>
                          <a:pt x="3426" y="123"/>
                          <a:pt x="2943" y="1"/>
                          <a:pt x="246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3"/>
                  <p:cNvSpPr/>
                  <p:nvPr/>
                </p:nvSpPr>
                <p:spPr>
                  <a:xfrm>
                    <a:off x="13763450" y="2239325"/>
                    <a:ext cx="52450" cy="44450"/>
                  </a:xfrm>
                  <a:custGeom>
                    <a:avLst/>
                    <a:gdLst/>
                    <a:ahLst/>
                    <a:cxnLst/>
                    <a:rect l="l" t="t" r="r" b="b"/>
                    <a:pathLst>
                      <a:path w="2098" h="1778" extrusionOk="0">
                        <a:moveTo>
                          <a:pt x="1035" y="1"/>
                        </a:moveTo>
                        <a:cubicBezTo>
                          <a:pt x="640" y="1"/>
                          <a:pt x="270" y="192"/>
                          <a:pt x="152" y="623"/>
                        </a:cubicBezTo>
                        <a:cubicBezTo>
                          <a:pt x="0" y="1170"/>
                          <a:pt x="365" y="1747"/>
                          <a:pt x="942" y="1778"/>
                        </a:cubicBezTo>
                        <a:cubicBezTo>
                          <a:pt x="1246" y="1778"/>
                          <a:pt x="1611" y="1717"/>
                          <a:pt x="1824" y="1443"/>
                        </a:cubicBezTo>
                        <a:cubicBezTo>
                          <a:pt x="2037" y="1231"/>
                          <a:pt x="2097" y="836"/>
                          <a:pt x="2006" y="562"/>
                        </a:cubicBezTo>
                        <a:cubicBezTo>
                          <a:pt x="1945" y="410"/>
                          <a:pt x="1824" y="258"/>
                          <a:pt x="1672" y="167"/>
                        </a:cubicBezTo>
                        <a:cubicBezTo>
                          <a:pt x="1477" y="59"/>
                          <a:pt x="1252" y="1"/>
                          <a:pt x="103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3"/>
                  <p:cNvSpPr/>
                  <p:nvPr/>
                </p:nvSpPr>
                <p:spPr>
                  <a:xfrm>
                    <a:off x="13946575" y="1893525"/>
                    <a:ext cx="120850" cy="101725"/>
                  </a:xfrm>
                  <a:custGeom>
                    <a:avLst/>
                    <a:gdLst/>
                    <a:ahLst/>
                    <a:cxnLst/>
                    <a:rect l="l" t="t" r="r" b="b"/>
                    <a:pathLst>
                      <a:path w="4834" h="4069" extrusionOk="0">
                        <a:moveTo>
                          <a:pt x="2462" y="1"/>
                        </a:moveTo>
                        <a:cubicBezTo>
                          <a:pt x="1550" y="1"/>
                          <a:pt x="654" y="461"/>
                          <a:pt x="396" y="1415"/>
                        </a:cubicBezTo>
                        <a:cubicBezTo>
                          <a:pt x="1" y="2661"/>
                          <a:pt x="912" y="3999"/>
                          <a:pt x="2250" y="4060"/>
                        </a:cubicBezTo>
                        <a:cubicBezTo>
                          <a:pt x="2322" y="4066"/>
                          <a:pt x="2396" y="4069"/>
                          <a:pt x="2469" y="4069"/>
                        </a:cubicBezTo>
                        <a:cubicBezTo>
                          <a:pt x="3134" y="4069"/>
                          <a:pt x="3818" y="3820"/>
                          <a:pt x="4256" y="3300"/>
                        </a:cubicBezTo>
                        <a:cubicBezTo>
                          <a:pt x="4712" y="2813"/>
                          <a:pt x="4833" y="2023"/>
                          <a:pt x="4590" y="1324"/>
                        </a:cubicBezTo>
                        <a:cubicBezTo>
                          <a:pt x="4438" y="959"/>
                          <a:pt x="4226" y="625"/>
                          <a:pt x="3830" y="382"/>
                        </a:cubicBezTo>
                        <a:cubicBezTo>
                          <a:pt x="3431" y="129"/>
                          <a:pt x="2944" y="1"/>
                          <a:pt x="246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3"/>
                  <p:cNvSpPr/>
                  <p:nvPr/>
                </p:nvSpPr>
                <p:spPr>
                  <a:xfrm>
                    <a:off x="13981525" y="1922650"/>
                    <a:ext cx="53225" cy="45025"/>
                  </a:xfrm>
                  <a:custGeom>
                    <a:avLst/>
                    <a:gdLst/>
                    <a:ahLst/>
                    <a:cxnLst/>
                    <a:rect l="l" t="t" r="r" b="b"/>
                    <a:pathLst>
                      <a:path w="2129" h="1801" extrusionOk="0">
                        <a:moveTo>
                          <a:pt x="1076" y="0"/>
                        </a:moveTo>
                        <a:cubicBezTo>
                          <a:pt x="680" y="0"/>
                          <a:pt x="292" y="196"/>
                          <a:pt x="153" y="615"/>
                        </a:cubicBezTo>
                        <a:cubicBezTo>
                          <a:pt x="1" y="1192"/>
                          <a:pt x="396" y="1770"/>
                          <a:pt x="973" y="1800"/>
                        </a:cubicBezTo>
                        <a:cubicBezTo>
                          <a:pt x="1247" y="1800"/>
                          <a:pt x="1642" y="1739"/>
                          <a:pt x="1824" y="1466"/>
                        </a:cubicBezTo>
                        <a:cubicBezTo>
                          <a:pt x="2068" y="1223"/>
                          <a:pt x="2128" y="858"/>
                          <a:pt x="2037" y="584"/>
                        </a:cubicBezTo>
                        <a:cubicBezTo>
                          <a:pt x="1946" y="432"/>
                          <a:pt x="1824" y="281"/>
                          <a:pt x="1672" y="159"/>
                        </a:cubicBezTo>
                        <a:cubicBezTo>
                          <a:pt x="1494" y="54"/>
                          <a:pt x="1284" y="0"/>
                          <a:pt x="10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3"/>
                  <p:cNvSpPr/>
                  <p:nvPr/>
                </p:nvSpPr>
                <p:spPr>
                  <a:xfrm>
                    <a:off x="11603075" y="2037900"/>
                    <a:ext cx="121600" cy="101725"/>
                  </a:xfrm>
                  <a:custGeom>
                    <a:avLst/>
                    <a:gdLst/>
                    <a:ahLst/>
                    <a:cxnLst/>
                    <a:rect l="l" t="t" r="r" b="b"/>
                    <a:pathLst>
                      <a:path w="4864" h="4069" extrusionOk="0">
                        <a:moveTo>
                          <a:pt x="2461" y="1"/>
                        </a:moveTo>
                        <a:cubicBezTo>
                          <a:pt x="1549" y="1"/>
                          <a:pt x="654" y="461"/>
                          <a:pt x="395" y="1415"/>
                        </a:cubicBezTo>
                        <a:cubicBezTo>
                          <a:pt x="0" y="2661"/>
                          <a:pt x="912" y="3999"/>
                          <a:pt x="2249" y="4060"/>
                        </a:cubicBezTo>
                        <a:cubicBezTo>
                          <a:pt x="2322" y="4066"/>
                          <a:pt x="2395" y="4069"/>
                          <a:pt x="2469" y="4069"/>
                        </a:cubicBezTo>
                        <a:cubicBezTo>
                          <a:pt x="3133" y="4069"/>
                          <a:pt x="3818" y="3820"/>
                          <a:pt x="4256" y="3300"/>
                        </a:cubicBezTo>
                        <a:cubicBezTo>
                          <a:pt x="4772" y="2813"/>
                          <a:pt x="4863" y="2023"/>
                          <a:pt x="4590" y="1324"/>
                        </a:cubicBezTo>
                        <a:cubicBezTo>
                          <a:pt x="4438" y="959"/>
                          <a:pt x="4225" y="625"/>
                          <a:pt x="3830" y="382"/>
                        </a:cubicBezTo>
                        <a:cubicBezTo>
                          <a:pt x="3430" y="129"/>
                          <a:pt x="2944" y="1"/>
                          <a:pt x="246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3"/>
                  <p:cNvSpPr/>
                  <p:nvPr/>
                </p:nvSpPr>
                <p:spPr>
                  <a:xfrm>
                    <a:off x="11638025" y="2067025"/>
                    <a:ext cx="53975" cy="45025"/>
                  </a:xfrm>
                  <a:custGeom>
                    <a:avLst/>
                    <a:gdLst/>
                    <a:ahLst/>
                    <a:cxnLst/>
                    <a:rect l="l" t="t" r="r" b="b"/>
                    <a:pathLst>
                      <a:path w="2159" h="1801" extrusionOk="0">
                        <a:moveTo>
                          <a:pt x="1076" y="0"/>
                        </a:moveTo>
                        <a:cubicBezTo>
                          <a:pt x="679" y="0"/>
                          <a:pt x="292" y="197"/>
                          <a:pt x="152" y="615"/>
                        </a:cubicBezTo>
                        <a:cubicBezTo>
                          <a:pt x="0" y="1193"/>
                          <a:pt x="395" y="1770"/>
                          <a:pt x="973" y="1800"/>
                        </a:cubicBezTo>
                        <a:cubicBezTo>
                          <a:pt x="1277" y="1800"/>
                          <a:pt x="1642" y="1740"/>
                          <a:pt x="1824" y="1466"/>
                        </a:cubicBezTo>
                        <a:cubicBezTo>
                          <a:pt x="2098" y="1223"/>
                          <a:pt x="2158" y="889"/>
                          <a:pt x="2037" y="585"/>
                        </a:cubicBezTo>
                        <a:cubicBezTo>
                          <a:pt x="1946" y="433"/>
                          <a:pt x="1854" y="281"/>
                          <a:pt x="1672" y="159"/>
                        </a:cubicBezTo>
                        <a:cubicBezTo>
                          <a:pt x="1494" y="54"/>
                          <a:pt x="1284" y="0"/>
                          <a:pt x="107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3"/>
                  <p:cNvSpPr/>
                  <p:nvPr/>
                </p:nvSpPr>
                <p:spPr>
                  <a:xfrm>
                    <a:off x="13054450" y="1272350"/>
                    <a:ext cx="19025" cy="647450"/>
                  </a:xfrm>
                  <a:custGeom>
                    <a:avLst/>
                    <a:gdLst/>
                    <a:ahLst/>
                    <a:cxnLst/>
                    <a:rect l="l" t="t" r="r" b="b"/>
                    <a:pathLst>
                      <a:path w="761" h="25898" extrusionOk="0">
                        <a:moveTo>
                          <a:pt x="1" y="0"/>
                        </a:moveTo>
                        <a:lnTo>
                          <a:pt x="1" y="25897"/>
                        </a:lnTo>
                        <a:lnTo>
                          <a:pt x="761" y="25897"/>
                        </a:lnTo>
                        <a:lnTo>
                          <a:pt x="761"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3"/>
                  <p:cNvSpPr/>
                  <p:nvPr/>
                </p:nvSpPr>
                <p:spPr>
                  <a:xfrm>
                    <a:off x="12924525" y="1455850"/>
                    <a:ext cx="277375" cy="288125"/>
                  </a:xfrm>
                  <a:custGeom>
                    <a:avLst/>
                    <a:gdLst/>
                    <a:ahLst/>
                    <a:cxnLst/>
                    <a:rect l="l" t="t" r="r" b="b"/>
                    <a:pathLst>
                      <a:path w="11095" h="11525" extrusionOk="0">
                        <a:moveTo>
                          <a:pt x="5651" y="1"/>
                        </a:moveTo>
                        <a:cubicBezTo>
                          <a:pt x="3245" y="1"/>
                          <a:pt x="811" y="146"/>
                          <a:pt x="608" y="411"/>
                        </a:cubicBezTo>
                        <a:cubicBezTo>
                          <a:pt x="243" y="958"/>
                          <a:pt x="0" y="10472"/>
                          <a:pt x="608" y="11080"/>
                        </a:cubicBezTo>
                        <a:cubicBezTo>
                          <a:pt x="908" y="11380"/>
                          <a:pt x="3163" y="11525"/>
                          <a:pt x="5447" y="11525"/>
                        </a:cubicBezTo>
                        <a:cubicBezTo>
                          <a:pt x="7790" y="11525"/>
                          <a:pt x="10164" y="11373"/>
                          <a:pt x="10487" y="11080"/>
                        </a:cubicBezTo>
                        <a:cubicBezTo>
                          <a:pt x="11095" y="10563"/>
                          <a:pt x="11095" y="1019"/>
                          <a:pt x="10487" y="411"/>
                        </a:cubicBezTo>
                        <a:cubicBezTo>
                          <a:pt x="10176" y="130"/>
                          <a:pt x="7927" y="1"/>
                          <a:pt x="56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3"/>
                  <p:cNvSpPr/>
                  <p:nvPr/>
                </p:nvSpPr>
                <p:spPr>
                  <a:xfrm>
                    <a:off x="11639550" y="739675"/>
                    <a:ext cx="19000" cy="873875"/>
                  </a:xfrm>
                  <a:custGeom>
                    <a:avLst/>
                    <a:gdLst/>
                    <a:ahLst/>
                    <a:cxnLst/>
                    <a:rect l="l" t="t" r="r" b="b"/>
                    <a:pathLst>
                      <a:path w="760" h="34955" extrusionOk="0">
                        <a:moveTo>
                          <a:pt x="0" y="0"/>
                        </a:moveTo>
                        <a:lnTo>
                          <a:pt x="0" y="34955"/>
                        </a:lnTo>
                        <a:lnTo>
                          <a:pt x="760" y="34955"/>
                        </a:lnTo>
                        <a:lnTo>
                          <a:pt x="760"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3"/>
                  <p:cNvSpPr/>
                  <p:nvPr/>
                </p:nvSpPr>
                <p:spPr>
                  <a:xfrm>
                    <a:off x="11514925" y="875575"/>
                    <a:ext cx="268250" cy="433750"/>
                  </a:xfrm>
                  <a:custGeom>
                    <a:avLst/>
                    <a:gdLst/>
                    <a:ahLst/>
                    <a:cxnLst/>
                    <a:rect l="l" t="t" r="r" b="b"/>
                    <a:pathLst>
                      <a:path w="10730" h="17350" extrusionOk="0">
                        <a:moveTo>
                          <a:pt x="5321" y="1"/>
                        </a:moveTo>
                        <a:cubicBezTo>
                          <a:pt x="2946" y="1"/>
                          <a:pt x="580" y="138"/>
                          <a:pt x="395" y="400"/>
                        </a:cubicBezTo>
                        <a:cubicBezTo>
                          <a:pt x="122" y="795"/>
                          <a:pt x="0" y="16510"/>
                          <a:pt x="395" y="16905"/>
                        </a:cubicBezTo>
                        <a:cubicBezTo>
                          <a:pt x="695" y="17205"/>
                          <a:pt x="2943" y="17349"/>
                          <a:pt x="5223" y="17349"/>
                        </a:cubicBezTo>
                        <a:cubicBezTo>
                          <a:pt x="7562" y="17349"/>
                          <a:pt x="9935" y="17197"/>
                          <a:pt x="10274" y="16905"/>
                        </a:cubicBezTo>
                        <a:cubicBezTo>
                          <a:pt x="10730" y="16510"/>
                          <a:pt x="10730" y="826"/>
                          <a:pt x="10274" y="400"/>
                        </a:cubicBezTo>
                        <a:cubicBezTo>
                          <a:pt x="9944" y="130"/>
                          <a:pt x="7629" y="1"/>
                          <a:pt x="532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3"/>
                  <p:cNvSpPr/>
                  <p:nvPr/>
                </p:nvSpPr>
                <p:spPr>
                  <a:xfrm>
                    <a:off x="13762675" y="990425"/>
                    <a:ext cx="19025" cy="1088200"/>
                  </a:xfrm>
                  <a:custGeom>
                    <a:avLst/>
                    <a:gdLst/>
                    <a:ahLst/>
                    <a:cxnLst/>
                    <a:rect l="l" t="t" r="r" b="b"/>
                    <a:pathLst>
                      <a:path w="761" h="43528" extrusionOk="0">
                        <a:moveTo>
                          <a:pt x="1" y="1"/>
                        </a:moveTo>
                        <a:lnTo>
                          <a:pt x="1" y="43527"/>
                        </a:lnTo>
                        <a:lnTo>
                          <a:pt x="761" y="43527"/>
                        </a:lnTo>
                        <a:lnTo>
                          <a:pt x="761"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3"/>
                  <p:cNvSpPr/>
                  <p:nvPr/>
                </p:nvSpPr>
                <p:spPr>
                  <a:xfrm>
                    <a:off x="13631225" y="1173650"/>
                    <a:ext cx="278150" cy="729150"/>
                  </a:xfrm>
                  <a:custGeom>
                    <a:avLst/>
                    <a:gdLst/>
                    <a:ahLst/>
                    <a:cxnLst/>
                    <a:rect l="l" t="t" r="r" b="b"/>
                    <a:pathLst>
                      <a:path w="11126" h="29166" extrusionOk="0">
                        <a:moveTo>
                          <a:pt x="5551" y="1"/>
                        </a:moveTo>
                        <a:cubicBezTo>
                          <a:pt x="3179" y="1"/>
                          <a:pt x="808" y="145"/>
                          <a:pt x="608" y="422"/>
                        </a:cubicBezTo>
                        <a:cubicBezTo>
                          <a:pt x="243" y="939"/>
                          <a:pt x="0" y="28113"/>
                          <a:pt x="608" y="28721"/>
                        </a:cubicBezTo>
                        <a:cubicBezTo>
                          <a:pt x="908" y="29021"/>
                          <a:pt x="3163" y="29165"/>
                          <a:pt x="5447" y="29165"/>
                        </a:cubicBezTo>
                        <a:cubicBezTo>
                          <a:pt x="7790" y="29165"/>
                          <a:pt x="10164" y="29013"/>
                          <a:pt x="10487" y="28721"/>
                        </a:cubicBezTo>
                        <a:cubicBezTo>
                          <a:pt x="11125" y="28143"/>
                          <a:pt x="11125" y="1030"/>
                          <a:pt x="10487" y="422"/>
                        </a:cubicBezTo>
                        <a:cubicBezTo>
                          <a:pt x="10172" y="138"/>
                          <a:pt x="7860" y="1"/>
                          <a:pt x="5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3"/>
                  <p:cNvSpPr/>
                  <p:nvPr/>
                </p:nvSpPr>
                <p:spPr>
                  <a:xfrm>
                    <a:off x="10932075" y="1019300"/>
                    <a:ext cx="19025" cy="823750"/>
                  </a:xfrm>
                  <a:custGeom>
                    <a:avLst/>
                    <a:gdLst/>
                    <a:ahLst/>
                    <a:cxnLst/>
                    <a:rect l="l" t="t" r="r" b="b"/>
                    <a:pathLst>
                      <a:path w="761" h="32950" extrusionOk="0">
                        <a:moveTo>
                          <a:pt x="1" y="1"/>
                        </a:moveTo>
                        <a:lnTo>
                          <a:pt x="1" y="32949"/>
                        </a:lnTo>
                        <a:lnTo>
                          <a:pt x="761" y="32949"/>
                        </a:lnTo>
                        <a:lnTo>
                          <a:pt x="761"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3"/>
                  <p:cNvSpPr/>
                  <p:nvPr/>
                </p:nvSpPr>
                <p:spPr>
                  <a:xfrm>
                    <a:off x="10801375" y="1097675"/>
                    <a:ext cx="278900" cy="173650"/>
                  </a:xfrm>
                  <a:custGeom>
                    <a:avLst/>
                    <a:gdLst/>
                    <a:ahLst/>
                    <a:cxnLst/>
                    <a:rect l="l" t="t" r="r" b="b"/>
                    <a:pathLst>
                      <a:path w="11156" h="6946" extrusionOk="0">
                        <a:moveTo>
                          <a:pt x="5552" y="0"/>
                        </a:moveTo>
                        <a:cubicBezTo>
                          <a:pt x="3179" y="0"/>
                          <a:pt x="809" y="145"/>
                          <a:pt x="609" y="422"/>
                        </a:cubicBezTo>
                        <a:cubicBezTo>
                          <a:pt x="244" y="939"/>
                          <a:pt x="1" y="5893"/>
                          <a:pt x="609" y="6501"/>
                        </a:cubicBezTo>
                        <a:cubicBezTo>
                          <a:pt x="909" y="6801"/>
                          <a:pt x="3164" y="6946"/>
                          <a:pt x="5448" y="6946"/>
                        </a:cubicBezTo>
                        <a:cubicBezTo>
                          <a:pt x="7791" y="6946"/>
                          <a:pt x="10164" y="6793"/>
                          <a:pt x="10487" y="6501"/>
                        </a:cubicBezTo>
                        <a:cubicBezTo>
                          <a:pt x="11156" y="5923"/>
                          <a:pt x="11156" y="969"/>
                          <a:pt x="10487" y="422"/>
                        </a:cubicBezTo>
                        <a:cubicBezTo>
                          <a:pt x="10172" y="137"/>
                          <a:pt x="7861" y="0"/>
                          <a:pt x="555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3"/>
                  <p:cNvSpPr/>
                  <p:nvPr/>
                </p:nvSpPr>
                <p:spPr>
                  <a:xfrm>
                    <a:off x="10577975" y="1009425"/>
                    <a:ext cx="19025" cy="647450"/>
                  </a:xfrm>
                  <a:custGeom>
                    <a:avLst/>
                    <a:gdLst/>
                    <a:ahLst/>
                    <a:cxnLst/>
                    <a:rect l="l" t="t" r="r" b="b"/>
                    <a:pathLst>
                      <a:path w="761" h="25898" extrusionOk="0">
                        <a:moveTo>
                          <a:pt x="0" y="0"/>
                        </a:moveTo>
                        <a:lnTo>
                          <a:pt x="0" y="25897"/>
                        </a:lnTo>
                        <a:lnTo>
                          <a:pt x="760" y="25897"/>
                        </a:lnTo>
                        <a:lnTo>
                          <a:pt x="760"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3"/>
                  <p:cNvSpPr/>
                  <p:nvPr/>
                </p:nvSpPr>
                <p:spPr>
                  <a:xfrm>
                    <a:off x="10447275" y="1192650"/>
                    <a:ext cx="278150" cy="288400"/>
                  </a:xfrm>
                  <a:custGeom>
                    <a:avLst/>
                    <a:gdLst/>
                    <a:ahLst/>
                    <a:cxnLst/>
                    <a:rect l="l" t="t" r="r" b="b"/>
                    <a:pathLst>
                      <a:path w="11126" h="11536" extrusionOk="0">
                        <a:moveTo>
                          <a:pt x="5551" y="1"/>
                        </a:moveTo>
                        <a:cubicBezTo>
                          <a:pt x="3179" y="1"/>
                          <a:pt x="808" y="145"/>
                          <a:pt x="608" y="422"/>
                        </a:cubicBezTo>
                        <a:cubicBezTo>
                          <a:pt x="243" y="939"/>
                          <a:pt x="0" y="10483"/>
                          <a:pt x="608" y="11091"/>
                        </a:cubicBezTo>
                        <a:cubicBezTo>
                          <a:pt x="908" y="11391"/>
                          <a:pt x="3163" y="11536"/>
                          <a:pt x="5447" y="11536"/>
                        </a:cubicBezTo>
                        <a:cubicBezTo>
                          <a:pt x="7790" y="11536"/>
                          <a:pt x="10164" y="11384"/>
                          <a:pt x="10487" y="11091"/>
                        </a:cubicBezTo>
                        <a:cubicBezTo>
                          <a:pt x="11125" y="10514"/>
                          <a:pt x="11125" y="969"/>
                          <a:pt x="10487" y="422"/>
                        </a:cubicBezTo>
                        <a:cubicBezTo>
                          <a:pt x="10172" y="137"/>
                          <a:pt x="7860" y="1"/>
                          <a:pt x="5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3"/>
                  <p:cNvSpPr/>
                  <p:nvPr/>
                </p:nvSpPr>
                <p:spPr>
                  <a:xfrm>
                    <a:off x="11286200" y="532225"/>
                    <a:ext cx="19000" cy="809300"/>
                  </a:xfrm>
                  <a:custGeom>
                    <a:avLst/>
                    <a:gdLst/>
                    <a:ahLst/>
                    <a:cxnLst/>
                    <a:rect l="l" t="t" r="r" b="b"/>
                    <a:pathLst>
                      <a:path w="760" h="32372" extrusionOk="0">
                        <a:moveTo>
                          <a:pt x="0" y="0"/>
                        </a:moveTo>
                        <a:lnTo>
                          <a:pt x="0" y="32371"/>
                        </a:lnTo>
                        <a:lnTo>
                          <a:pt x="760" y="32371"/>
                        </a:lnTo>
                        <a:lnTo>
                          <a:pt x="760"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53"/>
                  <p:cNvSpPr/>
                  <p:nvPr/>
                </p:nvSpPr>
                <p:spPr>
                  <a:xfrm>
                    <a:off x="11154725" y="626525"/>
                    <a:ext cx="278150" cy="539175"/>
                  </a:xfrm>
                  <a:custGeom>
                    <a:avLst/>
                    <a:gdLst/>
                    <a:ahLst/>
                    <a:cxnLst/>
                    <a:rect l="l" t="t" r="r" b="b"/>
                    <a:pathLst>
                      <a:path w="11126" h="21567" extrusionOk="0">
                        <a:moveTo>
                          <a:pt x="5552" y="1"/>
                        </a:moveTo>
                        <a:cubicBezTo>
                          <a:pt x="3179" y="1"/>
                          <a:pt x="809" y="145"/>
                          <a:pt x="609" y="423"/>
                        </a:cubicBezTo>
                        <a:cubicBezTo>
                          <a:pt x="244" y="939"/>
                          <a:pt x="1" y="20514"/>
                          <a:pt x="609" y="21122"/>
                        </a:cubicBezTo>
                        <a:cubicBezTo>
                          <a:pt x="909" y="21422"/>
                          <a:pt x="3164" y="21567"/>
                          <a:pt x="5448" y="21567"/>
                        </a:cubicBezTo>
                        <a:cubicBezTo>
                          <a:pt x="7791" y="21567"/>
                          <a:pt x="10164" y="21414"/>
                          <a:pt x="10487" y="21122"/>
                        </a:cubicBezTo>
                        <a:cubicBezTo>
                          <a:pt x="11126" y="20545"/>
                          <a:pt x="11126" y="1000"/>
                          <a:pt x="10487" y="423"/>
                        </a:cubicBezTo>
                        <a:cubicBezTo>
                          <a:pt x="10172" y="138"/>
                          <a:pt x="7861" y="1"/>
                          <a:pt x="5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53"/>
                  <p:cNvSpPr/>
                  <p:nvPr/>
                </p:nvSpPr>
                <p:spPr>
                  <a:xfrm>
                    <a:off x="13408575" y="924325"/>
                    <a:ext cx="19025" cy="1314625"/>
                  </a:xfrm>
                  <a:custGeom>
                    <a:avLst/>
                    <a:gdLst/>
                    <a:ahLst/>
                    <a:cxnLst/>
                    <a:rect l="l" t="t" r="r" b="b"/>
                    <a:pathLst>
                      <a:path w="761" h="52585" extrusionOk="0">
                        <a:moveTo>
                          <a:pt x="0" y="0"/>
                        </a:moveTo>
                        <a:lnTo>
                          <a:pt x="0" y="52585"/>
                        </a:lnTo>
                        <a:lnTo>
                          <a:pt x="760" y="52585"/>
                        </a:lnTo>
                        <a:lnTo>
                          <a:pt x="760"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3"/>
                  <p:cNvSpPr/>
                  <p:nvPr/>
                </p:nvSpPr>
                <p:spPr>
                  <a:xfrm>
                    <a:off x="13277875" y="1682775"/>
                    <a:ext cx="278150" cy="453775"/>
                  </a:xfrm>
                  <a:custGeom>
                    <a:avLst/>
                    <a:gdLst/>
                    <a:ahLst/>
                    <a:cxnLst/>
                    <a:rect l="l" t="t" r="r" b="b"/>
                    <a:pathLst>
                      <a:path w="11126" h="18151" extrusionOk="0">
                        <a:moveTo>
                          <a:pt x="5551" y="1"/>
                        </a:moveTo>
                        <a:cubicBezTo>
                          <a:pt x="3179" y="1"/>
                          <a:pt x="808" y="145"/>
                          <a:pt x="608" y="422"/>
                        </a:cubicBezTo>
                        <a:cubicBezTo>
                          <a:pt x="243" y="939"/>
                          <a:pt x="0" y="17110"/>
                          <a:pt x="608" y="17718"/>
                        </a:cubicBezTo>
                        <a:cubicBezTo>
                          <a:pt x="904" y="18014"/>
                          <a:pt x="3102" y="18151"/>
                          <a:pt x="5354" y="18151"/>
                        </a:cubicBezTo>
                        <a:cubicBezTo>
                          <a:pt x="7727" y="18151"/>
                          <a:pt x="10159" y="17998"/>
                          <a:pt x="10487" y="17718"/>
                        </a:cubicBezTo>
                        <a:cubicBezTo>
                          <a:pt x="11125" y="17170"/>
                          <a:pt x="11125" y="970"/>
                          <a:pt x="10487" y="422"/>
                        </a:cubicBezTo>
                        <a:cubicBezTo>
                          <a:pt x="10172" y="138"/>
                          <a:pt x="7860" y="1"/>
                          <a:pt x="555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3"/>
                  <p:cNvSpPr/>
                  <p:nvPr/>
                </p:nvSpPr>
                <p:spPr>
                  <a:xfrm>
                    <a:off x="14116025" y="568700"/>
                    <a:ext cx="19025" cy="1633775"/>
                  </a:xfrm>
                  <a:custGeom>
                    <a:avLst/>
                    <a:gdLst/>
                    <a:ahLst/>
                    <a:cxnLst/>
                    <a:rect l="l" t="t" r="r" b="b"/>
                    <a:pathLst>
                      <a:path w="761" h="65351" extrusionOk="0">
                        <a:moveTo>
                          <a:pt x="1" y="0"/>
                        </a:moveTo>
                        <a:lnTo>
                          <a:pt x="1" y="65351"/>
                        </a:lnTo>
                        <a:lnTo>
                          <a:pt x="761" y="65351"/>
                        </a:lnTo>
                        <a:lnTo>
                          <a:pt x="761"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3"/>
                  <p:cNvSpPr/>
                  <p:nvPr/>
                </p:nvSpPr>
                <p:spPr>
                  <a:xfrm>
                    <a:off x="13985325" y="1010275"/>
                    <a:ext cx="278900" cy="453775"/>
                  </a:xfrm>
                  <a:custGeom>
                    <a:avLst/>
                    <a:gdLst/>
                    <a:ahLst/>
                    <a:cxnLst/>
                    <a:rect l="l" t="t" r="r" b="b"/>
                    <a:pathLst>
                      <a:path w="11156" h="18151" extrusionOk="0">
                        <a:moveTo>
                          <a:pt x="5552" y="1"/>
                        </a:moveTo>
                        <a:cubicBezTo>
                          <a:pt x="3179" y="1"/>
                          <a:pt x="809" y="145"/>
                          <a:pt x="609" y="422"/>
                        </a:cubicBezTo>
                        <a:cubicBezTo>
                          <a:pt x="244" y="939"/>
                          <a:pt x="1" y="17110"/>
                          <a:pt x="609" y="17717"/>
                        </a:cubicBezTo>
                        <a:cubicBezTo>
                          <a:pt x="905" y="18013"/>
                          <a:pt x="3103" y="18151"/>
                          <a:pt x="5354" y="18151"/>
                        </a:cubicBezTo>
                        <a:cubicBezTo>
                          <a:pt x="7727" y="18151"/>
                          <a:pt x="10160" y="17998"/>
                          <a:pt x="10487" y="17717"/>
                        </a:cubicBezTo>
                        <a:cubicBezTo>
                          <a:pt x="11156" y="17170"/>
                          <a:pt x="11156" y="1030"/>
                          <a:pt x="10487" y="422"/>
                        </a:cubicBezTo>
                        <a:cubicBezTo>
                          <a:pt x="10172" y="138"/>
                          <a:pt x="7861" y="1"/>
                          <a:pt x="555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3"/>
                  <p:cNvSpPr/>
                  <p:nvPr/>
                </p:nvSpPr>
                <p:spPr>
                  <a:xfrm>
                    <a:off x="11993650" y="1069450"/>
                    <a:ext cx="19025" cy="526625"/>
                  </a:xfrm>
                  <a:custGeom>
                    <a:avLst/>
                    <a:gdLst/>
                    <a:ahLst/>
                    <a:cxnLst/>
                    <a:rect l="l" t="t" r="r" b="b"/>
                    <a:pathLst>
                      <a:path w="761" h="21065" extrusionOk="0">
                        <a:moveTo>
                          <a:pt x="1" y="1"/>
                        </a:moveTo>
                        <a:lnTo>
                          <a:pt x="1" y="21065"/>
                        </a:lnTo>
                        <a:lnTo>
                          <a:pt x="760" y="21065"/>
                        </a:lnTo>
                        <a:lnTo>
                          <a:pt x="760"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3"/>
                  <p:cNvSpPr/>
                  <p:nvPr/>
                </p:nvSpPr>
                <p:spPr>
                  <a:xfrm>
                    <a:off x="11862950" y="1146300"/>
                    <a:ext cx="278150" cy="173375"/>
                  </a:xfrm>
                  <a:custGeom>
                    <a:avLst/>
                    <a:gdLst/>
                    <a:ahLst/>
                    <a:cxnLst/>
                    <a:rect l="l" t="t" r="r" b="b"/>
                    <a:pathLst>
                      <a:path w="11126" h="6935" extrusionOk="0">
                        <a:moveTo>
                          <a:pt x="5529" y="0"/>
                        </a:moveTo>
                        <a:cubicBezTo>
                          <a:pt x="3156" y="0"/>
                          <a:pt x="793" y="145"/>
                          <a:pt x="608" y="422"/>
                        </a:cubicBezTo>
                        <a:cubicBezTo>
                          <a:pt x="213" y="939"/>
                          <a:pt x="0" y="5893"/>
                          <a:pt x="608" y="6501"/>
                        </a:cubicBezTo>
                        <a:cubicBezTo>
                          <a:pt x="904" y="6797"/>
                          <a:pt x="3095" y="6935"/>
                          <a:pt x="5343" y="6935"/>
                        </a:cubicBezTo>
                        <a:cubicBezTo>
                          <a:pt x="7712" y="6935"/>
                          <a:pt x="10144" y="6782"/>
                          <a:pt x="10487" y="6501"/>
                        </a:cubicBezTo>
                        <a:cubicBezTo>
                          <a:pt x="11125" y="5954"/>
                          <a:pt x="11125" y="1030"/>
                          <a:pt x="10487" y="422"/>
                        </a:cubicBezTo>
                        <a:cubicBezTo>
                          <a:pt x="10157" y="137"/>
                          <a:pt x="7838" y="0"/>
                          <a:pt x="552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3"/>
                  <p:cNvSpPr/>
                  <p:nvPr/>
                </p:nvSpPr>
                <p:spPr>
                  <a:xfrm>
                    <a:off x="12701100" y="1032975"/>
                    <a:ext cx="19025" cy="778150"/>
                  </a:xfrm>
                  <a:custGeom>
                    <a:avLst/>
                    <a:gdLst/>
                    <a:ahLst/>
                    <a:cxnLst/>
                    <a:rect l="l" t="t" r="r" b="b"/>
                    <a:pathLst>
                      <a:path w="761" h="31126" extrusionOk="0">
                        <a:moveTo>
                          <a:pt x="1" y="1"/>
                        </a:moveTo>
                        <a:lnTo>
                          <a:pt x="1" y="31126"/>
                        </a:lnTo>
                        <a:lnTo>
                          <a:pt x="761" y="31126"/>
                        </a:lnTo>
                        <a:lnTo>
                          <a:pt x="761"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3"/>
                  <p:cNvSpPr/>
                  <p:nvPr/>
                </p:nvSpPr>
                <p:spPr>
                  <a:xfrm>
                    <a:off x="12570400" y="1360875"/>
                    <a:ext cx="278150" cy="173375"/>
                  </a:xfrm>
                  <a:custGeom>
                    <a:avLst/>
                    <a:gdLst/>
                    <a:ahLst/>
                    <a:cxnLst/>
                    <a:rect l="l" t="t" r="r" b="b"/>
                    <a:pathLst>
                      <a:path w="11126" h="6935" extrusionOk="0">
                        <a:moveTo>
                          <a:pt x="5640" y="0"/>
                        </a:moveTo>
                        <a:cubicBezTo>
                          <a:pt x="3231" y="0"/>
                          <a:pt x="796" y="145"/>
                          <a:pt x="609" y="411"/>
                        </a:cubicBezTo>
                        <a:cubicBezTo>
                          <a:pt x="214" y="958"/>
                          <a:pt x="1" y="5882"/>
                          <a:pt x="609" y="6490"/>
                        </a:cubicBezTo>
                        <a:cubicBezTo>
                          <a:pt x="909" y="6790"/>
                          <a:pt x="3164" y="6934"/>
                          <a:pt x="5448" y="6934"/>
                        </a:cubicBezTo>
                        <a:cubicBezTo>
                          <a:pt x="7791" y="6934"/>
                          <a:pt x="10164" y="6782"/>
                          <a:pt x="10487" y="6490"/>
                        </a:cubicBezTo>
                        <a:cubicBezTo>
                          <a:pt x="11126" y="5912"/>
                          <a:pt x="11126" y="1019"/>
                          <a:pt x="10487" y="411"/>
                        </a:cubicBezTo>
                        <a:cubicBezTo>
                          <a:pt x="10177" y="130"/>
                          <a:pt x="7920" y="0"/>
                          <a:pt x="56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3"/>
                  <p:cNvSpPr/>
                  <p:nvPr/>
                </p:nvSpPr>
                <p:spPr>
                  <a:xfrm>
                    <a:off x="10225375" y="1203950"/>
                    <a:ext cx="19025" cy="859475"/>
                  </a:xfrm>
                  <a:custGeom>
                    <a:avLst/>
                    <a:gdLst/>
                    <a:ahLst/>
                    <a:cxnLst/>
                    <a:rect l="l" t="t" r="r" b="b"/>
                    <a:pathLst>
                      <a:path w="761" h="34379" extrusionOk="0">
                        <a:moveTo>
                          <a:pt x="1" y="1"/>
                        </a:moveTo>
                        <a:lnTo>
                          <a:pt x="1" y="34378"/>
                        </a:lnTo>
                        <a:lnTo>
                          <a:pt x="761" y="34378"/>
                        </a:lnTo>
                        <a:lnTo>
                          <a:pt x="761"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3"/>
                  <p:cNvSpPr/>
                  <p:nvPr/>
                </p:nvSpPr>
                <p:spPr>
                  <a:xfrm>
                    <a:off x="10093925" y="1314225"/>
                    <a:ext cx="278150" cy="514575"/>
                  </a:xfrm>
                  <a:custGeom>
                    <a:avLst/>
                    <a:gdLst/>
                    <a:ahLst/>
                    <a:cxnLst/>
                    <a:rect l="l" t="t" r="r" b="b"/>
                    <a:pathLst>
                      <a:path w="11126" h="20583" extrusionOk="0">
                        <a:moveTo>
                          <a:pt x="5551" y="1"/>
                        </a:moveTo>
                        <a:cubicBezTo>
                          <a:pt x="3179" y="1"/>
                          <a:pt x="808" y="145"/>
                          <a:pt x="608" y="423"/>
                        </a:cubicBezTo>
                        <a:cubicBezTo>
                          <a:pt x="243" y="939"/>
                          <a:pt x="0" y="19541"/>
                          <a:pt x="608" y="20149"/>
                        </a:cubicBezTo>
                        <a:cubicBezTo>
                          <a:pt x="904" y="20445"/>
                          <a:pt x="3102" y="20583"/>
                          <a:pt x="5354" y="20583"/>
                        </a:cubicBezTo>
                        <a:cubicBezTo>
                          <a:pt x="7727" y="20583"/>
                          <a:pt x="10159" y="20430"/>
                          <a:pt x="10487" y="20149"/>
                        </a:cubicBezTo>
                        <a:cubicBezTo>
                          <a:pt x="11125" y="19572"/>
                          <a:pt x="11125" y="1000"/>
                          <a:pt x="10487" y="423"/>
                        </a:cubicBezTo>
                        <a:cubicBezTo>
                          <a:pt x="10172" y="138"/>
                          <a:pt x="7860" y="1"/>
                          <a:pt x="555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3"/>
                  <p:cNvSpPr/>
                  <p:nvPr/>
                </p:nvSpPr>
                <p:spPr>
                  <a:xfrm>
                    <a:off x="12347000" y="975225"/>
                    <a:ext cx="19025" cy="969650"/>
                  </a:xfrm>
                  <a:custGeom>
                    <a:avLst/>
                    <a:gdLst/>
                    <a:ahLst/>
                    <a:cxnLst/>
                    <a:rect l="l" t="t" r="r" b="b"/>
                    <a:pathLst>
                      <a:path w="761" h="38786" extrusionOk="0">
                        <a:moveTo>
                          <a:pt x="1" y="1"/>
                        </a:moveTo>
                        <a:lnTo>
                          <a:pt x="1" y="38785"/>
                        </a:lnTo>
                        <a:lnTo>
                          <a:pt x="760" y="38785"/>
                        </a:lnTo>
                        <a:lnTo>
                          <a:pt x="760"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3"/>
                  <p:cNvSpPr/>
                  <p:nvPr/>
                </p:nvSpPr>
                <p:spPr>
                  <a:xfrm>
                    <a:off x="12217050" y="1033075"/>
                    <a:ext cx="277400" cy="676700"/>
                  </a:xfrm>
                  <a:custGeom>
                    <a:avLst/>
                    <a:gdLst/>
                    <a:ahLst/>
                    <a:cxnLst/>
                    <a:rect l="l" t="t" r="r" b="b"/>
                    <a:pathLst>
                      <a:path w="11096" h="27068" extrusionOk="0">
                        <a:moveTo>
                          <a:pt x="5541" y="0"/>
                        </a:moveTo>
                        <a:cubicBezTo>
                          <a:pt x="3164" y="0"/>
                          <a:pt x="794" y="145"/>
                          <a:pt x="609" y="422"/>
                        </a:cubicBezTo>
                        <a:cubicBezTo>
                          <a:pt x="214" y="939"/>
                          <a:pt x="1" y="26015"/>
                          <a:pt x="609" y="26623"/>
                        </a:cubicBezTo>
                        <a:cubicBezTo>
                          <a:pt x="909" y="26923"/>
                          <a:pt x="3164" y="27068"/>
                          <a:pt x="5448" y="27068"/>
                        </a:cubicBezTo>
                        <a:cubicBezTo>
                          <a:pt x="7791" y="27068"/>
                          <a:pt x="10164" y="26916"/>
                          <a:pt x="10487" y="26623"/>
                        </a:cubicBezTo>
                        <a:cubicBezTo>
                          <a:pt x="11095" y="26076"/>
                          <a:pt x="11095" y="1000"/>
                          <a:pt x="10487" y="422"/>
                        </a:cubicBezTo>
                        <a:cubicBezTo>
                          <a:pt x="10173" y="137"/>
                          <a:pt x="7854" y="0"/>
                          <a:pt x="5541"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0" name="Google Shape;1980;p53"/>
                <p:cNvSpPr/>
                <p:nvPr/>
              </p:nvSpPr>
              <p:spPr>
                <a:xfrm flipH="1">
                  <a:off x="10404725" y="2468400"/>
                  <a:ext cx="58525" cy="86675"/>
                </a:xfrm>
                <a:custGeom>
                  <a:avLst/>
                  <a:gdLst/>
                  <a:ahLst/>
                  <a:cxnLst/>
                  <a:rect l="l" t="t" r="r" b="b"/>
                  <a:pathLst>
                    <a:path w="2341" h="3467" extrusionOk="0">
                      <a:moveTo>
                        <a:pt x="1186" y="1"/>
                      </a:moveTo>
                      <a:cubicBezTo>
                        <a:pt x="821" y="1"/>
                        <a:pt x="517" y="92"/>
                        <a:pt x="335" y="275"/>
                      </a:cubicBezTo>
                      <a:cubicBezTo>
                        <a:pt x="122" y="427"/>
                        <a:pt x="0" y="670"/>
                        <a:pt x="0" y="974"/>
                      </a:cubicBezTo>
                      <a:cubicBezTo>
                        <a:pt x="0" y="1217"/>
                        <a:pt x="91" y="1399"/>
                        <a:pt x="243" y="1551"/>
                      </a:cubicBezTo>
                      <a:cubicBezTo>
                        <a:pt x="395" y="1703"/>
                        <a:pt x="639" y="1794"/>
                        <a:pt x="973" y="1885"/>
                      </a:cubicBezTo>
                      <a:lnTo>
                        <a:pt x="1247" y="1916"/>
                      </a:lnTo>
                      <a:cubicBezTo>
                        <a:pt x="1459" y="1977"/>
                        <a:pt x="1642" y="2037"/>
                        <a:pt x="1733" y="2129"/>
                      </a:cubicBezTo>
                      <a:cubicBezTo>
                        <a:pt x="1824" y="2220"/>
                        <a:pt x="1885" y="2341"/>
                        <a:pt x="1885" y="2524"/>
                      </a:cubicBezTo>
                      <a:cubicBezTo>
                        <a:pt x="1885" y="2706"/>
                        <a:pt x="1824" y="2858"/>
                        <a:pt x="1672" y="2949"/>
                      </a:cubicBezTo>
                      <a:cubicBezTo>
                        <a:pt x="1550" y="3041"/>
                        <a:pt x="1338" y="3101"/>
                        <a:pt x="1095" y="3101"/>
                      </a:cubicBezTo>
                      <a:cubicBezTo>
                        <a:pt x="912" y="3101"/>
                        <a:pt x="730" y="3071"/>
                        <a:pt x="578" y="3010"/>
                      </a:cubicBezTo>
                      <a:cubicBezTo>
                        <a:pt x="395" y="2980"/>
                        <a:pt x="213" y="2889"/>
                        <a:pt x="31" y="2797"/>
                      </a:cubicBezTo>
                      <a:lnTo>
                        <a:pt x="31" y="3253"/>
                      </a:lnTo>
                      <a:cubicBezTo>
                        <a:pt x="213" y="3314"/>
                        <a:pt x="395" y="3375"/>
                        <a:pt x="578" y="3405"/>
                      </a:cubicBezTo>
                      <a:cubicBezTo>
                        <a:pt x="760" y="3436"/>
                        <a:pt x="912" y="3466"/>
                        <a:pt x="1095" y="3466"/>
                      </a:cubicBezTo>
                      <a:cubicBezTo>
                        <a:pt x="1490" y="3466"/>
                        <a:pt x="1824" y="3375"/>
                        <a:pt x="2037" y="3223"/>
                      </a:cubicBezTo>
                      <a:cubicBezTo>
                        <a:pt x="2250" y="3041"/>
                        <a:pt x="2341" y="2797"/>
                        <a:pt x="2341" y="2493"/>
                      </a:cubicBezTo>
                      <a:cubicBezTo>
                        <a:pt x="2341" y="2220"/>
                        <a:pt x="2280" y="2007"/>
                        <a:pt x="2128" y="1825"/>
                      </a:cubicBezTo>
                      <a:cubicBezTo>
                        <a:pt x="1946" y="1673"/>
                        <a:pt x="1702" y="1551"/>
                        <a:pt x="1368" y="1490"/>
                      </a:cubicBezTo>
                      <a:lnTo>
                        <a:pt x="1095" y="1430"/>
                      </a:lnTo>
                      <a:cubicBezTo>
                        <a:pt x="851" y="1399"/>
                        <a:pt x="699" y="1338"/>
                        <a:pt x="608" y="1247"/>
                      </a:cubicBezTo>
                      <a:cubicBezTo>
                        <a:pt x="517" y="1186"/>
                        <a:pt x="456" y="1065"/>
                        <a:pt x="456" y="913"/>
                      </a:cubicBezTo>
                      <a:cubicBezTo>
                        <a:pt x="456" y="761"/>
                        <a:pt x="547" y="609"/>
                        <a:pt x="669" y="518"/>
                      </a:cubicBezTo>
                      <a:cubicBezTo>
                        <a:pt x="791" y="427"/>
                        <a:pt x="973" y="366"/>
                        <a:pt x="1247" y="366"/>
                      </a:cubicBezTo>
                      <a:cubicBezTo>
                        <a:pt x="1368" y="366"/>
                        <a:pt x="1520" y="396"/>
                        <a:pt x="1672" y="427"/>
                      </a:cubicBezTo>
                      <a:cubicBezTo>
                        <a:pt x="1824" y="487"/>
                        <a:pt x="1976" y="548"/>
                        <a:pt x="2158" y="609"/>
                      </a:cubicBezTo>
                      <a:lnTo>
                        <a:pt x="2158" y="183"/>
                      </a:lnTo>
                      <a:cubicBezTo>
                        <a:pt x="1976" y="123"/>
                        <a:pt x="1824" y="92"/>
                        <a:pt x="1672" y="62"/>
                      </a:cubicBezTo>
                      <a:cubicBezTo>
                        <a:pt x="1490" y="31"/>
                        <a:pt x="1338" y="1"/>
                        <a:pt x="118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3"/>
                <p:cNvSpPr/>
                <p:nvPr/>
              </p:nvSpPr>
              <p:spPr>
                <a:xfrm flipH="1">
                  <a:off x="10333300" y="2469925"/>
                  <a:ext cx="53200" cy="83625"/>
                </a:xfrm>
                <a:custGeom>
                  <a:avLst/>
                  <a:gdLst/>
                  <a:ahLst/>
                  <a:cxnLst/>
                  <a:rect l="l" t="t" r="r" b="b"/>
                  <a:pathLst>
                    <a:path w="2128" h="3345" extrusionOk="0">
                      <a:moveTo>
                        <a:pt x="0" y="1"/>
                      </a:moveTo>
                      <a:lnTo>
                        <a:pt x="0" y="3344"/>
                      </a:lnTo>
                      <a:lnTo>
                        <a:pt x="2128" y="3344"/>
                      </a:lnTo>
                      <a:lnTo>
                        <a:pt x="2128" y="2949"/>
                      </a:lnTo>
                      <a:lnTo>
                        <a:pt x="426" y="2949"/>
                      </a:lnTo>
                      <a:lnTo>
                        <a:pt x="426" y="1764"/>
                      </a:lnTo>
                      <a:lnTo>
                        <a:pt x="2006" y="1764"/>
                      </a:lnTo>
                      <a:lnTo>
                        <a:pt x="2006" y="1369"/>
                      </a:lnTo>
                      <a:lnTo>
                        <a:pt x="426" y="1369"/>
                      </a:lnTo>
                      <a:lnTo>
                        <a:pt x="426" y="396"/>
                      </a:lnTo>
                      <a:lnTo>
                        <a:pt x="2098" y="396"/>
                      </a:lnTo>
                      <a:lnTo>
                        <a:pt x="209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3"/>
                <p:cNvSpPr/>
                <p:nvPr/>
              </p:nvSpPr>
              <p:spPr>
                <a:xfrm flipH="1">
                  <a:off x="10263375" y="2469925"/>
                  <a:ext cx="51700" cy="83625"/>
                </a:xfrm>
                <a:custGeom>
                  <a:avLst/>
                  <a:gdLst/>
                  <a:ahLst/>
                  <a:cxnLst/>
                  <a:rect l="l" t="t" r="r" b="b"/>
                  <a:pathLst>
                    <a:path w="2068" h="3345" extrusionOk="0">
                      <a:moveTo>
                        <a:pt x="0" y="1"/>
                      </a:moveTo>
                      <a:lnTo>
                        <a:pt x="0" y="3344"/>
                      </a:lnTo>
                      <a:lnTo>
                        <a:pt x="2067" y="3344"/>
                      </a:lnTo>
                      <a:lnTo>
                        <a:pt x="2067" y="2949"/>
                      </a:lnTo>
                      <a:lnTo>
                        <a:pt x="456" y="2949"/>
                      </a:lnTo>
                      <a:lnTo>
                        <a:pt x="4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3"/>
                <p:cNvSpPr/>
                <p:nvPr/>
              </p:nvSpPr>
              <p:spPr>
                <a:xfrm flipH="1">
                  <a:off x="10199550" y="2469925"/>
                  <a:ext cx="51700" cy="83625"/>
                </a:xfrm>
                <a:custGeom>
                  <a:avLst/>
                  <a:gdLst/>
                  <a:ahLst/>
                  <a:cxnLst/>
                  <a:rect l="l" t="t" r="r" b="b"/>
                  <a:pathLst>
                    <a:path w="2068" h="3345" extrusionOk="0">
                      <a:moveTo>
                        <a:pt x="1" y="1"/>
                      </a:moveTo>
                      <a:lnTo>
                        <a:pt x="1" y="3344"/>
                      </a:lnTo>
                      <a:lnTo>
                        <a:pt x="2068" y="3344"/>
                      </a:lnTo>
                      <a:lnTo>
                        <a:pt x="2068" y="2949"/>
                      </a:lnTo>
                      <a:lnTo>
                        <a:pt x="457" y="2949"/>
                      </a:lnTo>
                      <a:lnTo>
                        <a:pt x="45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84" name="Google Shape;1984;p53"/>
              <p:cNvGrpSpPr/>
              <p:nvPr/>
            </p:nvGrpSpPr>
            <p:grpSpPr>
              <a:xfrm>
                <a:off x="3154502" y="2134187"/>
                <a:ext cx="65580" cy="54769"/>
                <a:chOff x="2769777" y="3105337"/>
                <a:chExt cx="65580" cy="54769"/>
              </a:xfrm>
            </p:grpSpPr>
            <p:sp>
              <p:nvSpPr>
                <p:cNvPr id="1985" name="Google Shape;1985;p53"/>
                <p:cNvSpPr/>
                <p:nvPr/>
              </p:nvSpPr>
              <p:spPr>
                <a:xfrm>
                  <a:off x="2769777" y="3105337"/>
                  <a:ext cx="65580" cy="54769"/>
                </a:xfrm>
                <a:custGeom>
                  <a:avLst/>
                  <a:gdLst/>
                  <a:ahLst/>
                  <a:cxnLst/>
                  <a:rect l="l" t="t" r="r" b="b"/>
                  <a:pathLst>
                    <a:path w="4865" h="4063" extrusionOk="0">
                      <a:moveTo>
                        <a:pt x="2462" y="0"/>
                      </a:moveTo>
                      <a:cubicBezTo>
                        <a:pt x="1550" y="0"/>
                        <a:pt x="654" y="461"/>
                        <a:pt x="396" y="1415"/>
                      </a:cubicBezTo>
                      <a:cubicBezTo>
                        <a:pt x="1" y="2661"/>
                        <a:pt x="913" y="3998"/>
                        <a:pt x="2250" y="4059"/>
                      </a:cubicBezTo>
                      <a:cubicBezTo>
                        <a:pt x="2295" y="4061"/>
                        <a:pt x="2340" y="4062"/>
                        <a:pt x="2385" y="4062"/>
                      </a:cubicBezTo>
                      <a:cubicBezTo>
                        <a:pt x="3076" y="4062"/>
                        <a:pt x="3800" y="3841"/>
                        <a:pt x="4256" y="3299"/>
                      </a:cubicBezTo>
                      <a:cubicBezTo>
                        <a:pt x="4743" y="2813"/>
                        <a:pt x="4864" y="2023"/>
                        <a:pt x="4591" y="1324"/>
                      </a:cubicBezTo>
                      <a:cubicBezTo>
                        <a:pt x="4439" y="959"/>
                        <a:pt x="4226" y="594"/>
                        <a:pt x="3831" y="381"/>
                      </a:cubicBezTo>
                      <a:cubicBezTo>
                        <a:pt x="3431" y="129"/>
                        <a:pt x="2944" y="0"/>
                        <a:pt x="246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3"/>
                <p:cNvSpPr/>
                <p:nvPr/>
              </p:nvSpPr>
              <p:spPr>
                <a:xfrm>
                  <a:off x="2788633" y="3121026"/>
                  <a:ext cx="28685" cy="24291"/>
                </a:xfrm>
                <a:custGeom>
                  <a:avLst/>
                  <a:gdLst/>
                  <a:ahLst/>
                  <a:cxnLst/>
                  <a:rect l="l" t="t" r="r" b="b"/>
                  <a:pathLst>
                    <a:path w="2128" h="1802" extrusionOk="0">
                      <a:moveTo>
                        <a:pt x="1075" y="1"/>
                      </a:moveTo>
                      <a:cubicBezTo>
                        <a:pt x="679" y="1"/>
                        <a:pt x="292" y="197"/>
                        <a:pt x="152" y="616"/>
                      </a:cubicBezTo>
                      <a:cubicBezTo>
                        <a:pt x="0" y="1193"/>
                        <a:pt x="395" y="1771"/>
                        <a:pt x="942" y="1801"/>
                      </a:cubicBezTo>
                      <a:cubicBezTo>
                        <a:pt x="1246" y="1801"/>
                        <a:pt x="1641" y="1710"/>
                        <a:pt x="1824" y="1467"/>
                      </a:cubicBezTo>
                      <a:cubicBezTo>
                        <a:pt x="2097" y="1224"/>
                        <a:pt x="2128" y="889"/>
                        <a:pt x="2037" y="585"/>
                      </a:cubicBezTo>
                      <a:cubicBezTo>
                        <a:pt x="1945" y="433"/>
                        <a:pt x="1824" y="281"/>
                        <a:pt x="1672" y="160"/>
                      </a:cubicBezTo>
                      <a:cubicBezTo>
                        <a:pt x="1494" y="55"/>
                        <a:pt x="1283" y="1"/>
                        <a:pt x="1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987" name="Google Shape;1987;p53"/>
              <p:cNvSpPr/>
              <p:nvPr/>
            </p:nvSpPr>
            <p:spPr>
              <a:xfrm>
                <a:off x="2781663" y="2107015"/>
                <a:ext cx="65149" cy="54783"/>
              </a:xfrm>
              <a:custGeom>
                <a:avLst/>
                <a:gdLst/>
                <a:ahLst/>
                <a:cxnLst/>
                <a:rect l="l" t="t" r="r" b="b"/>
                <a:pathLst>
                  <a:path w="4833" h="4064" extrusionOk="0">
                    <a:moveTo>
                      <a:pt x="2470" y="0"/>
                    </a:moveTo>
                    <a:cubicBezTo>
                      <a:pt x="1558" y="0"/>
                      <a:pt x="673" y="454"/>
                      <a:pt x="395" y="1386"/>
                    </a:cubicBezTo>
                    <a:cubicBezTo>
                      <a:pt x="0" y="2662"/>
                      <a:pt x="912" y="3969"/>
                      <a:pt x="2249" y="4060"/>
                    </a:cubicBezTo>
                    <a:cubicBezTo>
                      <a:pt x="2294" y="4062"/>
                      <a:pt x="2339" y="4063"/>
                      <a:pt x="2385" y="4063"/>
                    </a:cubicBezTo>
                    <a:cubicBezTo>
                      <a:pt x="3075" y="4063"/>
                      <a:pt x="3799" y="3843"/>
                      <a:pt x="4255" y="3301"/>
                    </a:cubicBezTo>
                    <a:cubicBezTo>
                      <a:pt x="4711" y="2814"/>
                      <a:pt x="4833" y="1994"/>
                      <a:pt x="4620" y="1325"/>
                    </a:cubicBezTo>
                    <a:cubicBezTo>
                      <a:pt x="4468" y="930"/>
                      <a:pt x="4225" y="595"/>
                      <a:pt x="3860" y="383"/>
                    </a:cubicBezTo>
                    <a:cubicBezTo>
                      <a:pt x="3448" y="129"/>
                      <a:pt x="2955" y="0"/>
                      <a:pt x="247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3"/>
              <p:cNvSpPr/>
              <p:nvPr/>
            </p:nvSpPr>
            <p:spPr>
              <a:xfrm>
                <a:off x="2929135" y="2247255"/>
                <a:ext cx="28699" cy="24291"/>
              </a:xfrm>
              <a:custGeom>
                <a:avLst/>
                <a:gdLst/>
                <a:ahLst/>
                <a:cxnLst/>
                <a:rect l="l" t="t" r="r" b="b"/>
                <a:pathLst>
                  <a:path w="2129" h="1802" extrusionOk="0">
                    <a:moveTo>
                      <a:pt x="1055" y="1"/>
                    </a:moveTo>
                    <a:cubicBezTo>
                      <a:pt x="653" y="1"/>
                      <a:pt x="272" y="197"/>
                      <a:pt x="153" y="616"/>
                    </a:cubicBezTo>
                    <a:cubicBezTo>
                      <a:pt x="1" y="1193"/>
                      <a:pt x="365" y="1740"/>
                      <a:pt x="943" y="1801"/>
                    </a:cubicBezTo>
                    <a:cubicBezTo>
                      <a:pt x="1247" y="1801"/>
                      <a:pt x="1612" y="1710"/>
                      <a:pt x="1824" y="1436"/>
                    </a:cubicBezTo>
                    <a:cubicBezTo>
                      <a:pt x="2037" y="1224"/>
                      <a:pt x="2128" y="889"/>
                      <a:pt x="2007" y="585"/>
                    </a:cubicBezTo>
                    <a:cubicBezTo>
                      <a:pt x="1916" y="433"/>
                      <a:pt x="1824" y="281"/>
                      <a:pt x="1672" y="160"/>
                    </a:cubicBezTo>
                    <a:cubicBezTo>
                      <a:pt x="1484" y="55"/>
                      <a:pt x="1267" y="1"/>
                      <a:pt x="10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3"/>
              <p:cNvSpPr/>
              <p:nvPr/>
            </p:nvSpPr>
            <p:spPr>
              <a:xfrm>
                <a:off x="2799895" y="2122263"/>
                <a:ext cx="28685" cy="24291"/>
              </a:xfrm>
              <a:custGeom>
                <a:avLst/>
                <a:gdLst/>
                <a:ahLst/>
                <a:cxnLst/>
                <a:rect l="l" t="t" r="r" b="b"/>
                <a:pathLst>
                  <a:path w="2128" h="1802" extrusionOk="0">
                    <a:moveTo>
                      <a:pt x="1075" y="1"/>
                    </a:moveTo>
                    <a:cubicBezTo>
                      <a:pt x="679" y="1"/>
                      <a:pt x="292" y="197"/>
                      <a:pt x="152" y="616"/>
                    </a:cubicBezTo>
                    <a:cubicBezTo>
                      <a:pt x="0" y="1193"/>
                      <a:pt x="395" y="1771"/>
                      <a:pt x="942" y="1801"/>
                    </a:cubicBezTo>
                    <a:cubicBezTo>
                      <a:pt x="1246" y="1801"/>
                      <a:pt x="1641" y="1710"/>
                      <a:pt x="1824" y="1467"/>
                    </a:cubicBezTo>
                    <a:cubicBezTo>
                      <a:pt x="2097" y="1224"/>
                      <a:pt x="2128" y="889"/>
                      <a:pt x="2037" y="585"/>
                    </a:cubicBezTo>
                    <a:cubicBezTo>
                      <a:pt x="1945" y="433"/>
                      <a:pt x="1824" y="281"/>
                      <a:pt x="1672" y="160"/>
                    </a:cubicBezTo>
                    <a:cubicBezTo>
                      <a:pt x="1494" y="55"/>
                      <a:pt x="1283" y="1"/>
                      <a:pt x="10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90" name="Google Shape;1990;p53"/>
            <p:cNvGrpSpPr/>
            <p:nvPr/>
          </p:nvGrpSpPr>
          <p:grpSpPr>
            <a:xfrm>
              <a:off x="2320698" y="2022815"/>
              <a:ext cx="88892" cy="75214"/>
              <a:chOff x="11885750" y="1987725"/>
              <a:chExt cx="120075" cy="101600"/>
            </a:xfrm>
          </p:grpSpPr>
          <p:sp>
            <p:nvSpPr>
              <p:cNvPr id="1991" name="Google Shape;1991;p53"/>
              <p:cNvSpPr/>
              <p:nvPr/>
            </p:nvSpPr>
            <p:spPr>
              <a:xfrm>
                <a:off x="11885750" y="1987725"/>
                <a:ext cx="120075" cy="101600"/>
              </a:xfrm>
              <a:custGeom>
                <a:avLst/>
                <a:gdLst/>
                <a:ahLst/>
                <a:cxnLst/>
                <a:rect l="l" t="t" r="r" b="b"/>
                <a:pathLst>
                  <a:path w="4803" h="4064" extrusionOk="0">
                    <a:moveTo>
                      <a:pt x="2440" y="0"/>
                    </a:moveTo>
                    <a:cubicBezTo>
                      <a:pt x="1528" y="0"/>
                      <a:pt x="643" y="454"/>
                      <a:pt x="365" y="1386"/>
                    </a:cubicBezTo>
                    <a:cubicBezTo>
                      <a:pt x="0" y="2662"/>
                      <a:pt x="912" y="4000"/>
                      <a:pt x="2219" y="4061"/>
                    </a:cubicBezTo>
                    <a:cubicBezTo>
                      <a:pt x="2264" y="4062"/>
                      <a:pt x="2309" y="4063"/>
                      <a:pt x="2355" y="4063"/>
                    </a:cubicBezTo>
                    <a:cubicBezTo>
                      <a:pt x="3045" y="4063"/>
                      <a:pt x="3771" y="3843"/>
                      <a:pt x="4256" y="3301"/>
                    </a:cubicBezTo>
                    <a:cubicBezTo>
                      <a:pt x="4681" y="2784"/>
                      <a:pt x="4803" y="1963"/>
                      <a:pt x="4590" y="1325"/>
                    </a:cubicBezTo>
                    <a:cubicBezTo>
                      <a:pt x="4438" y="930"/>
                      <a:pt x="4195" y="595"/>
                      <a:pt x="3830" y="383"/>
                    </a:cubicBezTo>
                    <a:cubicBezTo>
                      <a:pt x="3418" y="129"/>
                      <a:pt x="2925" y="0"/>
                      <a:pt x="244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3"/>
              <p:cNvSpPr/>
              <p:nvPr/>
            </p:nvSpPr>
            <p:spPr>
              <a:xfrm>
                <a:off x="11920700" y="2016100"/>
                <a:ext cx="52450" cy="44275"/>
              </a:xfrm>
              <a:custGeom>
                <a:avLst/>
                <a:gdLst/>
                <a:ahLst/>
                <a:cxnLst/>
                <a:rect l="l" t="t" r="r" b="b"/>
                <a:pathLst>
                  <a:path w="2098" h="1771" extrusionOk="0">
                    <a:moveTo>
                      <a:pt x="1055" y="1"/>
                    </a:moveTo>
                    <a:cubicBezTo>
                      <a:pt x="653" y="1"/>
                      <a:pt x="272" y="197"/>
                      <a:pt x="153" y="616"/>
                    </a:cubicBezTo>
                    <a:cubicBezTo>
                      <a:pt x="1" y="1193"/>
                      <a:pt x="365" y="1740"/>
                      <a:pt x="943" y="1771"/>
                    </a:cubicBezTo>
                    <a:cubicBezTo>
                      <a:pt x="1247" y="1771"/>
                      <a:pt x="1612" y="1710"/>
                      <a:pt x="1824" y="1436"/>
                    </a:cubicBezTo>
                    <a:cubicBezTo>
                      <a:pt x="2037" y="1223"/>
                      <a:pt x="2098" y="889"/>
                      <a:pt x="2007" y="585"/>
                    </a:cubicBezTo>
                    <a:cubicBezTo>
                      <a:pt x="1946" y="403"/>
                      <a:pt x="1824" y="251"/>
                      <a:pt x="1672" y="160"/>
                    </a:cubicBezTo>
                    <a:cubicBezTo>
                      <a:pt x="1484" y="55"/>
                      <a:pt x="1267" y="1"/>
                      <a:pt x="10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93" name="Google Shape;1993;p53"/>
          <p:cNvSpPr/>
          <p:nvPr/>
        </p:nvSpPr>
        <p:spPr>
          <a:xfrm flipH="1">
            <a:off x="6457723" y="3893382"/>
            <a:ext cx="27472" cy="24601"/>
          </a:xfrm>
          <a:custGeom>
            <a:avLst/>
            <a:gdLst/>
            <a:ahLst/>
            <a:cxnLst/>
            <a:rect l="l" t="t" r="r" b="b"/>
            <a:pathLst>
              <a:path w="2038" h="1825" extrusionOk="0">
                <a:moveTo>
                  <a:pt x="1399" y="0"/>
                </a:moveTo>
                <a:lnTo>
                  <a:pt x="943" y="882"/>
                </a:lnTo>
                <a:lnTo>
                  <a:pt x="1" y="1064"/>
                </a:lnTo>
                <a:lnTo>
                  <a:pt x="183" y="1824"/>
                </a:lnTo>
                <a:lnTo>
                  <a:pt x="1490" y="1520"/>
                </a:lnTo>
                <a:lnTo>
                  <a:pt x="2037" y="335"/>
                </a:lnTo>
                <a:lnTo>
                  <a:pt x="1399"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3"/>
          <p:cNvSpPr/>
          <p:nvPr/>
        </p:nvSpPr>
        <p:spPr>
          <a:xfrm flipH="1">
            <a:off x="7593392" y="2290053"/>
            <a:ext cx="48165" cy="48178"/>
          </a:xfrm>
          <a:custGeom>
            <a:avLst/>
            <a:gdLst/>
            <a:ahLst/>
            <a:cxnLst/>
            <a:rect l="l" t="t" r="r" b="b"/>
            <a:pathLst>
              <a:path w="3800" h="3801" extrusionOk="0">
                <a:moveTo>
                  <a:pt x="1967" y="0"/>
                </a:moveTo>
                <a:cubicBezTo>
                  <a:pt x="1950" y="0"/>
                  <a:pt x="1932" y="1"/>
                  <a:pt x="1915" y="1"/>
                </a:cubicBezTo>
                <a:cubicBezTo>
                  <a:pt x="882" y="1"/>
                  <a:pt x="0" y="883"/>
                  <a:pt x="0" y="1886"/>
                </a:cubicBezTo>
                <a:cubicBezTo>
                  <a:pt x="0" y="2919"/>
                  <a:pt x="851" y="3801"/>
                  <a:pt x="1915" y="3801"/>
                </a:cubicBezTo>
                <a:cubicBezTo>
                  <a:pt x="2918" y="3801"/>
                  <a:pt x="3800" y="2950"/>
                  <a:pt x="3800" y="1886"/>
                </a:cubicBezTo>
                <a:cubicBezTo>
                  <a:pt x="3800" y="840"/>
                  <a:pt x="2948" y="0"/>
                  <a:pt x="1967"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5" name="Google Shape;1995;p53"/>
          <p:cNvGrpSpPr/>
          <p:nvPr/>
        </p:nvGrpSpPr>
        <p:grpSpPr>
          <a:xfrm>
            <a:off x="5234004" y="2848964"/>
            <a:ext cx="1920174" cy="917708"/>
            <a:chOff x="1993871" y="2848964"/>
            <a:chExt cx="1920174" cy="917708"/>
          </a:xfrm>
        </p:grpSpPr>
        <p:sp>
          <p:nvSpPr>
            <p:cNvPr id="1996" name="Google Shape;1996;p53"/>
            <p:cNvSpPr/>
            <p:nvPr/>
          </p:nvSpPr>
          <p:spPr>
            <a:xfrm>
              <a:off x="2600302" y="3110310"/>
              <a:ext cx="45899" cy="46304"/>
            </a:xfrm>
            <a:custGeom>
              <a:avLst/>
              <a:gdLst/>
              <a:ahLst/>
              <a:cxnLst/>
              <a:rect l="l" t="t" r="r" b="b"/>
              <a:pathLst>
                <a:path w="3405" h="3435" extrusionOk="0">
                  <a:moveTo>
                    <a:pt x="1702" y="0"/>
                  </a:moveTo>
                  <a:cubicBezTo>
                    <a:pt x="760" y="0"/>
                    <a:pt x="0" y="791"/>
                    <a:pt x="0" y="1733"/>
                  </a:cubicBezTo>
                  <a:cubicBezTo>
                    <a:pt x="0" y="2675"/>
                    <a:pt x="760" y="3435"/>
                    <a:pt x="1702" y="3435"/>
                  </a:cubicBezTo>
                  <a:cubicBezTo>
                    <a:pt x="2645" y="3435"/>
                    <a:pt x="3405" y="2675"/>
                    <a:pt x="3405" y="1733"/>
                  </a:cubicBezTo>
                  <a:cubicBezTo>
                    <a:pt x="3405" y="791"/>
                    <a:pt x="2645" y="0"/>
                    <a:pt x="1702"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97" name="Google Shape;1997;p53"/>
            <p:cNvGrpSpPr/>
            <p:nvPr/>
          </p:nvGrpSpPr>
          <p:grpSpPr>
            <a:xfrm>
              <a:off x="1993871" y="2848964"/>
              <a:ext cx="1920174" cy="917708"/>
              <a:chOff x="10879650" y="3286825"/>
              <a:chExt cx="3787325" cy="1810075"/>
            </a:xfrm>
          </p:grpSpPr>
          <p:grpSp>
            <p:nvGrpSpPr>
              <p:cNvPr id="1998" name="Google Shape;1998;p53"/>
              <p:cNvGrpSpPr/>
              <p:nvPr/>
            </p:nvGrpSpPr>
            <p:grpSpPr>
              <a:xfrm>
                <a:off x="10879650" y="3286825"/>
                <a:ext cx="3787325" cy="1810075"/>
                <a:chOff x="10879650" y="3286825"/>
                <a:chExt cx="3787325" cy="1810075"/>
              </a:xfrm>
            </p:grpSpPr>
            <p:sp>
              <p:nvSpPr>
                <p:cNvPr id="1999" name="Google Shape;1999;p53"/>
                <p:cNvSpPr/>
                <p:nvPr/>
              </p:nvSpPr>
              <p:spPr>
                <a:xfrm>
                  <a:off x="10944250" y="3882575"/>
                  <a:ext cx="1110225" cy="718100"/>
                </a:xfrm>
                <a:custGeom>
                  <a:avLst/>
                  <a:gdLst/>
                  <a:ahLst/>
                  <a:cxnLst/>
                  <a:rect l="l" t="t" r="r" b="b"/>
                  <a:pathLst>
                    <a:path w="44409" h="28724" extrusionOk="0">
                      <a:moveTo>
                        <a:pt x="44256" y="0"/>
                      </a:moveTo>
                      <a:lnTo>
                        <a:pt x="42098" y="486"/>
                      </a:lnTo>
                      <a:lnTo>
                        <a:pt x="42250" y="1216"/>
                      </a:lnTo>
                      <a:lnTo>
                        <a:pt x="44408" y="730"/>
                      </a:lnTo>
                      <a:lnTo>
                        <a:pt x="44256" y="0"/>
                      </a:lnTo>
                      <a:close/>
                      <a:moveTo>
                        <a:pt x="40274" y="912"/>
                      </a:moveTo>
                      <a:lnTo>
                        <a:pt x="38086" y="1398"/>
                      </a:lnTo>
                      <a:lnTo>
                        <a:pt x="38268" y="2128"/>
                      </a:lnTo>
                      <a:lnTo>
                        <a:pt x="40426" y="1641"/>
                      </a:lnTo>
                      <a:lnTo>
                        <a:pt x="40274" y="912"/>
                      </a:lnTo>
                      <a:close/>
                      <a:moveTo>
                        <a:pt x="36323" y="1824"/>
                      </a:moveTo>
                      <a:lnTo>
                        <a:pt x="34165" y="2310"/>
                      </a:lnTo>
                      <a:lnTo>
                        <a:pt x="34317" y="3040"/>
                      </a:lnTo>
                      <a:lnTo>
                        <a:pt x="36475" y="2553"/>
                      </a:lnTo>
                      <a:lnTo>
                        <a:pt x="36323" y="1824"/>
                      </a:lnTo>
                      <a:close/>
                      <a:moveTo>
                        <a:pt x="32341" y="2766"/>
                      </a:moveTo>
                      <a:lnTo>
                        <a:pt x="30153" y="3283"/>
                      </a:lnTo>
                      <a:lnTo>
                        <a:pt x="30305" y="3982"/>
                      </a:lnTo>
                      <a:lnTo>
                        <a:pt x="32493" y="3496"/>
                      </a:lnTo>
                      <a:lnTo>
                        <a:pt x="32341" y="2766"/>
                      </a:lnTo>
                      <a:close/>
                      <a:moveTo>
                        <a:pt x="28329" y="3648"/>
                      </a:moveTo>
                      <a:lnTo>
                        <a:pt x="26931" y="3982"/>
                      </a:lnTo>
                      <a:lnTo>
                        <a:pt x="26323" y="4894"/>
                      </a:lnTo>
                      <a:lnTo>
                        <a:pt x="26961" y="5319"/>
                      </a:lnTo>
                      <a:lnTo>
                        <a:pt x="27387" y="4651"/>
                      </a:lnTo>
                      <a:lnTo>
                        <a:pt x="28481" y="4377"/>
                      </a:lnTo>
                      <a:lnTo>
                        <a:pt x="28329" y="3648"/>
                      </a:lnTo>
                      <a:close/>
                      <a:moveTo>
                        <a:pt x="25259" y="6414"/>
                      </a:moveTo>
                      <a:lnTo>
                        <a:pt x="24043" y="8298"/>
                      </a:lnTo>
                      <a:lnTo>
                        <a:pt x="24681" y="8693"/>
                      </a:lnTo>
                      <a:lnTo>
                        <a:pt x="25897" y="6839"/>
                      </a:lnTo>
                      <a:lnTo>
                        <a:pt x="25259" y="6414"/>
                      </a:lnTo>
                      <a:close/>
                      <a:moveTo>
                        <a:pt x="23010" y="9848"/>
                      </a:moveTo>
                      <a:lnTo>
                        <a:pt x="21794" y="11702"/>
                      </a:lnTo>
                      <a:lnTo>
                        <a:pt x="22462" y="12128"/>
                      </a:lnTo>
                      <a:lnTo>
                        <a:pt x="23678" y="10274"/>
                      </a:lnTo>
                      <a:lnTo>
                        <a:pt x="23010" y="9848"/>
                      </a:lnTo>
                      <a:close/>
                      <a:moveTo>
                        <a:pt x="20791" y="13222"/>
                      </a:moveTo>
                      <a:lnTo>
                        <a:pt x="19545" y="15076"/>
                      </a:lnTo>
                      <a:lnTo>
                        <a:pt x="20213" y="15502"/>
                      </a:lnTo>
                      <a:lnTo>
                        <a:pt x="21429" y="13648"/>
                      </a:lnTo>
                      <a:lnTo>
                        <a:pt x="20791" y="13222"/>
                      </a:lnTo>
                      <a:close/>
                      <a:moveTo>
                        <a:pt x="18511" y="16657"/>
                      </a:moveTo>
                      <a:lnTo>
                        <a:pt x="17265" y="18511"/>
                      </a:lnTo>
                      <a:lnTo>
                        <a:pt x="17934" y="18937"/>
                      </a:lnTo>
                      <a:lnTo>
                        <a:pt x="19149" y="17052"/>
                      </a:lnTo>
                      <a:lnTo>
                        <a:pt x="18511" y="16657"/>
                      </a:lnTo>
                      <a:close/>
                      <a:moveTo>
                        <a:pt x="16262" y="20061"/>
                      </a:moveTo>
                      <a:lnTo>
                        <a:pt x="15471" y="21277"/>
                      </a:lnTo>
                      <a:lnTo>
                        <a:pt x="14955" y="21520"/>
                      </a:lnTo>
                      <a:lnTo>
                        <a:pt x="15259" y="22189"/>
                      </a:lnTo>
                      <a:lnTo>
                        <a:pt x="15958" y="21885"/>
                      </a:lnTo>
                      <a:lnTo>
                        <a:pt x="16900" y="20487"/>
                      </a:lnTo>
                      <a:lnTo>
                        <a:pt x="16262" y="20061"/>
                      </a:lnTo>
                      <a:close/>
                      <a:moveTo>
                        <a:pt x="13283" y="22219"/>
                      </a:moveTo>
                      <a:lnTo>
                        <a:pt x="11246" y="23131"/>
                      </a:lnTo>
                      <a:lnTo>
                        <a:pt x="11550" y="23830"/>
                      </a:lnTo>
                      <a:lnTo>
                        <a:pt x="13587" y="22918"/>
                      </a:lnTo>
                      <a:lnTo>
                        <a:pt x="13283" y="22219"/>
                      </a:lnTo>
                      <a:close/>
                      <a:moveTo>
                        <a:pt x="9544" y="23861"/>
                      </a:moveTo>
                      <a:lnTo>
                        <a:pt x="7477" y="24773"/>
                      </a:lnTo>
                      <a:lnTo>
                        <a:pt x="7781" y="25472"/>
                      </a:lnTo>
                      <a:lnTo>
                        <a:pt x="9848" y="24560"/>
                      </a:lnTo>
                      <a:lnTo>
                        <a:pt x="9544" y="23861"/>
                      </a:lnTo>
                      <a:close/>
                      <a:moveTo>
                        <a:pt x="5806" y="25502"/>
                      </a:moveTo>
                      <a:lnTo>
                        <a:pt x="3769" y="26414"/>
                      </a:lnTo>
                      <a:lnTo>
                        <a:pt x="4073" y="27083"/>
                      </a:lnTo>
                      <a:lnTo>
                        <a:pt x="6110" y="26171"/>
                      </a:lnTo>
                      <a:lnTo>
                        <a:pt x="5806" y="25502"/>
                      </a:lnTo>
                      <a:close/>
                      <a:moveTo>
                        <a:pt x="2037" y="27143"/>
                      </a:moveTo>
                      <a:lnTo>
                        <a:pt x="0" y="28055"/>
                      </a:lnTo>
                      <a:lnTo>
                        <a:pt x="304" y="28724"/>
                      </a:lnTo>
                      <a:lnTo>
                        <a:pt x="2341" y="27812"/>
                      </a:lnTo>
                      <a:lnTo>
                        <a:pt x="2037" y="2714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3"/>
                <p:cNvSpPr/>
                <p:nvPr/>
              </p:nvSpPr>
              <p:spPr>
                <a:xfrm>
                  <a:off x="12152475" y="3460825"/>
                  <a:ext cx="192275" cy="348825"/>
                </a:xfrm>
                <a:custGeom>
                  <a:avLst/>
                  <a:gdLst/>
                  <a:ahLst/>
                  <a:cxnLst/>
                  <a:rect l="l" t="t" r="r" b="b"/>
                  <a:pathLst>
                    <a:path w="7691" h="13953" extrusionOk="0">
                      <a:moveTo>
                        <a:pt x="7022" y="1"/>
                      </a:moveTo>
                      <a:lnTo>
                        <a:pt x="5958" y="2098"/>
                      </a:lnTo>
                      <a:lnTo>
                        <a:pt x="6657" y="2432"/>
                      </a:lnTo>
                      <a:lnTo>
                        <a:pt x="7690" y="335"/>
                      </a:lnTo>
                      <a:lnTo>
                        <a:pt x="7022" y="1"/>
                      </a:lnTo>
                      <a:close/>
                      <a:moveTo>
                        <a:pt x="5046" y="3830"/>
                      </a:moveTo>
                      <a:lnTo>
                        <a:pt x="3982" y="5928"/>
                      </a:lnTo>
                      <a:lnTo>
                        <a:pt x="4651" y="6262"/>
                      </a:lnTo>
                      <a:lnTo>
                        <a:pt x="5715" y="4195"/>
                      </a:lnTo>
                      <a:lnTo>
                        <a:pt x="5046" y="3830"/>
                      </a:lnTo>
                      <a:close/>
                      <a:moveTo>
                        <a:pt x="3040" y="7691"/>
                      </a:moveTo>
                      <a:lnTo>
                        <a:pt x="1976" y="9758"/>
                      </a:lnTo>
                      <a:lnTo>
                        <a:pt x="2645" y="10122"/>
                      </a:lnTo>
                      <a:lnTo>
                        <a:pt x="3709" y="8025"/>
                      </a:lnTo>
                      <a:lnTo>
                        <a:pt x="3040" y="7691"/>
                      </a:lnTo>
                      <a:close/>
                      <a:moveTo>
                        <a:pt x="1064" y="11521"/>
                      </a:moveTo>
                      <a:lnTo>
                        <a:pt x="0" y="13618"/>
                      </a:lnTo>
                      <a:lnTo>
                        <a:pt x="669" y="13952"/>
                      </a:lnTo>
                      <a:lnTo>
                        <a:pt x="1733" y="11855"/>
                      </a:lnTo>
                      <a:lnTo>
                        <a:pt x="1064" y="1152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3"/>
                <p:cNvSpPr/>
                <p:nvPr/>
              </p:nvSpPr>
              <p:spPr>
                <a:xfrm>
                  <a:off x="12446550" y="3328600"/>
                  <a:ext cx="467350" cy="68425"/>
                </a:xfrm>
                <a:custGeom>
                  <a:avLst/>
                  <a:gdLst/>
                  <a:ahLst/>
                  <a:cxnLst/>
                  <a:rect l="l" t="t" r="r" b="b"/>
                  <a:pathLst>
                    <a:path w="18694" h="2737" extrusionOk="0">
                      <a:moveTo>
                        <a:pt x="18633" y="1"/>
                      </a:moveTo>
                      <a:lnTo>
                        <a:pt x="16384" y="244"/>
                      </a:lnTo>
                      <a:lnTo>
                        <a:pt x="16475" y="1004"/>
                      </a:lnTo>
                      <a:lnTo>
                        <a:pt x="18694" y="761"/>
                      </a:lnTo>
                      <a:lnTo>
                        <a:pt x="18633" y="1"/>
                      </a:lnTo>
                      <a:close/>
                      <a:moveTo>
                        <a:pt x="14530" y="426"/>
                      </a:moveTo>
                      <a:lnTo>
                        <a:pt x="12280" y="669"/>
                      </a:lnTo>
                      <a:lnTo>
                        <a:pt x="12371" y="1429"/>
                      </a:lnTo>
                      <a:lnTo>
                        <a:pt x="14590" y="1186"/>
                      </a:lnTo>
                      <a:lnTo>
                        <a:pt x="14530" y="426"/>
                      </a:lnTo>
                      <a:close/>
                      <a:moveTo>
                        <a:pt x="10456" y="882"/>
                      </a:moveTo>
                      <a:lnTo>
                        <a:pt x="8207" y="1125"/>
                      </a:lnTo>
                      <a:lnTo>
                        <a:pt x="8298" y="1885"/>
                      </a:lnTo>
                      <a:lnTo>
                        <a:pt x="10548" y="1642"/>
                      </a:lnTo>
                      <a:lnTo>
                        <a:pt x="10456" y="882"/>
                      </a:lnTo>
                      <a:close/>
                      <a:moveTo>
                        <a:pt x="6353" y="1308"/>
                      </a:moveTo>
                      <a:lnTo>
                        <a:pt x="4104" y="1521"/>
                      </a:lnTo>
                      <a:lnTo>
                        <a:pt x="4195" y="2280"/>
                      </a:lnTo>
                      <a:lnTo>
                        <a:pt x="6444" y="2068"/>
                      </a:lnTo>
                      <a:lnTo>
                        <a:pt x="6353" y="1308"/>
                      </a:lnTo>
                      <a:close/>
                      <a:moveTo>
                        <a:pt x="2250" y="1764"/>
                      </a:moveTo>
                      <a:lnTo>
                        <a:pt x="0" y="1976"/>
                      </a:lnTo>
                      <a:lnTo>
                        <a:pt x="92" y="2736"/>
                      </a:lnTo>
                      <a:lnTo>
                        <a:pt x="2341" y="2524"/>
                      </a:lnTo>
                      <a:lnTo>
                        <a:pt x="2250" y="1764"/>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3"/>
                <p:cNvSpPr/>
                <p:nvPr/>
              </p:nvSpPr>
              <p:spPr>
                <a:xfrm>
                  <a:off x="13006600" y="3397000"/>
                  <a:ext cx="449875" cy="868575"/>
                </a:xfrm>
                <a:custGeom>
                  <a:avLst/>
                  <a:gdLst/>
                  <a:ahLst/>
                  <a:cxnLst/>
                  <a:rect l="l" t="t" r="r" b="b"/>
                  <a:pathLst>
                    <a:path w="17995" h="34743" extrusionOk="0">
                      <a:moveTo>
                        <a:pt x="699" y="0"/>
                      </a:moveTo>
                      <a:lnTo>
                        <a:pt x="0" y="274"/>
                      </a:lnTo>
                      <a:lnTo>
                        <a:pt x="790" y="2341"/>
                      </a:lnTo>
                      <a:lnTo>
                        <a:pt x="1520" y="2067"/>
                      </a:lnTo>
                      <a:lnTo>
                        <a:pt x="699" y="0"/>
                      </a:lnTo>
                      <a:close/>
                      <a:moveTo>
                        <a:pt x="2158" y="3769"/>
                      </a:moveTo>
                      <a:lnTo>
                        <a:pt x="1429" y="4043"/>
                      </a:lnTo>
                      <a:lnTo>
                        <a:pt x="2219" y="6079"/>
                      </a:lnTo>
                      <a:lnTo>
                        <a:pt x="2948" y="5836"/>
                      </a:lnTo>
                      <a:lnTo>
                        <a:pt x="2158" y="3769"/>
                      </a:lnTo>
                      <a:close/>
                      <a:moveTo>
                        <a:pt x="3587" y="7569"/>
                      </a:moveTo>
                      <a:lnTo>
                        <a:pt x="2888" y="7842"/>
                      </a:lnTo>
                      <a:lnTo>
                        <a:pt x="3678" y="9879"/>
                      </a:lnTo>
                      <a:lnTo>
                        <a:pt x="4407" y="9636"/>
                      </a:lnTo>
                      <a:lnTo>
                        <a:pt x="3587" y="7569"/>
                      </a:lnTo>
                      <a:close/>
                      <a:moveTo>
                        <a:pt x="5046" y="11368"/>
                      </a:moveTo>
                      <a:lnTo>
                        <a:pt x="4316" y="11642"/>
                      </a:lnTo>
                      <a:lnTo>
                        <a:pt x="5106" y="13678"/>
                      </a:lnTo>
                      <a:lnTo>
                        <a:pt x="5836" y="13435"/>
                      </a:lnTo>
                      <a:lnTo>
                        <a:pt x="5046" y="11368"/>
                      </a:lnTo>
                      <a:close/>
                      <a:moveTo>
                        <a:pt x="6535" y="15168"/>
                      </a:moveTo>
                      <a:lnTo>
                        <a:pt x="5806" y="15441"/>
                      </a:lnTo>
                      <a:lnTo>
                        <a:pt x="6596" y="17478"/>
                      </a:lnTo>
                      <a:lnTo>
                        <a:pt x="7325" y="17235"/>
                      </a:lnTo>
                      <a:lnTo>
                        <a:pt x="6535" y="15168"/>
                      </a:lnTo>
                      <a:close/>
                      <a:moveTo>
                        <a:pt x="7964" y="18815"/>
                      </a:moveTo>
                      <a:lnTo>
                        <a:pt x="7325" y="19241"/>
                      </a:lnTo>
                      <a:lnTo>
                        <a:pt x="8541" y="21095"/>
                      </a:lnTo>
                      <a:lnTo>
                        <a:pt x="9180" y="20669"/>
                      </a:lnTo>
                      <a:lnTo>
                        <a:pt x="7964" y="18815"/>
                      </a:lnTo>
                      <a:close/>
                      <a:moveTo>
                        <a:pt x="10183" y="22250"/>
                      </a:moveTo>
                      <a:lnTo>
                        <a:pt x="9514" y="22645"/>
                      </a:lnTo>
                      <a:lnTo>
                        <a:pt x="10730" y="24530"/>
                      </a:lnTo>
                      <a:lnTo>
                        <a:pt x="11398" y="24104"/>
                      </a:lnTo>
                      <a:lnTo>
                        <a:pt x="10183" y="22250"/>
                      </a:lnTo>
                      <a:close/>
                      <a:moveTo>
                        <a:pt x="12371" y="25654"/>
                      </a:moveTo>
                      <a:lnTo>
                        <a:pt x="11733" y="26080"/>
                      </a:lnTo>
                      <a:lnTo>
                        <a:pt x="12949" y="27934"/>
                      </a:lnTo>
                      <a:lnTo>
                        <a:pt x="13587" y="27508"/>
                      </a:lnTo>
                      <a:lnTo>
                        <a:pt x="12371" y="25654"/>
                      </a:lnTo>
                      <a:close/>
                      <a:moveTo>
                        <a:pt x="14590" y="29028"/>
                      </a:moveTo>
                      <a:lnTo>
                        <a:pt x="13921" y="29454"/>
                      </a:lnTo>
                      <a:lnTo>
                        <a:pt x="15137" y="31308"/>
                      </a:lnTo>
                      <a:lnTo>
                        <a:pt x="15806" y="30913"/>
                      </a:lnTo>
                      <a:lnTo>
                        <a:pt x="14590" y="29028"/>
                      </a:lnTo>
                      <a:close/>
                      <a:moveTo>
                        <a:pt x="16778" y="32463"/>
                      </a:moveTo>
                      <a:lnTo>
                        <a:pt x="16140" y="32888"/>
                      </a:lnTo>
                      <a:lnTo>
                        <a:pt x="17356" y="34743"/>
                      </a:lnTo>
                      <a:lnTo>
                        <a:pt x="17994" y="34317"/>
                      </a:lnTo>
                      <a:lnTo>
                        <a:pt x="16778" y="32463"/>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3"/>
                <p:cNvSpPr/>
                <p:nvPr/>
              </p:nvSpPr>
              <p:spPr>
                <a:xfrm>
                  <a:off x="13466325" y="4293675"/>
                  <a:ext cx="50925" cy="43325"/>
                </a:xfrm>
                <a:custGeom>
                  <a:avLst/>
                  <a:gdLst/>
                  <a:ahLst/>
                  <a:cxnLst/>
                  <a:rect l="l" t="t" r="r" b="b"/>
                  <a:pathLst>
                    <a:path w="2037" h="1733" extrusionOk="0">
                      <a:moveTo>
                        <a:pt x="608" y="0"/>
                      </a:moveTo>
                      <a:lnTo>
                        <a:pt x="0" y="426"/>
                      </a:lnTo>
                      <a:lnTo>
                        <a:pt x="821" y="1733"/>
                      </a:lnTo>
                      <a:lnTo>
                        <a:pt x="2037" y="760"/>
                      </a:lnTo>
                      <a:lnTo>
                        <a:pt x="1581" y="152"/>
                      </a:lnTo>
                      <a:lnTo>
                        <a:pt x="1003" y="608"/>
                      </a:lnTo>
                      <a:lnTo>
                        <a:pt x="608" y="0"/>
                      </a:lnTo>
                      <a:close/>
                    </a:path>
                  </a:pathLst>
                </a:custGeom>
                <a:solidFill>
                  <a:srgbClr val="162E4C"/>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3"/>
                <p:cNvSpPr/>
                <p:nvPr/>
              </p:nvSpPr>
              <p:spPr>
                <a:xfrm>
                  <a:off x="13543825" y="3962350"/>
                  <a:ext cx="815400" cy="321450"/>
                </a:xfrm>
                <a:custGeom>
                  <a:avLst/>
                  <a:gdLst/>
                  <a:ahLst/>
                  <a:cxnLst/>
                  <a:rect l="l" t="t" r="r" b="b"/>
                  <a:pathLst>
                    <a:path w="32616" h="12858" extrusionOk="0">
                      <a:moveTo>
                        <a:pt x="32524" y="1"/>
                      </a:moveTo>
                      <a:lnTo>
                        <a:pt x="30245" y="244"/>
                      </a:lnTo>
                      <a:lnTo>
                        <a:pt x="30336" y="1004"/>
                      </a:lnTo>
                      <a:lnTo>
                        <a:pt x="32615" y="761"/>
                      </a:lnTo>
                      <a:lnTo>
                        <a:pt x="32524" y="1"/>
                      </a:lnTo>
                      <a:close/>
                      <a:moveTo>
                        <a:pt x="28360" y="426"/>
                      </a:moveTo>
                      <a:lnTo>
                        <a:pt x="26080" y="639"/>
                      </a:lnTo>
                      <a:lnTo>
                        <a:pt x="26141" y="1399"/>
                      </a:lnTo>
                      <a:lnTo>
                        <a:pt x="28421" y="1186"/>
                      </a:lnTo>
                      <a:lnTo>
                        <a:pt x="28360" y="426"/>
                      </a:lnTo>
                      <a:close/>
                      <a:moveTo>
                        <a:pt x="24135" y="821"/>
                      </a:moveTo>
                      <a:lnTo>
                        <a:pt x="21855" y="1065"/>
                      </a:lnTo>
                      <a:lnTo>
                        <a:pt x="21916" y="1824"/>
                      </a:lnTo>
                      <a:lnTo>
                        <a:pt x="24196" y="1581"/>
                      </a:lnTo>
                      <a:lnTo>
                        <a:pt x="24135" y="821"/>
                      </a:lnTo>
                      <a:close/>
                      <a:moveTo>
                        <a:pt x="19940" y="1216"/>
                      </a:moveTo>
                      <a:lnTo>
                        <a:pt x="17661" y="1460"/>
                      </a:lnTo>
                      <a:lnTo>
                        <a:pt x="17752" y="2220"/>
                      </a:lnTo>
                      <a:lnTo>
                        <a:pt x="20032" y="1976"/>
                      </a:lnTo>
                      <a:lnTo>
                        <a:pt x="19940" y="1216"/>
                      </a:lnTo>
                      <a:close/>
                      <a:moveTo>
                        <a:pt x="15776" y="1642"/>
                      </a:moveTo>
                      <a:lnTo>
                        <a:pt x="13496" y="1855"/>
                      </a:lnTo>
                      <a:lnTo>
                        <a:pt x="13557" y="2615"/>
                      </a:lnTo>
                      <a:lnTo>
                        <a:pt x="15837" y="2402"/>
                      </a:lnTo>
                      <a:lnTo>
                        <a:pt x="15776" y="1642"/>
                      </a:lnTo>
                      <a:close/>
                      <a:moveTo>
                        <a:pt x="11794" y="3071"/>
                      </a:moveTo>
                      <a:lnTo>
                        <a:pt x="9971" y="4499"/>
                      </a:lnTo>
                      <a:lnTo>
                        <a:pt x="10427" y="5107"/>
                      </a:lnTo>
                      <a:lnTo>
                        <a:pt x="12250" y="3679"/>
                      </a:lnTo>
                      <a:lnTo>
                        <a:pt x="11794" y="3071"/>
                      </a:lnTo>
                      <a:close/>
                      <a:moveTo>
                        <a:pt x="8481" y="5654"/>
                      </a:moveTo>
                      <a:lnTo>
                        <a:pt x="6657" y="7083"/>
                      </a:lnTo>
                      <a:lnTo>
                        <a:pt x="7113" y="7691"/>
                      </a:lnTo>
                      <a:lnTo>
                        <a:pt x="8937" y="6262"/>
                      </a:lnTo>
                      <a:lnTo>
                        <a:pt x="8481" y="5654"/>
                      </a:lnTo>
                      <a:close/>
                      <a:moveTo>
                        <a:pt x="5138" y="8238"/>
                      </a:moveTo>
                      <a:lnTo>
                        <a:pt x="3314" y="9666"/>
                      </a:lnTo>
                      <a:lnTo>
                        <a:pt x="3770" y="10274"/>
                      </a:lnTo>
                      <a:lnTo>
                        <a:pt x="5594" y="8846"/>
                      </a:lnTo>
                      <a:lnTo>
                        <a:pt x="5138" y="8238"/>
                      </a:lnTo>
                      <a:close/>
                      <a:moveTo>
                        <a:pt x="1825" y="10821"/>
                      </a:moveTo>
                      <a:lnTo>
                        <a:pt x="1" y="12220"/>
                      </a:lnTo>
                      <a:lnTo>
                        <a:pt x="457" y="12858"/>
                      </a:lnTo>
                      <a:lnTo>
                        <a:pt x="2280" y="11429"/>
                      </a:lnTo>
                      <a:lnTo>
                        <a:pt x="1825" y="1082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3"/>
                <p:cNvSpPr/>
                <p:nvPr/>
              </p:nvSpPr>
              <p:spPr>
                <a:xfrm>
                  <a:off x="11290750" y="4371175"/>
                  <a:ext cx="85125" cy="85125"/>
                </a:xfrm>
                <a:custGeom>
                  <a:avLst/>
                  <a:gdLst/>
                  <a:ahLst/>
                  <a:cxnLst/>
                  <a:rect l="l" t="t" r="r" b="b"/>
                  <a:pathLst>
                    <a:path w="3405" h="3405" extrusionOk="0">
                      <a:moveTo>
                        <a:pt x="1703" y="0"/>
                      </a:moveTo>
                      <a:cubicBezTo>
                        <a:pt x="760" y="0"/>
                        <a:pt x="1" y="760"/>
                        <a:pt x="1" y="1703"/>
                      </a:cubicBezTo>
                      <a:cubicBezTo>
                        <a:pt x="1" y="2645"/>
                        <a:pt x="760" y="3405"/>
                        <a:pt x="1703" y="3405"/>
                      </a:cubicBezTo>
                      <a:cubicBezTo>
                        <a:pt x="2645" y="3405"/>
                        <a:pt x="3405" y="2645"/>
                        <a:pt x="3405" y="1703"/>
                      </a:cubicBezTo>
                      <a:cubicBezTo>
                        <a:pt x="3405" y="760"/>
                        <a:pt x="2645" y="0"/>
                        <a:pt x="1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3"/>
                <p:cNvSpPr/>
                <p:nvPr/>
              </p:nvSpPr>
              <p:spPr>
                <a:xfrm>
                  <a:off x="11580275" y="3947925"/>
                  <a:ext cx="85875" cy="85875"/>
                </a:xfrm>
                <a:custGeom>
                  <a:avLst/>
                  <a:gdLst/>
                  <a:ahLst/>
                  <a:cxnLst/>
                  <a:rect l="l" t="t" r="r" b="b"/>
                  <a:pathLst>
                    <a:path w="3435" h="3435" extrusionOk="0">
                      <a:moveTo>
                        <a:pt x="1702" y="0"/>
                      </a:moveTo>
                      <a:cubicBezTo>
                        <a:pt x="760" y="0"/>
                        <a:pt x="0" y="760"/>
                        <a:pt x="0" y="1733"/>
                      </a:cubicBezTo>
                      <a:cubicBezTo>
                        <a:pt x="0" y="2675"/>
                        <a:pt x="760" y="3435"/>
                        <a:pt x="1702" y="3435"/>
                      </a:cubicBezTo>
                      <a:cubicBezTo>
                        <a:pt x="2675" y="3435"/>
                        <a:pt x="3435" y="2675"/>
                        <a:pt x="3435" y="1733"/>
                      </a:cubicBezTo>
                      <a:cubicBezTo>
                        <a:pt x="3435" y="760"/>
                        <a:pt x="2675" y="0"/>
                        <a:pt x="17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3"/>
                <p:cNvSpPr/>
                <p:nvPr/>
              </p:nvSpPr>
              <p:spPr>
                <a:xfrm>
                  <a:off x="12330275" y="3352175"/>
                  <a:ext cx="85150" cy="85875"/>
                </a:xfrm>
                <a:custGeom>
                  <a:avLst/>
                  <a:gdLst/>
                  <a:ahLst/>
                  <a:cxnLst/>
                  <a:rect l="l" t="t" r="r" b="b"/>
                  <a:pathLst>
                    <a:path w="3406" h="3435" extrusionOk="0">
                      <a:moveTo>
                        <a:pt x="1703" y="0"/>
                      </a:moveTo>
                      <a:cubicBezTo>
                        <a:pt x="761" y="0"/>
                        <a:pt x="1" y="760"/>
                        <a:pt x="1" y="1733"/>
                      </a:cubicBezTo>
                      <a:cubicBezTo>
                        <a:pt x="1" y="2675"/>
                        <a:pt x="761" y="3435"/>
                        <a:pt x="1703" y="3435"/>
                      </a:cubicBezTo>
                      <a:cubicBezTo>
                        <a:pt x="2645" y="3435"/>
                        <a:pt x="3405" y="2675"/>
                        <a:pt x="3405" y="1733"/>
                      </a:cubicBezTo>
                      <a:cubicBezTo>
                        <a:pt x="3405" y="760"/>
                        <a:pt x="2645" y="0"/>
                        <a:pt x="1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3"/>
                <p:cNvSpPr/>
                <p:nvPr/>
              </p:nvSpPr>
              <p:spPr>
                <a:xfrm>
                  <a:off x="12945800" y="3286825"/>
                  <a:ext cx="85125" cy="85875"/>
                </a:xfrm>
                <a:custGeom>
                  <a:avLst/>
                  <a:gdLst/>
                  <a:ahLst/>
                  <a:cxnLst/>
                  <a:rect l="l" t="t" r="r" b="b"/>
                  <a:pathLst>
                    <a:path w="3405" h="3435" extrusionOk="0">
                      <a:moveTo>
                        <a:pt x="1703" y="0"/>
                      </a:moveTo>
                      <a:cubicBezTo>
                        <a:pt x="760" y="0"/>
                        <a:pt x="0" y="760"/>
                        <a:pt x="0" y="1733"/>
                      </a:cubicBezTo>
                      <a:cubicBezTo>
                        <a:pt x="0" y="2675"/>
                        <a:pt x="760" y="3435"/>
                        <a:pt x="1703" y="3435"/>
                      </a:cubicBezTo>
                      <a:cubicBezTo>
                        <a:pt x="2645" y="3435"/>
                        <a:pt x="3405" y="2675"/>
                        <a:pt x="3405" y="1733"/>
                      </a:cubicBezTo>
                      <a:cubicBezTo>
                        <a:pt x="3405" y="760"/>
                        <a:pt x="2645" y="0"/>
                        <a:pt x="17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3"/>
                <p:cNvSpPr/>
                <p:nvPr/>
              </p:nvSpPr>
              <p:spPr>
                <a:xfrm>
                  <a:off x="13445800" y="4268600"/>
                  <a:ext cx="85900" cy="85125"/>
                </a:xfrm>
                <a:custGeom>
                  <a:avLst/>
                  <a:gdLst/>
                  <a:ahLst/>
                  <a:cxnLst/>
                  <a:rect l="l" t="t" r="r" b="b"/>
                  <a:pathLst>
                    <a:path w="3436" h="3405" extrusionOk="0">
                      <a:moveTo>
                        <a:pt x="1733" y="0"/>
                      </a:moveTo>
                      <a:cubicBezTo>
                        <a:pt x="761" y="0"/>
                        <a:pt x="1" y="760"/>
                        <a:pt x="1" y="1702"/>
                      </a:cubicBezTo>
                      <a:cubicBezTo>
                        <a:pt x="1" y="2645"/>
                        <a:pt x="761" y="3404"/>
                        <a:pt x="1733" y="3404"/>
                      </a:cubicBezTo>
                      <a:cubicBezTo>
                        <a:pt x="2676" y="3404"/>
                        <a:pt x="3435" y="2645"/>
                        <a:pt x="3435" y="1702"/>
                      </a:cubicBezTo>
                      <a:cubicBezTo>
                        <a:pt x="3435" y="760"/>
                        <a:pt x="2676" y="0"/>
                        <a:pt x="173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3"/>
                <p:cNvSpPr/>
                <p:nvPr/>
              </p:nvSpPr>
              <p:spPr>
                <a:xfrm>
                  <a:off x="13837150" y="3976025"/>
                  <a:ext cx="85900" cy="85150"/>
                </a:xfrm>
                <a:custGeom>
                  <a:avLst/>
                  <a:gdLst/>
                  <a:ahLst/>
                  <a:cxnLst/>
                  <a:rect l="l" t="t" r="r" b="b"/>
                  <a:pathLst>
                    <a:path w="3436" h="3406" extrusionOk="0">
                      <a:moveTo>
                        <a:pt x="1703" y="1"/>
                      </a:moveTo>
                      <a:cubicBezTo>
                        <a:pt x="760" y="1"/>
                        <a:pt x="1" y="761"/>
                        <a:pt x="1" y="1703"/>
                      </a:cubicBezTo>
                      <a:cubicBezTo>
                        <a:pt x="1" y="2645"/>
                        <a:pt x="760" y="3405"/>
                        <a:pt x="1703" y="3405"/>
                      </a:cubicBezTo>
                      <a:cubicBezTo>
                        <a:pt x="2675" y="3405"/>
                        <a:pt x="3435" y="2645"/>
                        <a:pt x="3435" y="1703"/>
                      </a:cubicBezTo>
                      <a:cubicBezTo>
                        <a:pt x="3435" y="761"/>
                        <a:pt x="2675" y="1"/>
                        <a:pt x="17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53"/>
                <p:cNvSpPr/>
                <p:nvPr/>
              </p:nvSpPr>
              <p:spPr>
                <a:xfrm>
                  <a:off x="14422275" y="3871925"/>
                  <a:ext cx="244700" cy="177850"/>
                </a:xfrm>
                <a:custGeom>
                  <a:avLst/>
                  <a:gdLst/>
                  <a:ahLst/>
                  <a:cxnLst/>
                  <a:rect l="l" t="t" r="r" b="b"/>
                  <a:pathLst>
                    <a:path w="9788" h="7114" extrusionOk="0">
                      <a:moveTo>
                        <a:pt x="0" y="1"/>
                      </a:moveTo>
                      <a:lnTo>
                        <a:pt x="882" y="7113"/>
                      </a:lnTo>
                      <a:lnTo>
                        <a:pt x="9788" y="2280"/>
                      </a:lnTo>
                      <a:lnTo>
                        <a:pt x="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53"/>
                <p:cNvSpPr/>
                <p:nvPr/>
              </p:nvSpPr>
              <p:spPr>
                <a:xfrm>
                  <a:off x="11650950" y="4148525"/>
                  <a:ext cx="509900" cy="946850"/>
                </a:xfrm>
                <a:custGeom>
                  <a:avLst/>
                  <a:gdLst/>
                  <a:ahLst/>
                  <a:cxnLst/>
                  <a:rect l="l" t="t" r="r" b="b"/>
                  <a:pathLst>
                    <a:path w="20396" h="37874" extrusionOk="0">
                      <a:moveTo>
                        <a:pt x="0" y="1"/>
                      </a:moveTo>
                      <a:lnTo>
                        <a:pt x="0" y="37873"/>
                      </a:lnTo>
                      <a:lnTo>
                        <a:pt x="20396" y="37873"/>
                      </a:lnTo>
                      <a:lnTo>
                        <a:pt x="2039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53"/>
                <p:cNvSpPr/>
                <p:nvPr/>
              </p:nvSpPr>
              <p:spPr>
                <a:xfrm>
                  <a:off x="13194275" y="4463125"/>
                  <a:ext cx="509925" cy="633000"/>
                </a:xfrm>
                <a:custGeom>
                  <a:avLst/>
                  <a:gdLst/>
                  <a:ahLst/>
                  <a:cxnLst/>
                  <a:rect l="l" t="t" r="r" b="b"/>
                  <a:pathLst>
                    <a:path w="20397" h="25320" extrusionOk="0">
                      <a:moveTo>
                        <a:pt x="1" y="0"/>
                      </a:moveTo>
                      <a:lnTo>
                        <a:pt x="1" y="25320"/>
                      </a:lnTo>
                      <a:lnTo>
                        <a:pt x="20396" y="25320"/>
                      </a:lnTo>
                      <a:lnTo>
                        <a:pt x="2039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3"/>
                <p:cNvSpPr/>
                <p:nvPr/>
              </p:nvSpPr>
              <p:spPr>
                <a:xfrm>
                  <a:off x="12423000" y="3498050"/>
                  <a:ext cx="509900" cy="1598850"/>
                </a:xfrm>
                <a:custGeom>
                  <a:avLst/>
                  <a:gdLst/>
                  <a:ahLst/>
                  <a:cxnLst/>
                  <a:rect l="l" t="t" r="r" b="b"/>
                  <a:pathLst>
                    <a:path w="20396" h="63954" extrusionOk="0">
                      <a:moveTo>
                        <a:pt x="0" y="1"/>
                      </a:moveTo>
                      <a:lnTo>
                        <a:pt x="0" y="63953"/>
                      </a:lnTo>
                      <a:lnTo>
                        <a:pt x="20396" y="63953"/>
                      </a:lnTo>
                      <a:lnTo>
                        <a:pt x="2039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3"/>
                <p:cNvSpPr/>
                <p:nvPr/>
              </p:nvSpPr>
              <p:spPr>
                <a:xfrm>
                  <a:off x="12423000" y="3688025"/>
                  <a:ext cx="509150" cy="643650"/>
                </a:xfrm>
                <a:custGeom>
                  <a:avLst/>
                  <a:gdLst/>
                  <a:ahLst/>
                  <a:cxnLst/>
                  <a:rect l="l" t="t" r="r" b="b"/>
                  <a:pathLst>
                    <a:path w="20366" h="25746" extrusionOk="0">
                      <a:moveTo>
                        <a:pt x="0" y="1"/>
                      </a:moveTo>
                      <a:lnTo>
                        <a:pt x="0" y="609"/>
                      </a:lnTo>
                      <a:lnTo>
                        <a:pt x="20365" y="25746"/>
                      </a:lnTo>
                      <a:lnTo>
                        <a:pt x="20365" y="25138"/>
                      </a:lnTo>
                      <a:lnTo>
                        <a:pt x="0"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3"/>
                <p:cNvSpPr/>
                <p:nvPr/>
              </p:nvSpPr>
              <p:spPr>
                <a:xfrm>
                  <a:off x="12423000" y="4893225"/>
                  <a:ext cx="163400" cy="202150"/>
                </a:xfrm>
                <a:custGeom>
                  <a:avLst/>
                  <a:gdLst/>
                  <a:ahLst/>
                  <a:cxnLst/>
                  <a:rect l="l" t="t" r="r" b="b"/>
                  <a:pathLst>
                    <a:path w="6536" h="8086" extrusionOk="0">
                      <a:moveTo>
                        <a:pt x="0" y="0"/>
                      </a:moveTo>
                      <a:lnTo>
                        <a:pt x="0" y="608"/>
                      </a:lnTo>
                      <a:lnTo>
                        <a:pt x="6079" y="8085"/>
                      </a:lnTo>
                      <a:lnTo>
                        <a:pt x="6535" y="8085"/>
                      </a:lnTo>
                      <a:lnTo>
                        <a:pt x="0" y="0"/>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3"/>
                <p:cNvSpPr/>
                <p:nvPr/>
              </p:nvSpPr>
              <p:spPr>
                <a:xfrm>
                  <a:off x="12423000" y="4090025"/>
                  <a:ext cx="509150" cy="643650"/>
                </a:xfrm>
                <a:custGeom>
                  <a:avLst/>
                  <a:gdLst/>
                  <a:ahLst/>
                  <a:cxnLst/>
                  <a:rect l="l" t="t" r="r" b="b"/>
                  <a:pathLst>
                    <a:path w="20366" h="25746" extrusionOk="0">
                      <a:moveTo>
                        <a:pt x="0" y="0"/>
                      </a:moveTo>
                      <a:lnTo>
                        <a:pt x="0" y="608"/>
                      </a:lnTo>
                      <a:lnTo>
                        <a:pt x="20365" y="25745"/>
                      </a:lnTo>
                      <a:lnTo>
                        <a:pt x="20365" y="25137"/>
                      </a:lnTo>
                      <a:lnTo>
                        <a:pt x="0" y="0"/>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3"/>
                <p:cNvSpPr/>
                <p:nvPr/>
              </p:nvSpPr>
              <p:spPr>
                <a:xfrm>
                  <a:off x="12423000" y="4491225"/>
                  <a:ext cx="489375" cy="604150"/>
                </a:xfrm>
                <a:custGeom>
                  <a:avLst/>
                  <a:gdLst/>
                  <a:ahLst/>
                  <a:cxnLst/>
                  <a:rect l="l" t="t" r="r" b="b"/>
                  <a:pathLst>
                    <a:path w="19575" h="24166" extrusionOk="0">
                      <a:moveTo>
                        <a:pt x="0" y="1"/>
                      </a:moveTo>
                      <a:lnTo>
                        <a:pt x="0" y="609"/>
                      </a:lnTo>
                      <a:lnTo>
                        <a:pt x="19089" y="24165"/>
                      </a:lnTo>
                      <a:lnTo>
                        <a:pt x="19575" y="24165"/>
                      </a:lnTo>
                      <a:lnTo>
                        <a:pt x="0"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3"/>
                <p:cNvSpPr/>
                <p:nvPr/>
              </p:nvSpPr>
              <p:spPr>
                <a:xfrm>
                  <a:off x="12423000" y="3888650"/>
                  <a:ext cx="509150" cy="643650"/>
                </a:xfrm>
                <a:custGeom>
                  <a:avLst/>
                  <a:gdLst/>
                  <a:ahLst/>
                  <a:cxnLst/>
                  <a:rect l="l" t="t" r="r" b="b"/>
                  <a:pathLst>
                    <a:path w="20366" h="25746" extrusionOk="0">
                      <a:moveTo>
                        <a:pt x="0" y="0"/>
                      </a:moveTo>
                      <a:lnTo>
                        <a:pt x="0" y="608"/>
                      </a:lnTo>
                      <a:lnTo>
                        <a:pt x="20365" y="25745"/>
                      </a:lnTo>
                      <a:lnTo>
                        <a:pt x="20365" y="25137"/>
                      </a:lnTo>
                      <a:lnTo>
                        <a:pt x="0" y="0"/>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3"/>
                <p:cNvSpPr/>
                <p:nvPr/>
              </p:nvSpPr>
              <p:spPr>
                <a:xfrm>
                  <a:off x="12423000" y="3498050"/>
                  <a:ext cx="509150" cy="632275"/>
                </a:xfrm>
                <a:custGeom>
                  <a:avLst/>
                  <a:gdLst/>
                  <a:ahLst/>
                  <a:cxnLst/>
                  <a:rect l="l" t="t" r="r" b="b"/>
                  <a:pathLst>
                    <a:path w="20366" h="25291" extrusionOk="0">
                      <a:moveTo>
                        <a:pt x="0" y="1"/>
                      </a:moveTo>
                      <a:lnTo>
                        <a:pt x="0" y="153"/>
                      </a:lnTo>
                      <a:lnTo>
                        <a:pt x="20365" y="25290"/>
                      </a:lnTo>
                      <a:lnTo>
                        <a:pt x="20365" y="24682"/>
                      </a:lnTo>
                      <a:lnTo>
                        <a:pt x="334"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3"/>
                <p:cNvSpPr/>
                <p:nvPr/>
              </p:nvSpPr>
              <p:spPr>
                <a:xfrm>
                  <a:off x="12423000" y="4289875"/>
                  <a:ext cx="509150" cy="644400"/>
                </a:xfrm>
                <a:custGeom>
                  <a:avLst/>
                  <a:gdLst/>
                  <a:ahLst/>
                  <a:cxnLst/>
                  <a:rect l="l" t="t" r="r" b="b"/>
                  <a:pathLst>
                    <a:path w="20366" h="25776" extrusionOk="0">
                      <a:moveTo>
                        <a:pt x="0" y="0"/>
                      </a:moveTo>
                      <a:lnTo>
                        <a:pt x="0" y="608"/>
                      </a:lnTo>
                      <a:lnTo>
                        <a:pt x="20365" y="25776"/>
                      </a:lnTo>
                      <a:lnTo>
                        <a:pt x="20365" y="25198"/>
                      </a:lnTo>
                      <a:lnTo>
                        <a:pt x="0" y="0"/>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3"/>
                <p:cNvSpPr/>
                <p:nvPr/>
              </p:nvSpPr>
              <p:spPr>
                <a:xfrm>
                  <a:off x="12423000" y="4691850"/>
                  <a:ext cx="326775" cy="403525"/>
                </a:xfrm>
                <a:custGeom>
                  <a:avLst/>
                  <a:gdLst/>
                  <a:ahLst/>
                  <a:cxnLst/>
                  <a:rect l="l" t="t" r="r" b="b"/>
                  <a:pathLst>
                    <a:path w="13071" h="16141" extrusionOk="0">
                      <a:moveTo>
                        <a:pt x="0" y="0"/>
                      </a:moveTo>
                      <a:lnTo>
                        <a:pt x="0" y="608"/>
                      </a:lnTo>
                      <a:lnTo>
                        <a:pt x="12584" y="16140"/>
                      </a:lnTo>
                      <a:lnTo>
                        <a:pt x="13070" y="16140"/>
                      </a:lnTo>
                      <a:lnTo>
                        <a:pt x="0" y="0"/>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3"/>
                <p:cNvSpPr/>
                <p:nvPr/>
              </p:nvSpPr>
              <p:spPr>
                <a:xfrm>
                  <a:off x="12423000" y="4390925"/>
                  <a:ext cx="509150" cy="643650"/>
                </a:xfrm>
                <a:custGeom>
                  <a:avLst/>
                  <a:gdLst/>
                  <a:ahLst/>
                  <a:cxnLst/>
                  <a:rect l="l" t="t" r="r" b="b"/>
                  <a:pathLst>
                    <a:path w="20366" h="25746" extrusionOk="0">
                      <a:moveTo>
                        <a:pt x="0" y="1"/>
                      </a:moveTo>
                      <a:lnTo>
                        <a:pt x="0" y="609"/>
                      </a:lnTo>
                      <a:lnTo>
                        <a:pt x="20365" y="25746"/>
                      </a:lnTo>
                      <a:lnTo>
                        <a:pt x="20365" y="25138"/>
                      </a:lnTo>
                      <a:lnTo>
                        <a:pt x="0"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3"/>
                <p:cNvSpPr/>
                <p:nvPr/>
              </p:nvSpPr>
              <p:spPr>
                <a:xfrm>
                  <a:off x="12423000" y="3586975"/>
                  <a:ext cx="509150" cy="644400"/>
                </a:xfrm>
                <a:custGeom>
                  <a:avLst/>
                  <a:gdLst/>
                  <a:ahLst/>
                  <a:cxnLst/>
                  <a:rect l="l" t="t" r="r" b="b"/>
                  <a:pathLst>
                    <a:path w="20366" h="25776" extrusionOk="0">
                      <a:moveTo>
                        <a:pt x="0" y="0"/>
                      </a:moveTo>
                      <a:lnTo>
                        <a:pt x="0" y="608"/>
                      </a:lnTo>
                      <a:lnTo>
                        <a:pt x="20365" y="25776"/>
                      </a:lnTo>
                      <a:lnTo>
                        <a:pt x="20365" y="25168"/>
                      </a:lnTo>
                      <a:lnTo>
                        <a:pt x="0" y="0"/>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3"/>
                <p:cNvSpPr/>
                <p:nvPr/>
              </p:nvSpPr>
              <p:spPr>
                <a:xfrm>
                  <a:off x="12423000" y="4592300"/>
                  <a:ext cx="408825" cy="503075"/>
                </a:xfrm>
                <a:custGeom>
                  <a:avLst/>
                  <a:gdLst/>
                  <a:ahLst/>
                  <a:cxnLst/>
                  <a:rect l="l" t="t" r="r" b="b"/>
                  <a:pathLst>
                    <a:path w="16353" h="20123" extrusionOk="0">
                      <a:moveTo>
                        <a:pt x="0" y="1"/>
                      </a:moveTo>
                      <a:lnTo>
                        <a:pt x="0" y="609"/>
                      </a:lnTo>
                      <a:lnTo>
                        <a:pt x="15836" y="20122"/>
                      </a:lnTo>
                      <a:lnTo>
                        <a:pt x="16353" y="20122"/>
                      </a:lnTo>
                      <a:lnTo>
                        <a:pt x="0"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3"/>
                <p:cNvSpPr/>
                <p:nvPr/>
              </p:nvSpPr>
              <p:spPr>
                <a:xfrm>
                  <a:off x="12423000" y="3988950"/>
                  <a:ext cx="509150" cy="644400"/>
                </a:xfrm>
                <a:custGeom>
                  <a:avLst/>
                  <a:gdLst/>
                  <a:ahLst/>
                  <a:cxnLst/>
                  <a:rect l="l" t="t" r="r" b="b"/>
                  <a:pathLst>
                    <a:path w="20366" h="25776" extrusionOk="0">
                      <a:moveTo>
                        <a:pt x="0" y="1"/>
                      </a:moveTo>
                      <a:lnTo>
                        <a:pt x="0" y="608"/>
                      </a:lnTo>
                      <a:lnTo>
                        <a:pt x="20365" y="25776"/>
                      </a:lnTo>
                      <a:lnTo>
                        <a:pt x="20365" y="25168"/>
                      </a:lnTo>
                      <a:lnTo>
                        <a:pt x="0"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3"/>
                <p:cNvSpPr/>
                <p:nvPr/>
              </p:nvSpPr>
              <p:spPr>
                <a:xfrm>
                  <a:off x="12501250" y="3498050"/>
                  <a:ext cx="430900" cy="531950"/>
                </a:xfrm>
                <a:custGeom>
                  <a:avLst/>
                  <a:gdLst/>
                  <a:ahLst/>
                  <a:cxnLst/>
                  <a:rect l="l" t="t" r="r" b="b"/>
                  <a:pathLst>
                    <a:path w="17236" h="21278" extrusionOk="0">
                      <a:moveTo>
                        <a:pt x="1" y="1"/>
                      </a:moveTo>
                      <a:lnTo>
                        <a:pt x="17235" y="21278"/>
                      </a:lnTo>
                      <a:lnTo>
                        <a:pt x="17235" y="20700"/>
                      </a:lnTo>
                      <a:lnTo>
                        <a:pt x="487"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3"/>
                <p:cNvSpPr/>
                <p:nvPr/>
              </p:nvSpPr>
              <p:spPr>
                <a:xfrm>
                  <a:off x="12423000" y="3788350"/>
                  <a:ext cx="509150" cy="644400"/>
                </a:xfrm>
                <a:custGeom>
                  <a:avLst/>
                  <a:gdLst/>
                  <a:ahLst/>
                  <a:cxnLst/>
                  <a:rect l="l" t="t" r="r" b="b"/>
                  <a:pathLst>
                    <a:path w="20366" h="25776" extrusionOk="0">
                      <a:moveTo>
                        <a:pt x="0" y="0"/>
                      </a:moveTo>
                      <a:lnTo>
                        <a:pt x="0" y="578"/>
                      </a:lnTo>
                      <a:lnTo>
                        <a:pt x="20365" y="25776"/>
                      </a:lnTo>
                      <a:lnTo>
                        <a:pt x="20365" y="25168"/>
                      </a:lnTo>
                      <a:lnTo>
                        <a:pt x="0" y="0"/>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3"/>
                <p:cNvSpPr/>
                <p:nvPr/>
              </p:nvSpPr>
              <p:spPr>
                <a:xfrm>
                  <a:off x="12423000" y="4190325"/>
                  <a:ext cx="509150" cy="644400"/>
                </a:xfrm>
                <a:custGeom>
                  <a:avLst/>
                  <a:gdLst/>
                  <a:ahLst/>
                  <a:cxnLst/>
                  <a:rect l="l" t="t" r="r" b="b"/>
                  <a:pathLst>
                    <a:path w="20366" h="25776" extrusionOk="0">
                      <a:moveTo>
                        <a:pt x="0" y="0"/>
                      </a:moveTo>
                      <a:lnTo>
                        <a:pt x="0" y="578"/>
                      </a:lnTo>
                      <a:lnTo>
                        <a:pt x="20365" y="25776"/>
                      </a:lnTo>
                      <a:lnTo>
                        <a:pt x="20365" y="25168"/>
                      </a:lnTo>
                      <a:lnTo>
                        <a:pt x="0" y="0"/>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3"/>
                <p:cNvSpPr/>
                <p:nvPr/>
              </p:nvSpPr>
              <p:spPr>
                <a:xfrm>
                  <a:off x="12423000" y="4994275"/>
                  <a:ext cx="82850" cy="101100"/>
                </a:xfrm>
                <a:custGeom>
                  <a:avLst/>
                  <a:gdLst/>
                  <a:ahLst/>
                  <a:cxnLst/>
                  <a:rect l="l" t="t" r="r" b="b"/>
                  <a:pathLst>
                    <a:path w="3314" h="4044" extrusionOk="0">
                      <a:moveTo>
                        <a:pt x="0" y="1"/>
                      </a:moveTo>
                      <a:lnTo>
                        <a:pt x="0" y="609"/>
                      </a:lnTo>
                      <a:lnTo>
                        <a:pt x="2827" y="4043"/>
                      </a:lnTo>
                      <a:lnTo>
                        <a:pt x="3313" y="4043"/>
                      </a:lnTo>
                      <a:lnTo>
                        <a:pt x="0"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3"/>
                <p:cNvSpPr/>
                <p:nvPr/>
              </p:nvSpPr>
              <p:spPr>
                <a:xfrm>
                  <a:off x="12423000" y="4792925"/>
                  <a:ext cx="244700" cy="302450"/>
                </a:xfrm>
                <a:custGeom>
                  <a:avLst/>
                  <a:gdLst/>
                  <a:ahLst/>
                  <a:cxnLst/>
                  <a:rect l="l" t="t" r="r" b="b"/>
                  <a:pathLst>
                    <a:path w="9788" h="12098" extrusionOk="0">
                      <a:moveTo>
                        <a:pt x="0" y="0"/>
                      </a:moveTo>
                      <a:lnTo>
                        <a:pt x="0" y="608"/>
                      </a:lnTo>
                      <a:lnTo>
                        <a:pt x="9301" y="12097"/>
                      </a:lnTo>
                      <a:lnTo>
                        <a:pt x="9788" y="12097"/>
                      </a:lnTo>
                      <a:lnTo>
                        <a:pt x="0" y="0"/>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3"/>
                <p:cNvSpPr/>
                <p:nvPr/>
              </p:nvSpPr>
              <p:spPr>
                <a:xfrm>
                  <a:off x="13965575" y="4148525"/>
                  <a:ext cx="509900" cy="946850"/>
                </a:xfrm>
                <a:custGeom>
                  <a:avLst/>
                  <a:gdLst/>
                  <a:ahLst/>
                  <a:cxnLst/>
                  <a:rect l="l" t="t" r="r" b="b"/>
                  <a:pathLst>
                    <a:path w="20396" h="37874" extrusionOk="0">
                      <a:moveTo>
                        <a:pt x="0" y="1"/>
                      </a:moveTo>
                      <a:lnTo>
                        <a:pt x="0" y="37873"/>
                      </a:lnTo>
                      <a:lnTo>
                        <a:pt x="20396" y="37873"/>
                      </a:lnTo>
                      <a:lnTo>
                        <a:pt x="2039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3"/>
                <p:cNvSpPr/>
                <p:nvPr/>
              </p:nvSpPr>
              <p:spPr>
                <a:xfrm>
                  <a:off x="13965575" y="4336975"/>
                  <a:ext cx="509150" cy="643650"/>
                </a:xfrm>
                <a:custGeom>
                  <a:avLst/>
                  <a:gdLst/>
                  <a:ahLst/>
                  <a:cxnLst/>
                  <a:rect l="l" t="t" r="r" b="b"/>
                  <a:pathLst>
                    <a:path w="20366" h="25746" extrusionOk="0">
                      <a:moveTo>
                        <a:pt x="0" y="1"/>
                      </a:moveTo>
                      <a:lnTo>
                        <a:pt x="0" y="609"/>
                      </a:lnTo>
                      <a:lnTo>
                        <a:pt x="20366" y="25746"/>
                      </a:lnTo>
                      <a:lnTo>
                        <a:pt x="20366" y="25138"/>
                      </a:lnTo>
                      <a:lnTo>
                        <a:pt x="0"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3"/>
                <p:cNvSpPr/>
                <p:nvPr/>
              </p:nvSpPr>
              <p:spPr>
                <a:xfrm>
                  <a:off x="14125150" y="4147000"/>
                  <a:ext cx="349575" cy="431650"/>
                </a:xfrm>
                <a:custGeom>
                  <a:avLst/>
                  <a:gdLst/>
                  <a:ahLst/>
                  <a:cxnLst/>
                  <a:rect l="l" t="t" r="r" b="b"/>
                  <a:pathLst>
                    <a:path w="13983" h="17266" extrusionOk="0">
                      <a:moveTo>
                        <a:pt x="0" y="1"/>
                      </a:moveTo>
                      <a:lnTo>
                        <a:pt x="13983" y="17265"/>
                      </a:lnTo>
                      <a:lnTo>
                        <a:pt x="13983" y="16658"/>
                      </a:lnTo>
                      <a:lnTo>
                        <a:pt x="487"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3"/>
                <p:cNvSpPr/>
                <p:nvPr/>
              </p:nvSpPr>
              <p:spPr>
                <a:xfrm>
                  <a:off x="13965575" y="4738200"/>
                  <a:ext cx="288775" cy="357175"/>
                </a:xfrm>
                <a:custGeom>
                  <a:avLst/>
                  <a:gdLst/>
                  <a:ahLst/>
                  <a:cxnLst/>
                  <a:rect l="l" t="t" r="r" b="b"/>
                  <a:pathLst>
                    <a:path w="11551" h="14287" extrusionOk="0">
                      <a:moveTo>
                        <a:pt x="0" y="1"/>
                      </a:moveTo>
                      <a:lnTo>
                        <a:pt x="0" y="608"/>
                      </a:lnTo>
                      <a:lnTo>
                        <a:pt x="11095" y="14286"/>
                      </a:lnTo>
                      <a:lnTo>
                        <a:pt x="11551" y="14286"/>
                      </a:lnTo>
                      <a:lnTo>
                        <a:pt x="0"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3"/>
                <p:cNvSpPr/>
                <p:nvPr/>
              </p:nvSpPr>
              <p:spPr>
                <a:xfrm>
                  <a:off x="13965575" y="4538350"/>
                  <a:ext cx="452150" cy="557025"/>
                </a:xfrm>
                <a:custGeom>
                  <a:avLst/>
                  <a:gdLst/>
                  <a:ahLst/>
                  <a:cxnLst/>
                  <a:rect l="l" t="t" r="r" b="b"/>
                  <a:pathLst>
                    <a:path w="18086" h="22281" extrusionOk="0">
                      <a:moveTo>
                        <a:pt x="0" y="1"/>
                      </a:moveTo>
                      <a:lnTo>
                        <a:pt x="0" y="608"/>
                      </a:lnTo>
                      <a:lnTo>
                        <a:pt x="17600" y="22280"/>
                      </a:lnTo>
                      <a:lnTo>
                        <a:pt x="18086" y="22280"/>
                      </a:lnTo>
                      <a:lnTo>
                        <a:pt x="0"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3"/>
                <p:cNvSpPr/>
                <p:nvPr/>
              </p:nvSpPr>
              <p:spPr>
                <a:xfrm>
                  <a:off x="13965575" y="4147000"/>
                  <a:ext cx="509150" cy="633025"/>
                </a:xfrm>
                <a:custGeom>
                  <a:avLst/>
                  <a:gdLst/>
                  <a:ahLst/>
                  <a:cxnLst/>
                  <a:rect l="l" t="t" r="r" b="b"/>
                  <a:pathLst>
                    <a:path w="20366" h="25321" extrusionOk="0">
                      <a:moveTo>
                        <a:pt x="0" y="1"/>
                      </a:moveTo>
                      <a:lnTo>
                        <a:pt x="0" y="183"/>
                      </a:lnTo>
                      <a:lnTo>
                        <a:pt x="20366" y="25320"/>
                      </a:lnTo>
                      <a:lnTo>
                        <a:pt x="20366" y="24712"/>
                      </a:lnTo>
                      <a:lnTo>
                        <a:pt x="335"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3"/>
                <p:cNvSpPr/>
                <p:nvPr/>
              </p:nvSpPr>
              <p:spPr>
                <a:xfrm>
                  <a:off x="13965575" y="4939575"/>
                  <a:ext cx="126175" cy="155800"/>
                </a:xfrm>
                <a:custGeom>
                  <a:avLst/>
                  <a:gdLst/>
                  <a:ahLst/>
                  <a:cxnLst/>
                  <a:rect l="l" t="t" r="r" b="b"/>
                  <a:pathLst>
                    <a:path w="5047" h="6232" extrusionOk="0">
                      <a:moveTo>
                        <a:pt x="0" y="0"/>
                      </a:moveTo>
                      <a:lnTo>
                        <a:pt x="0" y="608"/>
                      </a:lnTo>
                      <a:lnTo>
                        <a:pt x="4560" y="6231"/>
                      </a:lnTo>
                      <a:lnTo>
                        <a:pt x="5046" y="6231"/>
                      </a:lnTo>
                      <a:lnTo>
                        <a:pt x="0" y="0"/>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3"/>
                <p:cNvSpPr/>
                <p:nvPr/>
              </p:nvSpPr>
              <p:spPr>
                <a:xfrm>
                  <a:off x="14205700" y="4147000"/>
                  <a:ext cx="269025" cy="332100"/>
                </a:xfrm>
                <a:custGeom>
                  <a:avLst/>
                  <a:gdLst/>
                  <a:ahLst/>
                  <a:cxnLst/>
                  <a:rect l="l" t="t" r="r" b="b"/>
                  <a:pathLst>
                    <a:path w="10761" h="13284" extrusionOk="0">
                      <a:moveTo>
                        <a:pt x="0" y="1"/>
                      </a:moveTo>
                      <a:lnTo>
                        <a:pt x="10761" y="13284"/>
                      </a:lnTo>
                      <a:lnTo>
                        <a:pt x="10761" y="12676"/>
                      </a:lnTo>
                      <a:lnTo>
                        <a:pt x="517"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53"/>
                <p:cNvSpPr/>
                <p:nvPr/>
              </p:nvSpPr>
              <p:spPr>
                <a:xfrm>
                  <a:off x="14369075" y="4147000"/>
                  <a:ext cx="105650" cy="130725"/>
                </a:xfrm>
                <a:custGeom>
                  <a:avLst/>
                  <a:gdLst/>
                  <a:ahLst/>
                  <a:cxnLst/>
                  <a:rect l="l" t="t" r="r" b="b"/>
                  <a:pathLst>
                    <a:path w="4226" h="5229" extrusionOk="0">
                      <a:moveTo>
                        <a:pt x="1" y="1"/>
                      </a:moveTo>
                      <a:lnTo>
                        <a:pt x="4226" y="5229"/>
                      </a:lnTo>
                      <a:lnTo>
                        <a:pt x="4226" y="4621"/>
                      </a:lnTo>
                      <a:lnTo>
                        <a:pt x="517"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53"/>
                <p:cNvSpPr/>
                <p:nvPr/>
              </p:nvSpPr>
              <p:spPr>
                <a:xfrm>
                  <a:off x="13965575" y="5040625"/>
                  <a:ext cx="44850" cy="54750"/>
                </a:xfrm>
                <a:custGeom>
                  <a:avLst/>
                  <a:gdLst/>
                  <a:ahLst/>
                  <a:cxnLst/>
                  <a:rect l="l" t="t" r="r" b="b"/>
                  <a:pathLst>
                    <a:path w="1794" h="2190" extrusionOk="0">
                      <a:moveTo>
                        <a:pt x="0" y="1"/>
                      </a:moveTo>
                      <a:lnTo>
                        <a:pt x="0" y="609"/>
                      </a:lnTo>
                      <a:lnTo>
                        <a:pt x="1338" y="2189"/>
                      </a:lnTo>
                      <a:lnTo>
                        <a:pt x="1794" y="2189"/>
                      </a:lnTo>
                      <a:lnTo>
                        <a:pt x="0"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3"/>
                <p:cNvSpPr/>
                <p:nvPr/>
              </p:nvSpPr>
              <p:spPr>
                <a:xfrm>
                  <a:off x="13965575" y="4236675"/>
                  <a:ext cx="509150" cy="644400"/>
                </a:xfrm>
                <a:custGeom>
                  <a:avLst/>
                  <a:gdLst/>
                  <a:ahLst/>
                  <a:cxnLst/>
                  <a:rect l="l" t="t" r="r" b="b"/>
                  <a:pathLst>
                    <a:path w="20366" h="25776" extrusionOk="0">
                      <a:moveTo>
                        <a:pt x="0" y="0"/>
                      </a:moveTo>
                      <a:lnTo>
                        <a:pt x="0" y="578"/>
                      </a:lnTo>
                      <a:lnTo>
                        <a:pt x="20366" y="25776"/>
                      </a:lnTo>
                      <a:lnTo>
                        <a:pt x="20366" y="25168"/>
                      </a:lnTo>
                      <a:lnTo>
                        <a:pt x="0" y="0"/>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3"/>
                <p:cNvSpPr/>
                <p:nvPr/>
              </p:nvSpPr>
              <p:spPr>
                <a:xfrm>
                  <a:off x="13965575" y="4638650"/>
                  <a:ext cx="370850" cy="456725"/>
                </a:xfrm>
                <a:custGeom>
                  <a:avLst/>
                  <a:gdLst/>
                  <a:ahLst/>
                  <a:cxnLst/>
                  <a:rect l="l" t="t" r="r" b="b"/>
                  <a:pathLst>
                    <a:path w="14834" h="18269" extrusionOk="0">
                      <a:moveTo>
                        <a:pt x="0" y="1"/>
                      </a:moveTo>
                      <a:lnTo>
                        <a:pt x="0" y="578"/>
                      </a:lnTo>
                      <a:lnTo>
                        <a:pt x="14317" y="18268"/>
                      </a:lnTo>
                      <a:lnTo>
                        <a:pt x="14834" y="18268"/>
                      </a:lnTo>
                      <a:lnTo>
                        <a:pt x="0"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3"/>
                <p:cNvSpPr/>
                <p:nvPr/>
              </p:nvSpPr>
              <p:spPr>
                <a:xfrm>
                  <a:off x="14043850" y="4147000"/>
                  <a:ext cx="430875" cy="532725"/>
                </a:xfrm>
                <a:custGeom>
                  <a:avLst/>
                  <a:gdLst/>
                  <a:ahLst/>
                  <a:cxnLst/>
                  <a:rect l="l" t="t" r="r" b="b"/>
                  <a:pathLst>
                    <a:path w="17235" h="21309" extrusionOk="0">
                      <a:moveTo>
                        <a:pt x="0" y="1"/>
                      </a:moveTo>
                      <a:lnTo>
                        <a:pt x="17235" y="21308"/>
                      </a:lnTo>
                      <a:lnTo>
                        <a:pt x="17235" y="20700"/>
                      </a:lnTo>
                      <a:lnTo>
                        <a:pt x="486"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3"/>
                <p:cNvSpPr/>
                <p:nvPr/>
              </p:nvSpPr>
              <p:spPr>
                <a:xfrm>
                  <a:off x="14287775" y="4147000"/>
                  <a:ext cx="186950" cy="231800"/>
                </a:xfrm>
                <a:custGeom>
                  <a:avLst/>
                  <a:gdLst/>
                  <a:ahLst/>
                  <a:cxnLst/>
                  <a:rect l="l" t="t" r="r" b="b"/>
                  <a:pathLst>
                    <a:path w="7478" h="9272" extrusionOk="0">
                      <a:moveTo>
                        <a:pt x="0" y="1"/>
                      </a:moveTo>
                      <a:lnTo>
                        <a:pt x="7478" y="9271"/>
                      </a:lnTo>
                      <a:lnTo>
                        <a:pt x="7478" y="8664"/>
                      </a:lnTo>
                      <a:lnTo>
                        <a:pt x="487"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3"/>
                <p:cNvSpPr/>
                <p:nvPr/>
              </p:nvSpPr>
              <p:spPr>
                <a:xfrm>
                  <a:off x="13965575" y="4437275"/>
                  <a:ext cx="509150" cy="644425"/>
                </a:xfrm>
                <a:custGeom>
                  <a:avLst/>
                  <a:gdLst/>
                  <a:ahLst/>
                  <a:cxnLst/>
                  <a:rect l="l" t="t" r="r" b="b"/>
                  <a:pathLst>
                    <a:path w="20366" h="25777" extrusionOk="0">
                      <a:moveTo>
                        <a:pt x="0" y="1"/>
                      </a:moveTo>
                      <a:lnTo>
                        <a:pt x="0" y="609"/>
                      </a:lnTo>
                      <a:lnTo>
                        <a:pt x="20366" y="25776"/>
                      </a:lnTo>
                      <a:lnTo>
                        <a:pt x="20366" y="25168"/>
                      </a:lnTo>
                      <a:lnTo>
                        <a:pt x="0"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3"/>
                <p:cNvSpPr/>
                <p:nvPr/>
              </p:nvSpPr>
              <p:spPr>
                <a:xfrm>
                  <a:off x="13965575" y="4839275"/>
                  <a:ext cx="208225" cy="256100"/>
                </a:xfrm>
                <a:custGeom>
                  <a:avLst/>
                  <a:gdLst/>
                  <a:ahLst/>
                  <a:cxnLst/>
                  <a:rect l="l" t="t" r="r" b="b"/>
                  <a:pathLst>
                    <a:path w="8329" h="10244" extrusionOk="0">
                      <a:moveTo>
                        <a:pt x="0" y="0"/>
                      </a:moveTo>
                      <a:lnTo>
                        <a:pt x="0" y="608"/>
                      </a:lnTo>
                      <a:lnTo>
                        <a:pt x="7842" y="10243"/>
                      </a:lnTo>
                      <a:lnTo>
                        <a:pt x="8329" y="10243"/>
                      </a:lnTo>
                      <a:lnTo>
                        <a:pt x="0" y="0"/>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3"/>
                <p:cNvSpPr/>
                <p:nvPr/>
              </p:nvSpPr>
              <p:spPr>
                <a:xfrm>
                  <a:off x="10879650" y="4759475"/>
                  <a:ext cx="509900" cy="337425"/>
                </a:xfrm>
                <a:custGeom>
                  <a:avLst/>
                  <a:gdLst/>
                  <a:ahLst/>
                  <a:cxnLst/>
                  <a:rect l="l" t="t" r="r" b="b"/>
                  <a:pathLst>
                    <a:path w="20396" h="13497" extrusionOk="0">
                      <a:moveTo>
                        <a:pt x="0" y="1"/>
                      </a:moveTo>
                      <a:lnTo>
                        <a:pt x="0" y="13496"/>
                      </a:lnTo>
                      <a:lnTo>
                        <a:pt x="20396" y="13496"/>
                      </a:lnTo>
                      <a:lnTo>
                        <a:pt x="20396" y="1"/>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3"/>
                <p:cNvSpPr/>
                <p:nvPr/>
              </p:nvSpPr>
              <p:spPr>
                <a:xfrm>
                  <a:off x="10879650" y="4947175"/>
                  <a:ext cx="121600" cy="148200"/>
                </a:xfrm>
                <a:custGeom>
                  <a:avLst/>
                  <a:gdLst/>
                  <a:ahLst/>
                  <a:cxnLst/>
                  <a:rect l="l" t="t" r="r" b="b"/>
                  <a:pathLst>
                    <a:path w="4864" h="5928" extrusionOk="0">
                      <a:moveTo>
                        <a:pt x="0" y="0"/>
                      </a:moveTo>
                      <a:lnTo>
                        <a:pt x="0" y="608"/>
                      </a:lnTo>
                      <a:lnTo>
                        <a:pt x="4377" y="5927"/>
                      </a:lnTo>
                      <a:lnTo>
                        <a:pt x="4864" y="5927"/>
                      </a:lnTo>
                      <a:lnTo>
                        <a:pt x="0" y="0"/>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3"/>
                <p:cNvSpPr/>
                <p:nvPr/>
              </p:nvSpPr>
              <p:spPr>
                <a:xfrm>
                  <a:off x="11039225" y="4759475"/>
                  <a:ext cx="288025" cy="335900"/>
                </a:xfrm>
                <a:custGeom>
                  <a:avLst/>
                  <a:gdLst/>
                  <a:ahLst/>
                  <a:cxnLst/>
                  <a:rect l="l" t="t" r="r" b="b"/>
                  <a:pathLst>
                    <a:path w="11521" h="13436" extrusionOk="0">
                      <a:moveTo>
                        <a:pt x="1" y="1"/>
                      </a:moveTo>
                      <a:lnTo>
                        <a:pt x="11004" y="13435"/>
                      </a:lnTo>
                      <a:lnTo>
                        <a:pt x="11521" y="13435"/>
                      </a:lnTo>
                      <a:lnTo>
                        <a:pt x="487"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3"/>
                <p:cNvSpPr/>
                <p:nvPr/>
              </p:nvSpPr>
              <p:spPr>
                <a:xfrm>
                  <a:off x="10879650" y="4759475"/>
                  <a:ext cx="284225" cy="335900"/>
                </a:xfrm>
                <a:custGeom>
                  <a:avLst/>
                  <a:gdLst/>
                  <a:ahLst/>
                  <a:cxnLst/>
                  <a:rect l="l" t="t" r="r" b="b"/>
                  <a:pathLst>
                    <a:path w="11369" h="13436" extrusionOk="0">
                      <a:moveTo>
                        <a:pt x="0" y="1"/>
                      </a:moveTo>
                      <a:lnTo>
                        <a:pt x="0" y="153"/>
                      </a:lnTo>
                      <a:lnTo>
                        <a:pt x="10912" y="13435"/>
                      </a:lnTo>
                      <a:lnTo>
                        <a:pt x="11368" y="13435"/>
                      </a:lnTo>
                      <a:lnTo>
                        <a:pt x="365"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3"/>
                <p:cNvSpPr/>
                <p:nvPr/>
              </p:nvSpPr>
              <p:spPr>
                <a:xfrm>
                  <a:off x="11120525" y="4759475"/>
                  <a:ext cx="269025" cy="328300"/>
                </a:xfrm>
                <a:custGeom>
                  <a:avLst/>
                  <a:gdLst/>
                  <a:ahLst/>
                  <a:cxnLst/>
                  <a:rect l="l" t="t" r="r" b="b"/>
                  <a:pathLst>
                    <a:path w="10761" h="13132" extrusionOk="0">
                      <a:moveTo>
                        <a:pt x="1" y="1"/>
                      </a:moveTo>
                      <a:lnTo>
                        <a:pt x="10761" y="13132"/>
                      </a:lnTo>
                      <a:lnTo>
                        <a:pt x="10761" y="12524"/>
                      </a:lnTo>
                      <a:lnTo>
                        <a:pt x="518"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3"/>
                <p:cNvSpPr/>
                <p:nvPr/>
              </p:nvSpPr>
              <p:spPr>
                <a:xfrm>
                  <a:off x="11283150" y="4759475"/>
                  <a:ext cx="106400" cy="129200"/>
                </a:xfrm>
                <a:custGeom>
                  <a:avLst/>
                  <a:gdLst/>
                  <a:ahLst/>
                  <a:cxnLst/>
                  <a:rect l="l" t="t" r="r" b="b"/>
                  <a:pathLst>
                    <a:path w="4256" h="5168" extrusionOk="0">
                      <a:moveTo>
                        <a:pt x="1" y="1"/>
                      </a:moveTo>
                      <a:lnTo>
                        <a:pt x="4256" y="5168"/>
                      </a:lnTo>
                      <a:lnTo>
                        <a:pt x="4256" y="4590"/>
                      </a:lnTo>
                      <a:lnTo>
                        <a:pt x="487"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3"/>
                <p:cNvSpPr/>
                <p:nvPr/>
              </p:nvSpPr>
              <p:spPr>
                <a:xfrm>
                  <a:off x="10879650" y="4847625"/>
                  <a:ext cx="202925" cy="247750"/>
                </a:xfrm>
                <a:custGeom>
                  <a:avLst/>
                  <a:gdLst/>
                  <a:ahLst/>
                  <a:cxnLst/>
                  <a:rect l="l" t="t" r="r" b="b"/>
                  <a:pathLst>
                    <a:path w="8117" h="9910" extrusionOk="0">
                      <a:moveTo>
                        <a:pt x="0" y="1"/>
                      </a:moveTo>
                      <a:lnTo>
                        <a:pt x="0" y="608"/>
                      </a:lnTo>
                      <a:lnTo>
                        <a:pt x="7630" y="9909"/>
                      </a:lnTo>
                      <a:lnTo>
                        <a:pt x="8116" y="9909"/>
                      </a:lnTo>
                      <a:lnTo>
                        <a:pt x="0"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3"/>
                <p:cNvSpPr/>
                <p:nvPr/>
              </p:nvSpPr>
              <p:spPr>
                <a:xfrm>
                  <a:off x="10957150" y="4759475"/>
                  <a:ext cx="288025" cy="335900"/>
                </a:xfrm>
                <a:custGeom>
                  <a:avLst/>
                  <a:gdLst/>
                  <a:ahLst/>
                  <a:cxnLst/>
                  <a:rect l="l" t="t" r="r" b="b"/>
                  <a:pathLst>
                    <a:path w="11521" h="13436" extrusionOk="0">
                      <a:moveTo>
                        <a:pt x="1" y="1"/>
                      </a:moveTo>
                      <a:lnTo>
                        <a:pt x="11034" y="13435"/>
                      </a:lnTo>
                      <a:lnTo>
                        <a:pt x="11521" y="13435"/>
                      </a:lnTo>
                      <a:lnTo>
                        <a:pt x="518"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3"/>
                <p:cNvSpPr/>
                <p:nvPr/>
              </p:nvSpPr>
              <p:spPr>
                <a:xfrm>
                  <a:off x="11201850" y="4759475"/>
                  <a:ext cx="187700" cy="228750"/>
                </a:xfrm>
                <a:custGeom>
                  <a:avLst/>
                  <a:gdLst/>
                  <a:ahLst/>
                  <a:cxnLst/>
                  <a:rect l="l" t="t" r="r" b="b"/>
                  <a:pathLst>
                    <a:path w="7508" h="9150" extrusionOk="0">
                      <a:moveTo>
                        <a:pt x="0" y="1"/>
                      </a:moveTo>
                      <a:lnTo>
                        <a:pt x="7508" y="9150"/>
                      </a:lnTo>
                      <a:lnTo>
                        <a:pt x="7508" y="8542"/>
                      </a:lnTo>
                      <a:lnTo>
                        <a:pt x="487"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57" name="Google Shape;2057;p53"/>
              <p:cNvSpPr/>
              <p:nvPr/>
            </p:nvSpPr>
            <p:spPr>
              <a:xfrm>
                <a:off x="12581800" y="3498050"/>
                <a:ext cx="350350" cy="432425"/>
              </a:xfrm>
              <a:custGeom>
                <a:avLst/>
                <a:gdLst/>
                <a:ahLst/>
                <a:cxnLst/>
                <a:rect l="l" t="t" r="r" b="b"/>
                <a:pathLst>
                  <a:path w="14014" h="17297" extrusionOk="0">
                    <a:moveTo>
                      <a:pt x="1" y="1"/>
                    </a:moveTo>
                    <a:lnTo>
                      <a:pt x="14013" y="17296"/>
                    </a:lnTo>
                    <a:lnTo>
                      <a:pt x="14013" y="16688"/>
                    </a:lnTo>
                    <a:lnTo>
                      <a:pt x="487"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3"/>
              <p:cNvSpPr/>
              <p:nvPr/>
            </p:nvSpPr>
            <p:spPr>
              <a:xfrm>
                <a:off x="12663125" y="3498050"/>
                <a:ext cx="269025" cy="331350"/>
              </a:xfrm>
              <a:custGeom>
                <a:avLst/>
                <a:gdLst/>
                <a:ahLst/>
                <a:cxnLst/>
                <a:rect l="l" t="t" r="r" b="b"/>
                <a:pathLst>
                  <a:path w="10761" h="13254" extrusionOk="0">
                    <a:moveTo>
                      <a:pt x="0" y="1"/>
                    </a:moveTo>
                    <a:lnTo>
                      <a:pt x="10760" y="13253"/>
                    </a:lnTo>
                    <a:lnTo>
                      <a:pt x="10760" y="12646"/>
                    </a:lnTo>
                    <a:lnTo>
                      <a:pt x="517"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3"/>
              <p:cNvSpPr/>
              <p:nvPr/>
            </p:nvSpPr>
            <p:spPr>
              <a:xfrm>
                <a:off x="12825725" y="3498050"/>
                <a:ext cx="106425" cy="129975"/>
              </a:xfrm>
              <a:custGeom>
                <a:avLst/>
                <a:gdLst/>
                <a:ahLst/>
                <a:cxnLst/>
                <a:rect l="l" t="t" r="r" b="b"/>
                <a:pathLst>
                  <a:path w="4257" h="5199" extrusionOk="0">
                    <a:moveTo>
                      <a:pt x="1" y="1"/>
                    </a:moveTo>
                    <a:lnTo>
                      <a:pt x="4256" y="5199"/>
                    </a:lnTo>
                    <a:lnTo>
                      <a:pt x="4256" y="4621"/>
                    </a:lnTo>
                    <a:lnTo>
                      <a:pt x="487"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3"/>
              <p:cNvSpPr/>
              <p:nvPr/>
            </p:nvSpPr>
            <p:spPr>
              <a:xfrm>
                <a:off x="12745175" y="3498050"/>
                <a:ext cx="186975" cy="231050"/>
              </a:xfrm>
              <a:custGeom>
                <a:avLst/>
                <a:gdLst/>
                <a:ahLst/>
                <a:cxnLst/>
                <a:rect l="l" t="t" r="r" b="b"/>
                <a:pathLst>
                  <a:path w="7479" h="9242" extrusionOk="0">
                    <a:moveTo>
                      <a:pt x="1" y="1"/>
                    </a:moveTo>
                    <a:lnTo>
                      <a:pt x="7478" y="9241"/>
                    </a:lnTo>
                    <a:lnTo>
                      <a:pt x="7478" y="8633"/>
                    </a:lnTo>
                    <a:lnTo>
                      <a:pt x="487" y="1"/>
                    </a:lnTo>
                    <a:close/>
                  </a:path>
                </a:pathLst>
              </a:custGeom>
              <a:solidFill>
                <a:srgbClr val="D16D00"/>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61" name="Google Shape;2061;p53"/>
          <p:cNvGrpSpPr/>
          <p:nvPr/>
        </p:nvGrpSpPr>
        <p:grpSpPr>
          <a:xfrm flipH="1">
            <a:off x="6538523" y="2241855"/>
            <a:ext cx="2609371" cy="2901599"/>
            <a:chOff x="7859075" y="1676500"/>
            <a:chExt cx="3074550" cy="3418875"/>
          </a:xfrm>
        </p:grpSpPr>
        <p:sp>
          <p:nvSpPr>
            <p:cNvPr id="2062" name="Google Shape;2062;p53"/>
            <p:cNvSpPr/>
            <p:nvPr/>
          </p:nvSpPr>
          <p:spPr>
            <a:xfrm>
              <a:off x="9674450" y="2149975"/>
              <a:ext cx="128450" cy="245500"/>
            </a:xfrm>
            <a:custGeom>
              <a:avLst/>
              <a:gdLst/>
              <a:ahLst/>
              <a:cxnLst/>
              <a:rect l="l" t="t" r="r" b="b"/>
              <a:pathLst>
                <a:path w="5138" h="9820" extrusionOk="0">
                  <a:moveTo>
                    <a:pt x="1125" y="337"/>
                  </a:moveTo>
                  <a:cubicBezTo>
                    <a:pt x="1460" y="337"/>
                    <a:pt x="1916" y="701"/>
                    <a:pt x="2372" y="1340"/>
                  </a:cubicBezTo>
                  <a:cubicBezTo>
                    <a:pt x="2980" y="2130"/>
                    <a:pt x="3527" y="3224"/>
                    <a:pt x="3892" y="4440"/>
                  </a:cubicBezTo>
                  <a:cubicBezTo>
                    <a:pt x="4743" y="7115"/>
                    <a:pt x="4560" y="9182"/>
                    <a:pt x="3861" y="9425"/>
                  </a:cubicBezTo>
                  <a:cubicBezTo>
                    <a:pt x="3817" y="9440"/>
                    <a:pt x="3771" y="9447"/>
                    <a:pt x="3722" y="9447"/>
                  </a:cubicBezTo>
                  <a:cubicBezTo>
                    <a:pt x="3371" y="9447"/>
                    <a:pt x="2917" y="9070"/>
                    <a:pt x="2463" y="8483"/>
                  </a:cubicBezTo>
                  <a:cubicBezTo>
                    <a:pt x="1855" y="7662"/>
                    <a:pt x="1308" y="6568"/>
                    <a:pt x="943" y="5352"/>
                  </a:cubicBezTo>
                  <a:cubicBezTo>
                    <a:pt x="518" y="4106"/>
                    <a:pt x="335" y="2890"/>
                    <a:pt x="366" y="1948"/>
                  </a:cubicBezTo>
                  <a:cubicBezTo>
                    <a:pt x="396" y="1066"/>
                    <a:pt x="639" y="489"/>
                    <a:pt x="974" y="397"/>
                  </a:cubicBezTo>
                  <a:cubicBezTo>
                    <a:pt x="1065" y="337"/>
                    <a:pt x="1095" y="337"/>
                    <a:pt x="1125" y="337"/>
                  </a:cubicBezTo>
                  <a:close/>
                  <a:moveTo>
                    <a:pt x="1138" y="1"/>
                  </a:moveTo>
                  <a:cubicBezTo>
                    <a:pt x="1061" y="1"/>
                    <a:pt x="986" y="11"/>
                    <a:pt x="913" y="33"/>
                  </a:cubicBezTo>
                  <a:cubicBezTo>
                    <a:pt x="366" y="185"/>
                    <a:pt x="62" y="884"/>
                    <a:pt x="31" y="1948"/>
                  </a:cubicBezTo>
                  <a:cubicBezTo>
                    <a:pt x="1" y="2920"/>
                    <a:pt x="183" y="4227"/>
                    <a:pt x="609" y="5473"/>
                  </a:cubicBezTo>
                  <a:cubicBezTo>
                    <a:pt x="1004" y="6780"/>
                    <a:pt x="1551" y="7905"/>
                    <a:pt x="2159" y="8695"/>
                  </a:cubicBezTo>
                  <a:cubicBezTo>
                    <a:pt x="2676" y="9425"/>
                    <a:pt x="3253" y="9820"/>
                    <a:pt x="3709" y="9820"/>
                  </a:cubicBezTo>
                  <a:cubicBezTo>
                    <a:pt x="3800" y="9820"/>
                    <a:pt x="3861" y="9759"/>
                    <a:pt x="3983" y="9759"/>
                  </a:cubicBezTo>
                  <a:cubicBezTo>
                    <a:pt x="5047" y="9455"/>
                    <a:pt x="5138" y="7115"/>
                    <a:pt x="4287" y="4349"/>
                  </a:cubicBezTo>
                  <a:cubicBezTo>
                    <a:pt x="3861" y="3042"/>
                    <a:pt x="3344" y="1917"/>
                    <a:pt x="2706" y="1096"/>
                  </a:cubicBezTo>
                  <a:cubicBezTo>
                    <a:pt x="2158" y="392"/>
                    <a:pt x="1610" y="1"/>
                    <a:pt x="1138" y="1"/>
                  </a:cubicBez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3"/>
            <p:cNvSpPr/>
            <p:nvPr/>
          </p:nvSpPr>
          <p:spPr>
            <a:xfrm>
              <a:off x="8950275" y="1947900"/>
              <a:ext cx="845800" cy="1199900"/>
            </a:xfrm>
            <a:custGeom>
              <a:avLst/>
              <a:gdLst/>
              <a:ahLst/>
              <a:cxnLst/>
              <a:rect l="l" t="t" r="r" b="b"/>
              <a:pathLst>
                <a:path w="33832" h="47996" extrusionOk="0">
                  <a:moveTo>
                    <a:pt x="25168" y="0"/>
                  </a:moveTo>
                  <a:lnTo>
                    <a:pt x="2980" y="26353"/>
                  </a:lnTo>
                  <a:lnTo>
                    <a:pt x="730" y="33040"/>
                  </a:lnTo>
                  <a:lnTo>
                    <a:pt x="1" y="40396"/>
                  </a:lnTo>
                  <a:lnTo>
                    <a:pt x="3223" y="42371"/>
                  </a:lnTo>
                  <a:lnTo>
                    <a:pt x="9363" y="46627"/>
                  </a:lnTo>
                  <a:cubicBezTo>
                    <a:pt x="9363" y="46627"/>
                    <a:pt x="20183" y="47903"/>
                    <a:pt x="20822" y="47995"/>
                  </a:cubicBezTo>
                  <a:cubicBezTo>
                    <a:pt x="20826" y="47995"/>
                    <a:pt x="20829" y="47995"/>
                    <a:pt x="20833" y="47995"/>
                  </a:cubicBezTo>
                  <a:cubicBezTo>
                    <a:pt x="21436" y="47995"/>
                    <a:pt x="19454" y="43010"/>
                    <a:pt x="19454" y="43010"/>
                  </a:cubicBezTo>
                  <a:lnTo>
                    <a:pt x="19728" y="35897"/>
                  </a:lnTo>
                  <a:cubicBezTo>
                    <a:pt x="19728" y="35897"/>
                    <a:pt x="21920" y="36058"/>
                    <a:pt x="24313" y="36058"/>
                  </a:cubicBezTo>
                  <a:cubicBezTo>
                    <a:pt x="26454" y="36058"/>
                    <a:pt x="28755" y="35929"/>
                    <a:pt x="29789" y="35441"/>
                  </a:cubicBezTo>
                  <a:cubicBezTo>
                    <a:pt x="32403" y="34073"/>
                    <a:pt x="33102" y="32493"/>
                    <a:pt x="32099" y="22523"/>
                  </a:cubicBezTo>
                  <a:cubicBezTo>
                    <a:pt x="32038" y="21702"/>
                    <a:pt x="33831" y="21277"/>
                    <a:pt x="33588" y="19818"/>
                  </a:cubicBezTo>
                  <a:cubicBezTo>
                    <a:pt x="33314" y="18389"/>
                    <a:pt x="30518" y="14012"/>
                    <a:pt x="29941" y="11915"/>
                  </a:cubicBezTo>
                  <a:cubicBezTo>
                    <a:pt x="27904" y="4286"/>
                    <a:pt x="25168" y="0"/>
                    <a:pt x="25168" y="0"/>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3"/>
            <p:cNvSpPr/>
            <p:nvPr/>
          </p:nvSpPr>
          <p:spPr>
            <a:xfrm>
              <a:off x="8539950" y="1676500"/>
              <a:ext cx="1168575" cy="1118750"/>
            </a:xfrm>
            <a:custGeom>
              <a:avLst/>
              <a:gdLst/>
              <a:ahLst/>
              <a:cxnLst/>
              <a:rect l="l" t="t" r="r" b="b"/>
              <a:pathLst>
                <a:path w="46743" h="44750" extrusionOk="0">
                  <a:moveTo>
                    <a:pt x="35564" y="1"/>
                  </a:moveTo>
                  <a:cubicBezTo>
                    <a:pt x="33742" y="1"/>
                    <a:pt x="31936" y="537"/>
                    <a:pt x="30487" y="1646"/>
                  </a:cubicBezTo>
                  <a:cubicBezTo>
                    <a:pt x="29175" y="1505"/>
                    <a:pt x="27900" y="1437"/>
                    <a:pt x="26667" y="1437"/>
                  </a:cubicBezTo>
                  <a:cubicBezTo>
                    <a:pt x="13781" y="1437"/>
                    <a:pt x="5358" y="8845"/>
                    <a:pt x="5441" y="17999"/>
                  </a:cubicBezTo>
                  <a:cubicBezTo>
                    <a:pt x="0" y="25659"/>
                    <a:pt x="6201" y="34139"/>
                    <a:pt x="16870" y="44717"/>
                  </a:cubicBezTo>
                  <a:cubicBezTo>
                    <a:pt x="17514" y="44736"/>
                    <a:pt x="18158" y="44749"/>
                    <a:pt x="18801" y="44749"/>
                  </a:cubicBezTo>
                  <a:cubicBezTo>
                    <a:pt x="24347" y="44749"/>
                    <a:pt x="29775" y="43730"/>
                    <a:pt x="33861" y="36267"/>
                  </a:cubicBezTo>
                  <a:cubicBezTo>
                    <a:pt x="33861" y="36267"/>
                    <a:pt x="30548" y="31039"/>
                    <a:pt x="33952" y="27999"/>
                  </a:cubicBezTo>
                  <a:cubicBezTo>
                    <a:pt x="34737" y="27317"/>
                    <a:pt x="35461" y="27054"/>
                    <a:pt x="36112" y="27054"/>
                  </a:cubicBezTo>
                  <a:cubicBezTo>
                    <a:pt x="38333" y="27054"/>
                    <a:pt x="39697" y="30127"/>
                    <a:pt x="39697" y="30127"/>
                  </a:cubicBezTo>
                  <a:cubicBezTo>
                    <a:pt x="40149" y="30839"/>
                    <a:pt x="40620" y="31264"/>
                    <a:pt x="41112" y="31264"/>
                  </a:cubicBezTo>
                  <a:cubicBezTo>
                    <a:pt x="41480" y="31264"/>
                    <a:pt x="41860" y="31025"/>
                    <a:pt x="42250" y="30492"/>
                  </a:cubicBezTo>
                  <a:cubicBezTo>
                    <a:pt x="37265" y="20248"/>
                    <a:pt x="43040" y="13713"/>
                    <a:pt x="43040" y="13713"/>
                  </a:cubicBezTo>
                  <a:cubicBezTo>
                    <a:pt x="46742" y="4916"/>
                    <a:pt x="41082" y="1"/>
                    <a:pt x="35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3"/>
            <p:cNvSpPr/>
            <p:nvPr/>
          </p:nvSpPr>
          <p:spPr>
            <a:xfrm>
              <a:off x="9381900" y="2581625"/>
              <a:ext cx="107925" cy="49425"/>
            </a:xfrm>
            <a:custGeom>
              <a:avLst/>
              <a:gdLst/>
              <a:ahLst/>
              <a:cxnLst/>
              <a:rect l="l" t="t" r="r" b="b"/>
              <a:pathLst>
                <a:path w="4317" h="1977" extrusionOk="0">
                  <a:moveTo>
                    <a:pt x="304" y="1"/>
                  </a:moveTo>
                  <a:lnTo>
                    <a:pt x="1" y="183"/>
                  </a:lnTo>
                  <a:cubicBezTo>
                    <a:pt x="31" y="244"/>
                    <a:pt x="1125" y="1977"/>
                    <a:pt x="3739" y="1977"/>
                  </a:cubicBezTo>
                  <a:cubicBezTo>
                    <a:pt x="3952" y="1977"/>
                    <a:pt x="4134" y="1916"/>
                    <a:pt x="4317" y="1916"/>
                  </a:cubicBezTo>
                  <a:lnTo>
                    <a:pt x="4286" y="1551"/>
                  </a:lnTo>
                  <a:cubicBezTo>
                    <a:pt x="4083" y="1571"/>
                    <a:pt x="3889" y="1580"/>
                    <a:pt x="3703" y="1580"/>
                  </a:cubicBezTo>
                  <a:cubicBezTo>
                    <a:pt x="1303" y="1580"/>
                    <a:pt x="333" y="57"/>
                    <a:pt x="304"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3"/>
            <p:cNvSpPr/>
            <p:nvPr/>
          </p:nvSpPr>
          <p:spPr>
            <a:xfrm>
              <a:off x="9431300" y="2751850"/>
              <a:ext cx="16725" cy="95775"/>
            </a:xfrm>
            <a:custGeom>
              <a:avLst/>
              <a:gdLst/>
              <a:ahLst/>
              <a:cxnLst/>
              <a:rect l="l" t="t" r="r" b="b"/>
              <a:pathLst>
                <a:path w="669" h="3831" extrusionOk="0">
                  <a:moveTo>
                    <a:pt x="395" y="1"/>
                  </a:moveTo>
                  <a:lnTo>
                    <a:pt x="0" y="31"/>
                  </a:lnTo>
                  <a:lnTo>
                    <a:pt x="274" y="3830"/>
                  </a:lnTo>
                  <a:lnTo>
                    <a:pt x="669" y="3800"/>
                  </a:lnTo>
                  <a:lnTo>
                    <a:pt x="39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3"/>
            <p:cNvSpPr/>
            <p:nvPr/>
          </p:nvSpPr>
          <p:spPr>
            <a:xfrm>
              <a:off x="9393300" y="2395450"/>
              <a:ext cx="66900" cy="148975"/>
            </a:xfrm>
            <a:custGeom>
              <a:avLst/>
              <a:gdLst/>
              <a:ahLst/>
              <a:cxnLst/>
              <a:rect l="l" t="t" r="r" b="b"/>
              <a:pathLst>
                <a:path w="2676" h="5959" extrusionOk="0">
                  <a:moveTo>
                    <a:pt x="2311" y="1"/>
                  </a:moveTo>
                  <a:cubicBezTo>
                    <a:pt x="669" y="183"/>
                    <a:pt x="61" y="1399"/>
                    <a:pt x="31" y="2493"/>
                  </a:cubicBezTo>
                  <a:cubicBezTo>
                    <a:pt x="0" y="3983"/>
                    <a:pt x="1003" y="5715"/>
                    <a:pt x="2645" y="5959"/>
                  </a:cubicBezTo>
                  <a:lnTo>
                    <a:pt x="2675" y="5563"/>
                  </a:lnTo>
                  <a:cubicBezTo>
                    <a:pt x="1247" y="5351"/>
                    <a:pt x="365" y="3800"/>
                    <a:pt x="396" y="2493"/>
                  </a:cubicBezTo>
                  <a:cubicBezTo>
                    <a:pt x="456" y="1278"/>
                    <a:pt x="1155" y="487"/>
                    <a:pt x="2341" y="366"/>
                  </a:cubicBezTo>
                  <a:lnTo>
                    <a:pt x="2311"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53"/>
            <p:cNvSpPr/>
            <p:nvPr/>
          </p:nvSpPr>
          <p:spPr>
            <a:xfrm>
              <a:off x="9412300" y="2487950"/>
              <a:ext cx="88925" cy="27600"/>
            </a:xfrm>
            <a:custGeom>
              <a:avLst/>
              <a:gdLst/>
              <a:ahLst/>
              <a:cxnLst/>
              <a:rect l="l" t="t" r="r" b="b"/>
              <a:pathLst>
                <a:path w="3557" h="1104" extrusionOk="0">
                  <a:moveTo>
                    <a:pt x="1720" y="0"/>
                  </a:moveTo>
                  <a:cubicBezTo>
                    <a:pt x="1653" y="0"/>
                    <a:pt x="1586" y="3"/>
                    <a:pt x="1520" y="9"/>
                  </a:cubicBezTo>
                  <a:cubicBezTo>
                    <a:pt x="547" y="131"/>
                    <a:pt x="31" y="800"/>
                    <a:pt x="0" y="860"/>
                  </a:cubicBezTo>
                  <a:lnTo>
                    <a:pt x="304" y="1073"/>
                  </a:lnTo>
                  <a:cubicBezTo>
                    <a:pt x="304" y="1073"/>
                    <a:pt x="760" y="465"/>
                    <a:pt x="1551" y="404"/>
                  </a:cubicBezTo>
                  <a:cubicBezTo>
                    <a:pt x="1609" y="398"/>
                    <a:pt x="1667" y="395"/>
                    <a:pt x="1726" y="395"/>
                  </a:cubicBezTo>
                  <a:cubicBezTo>
                    <a:pt x="2250" y="395"/>
                    <a:pt x="2797" y="639"/>
                    <a:pt x="3344" y="1103"/>
                  </a:cubicBezTo>
                  <a:lnTo>
                    <a:pt x="3557" y="800"/>
                  </a:lnTo>
                  <a:cubicBezTo>
                    <a:pt x="2954" y="252"/>
                    <a:pt x="2327" y="0"/>
                    <a:pt x="1720"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53"/>
            <p:cNvSpPr/>
            <p:nvPr/>
          </p:nvSpPr>
          <p:spPr>
            <a:xfrm>
              <a:off x="7859075" y="3247150"/>
              <a:ext cx="1477250" cy="1412625"/>
            </a:xfrm>
            <a:custGeom>
              <a:avLst/>
              <a:gdLst/>
              <a:ahLst/>
              <a:cxnLst/>
              <a:rect l="l" t="t" r="r" b="b"/>
              <a:pathLst>
                <a:path w="59090" h="56505" extrusionOk="0">
                  <a:moveTo>
                    <a:pt x="29273" y="1"/>
                  </a:moveTo>
                  <a:cubicBezTo>
                    <a:pt x="24594" y="1"/>
                    <a:pt x="20700" y="493"/>
                    <a:pt x="20700" y="493"/>
                  </a:cubicBezTo>
                  <a:cubicBezTo>
                    <a:pt x="20700" y="493"/>
                    <a:pt x="1" y="42925"/>
                    <a:pt x="9575" y="52652"/>
                  </a:cubicBezTo>
                  <a:cubicBezTo>
                    <a:pt x="12317" y="55446"/>
                    <a:pt x="16330" y="56504"/>
                    <a:pt x="20998" y="56504"/>
                  </a:cubicBezTo>
                  <a:cubicBezTo>
                    <a:pt x="32581" y="56504"/>
                    <a:pt x="48196" y="49988"/>
                    <a:pt x="58421" y="47302"/>
                  </a:cubicBezTo>
                  <a:cubicBezTo>
                    <a:pt x="59090" y="44050"/>
                    <a:pt x="57661" y="36512"/>
                    <a:pt x="56658" y="34171"/>
                  </a:cubicBezTo>
                  <a:cubicBezTo>
                    <a:pt x="54268" y="34108"/>
                    <a:pt x="51804" y="34075"/>
                    <a:pt x="49302" y="34075"/>
                  </a:cubicBezTo>
                  <a:cubicBezTo>
                    <a:pt x="43308" y="34075"/>
                    <a:pt x="37096" y="34268"/>
                    <a:pt x="31156" y="34718"/>
                  </a:cubicBezTo>
                  <a:cubicBezTo>
                    <a:pt x="37296" y="25356"/>
                    <a:pt x="44044" y="13958"/>
                    <a:pt x="45047" y="7605"/>
                  </a:cubicBezTo>
                  <a:cubicBezTo>
                    <a:pt x="46053" y="1234"/>
                    <a:pt x="36680" y="1"/>
                    <a:pt x="292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3"/>
            <p:cNvSpPr/>
            <p:nvPr/>
          </p:nvSpPr>
          <p:spPr>
            <a:xfrm>
              <a:off x="10476900" y="2636450"/>
              <a:ext cx="456725" cy="733975"/>
            </a:xfrm>
            <a:custGeom>
              <a:avLst/>
              <a:gdLst/>
              <a:ahLst/>
              <a:cxnLst/>
              <a:rect l="l" t="t" r="r" b="b"/>
              <a:pathLst>
                <a:path w="18269" h="29359" extrusionOk="0">
                  <a:moveTo>
                    <a:pt x="11549" y="1"/>
                  </a:moveTo>
                  <a:cubicBezTo>
                    <a:pt x="10940" y="1"/>
                    <a:pt x="10296" y="392"/>
                    <a:pt x="9910" y="1334"/>
                  </a:cubicBezTo>
                  <a:lnTo>
                    <a:pt x="4104" y="15772"/>
                  </a:lnTo>
                  <a:lnTo>
                    <a:pt x="3800" y="13370"/>
                  </a:lnTo>
                  <a:cubicBezTo>
                    <a:pt x="3800" y="13370"/>
                    <a:pt x="4378" y="12003"/>
                    <a:pt x="4864" y="10361"/>
                  </a:cubicBezTo>
                  <a:cubicBezTo>
                    <a:pt x="5350" y="8750"/>
                    <a:pt x="3770" y="8021"/>
                    <a:pt x="3770" y="8021"/>
                  </a:cubicBezTo>
                  <a:cubicBezTo>
                    <a:pt x="3770" y="8021"/>
                    <a:pt x="943" y="11638"/>
                    <a:pt x="578" y="12337"/>
                  </a:cubicBezTo>
                  <a:cubicBezTo>
                    <a:pt x="183" y="13066"/>
                    <a:pt x="1" y="17595"/>
                    <a:pt x="183" y="18872"/>
                  </a:cubicBezTo>
                  <a:cubicBezTo>
                    <a:pt x="365" y="20179"/>
                    <a:pt x="3527" y="27322"/>
                    <a:pt x="3527" y="27322"/>
                  </a:cubicBezTo>
                  <a:lnTo>
                    <a:pt x="13436" y="29359"/>
                  </a:lnTo>
                  <a:cubicBezTo>
                    <a:pt x="13436" y="29359"/>
                    <a:pt x="16141" y="24951"/>
                    <a:pt x="17205" y="21668"/>
                  </a:cubicBezTo>
                  <a:cubicBezTo>
                    <a:pt x="18269" y="18386"/>
                    <a:pt x="17965" y="16197"/>
                    <a:pt x="17965" y="16197"/>
                  </a:cubicBezTo>
                  <a:cubicBezTo>
                    <a:pt x="17857" y="14535"/>
                    <a:pt x="17301" y="13819"/>
                    <a:pt x="16274" y="13819"/>
                  </a:cubicBezTo>
                  <a:cubicBezTo>
                    <a:pt x="16137" y="13819"/>
                    <a:pt x="15991" y="13832"/>
                    <a:pt x="15837" y="13857"/>
                  </a:cubicBezTo>
                  <a:cubicBezTo>
                    <a:pt x="16152" y="11480"/>
                    <a:pt x="15469" y="10318"/>
                    <a:pt x="13864" y="10318"/>
                  </a:cubicBezTo>
                  <a:cubicBezTo>
                    <a:pt x="13765" y="10318"/>
                    <a:pt x="13663" y="10322"/>
                    <a:pt x="13557" y="10331"/>
                  </a:cubicBezTo>
                  <a:cubicBezTo>
                    <a:pt x="13684" y="8532"/>
                    <a:pt x="13473" y="7641"/>
                    <a:pt x="12096" y="7641"/>
                  </a:cubicBezTo>
                  <a:cubicBezTo>
                    <a:pt x="11821" y="7641"/>
                    <a:pt x="11500" y="7676"/>
                    <a:pt x="11126" y="7747"/>
                  </a:cubicBezTo>
                  <a:lnTo>
                    <a:pt x="12919" y="2550"/>
                  </a:lnTo>
                  <a:cubicBezTo>
                    <a:pt x="13490" y="1102"/>
                    <a:pt x="12570" y="1"/>
                    <a:pt x="11549" y="1"/>
                  </a:cubicBezTo>
                  <a:close/>
                </a:path>
              </a:pathLst>
            </a:custGeom>
            <a:solidFill>
              <a:srgbClr val="EFAB8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3"/>
            <p:cNvSpPr/>
            <p:nvPr/>
          </p:nvSpPr>
          <p:spPr>
            <a:xfrm>
              <a:off x="10548325" y="3029200"/>
              <a:ext cx="35000" cy="71475"/>
            </a:xfrm>
            <a:custGeom>
              <a:avLst/>
              <a:gdLst/>
              <a:ahLst/>
              <a:cxnLst/>
              <a:rect l="l" t="t" r="r" b="b"/>
              <a:pathLst>
                <a:path w="1400" h="2859" extrusionOk="0">
                  <a:moveTo>
                    <a:pt x="1065" y="1"/>
                  </a:moveTo>
                  <a:lnTo>
                    <a:pt x="1" y="2737"/>
                  </a:lnTo>
                  <a:lnTo>
                    <a:pt x="366" y="2858"/>
                  </a:lnTo>
                  <a:lnTo>
                    <a:pt x="1399" y="122"/>
                  </a:lnTo>
                  <a:lnTo>
                    <a:pt x="1065"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3"/>
            <p:cNvSpPr/>
            <p:nvPr/>
          </p:nvSpPr>
          <p:spPr>
            <a:xfrm>
              <a:off x="10704125" y="2828600"/>
              <a:ext cx="55475" cy="139850"/>
            </a:xfrm>
            <a:custGeom>
              <a:avLst/>
              <a:gdLst/>
              <a:ahLst/>
              <a:cxnLst/>
              <a:rect l="l" t="t" r="r" b="b"/>
              <a:pathLst>
                <a:path w="2219" h="5594" extrusionOk="0">
                  <a:moveTo>
                    <a:pt x="1885" y="0"/>
                  </a:moveTo>
                  <a:lnTo>
                    <a:pt x="0" y="5472"/>
                  </a:lnTo>
                  <a:lnTo>
                    <a:pt x="334" y="5593"/>
                  </a:lnTo>
                  <a:lnTo>
                    <a:pt x="2219" y="122"/>
                  </a:lnTo>
                  <a:lnTo>
                    <a:pt x="1885" y="0"/>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3"/>
            <p:cNvSpPr/>
            <p:nvPr/>
          </p:nvSpPr>
          <p:spPr>
            <a:xfrm>
              <a:off x="10786175" y="2892425"/>
              <a:ext cx="33475" cy="98825"/>
            </a:xfrm>
            <a:custGeom>
              <a:avLst/>
              <a:gdLst/>
              <a:ahLst/>
              <a:cxnLst/>
              <a:rect l="l" t="t" r="r" b="b"/>
              <a:pathLst>
                <a:path w="1339" h="3953" extrusionOk="0">
                  <a:moveTo>
                    <a:pt x="943" y="1"/>
                  </a:moveTo>
                  <a:lnTo>
                    <a:pt x="1" y="3861"/>
                  </a:lnTo>
                  <a:lnTo>
                    <a:pt x="366" y="3952"/>
                  </a:lnTo>
                  <a:lnTo>
                    <a:pt x="1338" y="122"/>
                  </a:lnTo>
                  <a:lnTo>
                    <a:pt x="943"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3"/>
            <p:cNvSpPr/>
            <p:nvPr/>
          </p:nvSpPr>
          <p:spPr>
            <a:xfrm>
              <a:off x="10860650" y="2981325"/>
              <a:ext cx="15975" cy="38025"/>
            </a:xfrm>
            <a:custGeom>
              <a:avLst/>
              <a:gdLst/>
              <a:ahLst/>
              <a:cxnLst/>
              <a:rect l="l" t="t" r="r" b="b"/>
              <a:pathLst>
                <a:path w="639" h="1521" extrusionOk="0">
                  <a:moveTo>
                    <a:pt x="244" y="1"/>
                  </a:moveTo>
                  <a:lnTo>
                    <a:pt x="1" y="1460"/>
                  </a:lnTo>
                  <a:lnTo>
                    <a:pt x="365" y="1521"/>
                  </a:lnTo>
                  <a:lnTo>
                    <a:pt x="639" y="62"/>
                  </a:lnTo>
                  <a:lnTo>
                    <a:pt x="244"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3"/>
            <p:cNvSpPr/>
            <p:nvPr/>
          </p:nvSpPr>
          <p:spPr>
            <a:xfrm>
              <a:off x="10496675" y="3251150"/>
              <a:ext cx="352600" cy="174750"/>
            </a:xfrm>
            <a:custGeom>
              <a:avLst/>
              <a:gdLst/>
              <a:ahLst/>
              <a:cxnLst/>
              <a:rect l="l" t="t" r="r" b="b"/>
              <a:pathLst>
                <a:path w="14104" h="6990" extrusionOk="0">
                  <a:moveTo>
                    <a:pt x="2929" y="1"/>
                  </a:moveTo>
                  <a:cubicBezTo>
                    <a:pt x="2286" y="1"/>
                    <a:pt x="1774" y="57"/>
                    <a:pt x="1459" y="181"/>
                  </a:cubicBezTo>
                  <a:cubicBezTo>
                    <a:pt x="851" y="880"/>
                    <a:pt x="0" y="4163"/>
                    <a:pt x="0" y="4163"/>
                  </a:cubicBezTo>
                  <a:lnTo>
                    <a:pt x="13617" y="6989"/>
                  </a:lnTo>
                  <a:cubicBezTo>
                    <a:pt x="13617" y="6989"/>
                    <a:pt x="14104" y="3281"/>
                    <a:pt x="13800" y="2764"/>
                  </a:cubicBezTo>
                  <a:cubicBezTo>
                    <a:pt x="12336" y="1351"/>
                    <a:pt x="6073" y="1"/>
                    <a:pt x="29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3"/>
            <p:cNvSpPr/>
            <p:nvPr/>
          </p:nvSpPr>
          <p:spPr>
            <a:xfrm>
              <a:off x="8254225" y="2928400"/>
              <a:ext cx="1815400" cy="2166975"/>
            </a:xfrm>
            <a:custGeom>
              <a:avLst/>
              <a:gdLst/>
              <a:ahLst/>
              <a:cxnLst/>
              <a:rect l="l" t="t" r="r" b="b"/>
              <a:pathLst>
                <a:path w="72616" h="86679" extrusionOk="0">
                  <a:moveTo>
                    <a:pt x="29877" y="0"/>
                  </a:moveTo>
                  <a:cubicBezTo>
                    <a:pt x="29216" y="0"/>
                    <a:pt x="28547" y="7"/>
                    <a:pt x="27873" y="21"/>
                  </a:cubicBezTo>
                  <a:cubicBezTo>
                    <a:pt x="27873" y="21"/>
                    <a:pt x="9848" y="3820"/>
                    <a:pt x="4894" y="13243"/>
                  </a:cubicBezTo>
                  <a:cubicBezTo>
                    <a:pt x="0" y="22726"/>
                    <a:pt x="11551" y="86678"/>
                    <a:pt x="11551" y="86678"/>
                  </a:cubicBezTo>
                  <a:lnTo>
                    <a:pt x="70154" y="86678"/>
                  </a:lnTo>
                  <a:cubicBezTo>
                    <a:pt x="70154" y="86678"/>
                    <a:pt x="66172" y="60143"/>
                    <a:pt x="66871" y="53487"/>
                  </a:cubicBezTo>
                  <a:cubicBezTo>
                    <a:pt x="68573" y="36921"/>
                    <a:pt x="72616" y="17042"/>
                    <a:pt x="68147" y="12726"/>
                  </a:cubicBezTo>
                  <a:cubicBezTo>
                    <a:pt x="61886" y="6677"/>
                    <a:pt x="47174" y="1328"/>
                    <a:pt x="47174" y="1328"/>
                  </a:cubicBezTo>
                  <a:cubicBezTo>
                    <a:pt x="47174" y="1328"/>
                    <a:pt x="39316" y="0"/>
                    <a:pt x="2987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3"/>
            <p:cNvSpPr/>
            <p:nvPr/>
          </p:nvSpPr>
          <p:spPr>
            <a:xfrm>
              <a:off x="8346925" y="3659150"/>
              <a:ext cx="128450" cy="1000800"/>
            </a:xfrm>
            <a:custGeom>
              <a:avLst/>
              <a:gdLst/>
              <a:ahLst/>
              <a:cxnLst/>
              <a:rect l="l" t="t" r="r" b="b"/>
              <a:pathLst>
                <a:path w="5138" h="40032" extrusionOk="0">
                  <a:moveTo>
                    <a:pt x="396" y="1"/>
                  </a:moveTo>
                  <a:lnTo>
                    <a:pt x="1" y="62"/>
                  </a:lnTo>
                  <a:cubicBezTo>
                    <a:pt x="700" y="12220"/>
                    <a:pt x="2979" y="28512"/>
                    <a:pt x="4773" y="40032"/>
                  </a:cubicBezTo>
                  <a:lnTo>
                    <a:pt x="5137" y="39941"/>
                  </a:lnTo>
                  <a:cubicBezTo>
                    <a:pt x="3344" y="28421"/>
                    <a:pt x="1064" y="12159"/>
                    <a:pt x="396" y="1"/>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3"/>
            <p:cNvSpPr/>
            <p:nvPr/>
          </p:nvSpPr>
          <p:spPr>
            <a:xfrm>
              <a:off x="9701825" y="3224150"/>
              <a:ext cx="1147450" cy="1453925"/>
            </a:xfrm>
            <a:custGeom>
              <a:avLst/>
              <a:gdLst/>
              <a:ahLst/>
              <a:cxnLst/>
              <a:rect l="l" t="t" r="r" b="b"/>
              <a:pathLst>
                <a:path w="45898" h="58157" extrusionOk="0">
                  <a:moveTo>
                    <a:pt x="8049" y="1"/>
                  </a:moveTo>
                  <a:cubicBezTo>
                    <a:pt x="1039" y="1"/>
                    <a:pt x="0" y="31079"/>
                    <a:pt x="0" y="31079"/>
                  </a:cubicBezTo>
                  <a:cubicBezTo>
                    <a:pt x="0" y="31079"/>
                    <a:pt x="20381" y="58157"/>
                    <a:pt x="32644" y="58157"/>
                  </a:cubicBezTo>
                  <a:cubicBezTo>
                    <a:pt x="32964" y="58157"/>
                    <a:pt x="33279" y="58138"/>
                    <a:pt x="33587" y="58101"/>
                  </a:cubicBezTo>
                  <a:cubicBezTo>
                    <a:pt x="45746" y="56672"/>
                    <a:pt x="45168" y="22173"/>
                    <a:pt x="45898" y="6732"/>
                  </a:cubicBezTo>
                  <a:cubicBezTo>
                    <a:pt x="42908" y="5093"/>
                    <a:pt x="35404" y="3863"/>
                    <a:pt x="32285" y="3863"/>
                  </a:cubicBezTo>
                  <a:cubicBezTo>
                    <a:pt x="32107" y="3863"/>
                    <a:pt x="31942" y="3867"/>
                    <a:pt x="31794" y="3875"/>
                  </a:cubicBezTo>
                  <a:cubicBezTo>
                    <a:pt x="29697" y="9711"/>
                    <a:pt x="27630" y="16003"/>
                    <a:pt x="25836" y="22355"/>
                  </a:cubicBezTo>
                  <a:cubicBezTo>
                    <a:pt x="20669" y="13419"/>
                    <a:pt x="14803" y="4483"/>
                    <a:pt x="10213" y="896"/>
                  </a:cubicBezTo>
                  <a:cubicBezTo>
                    <a:pt x="9435" y="281"/>
                    <a:pt x="8715" y="1"/>
                    <a:pt x="8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3"/>
            <p:cNvSpPr/>
            <p:nvPr/>
          </p:nvSpPr>
          <p:spPr>
            <a:xfrm>
              <a:off x="9739800" y="4047450"/>
              <a:ext cx="188475" cy="221175"/>
            </a:xfrm>
            <a:custGeom>
              <a:avLst/>
              <a:gdLst/>
              <a:ahLst/>
              <a:cxnLst/>
              <a:rect l="l" t="t" r="r" b="b"/>
              <a:pathLst>
                <a:path w="7539" h="8847" extrusionOk="0">
                  <a:moveTo>
                    <a:pt x="274" y="1"/>
                  </a:moveTo>
                  <a:lnTo>
                    <a:pt x="1" y="244"/>
                  </a:lnTo>
                  <a:lnTo>
                    <a:pt x="7265" y="8846"/>
                  </a:lnTo>
                  <a:lnTo>
                    <a:pt x="7539" y="8603"/>
                  </a:lnTo>
                  <a:lnTo>
                    <a:pt x="274"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3"/>
            <p:cNvSpPr/>
            <p:nvPr/>
          </p:nvSpPr>
          <p:spPr>
            <a:xfrm>
              <a:off x="10343175" y="3779975"/>
              <a:ext cx="189225" cy="316900"/>
            </a:xfrm>
            <a:custGeom>
              <a:avLst/>
              <a:gdLst/>
              <a:ahLst/>
              <a:cxnLst/>
              <a:rect l="l" t="t" r="r" b="b"/>
              <a:pathLst>
                <a:path w="7569" h="12676" extrusionOk="0">
                  <a:moveTo>
                    <a:pt x="334" y="1"/>
                  </a:moveTo>
                  <a:lnTo>
                    <a:pt x="0" y="183"/>
                  </a:lnTo>
                  <a:lnTo>
                    <a:pt x="7234" y="12676"/>
                  </a:lnTo>
                  <a:lnTo>
                    <a:pt x="7569" y="12493"/>
                  </a:lnTo>
                  <a:lnTo>
                    <a:pt x="334" y="1"/>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3"/>
            <p:cNvSpPr/>
            <p:nvPr/>
          </p:nvSpPr>
          <p:spPr>
            <a:xfrm>
              <a:off x="8910775" y="2835650"/>
              <a:ext cx="564625" cy="152325"/>
            </a:xfrm>
            <a:custGeom>
              <a:avLst/>
              <a:gdLst/>
              <a:ahLst/>
              <a:cxnLst/>
              <a:rect l="l" t="t" r="r" b="b"/>
              <a:pathLst>
                <a:path w="22585" h="6093" extrusionOk="0">
                  <a:moveTo>
                    <a:pt x="6249" y="0"/>
                  </a:moveTo>
                  <a:cubicBezTo>
                    <a:pt x="4574" y="0"/>
                    <a:pt x="3147" y="132"/>
                    <a:pt x="2006" y="418"/>
                  </a:cubicBezTo>
                  <a:lnTo>
                    <a:pt x="0" y="4156"/>
                  </a:lnTo>
                  <a:cubicBezTo>
                    <a:pt x="2875" y="5523"/>
                    <a:pt x="7400" y="6093"/>
                    <a:pt x="13063" y="6093"/>
                  </a:cubicBezTo>
                  <a:cubicBezTo>
                    <a:pt x="15961" y="6093"/>
                    <a:pt x="19158" y="5944"/>
                    <a:pt x="22584" y="5676"/>
                  </a:cubicBezTo>
                  <a:lnTo>
                    <a:pt x="21277" y="1846"/>
                  </a:lnTo>
                  <a:cubicBezTo>
                    <a:pt x="15278" y="702"/>
                    <a:pt x="10107" y="0"/>
                    <a:pt x="624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3"/>
            <p:cNvSpPr/>
            <p:nvPr/>
          </p:nvSpPr>
          <p:spPr>
            <a:xfrm>
              <a:off x="9505775" y="2248050"/>
              <a:ext cx="269775" cy="131475"/>
            </a:xfrm>
            <a:custGeom>
              <a:avLst/>
              <a:gdLst/>
              <a:ahLst/>
              <a:cxnLst/>
              <a:rect l="l" t="t" r="r" b="b"/>
              <a:pathLst>
                <a:path w="10791" h="5259" extrusionOk="0">
                  <a:moveTo>
                    <a:pt x="10639" y="0"/>
                  </a:moveTo>
                  <a:lnTo>
                    <a:pt x="0" y="4924"/>
                  </a:lnTo>
                  <a:lnTo>
                    <a:pt x="152" y="5259"/>
                  </a:lnTo>
                  <a:lnTo>
                    <a:pt x="10790" y="335"/>
                  </a:lnTo>
                  <a:lnTo>
                    <a:pt x="10639" y="0"/>
                  </a:lnTo>
                  <a:close/>
                </a:path>
              </a:pathLst>
            </a:custGeom>
            <a:solidFill>
              <a:srgbClr val="FFFFFF"/>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3"/>
            <p:cNvSpPr/>
            <p:nvPr/>
          </p:nvSpPr>
          <p:spPr>
            <a:xfrm>
              <a:off x="10804425" y="3330875"/>
              <a:ext cx="26625" cy="26625"/>
            </a:xfrm>
            <a:custGeom>
              <a:avLst/>
              <a:gdLst/>
              <a:ahLst/>
              <a:cxnLst/>
              <a:rect l="l" t="t" r="r" b="b"/>
              <a:pathLst>
                <a:path w="1065" h="1065" extrusionOk="0">
                  <a:moveTo>
                    <a:pt x="547" y="1"/>
                  </a:moveTo>
                  <a:cubicBezTo>
                    <a:pt x="243" y="1"/>
                    <a:pt x="0" y="244"/>
                    <a:pt x="0" y="518"/>
                  </a:cubicBezTo>
                  <a:cubicBezTo>
                    <a:pt x="0" y="822"/>
                    <a:pt x="243" y="1065"/>
                    <a:pt x="547" y="1065"/>
                  </a:cubicBezTo>
                  <a:cubicBezTo>
                    <a:pt x="821" y="1065"/>
                    <a:pt x="1064" y="822"/>
                    <a:pt x="1064" y="518"/>
                  </a:cubicBezTo>
                  <a:cubicBezTo>
                    <a:pt x="1064" y="244"/>
                    <a:pt x="821" y="1"/>
                    <a:pt x="547" y="1"/>
                  </a:cubicBezTo>
                  <a:close/>
                </a:path>
              </a:pathLst>
            </a:custGeom>
            <a:solidFill>
              <a:srgbClr val="B3D6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84" name="Google Shape;2084;p53"/>
          <p:cNvGrpSpPr/>
          <p:nvPr/>
        </p:nvGrpSpPr>
        <p:grpSpPr>
          <a:xfrm>
            <a:off x="6262575" y="240796"/>
            <a:ext cx="1265209" cy="959629"/>
            <a:chOff x="149891" y="166512"/>
            <a:chExt cx="1345680" cy="1020665"/>
          </a:xfrm>
        </p:grpSpPr>
        <p:grpSp>
          <p:nvGrpSpPr>
            <p:cNvPr id="2085" name="Google Shape;2085;p53"/>
            <p:cNvGrpSpPr/>
            <p:nvPr/>
          </p:nvGrpSpPr>
          <p:grpSpPr>
            <a:xfrm>
              <a:off x="149891" y="166512"/>
              <a:ext cx="1298865" cy="1020665"/>
              <a:chOff x="7791450" y="534475"/>
              <a:chExt cx="2408875" cy="1892925"/>
            </a:xfrm>
          </p:grpSpPr>
          <p:sp>
            <p:nvSpPr>
              <p:cNvPr id="2086" name="Google Shape;2086;p53"/>
              <p:cNvSpPr/>
              <p:nvPr/>
            </p:nvSpPr>
            <p:spPr>
              <a:xfrm>
                <a:off x="7982175" y="782975"/>
                <a:ext cx="632250" cy="1103375"/>
              </a:xfrm>
              <a:custGeom>
                <a:avLst/>
                <a:gdLst/>
                <a:ahLst/>
                <a:cxnLst/>
                <a:rect l="l" t="t" r="r" b="b"/>
                <a:pathLst>
                  <a:path w="25290" h="44135" extrusionOk="0">
                    <a:moveTo>
                      <a:pt x="17569" y="1"/>
                    </a:moveTo>
                    <a:lnTo>
                      <a:pt x="16384" y="608"/>
                    </a:lnTo>
                    <a:cubicBezTo>
                      <a:pt x="7296" y="5411"/>
                      <a:pt x="1429" y="13952"/>
                      <a:pt x="578" y="23527"/>
                    </a:cubicBezTo>
                    <a:cubicBezTo>
                      <a:pt x="1" y="29910"/>
                      <a:pt x="1916" y="37904"/>
                      <a:pt x="5137" y="42950"/>
                    </a:cubicBezTo>
                    <a:lnTo>
                      <a:pt x="5897" y="44135"/>
                    </a:lnTo>
                    <a:lnTo>
                      <a:pt x="19241" y="35533"/>
                    </a:lnTo>
                    <a:lnTo>
                      <a:pt x="18481" y="34348"/>
                    </a:lnTo>
                    <a:cubicBezTo>
                      <a:pt x="16931" y="31916"/>
                      <a:pt x="15958" y="27873"/>
                      <a:pt x="16232" y="24743"/>
                    </a:cubicBezTo>
                    <a:cubicBezTo>
                      <a:pt x="16657" y="20062"/>
                      <a:pt x="19545" y="15897"/>
                      <a:pt x="23983" y="13587"/>
                    </a:cubicBezTo>
                    <a:lnTo>
                      <a:pt x="25290" y="12888"/>
                    </a:lnTo>
                    <a:lnTo>
                      <a:pt x="175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3"/>
              <p:cNvSpPr/>
              <p:nvPr/>
            </p:nvSpPr>
            <p:spPr>
              <a:xfrm>
                <a:off x="7916075" y="767025"/>
                <a:ext cx="1147450" cy="1389925"/>
              </a:xfrm>
              <a:custGeom>
                <a:avLst/>
                <a:gdLst/>
                <a:ahLst/>
                <a:cxnLst/>
                <a:rect l="l" t="t" r="r" b="b"/>
                <a:pathLst>
                  <a:path w="45898" h="55597" extrusionOk="0">
                    <a:moveTo>
                      <a:pt x="37205" y="0"/>
                    </a:moveTo>
                    <a:cubicBezTo>
                      <a:pt x="13010" y="1338"/>
                      <a:pt x="0" y="26596"/>
                      <a:pt x="14408" y="44013"/>
                    </a:cubicBezTo>
                    <a:cubicBezTo>
                      <a:pt x="21135" y="52005"/>
                      <a:pt x="30147" y="55597"/>
                      <a:pt x="38856" y="55597"/>
                    </a:cubicBezTo>
                    <a:cubicBezTo>
                      <a:pt x="41244" y="55597"/>
                      <a:pt x="43609" y="55327"/>
                      <a:pt x="45898" y="54803"/>
                    </a:cubicBezTo>
                    <a:lnTo>
                      <a:pt x="42463" y="43010"/>
                    </a:lnTo>
                    <a:cubicBezTo>
                      <a:pt x="41149" y="43324"/>
                      <a:pt x="39789" y="43485"/>
                      <a:pt x="38417" y="43485"/>
                    </a:cubicBezTo>
                    <a:cubicBezTo>
                      <a:pt x="33535" y="43485"/>
                      <a:pt x="28491" y="41445"/>
                      <a:pt x="24742" y="36961"/>
                    </a:cubicBezTo>
                    <a:cubicBezTo>
                      <a:pt x="16596" y="27144"/>
                      <a:pt x="23982" y="12888"/>
                      <a:pt x="37569" y="12128"/>
                    </a:cubicBezTo>
                    <a:lnTo>
                      <a:pt x="3720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3"/>
              <p:cNvSpPr/>
              <p:nvPr/>
            </p:nvSpPr>
            <p:spPr>
              <a:xfrm>
                <a:off x="9061225" y="824000"/>
                <a:ext cx="519800" cy="509150"/>
              </a:xfrm>
              <a:custGeom>
                <a:avLst/>
                <a:gdLst/>
                <a:ahLst/>
                <a:cxnLst/>
                <a:rect l="l" t="t" r="r" b="b"/>
                <a:pathLst>
                  <a:path w="20792" h="20366" extrusionOk="0">
                    <a:moveTo>
                      <a:pt x="5988" y="1"/>
                    </a:moveTo>
                    <a:lnTo>
                      <a:pt x="1" y="11126"/>
                    </a:lnTo>
                    <a:cubicBezTo>
                      <a:pt x="3587" y="12585"/>
                      <a:pt x="6171" y="15290"/>
                      <a:pt x="8025" y="19424"/>
                    </a:cubicBezTo>
                    <a:cubicBezTo>
                      <a:pt x="8147" y="19728"/>
                      <a:pt x="8268" y="20032"/>
                      <a:pt x="8359" y="20366"/>
                    </a:cubicBezTo>
                    <a:lnTo>
                      <a:pt x="20791" y="16354"/>
                    </a:lnTo>
                    <a:cubicBezTo>
                      <a:pt x="20609" y="15776"/>
                      <a:pt x="20426" y="15199"/>
                      <a:pt x="20183" y="14712"/>
                    </a:cubicBezTo>
                    <a:cubicBezTo>
                      <a:pt x="16870" y="7387"/>
                      <a:pt x="12280" y="2585"/>
                      <a:pt x="5988"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3"/>
              <p:cNvSpPr/>
              <p:nvPr/>
            </p:nvSpPr>
            <p:spPr>
              <a:xfrm>
                <a:off x="8979150" y="1232825"/>
                <a:ext cx="644425" cy="905825"/>
              </a:xfrm>
              <a:custGeom>
                <a:avLst/>
                <a:gdLst/>
                <a:ahLst/>
                <a:cxnLst/>
                <a:rect l="l" t="t" r="r" b="b"/>
                <a:pathLst>
                  <a:path w="25777" h="36233" extrusionOk="0">
                    <a:moveTo>
                      <a:pt x="24074" y="1"/>
                    </a:moveTo>
                    <a:lnTo>
                      <a:pt x="11642" y="4013"/>
                    </a:lnTo>
                    <a:cubicBezTo>
                      <a:pt x="12615" y="7022"/>
                      <a:pt x="12524" y="11490"/>
                      <a:pt x="11338" y="14773"/>
                    </a:cubicBezTo>
                    <a:cubicBezTo>
                      <a:pt x="9515" y="19910"/>
                      <a:pt x="5077" y="23314"/>
                      <a:pt x="1" y="24469"/>
                    </a:cubicBezTo>
                    <a:lnTo>
                      <a:pt x="3405" y="36232"/>
                    </a:lnTo>
                    <a:cubicBezTo>
                      <a:pt x="12402" y="34135"/>
                      <a:pt x="20244" y="28086"/>
                      <a:pt x="23497" y="19028"/>
                    </a:cubicBezTo>
                    <a:cubicBezTo>
                      <a:pt x="25594" y="13253"/>
                      <a:pt x="25776" y="5320"/>
                      <a:pt x="2407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3"/>
              <p:cNvSpPr/>
              <p:nvPr/>
            </p:nvSpPr>
            <p:spPr>
              <a:xfrm>
                <a:off x="8846175" y="766525"/>
                <a:ext cx="364775" cy="335625"/>
              </a:xfrm>
              <a:custGeom>
                <a:avLst/>
                <a:gdLst/>
                <a:ahLst/>
                <a:cxnLst/>
                <a:rect l="l" t="t" r="r" b="b"/>
                <a:pathLst>
                  <a:path w="14591" h="13425" extrusionOk="0">
                    <a:moveTo>
                      <a:pt x="1988" y="1"/>
                    </a:moveTo>
                    <a:cubicBezTo>
                      <a:pt x="1317" y="1"/>
                      <a:pt x="655" y="18"/>
                      <a:pt x="1" y="51"/>
                    </a:cubicBezTo>
                    <a:lnTo>
                      <a:pt x="365" y="12179"/>
                    </a:lnTo>
                    <a:cubicBezTo>
                      <a:pt x="760" y="12155"/>
                      <a:pt x="1159" y="12145"/>
                      <a:pt x="1563" y="12145"/>
                    </a:cubicBezTo>
                    <a:cubicBezTo>
                      <a:pt x="2216" y="12145"/>
                      <a:pt x="2881" y="12171"/>
                      <a:pt x="3557" y="12209"/>
                    </a:cubicBezTo>
                    <a:cubicBezTo>
                      <a:pt x="5411" y="12422"/>
                      <a:pt x="7083" y="12786"/>
                      <a:pt x="8603" y="13425"/>
                    </a:cubicBezTo>
                    <a:lnTo>
                      <a:pt x="14590" y="2300"/>
                    </a:lnTo>
                    <a:cubicBezTo>
                      <a:pt x="11916" y="1206"/>
                      <a:pt x="8967" y="507"/>
                      <a:pt x="5654" y="172"/>
                    </a:cubicBezTo>
                    <a:cubicBezTo>
                      <a:pt x="4407" y="55"/>
                      <a:pt x="3185" y="1"/>
                      <a:pt x="198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3"/>
              <p:cNvSpPr/>
              <p:nvPr/>
            </p:nvSpPr>
            <p:spPr>
              <a:xfrm>
                <a:off x="8105275" y="572500"/>
                <a:ext cx="940775" cy="153500"/>
              </a:xfrm>
              <a:custGeom>
                <a:avLst/>
                <a:gdLst/>
                <a:ahLst/>
                <a:cxnLst/>
                <a:rect l="l" t="t" r="r" b="b"/>
                <a:pathLst>
                  <a:path w="37631" h="6140" extrusionOk="0">
                    <a:moveTo>
                      <a:pt x="1" y="0"/>
                    </a:moveTo>
                    <a:lnTo>
                      <a:pt x="1" y="760"/>
                    </a:lnTo>
                    <a:lnTo>
                      <a:pt x="2280" y="760"/>
                    </a:lnTo>
                    <a:lnTo>
                      <a:pt x="2280" y="0"/>
                    </a:lnTo>
                    <a:close/>
                    <a:moveTo>
                      <a:pt x="4165" y="0"/>
                    </a:moveTo>
                    <a:lnTo>
                      <a:pt x="4165" y="760"/>
                    </a:lnTo>
                    <a:lnTo>
                      <a:pt x="6445" y="760"/>
                    </a:lnTo>
                    <a:lnTo>
                      <a:pt x="6445" y="0"/>
                    </a:lnTo>
                    <a:close/>
                    <a:moveTo>
                      <a:pt x="8360" y="0"/>
                    </a:moveTo>
                    <a:lnTo>
                      <a:pt x="8360" y="760"/>
                    </a:lnTo>
                    <a:lnTo>
                      <a:pt x="10639" y="760"/>
                    </a:lnTo>
                    <a:lnTo>
                      <a:pt x="10639" y="0"/>
                    </a:lnTo>
                    <a:close/>
                    <a:moveTo>
                      <a:pt x="12524" y="0"/>
                    </a:moveTo>
                    <a:lnTo>
                      <a:pt x="12524" y="760"/>
                    </a:lnTo>
                    <a:lnTo>
                      <a:pt x="14803" y="760"/>
                    </a:lnTo>
                    <a:lnTo>
                      <a:pt x="14803" y="0"/>
                    </a:lnTo>
                    <a:close/>
                    <a:moveTo>
                      <a:pt x="16718" y="0"/>
                    </a:moveTo>
                    <a:lnTo>
                      <a:pt x="16718" y="760"/>
                    </a:lnTo>
                    <a:lnTo>
                      <a:pt x="18998" y="760"/>
                    </a:lnTo>
                    <a:lnTo>
                      <a:pt x="18998" y="0"/>
                    </a:lnTo>
                    <a:close/>
                    <a:moveTo>
                      <a:pt x="20883" y="0"/>
                    </a:moveTo>
                    <a:lnTo>
                      <a:pt x="20883" y="760"/>
                    </a:lnTo>
                    <a:lnTo>
                      <a:pt x="23162" y="760"/>
                    </a:lnTo>
                    <a:lnTo>
                      <a:pt x="23162" y="0"/>
                    </a:lnTo>
                    <a:close/>
                    <a:moveTo>
                      <a:pt x="25077" y="0"/>
                    </a:moveTo>
                    <a:lnTo>
                      <a:pt x="25077" y="760"/>
                    </a:lnTo>
                    <a:lnTo>
                      <a:pt x="27357" y="760"/>
                    </a:lnTo>
                    <a:lnTo>
                      <a:pt x="27357" y="0"/>
                    </a:lnTo>
                    <a:close/>
                    <a:moveTo>
                      <a:pt x="29241" y="0"/>
                    </a:moveTo>
                    <a:lnTo>
                      <a:pt x="29241" y="760"/>
                    </a:lnTo>
                    <a:lnTo>
                      <a:pt x="31521" y="760"/>
                    </a:lnTo>
                    <a:lnTo>
                      <a:pt x="31521" y="0"/>
                    </a:lnTo>
                    <a:close/>
                    <a:moveTo>
                      <a:pt x="33223" y="1216"/>
                    </a:moveTo>
                    <a:lnTo>
                      <a:pt x="32707" y="1733"/>
                    </a:lnTo>
                    <a:lnTo>
                      <a:pt x="34287" y="3344"/>
                    </a:lnTo>
                    <a:lnTo>
                      <a:pt x="34834" y="2796"/>
                    </a:lnTo>
                    <a:lnTo>
                      <a:pt x="33223" y="1216"/>
                    </a:lnTo>
                    <a:close/>
                    <a:moveTo>
                      <a:pt x="36172" y="4134"/>
                    </a:moveTo>
                    <a:lnTo>
                      <a:pt x="35624" y="4681"/>
                    </a:lnTo>
                    <a:lnTo>
                      <a:pt x="37114" y="6140"/>
                    </a:lnTo>
                    <a:lnTo>
                      <a:pt x="37631" y="5623"/>
                    </a:lnTo>
                    <a:lnTo>
                      <a:pt x="36172" y="4134"/>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3"/>
              <p:cNvSpPr/>
              <p:nvPr/>
            </p:nvSpPr>
            <p:spPr>
              <a:xfrm>
                <a:off x="8022450" y="534475"/>
                <a:ext cx="95025" cy="95025"/>
              </a:xfrm>
              <a:custGeom>
                <a:avLst/>
                <a:gdLst/>
                <a:ahLst/>
                <a:cxnLst/>
                <a:rect l="l" t="t" r="r" b="b"/>
                <a:pathLst>
                  <a:path w="3801" h="3801" extrusionOk="0">
                    <a:moveTo>
                      <a:pt x="1940" y="0"/>
                    </a:moveTo>
                    <a:cubicBezTo>
                      <a:pt x="1922" y="0"/>
                      <a:pt x="1904" y="1"/>
                      <a:pt x="1885" y="1"/>
                    </a:cubicBezTo>
                    <a:cubicBezTo>
                      <a:pt x="882" y="1"/>
                      <a:pt x="1" y="883"/>
                      <a:pt x="1" y="1886"/>
                    </a:cubicBezTo>
                    <a:cubicBezTo>
                      <a:pt x="1" y="2919"/>
                      <a:pt x="821" y="3801"/>
                      <a:pt x="1885" y="3801"/>
                    </a:cubicBezTo>
                    <a:cubicBezTo>
                      <a:pt x="2919" y="3801"/>
                      <a:pt x="3800" y="2950"/>
                      <a:pt x="3800" y="1886"/>
                    </a:cubicBezTo>
                    <a:cubicBezTo>
                      <a:pt x="3800" y="840"/>
                      <a:pt x="2978" y="0"/>
                      <a:pt x="1940"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3"/>
              <p:cNvSpPr/>
              <p:nvPr/>
            </p:nvSpPr>
            <p:spPr>
              <a:xfrm>
                <a:off x="9470050" y="572500"/>
                <a:ext cx="730275" cy="328275"/>
              </a:xfrm>
              <a:custGeom>
                <a:avLst/>
                <a:gdLst/>
                <a:ahLst/>
                <a:cxnLst/>
                <a:rect l="l" t="t" r="r" b="b"/>
                <a:pathLst>
                  <a:path w="29211" h="13131" extrusionOk="0">
                    <a:moveTo>
                      <a:pt x="16080" y="0"/>
                    </a:moveTo>
                    <a:lnTo>
                      <a:pt x="16080" y="760"/>
                    </a:lnTo>
                    <a:lnTo>
                      <a:pt x="18359" y="760"/>
                    </a:lnTo>
                    <a:lnTo>
                      <a:pt x="18359" y="0"/>
                    </a:lnTo>
                    <a:close/>
                    <a:moveTo>
                      <a:pt x="20244" y="0"/>
                    </a:moveTo>
                    <a:lnTo>
                      <a:pt x="20244" y="760"/>
                    </a:lnTo>
                    <a:lnTo>
                      <a:pt x="22524" y="760"/>
                    </a:lnTo>
                    <a:lnTo>
                      <a:pt x="22524" y="0"/>
                    </a:lnTo>
                    <a:close/>
                    <a:moveTo>
                      <a:pt x="24439" y="0"/>
                    </a:moveTo>
                    <a:lnTo>
                      <a:pt x="24439" y="760"/>
                    </a:lnTo>
                    <a:lnTo>
                      <a:pt x="26718" y="760"/>
                    </a:lnTo>
                    <a:lnTo>
                      <a:pt x="26718" y="0"/>
                    </a:lnTo>
                    <a:close/>
                    <a:moveTo>
                      <a:pt x="28572" y="0"/>
                    </a:moveTo>
                    <a:lnTo>
                      <a:pt x="28572" y="760"/>
                    </a:lnTo>
                    <a:lnTo>
                      <a:pt x="29211" y="760"/>
                    </a:lnTo>
                    <a:lnTo>
                      <a:pt x="29211" y="0"/>
                    </a:lnTo>
                    <a:close/>
                    <a:moveTo>
                      <a:pt x="12888" y="0"/>
                    </a:moveTo>
                    <a:lnTo>
                      <a:pt x="11916" y="912"/>
                    </a:lnTo>
                    <a:lnTo>
                      <a:pt x="12463" y="1429"/>
                    </a:lnTo>
                    <a:lnTo>
                      <a:pt x="13192" y="760"/>
                    </a:lnTo>
                    <a:lnTo>
                      <a:pt x="14134" y="760"/>
                    </a:lnTo>
                    <a:lnTo>
                      <a:pt x="14134" y="0"/>
                    </a:lnTo>
                    <a:close/>
                    <a:moveTo>
                      <a:pt x="10609" y="2249"/>
                    </a:moveTo>
                    <a:lnTo>
                      <a:pt x="8967" y="3830"/>
                    </a:lnTo>
                    <a:lnTo>
                      <a:pt x="9484" y="4377"/>
                    </a:lnTo>
                    <a:lnTo>
                      <a:pt x="11125" y="2766"/>
                    </a:lnTo>
                    <a:lnTo>
                      <a:pt x="10609" y="2249"/>
                    </a:lnTo>
                    <a:close/>
                    <a:moveTo>
                      <a:pt x="7599" y="5167"/>
                    </a:moveTo>
                    <a:lnTo>
                      <a:pt x="5958" y="6748"/>
                    </a:lnTo>
                    <a:lnTo>
                      <a:pt x="6505" y="7295"/>
                    </a:lnTo>
                    <a:lnTo>
                      <a:pt x="8116" y="5684"/>
                    </a:lnTo>
                    <a:lnTo>
                      <a:pt x="7599" y="5167"/>
                    </a:lnTo>
                    <a:close/>
                    <a:moveTo>
                      <a:pt x="4590" y="8085"/>
                    </a:moveTo>
                    <a:lnTo>
                      <a:pt x="2949" y="9696"/>
                    </a:lnTo>
                    <a:lnTo>
                      <a:pt x="3496" y="10213"/>
                    </a:lnTo>
                    <a:lnTo>
                      <a:pt x="5137" y="8632"/>
                    </a:lnTo>
                    <a:lnTo>
                      <a:pt x="4590" y="8085"/>
                    </a:lnTo>
                    <a:close/>
                    <a:moveTo>
                      <a:pt x="1642" y="11003"/>
                    </a:moveTo>
                    <a:lnTo>
                      <a:pt x="0" y="12614"/>
                    </a:lnTo>
                    <a:lnTo>
                      <a:pt x="517" y="13131"/>
                    </a:lnTo>
                    <a:lnTo>
                      <a:pt x="2159" y="11550"/>
                    </a:lnTo>
                    <a:lnTo>
                      <a:pt x="1642" y="11003"/>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3"/>
              <p:cNvSpPr/>
              <p:nvPr/>
            </p:nvSpPr>
            <p:spPr>
              <a:xfrm>
                <a:off x="7879600" y="2107475"/>
                <a:ext cx="579050" cy="284975"/>
              </a:xfrm>
              <a:custGeom>
                <a:avLst/>
                <a:gdLst/>
                <a:ahLst/>
                <a:cxnLst/>
                <a:rect l="l" t="t" r="r" b="b"/>
                <a:pathLst>
                  <a:path w="23162" h="11399" extrusionOk="0">
                    <a:moveTo>
                      <a:pt x="22615" y="0"/>
                    </a:moveTo>
                    <a:lnTo>
                      <a:pt x="21034" y="1581"/>
                    </a:lnTo>
                    <a:lnTo>
                      <a:pt x="21551" y="2128"/>
                    </a:lnTo>
                    <a:lnTo>
                      <a:pt x="23162" y="517"/>
                    </a:lnTo>
                    <a:lnTo>
                      <a:pt x="22615" y="0"/>
                    </a:lnTo>
                    <a:close/>
                    <a:moveTo>
                      <a:pt x="19666" y="2918"/>
                    </a:moveTo>
                    <a:lnTo>
                      <a:pt x="18055" y="4529"/>
                    </a:lnTo>
                    <a:lnTo>
                      <a:pt x="18602" y="5046"/>
                    </a:lnTo>
                    <a:lnTo>
                      <a:pt x="20183" y="3465"/>
                    </a:lnTo>
                    <a:lnTo>
                      <a:pt x="19666" y="2918"/>
                    </a:lnTo>
                    <a:close/>
                    <a:moveTo>
                      <a:pt x="16687" y="5897"/>
                    </a:moveTo>
                    <a:lnTo>
                      <a:pt x="15107" y="7477"/>
                    </a:lnTo>
                    <a:lnTo>
                      <a:pt x="15624" y="8025"/>
                    </a:lnTo>
                    <a:lnTo>
                      <a:pt x="17235" y="6414"/>
                    </a:lnTo>
                    <a:lnTo>
                      <a:pt x="16687" y="5897"/>
                    </a:lnTo>
                    <a:close/>
                    <a:moveTo>
                      <a:pt x="13739" y="8845"/>
                    </a:moveTo>
                    <a:lnTo>
                      <a:pt x="12128" y="10456"/>
                    </a:lnTo>
                    <a:lnTo>
                      <a:pt x="12675" y="10973"/>
                    </a:lnTo>
                    <a:lnTo>
                      <a:pt x="14256" y="9392"/>
                    </a:lnTo>
                    <a:lnTo>
                      <a:pt x="13739" y="8845"/>
                    </a:lnTo>
                    <a:close/>
                    <a:moveTo>
                      <a:pt x="0" y="10639"/>
                    </a:moveTo>
                    <a:lnTo>
                      <a:pt x="0" y="11398"/>
                    </a:lnTo>
                    <a:lnTo>
                      <a:pt x="2280" y="11398"/>
                    </a:lnTo>
                    <a:lnTo>
                      <a:pt x="2280" y="10639"/>
                    </a:lnTo>
                    <a:close/>
                    <a:moveTo>
                      <a:pt x="4195" y="10639"/>
                    </a:moveTo>
                    <a:lnTo>
                      <a:pt x="4195" y="11398"/>
                    </a:lnTo>
                    <a:lnTo>
                      <a:pt x="6474" y="11398"/>
                    </a:lnTo>
                    <a:lnTo>
                      <a:pt x="6474" y="10639"/>
                    </a:lnTo>
                    <a:close/>
                    <a:moveTo>
                      <a:pt x="8359" y="10639"/>
                    </a:moveTo>
                    <a:lnTo>
                      <a:pt x="8359" y="11398"/>
                    </a:lnTo>
                    <a:lnTo>
                      <a:pt x="10639" y="11398"/>
                    </a:lnTo>
                    <a:lnTo>
                      <a:pt x="10639" y="10639"/>
                    </a:ln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3"/>
              <p:cNvSpPr/>
              <p:nvPr/>
            </p:nvSpPr>
            <p:spPr>
              <a:xfrm>
                <a:off x="7791450" y="2332400"/>
                <a:ext cx="95000" cy="95000"/>
              </a:xfrm>
              <a:custGeom>
                <a:avLst/>
                <a:gdLst/>
                <a:ahLst/>
                <a:cxnLst/>
                <a:rect l="l" t="t" r="r" b="b"/>
                <a:pathLst>
                  <a:path w="3800" h="3800" extrusionOk="0">
                    <a:moveTo>
                      <a:pt x="1915" y="0"/>
                    </a:moveTo>
                    <a:cubicBezTo>
                      <a:pt x="882" y="0"/>
                      <a:pt x="0" y="882"/>
                      <a:pt x="0" y="1915"/>
                    </a:cubicBezTo>
                    <a:cubicBezTo>
                      <a:pt x="0" y="2918"/>
                      <a:pt x="851" y="3800"/>
                      <a:pt x="1915" y="3800"/>
                    </a:cubicBezTo>
                    <a:cubicBezTo>
                      <a:pt x="2918" y="3800"/>
                      <a:pt x="3800" y="2979"/>
                      <a:pt x="3800" y="1915"/>
                    </a:cubicBezTo>
                    <a:cubicBezTo>
                      <a:pt x="3800" y="882"/>
                      <a:pt x="2979" y="0"/>
                      <a:pt x="1915"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096" name="Google Shape;2096;p53"/>
            <p:cNvSpPr/>
            <p:nvPr/>
          </p:nvSpPr>
          <p:spPr>
            <a:xfrm>
              <a:off x="1444334" y="166512"/>
              <a:ext cx="51237" cy="51237"/>
            </a:xfrm>
            <a:custGeom>
              <a:avLst/>
              <a:gdLst/>
              <a:ahLst/>
              <a:cxnLst/>
              <a:rect l="l" t="t" r="r" b="b"/>
              <a:pathLst>
                <a:path w="3801" h="3801" extrusionOk="0">
                  <a:moveTo>
                    <a:pt x="1940" y="0"/>
                  </a:moveTo>
                  <a:cubicBezTo>
                    <a:pt x="1922" y="0"/>
                    <a:pt x="1904" y="1"/>
                    <a:pt x="1885" y="1"/>
                  </a:cubicBezTo>
                  <a:cubicBezTo>
                    <a:pt x="882" y="1"/>
                    <a:pt x="1" y="883"/>
                    <a:pt x="1" y="1886"/>
                  </a:cubicBezTo>
                  <a:cubicBezTo>
                    <a:pt x="1" y="2919"/>
                    <a:pt x="821" y="3801"/>
                    <a:pt x="1885" y="3801"/>
                  </a:cubicBezTo>
                  <a:cubicBezTo>
                    <a:pt x="2919" y="3801"/>
                    <a:pt x="3800" y="2950"/>
                    <a:pt x="3800" y="1886"/>
                  </a:cubicBezTo>
                  <a:cubicBezTo>
                    <a:pt x="3800" y="840"/>
                    <a:pt x="2978" y="0"/>
                    <a:pt x="1940" y="0"/>
                  </a:cubicBezTo>
                  <a:close/>
                </a:path>
              </a:pathLst>
            </a:custGeom>
            <a:solidFill>
              <a:srgbClr val="162E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97" name="Google Shape;2097;p53"/>
          <p:cNvGrpSpPr/>
          <p:nvPr/>
        </p:nvGrpSpPr>
        <p:grpSpPr>
          <a:xfrm flipH="1">
            <a:off x="283373" y="240800"/>
            <a:ext cx="961550" cy="803100"/>
            <a:chOff x="1428800" y="3101325"/>
            <a:chExt cx="961550" cy="803100"/>
          </a:xfrm>
        </p:grpSpPr>
        <p:sp>
          <p:nvSpPr>
            <p:cNvPr id="2098" name="Google Shape;2098;p53"/>
            <p:cNvSpPr/>
            <p:nvPr/>
          </p:nvSpPr>
          <p:spPr>
            <a:xfrm>
              <a:off x="1428800" y="3204725"/>
              <a:ext cx="522900" cy="522075"/>
            </a:xfrm>
            <a:custGeom>
              <a:avLst/>
              <a:gdLst/>
              <a:ahLst/>
              <a:cxnLst/>
              <a:rect l="l" t="t" r="r" b="b"/>
              <a:pathLst>
                <a:path w="20916" h="20883" extrusionOk="0">
                  <a:moveTo>
                    <a:pt x="10475" y="6205"/>
                  </a:moveTo>
                  <a:cubicBezTo>
                    <a:pt x="11009" y="6205"/>
                    <a:pt x="11576" y="6338"/>
                    <a:pt x="12076" y="6505"/>
                  </a:cubicBezTo>
                  <a:lnTo>
                    <a:pt x="12143" y="6438"/>
                  </a:lnTo>
                  <a:lnTo>
                    <a:pt x="12143" y="6505"/>
                  </a:lnTo>
                  <a:cubicBezTo>
                    <a:pt x="13144" y="6939"/>
                    <a:pt x="13944" y="7706"/>
                    <a:pt x="14344" y="8773"/>
                  </a:cubicBezTo>
                  <a:lnTo>
                    <a:pt x="14445" y="8773"/>
                  </a:lnTo>
                  <a:lnTo>
                    <a:pt x="14344" y="8840"/>
                  </a:lnTo>
                  <a:cubicBezTo>
                    <a:pt x="14578" y="9340"/>
                    <a:pt x="14645" y="9841"/>
                    <a:pt x="14645" y="10441"/>
                  </a:cubicBezTo>
                  <a:cubicBezTo>
                    <a:pt x="14645" y="10975"/>
                    <a:pt x="14511" y="11509"/>
                    <a:pt x="14344" y="12009"/>
                  </a:cubicBezTo>
                  <a:lnTo>
                    <a:pt x="14445" y="12109"/>
                  </a:lnTo>
                  <a:lnTo>
                    <a:pt x="14344" y="12109"/>
                  </a:lnTo>
                  <a:cubicBezTo>
                    <a:pt x="13944" y="13110"/>
                    <a:pt x="13144" y="13910"/>
                    <a:pt x="12143" y="14344"/>
                  </a:cubicBezTo>
                  <a:lnTo>
                    <a:pt x="12143" y="14444"/>
                  </a:lnTo>
                  <a:lnTo>
                    <a:pt x="12076" y="14344"/>
                  </a:lnTo>
                  <a:cubicBezTo>
                    <a:pt x="11576" y="14578"/>
                    <a:pt x="11075" y="14644"/>
                    <a:pt x="10475" y="14644"/>
                  </a:cubicBezTo>
                  <a:cubicBezTo>
                    <a:pt x="9941" y="14644"/>
                    <a:pt x="9408" y="14511"/>
                    <a:pt x="8907" y="14344"/>
                  </a:cubicBezTo>
                  <a:lnTo>
                    <a:pt x="8807" y="14444"/>
                  </a:lnTo>
                  <a:lnTo>
                    <a:pt x="8807" y="14344"/>
                  </a:lnTo>
                  <a:cubicBezTo>
                    <a:pt x="7806" y="13944"/>
                    <a:pt x="7006" y="13143"/>
                    <a:pt x="6572" y="12109"/>
                  </a:cubicBezTo>
                  <a:lnTo>
                    <a:pt x="6472" y="12109"/>
                  </a:lnTo>
                  <a:lnTo>
                    <a:pt x="6572" y="12009"/>
                  </a:lnTo>
                  <a:cubicBezTo>
                    <a:pt x="6339" y="11509"/>
                    <a:pt x="6272" y="11008"/>
                    <a:pt x="6272" y="10441"/>
                  </a:cubicBezTo>
                  <a:cubicBezTo>
                    <a:pt x="6272" y="9907"/>
                    <a:pt x="6405" y="9340"/>
                    <a:pt x="6572" y="8840"/>
                  </a:cubicBezTo>
                  <a:lnTo>
                    <a:pt x="6472" y="8773"/>
                  </a:lnTo>
                  <a:lnTo>
                    <a:pt x="6572" y="8773"/>
                  </a:lnTo>
                  <a:cubicBezTo>
                    <a:pt x="6973" y="7773"/>
                    <a:pt x="7773" y="6972"/>
                    <a:pt x="8807" y="6505"/>
                  </a:cubicBezTo>
                  <a:lnTo>
                    <a:pt x="8807" y="6438"/>
                  </a:lnTo>
                  <a:lnTo>
                    <a:pt x="8874" y="6505"/>
                  </a:lnTo>
                  <a:cubicBezTo>
                    <a:pt x="9374" y="6305"/>
                    <a:pt x="9875" y="6205"/>
                    <a:pt x="10475" y="6205"/>
                  </a:cubicBezTo>
                  <a:close/>
                  <a:moveTo>
                    <a:pt x="8807" y="0"/>
                  </a:moveTo>
                  <a:lnTo>
                    <a:pt x="8807" y="2636"/>
                  </a:lnTo>
                  <a:cubicBezTo>
                    <a:pt x="7840" y="2836"/>
                    <a:pt x="6939" y="3203"/>
                    <a:pt x="6105" y="3770"/>
                  </a:cubicBezTo>
                  <a:lnTo>
                    <a:pt x="4237" y="1868"/>
                  </a:lnTo>
                  <a:lnTo>
                    <a:pt x="1902" y="4203"/>
                  </a:lnTo>
                  <a:lnTo>
                    <a:pt x="3770" y="6105"/>
                  </a:lnTo>
                  <a:cubicBezTo>
                    <a:pt x="3237" y="6872"/>
                    <a:pt x="2836" y="7806"/>
                    <a:pt x="2636" y="8807"/>
                  </a:cubicBezTo>
                  <a:lnTo>
                    <a:pt x="1" y="8807"/>
                  </a:lnTo>
                  <a:lnTo>
                    <a:pt x="1" y="12109"/>
                  </a:lnTo>
                  <a:lnTo>
                    <a:pt x="2636" y="12109"/>
                  </a:lnTo>
                  <a:cubicBezTo>
                    <a:pt x="2836" y="13076"/>
                    <a:pt x="3237" y="13977"/>
                    <a:pt x="3770" y="14811"/>
                  </a:cubicBezTo>
                  <a:lnTo>
                    <a:pt x="1902" y="16679"/>
                  </a:lnTo>
                  <a:lnTo>
                    <a:pt x="4237" y="19014"/>
                  </a:lnTo>
                  <a:lnTo>
                    <a:pt x="6105" y="17146"/>
                  </a:lnTo>
                  <a:cubicBezTo>
                    <a:pt x="6906" y="17680"/>
                    <a:pt x="7806" y="18080"/>
                    <a:pt x="8807" y="18280"/>
                  </a:cubicBezTo>
                  <a:lnTo>
                    <a:pt x="8807" y="20882"/>
                  </a:lnTo>
                  <a:lnTo>
                    <a:pt x="12110" y="20882"/>
                  </a:lnTo>
                  <a:lnTo>
                    <a:pt x="12110" y="18280"/>
                  </a:lnTo>
                  <a:cubicBezTo>
                    <a:pt x="13077" y="18080"/>
                    <a:pt x="13978" y="17680"/>
                    <a:pt x="14811" y="17146"/>
                  </a:cubicBezTo>
                  <a:lnTo>
                    <a:pt x="16679" y="19014"/>
                  </a:lnTo>
                  <a:lnTo>
                    <a:pt x="19014" y="16679"/>
                  </a:lnTo>
                  <a:lnTo>
                    <a:pt x="17146" y="14811"/>
                  </a:lnTo>
                  <a:cubicBezTo>
                    <a:pt x="17680" y="14010"/>
                    <a:pt x="18080" y="13110"/>
                    <a:pt x="18281" y="12109"/>
                  </a:cubicBezTo>
                  <a:lnTo>
                    <a:pt x="20916" y="12109"/>
                  </a:lnTo>
                  <a:lnTo>
                    <a:pt x="20916" y="8807"/>
                  </a:lnTo>
                  <a:lnTo>
                    <a:pt x="18281" y="8807"/>
                  </a:lnTo>
                  <a:cubicBezTo>
                    <a:pt x="18080" y="7839"/>
                    <a:pt x="17680" y="6939"/>
                    <a:pt x="17146" y="6105"/>
                  </a:cubicBezTo>
                  <a:lnTo>
                    <a:pt x="19014" y="4203"/>
                  </a:lnTo>
                  <a:lnTo>
                    <a:pt x="16679" y="1868"/>
                  </a:lnTo>
                  <a:lnTo>
                    <a:pt x="14811" y="3770"/>
                  </a:lnTo>
                  <a:cubicBezTo>
                    <a:pt x="14011" y="3236"/>
                    <a:pt x="13110" y="2836"/>
                    <a:pt x="12110" y="2636"/>
                  </a:cubicBezTo>
                  <a:lnTo>
                    <a:pt x="12110"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53"/>
            <p:cNvSpPr/>
            <p:nvPr/>
          </p:nvSpPr>
          <p:spPr>
            <a:xfrm>
              <a:off x="1953350" y="3101325"/>
              <a:ext cx="298575" cy="301075"/>
            </a:xfrm>
            <a:custGeom>
              <a:avLst/>
              <a:gdLst/>
              <a:ahLst/>
              <a:cxnLst/>
              <a:rect l="l" t="t" r="r" b="b"/>
              <a:pathLst>
                <a:path w="11943" h="12043" extrusionOk="0">
                  <a:moveTo>
                    <a:pt x="5905" y="3569"/>
                  </a:moveTo>
                  <a:cubicBezTo>
                    <a:pt x="6238" y="3569"/>
                    <a:pt x="6539" y="3636"/>
                    <a:pt x="6839" y="3736"/>
                  </a:cubicBezTo>
                  <a:lnTo>
                    <a:pt x="6872" y="3703"/>
                  </a:lnTo>
                  <a:lnTo>
                    <a:pt x="6872" y="3736"/>
                  </a:lnTo>
                  <a:cubicBezTo>
                    <a:pt x="7473" y="3970"/>
                    <a:pt x="7906" y="4437"/>
                    <a:pt x="8173" y="5037"/>
                  </a:cubicBezTo>
                  <a:lnTo>
                    <a:pt x="8206" y="5037"/>
                  </a:lnTo>
                  <a:lnTo>
                    <a:pt x="8173" y="5070"/>
                  </a:lnTo>
                  <a:cubicBezTo>
                    <a:pt x="8306" y="5371"/>
                    <a:pt x="8340" y="5637"/>
                    <a:pt x="8340" y="5971"/>
                  </a:cubicBezTo>
                  <a:cubicBezTo>
                    <a:pt x="8340" y="6305"/>
                    <a:pt x="8306" y="6605"/>
                    <a:pt x="8206" y="6938"/>
                  </a:cubicBezTo>
                  <a:lnTo>
                    <a:pt x="8173" y="6938"/>
                  </a:lnTo>
                  <a:cubicBezTo>
                    <a:pt x="7906" y="7539"/>
                    <a:pt x="7473" y="7972"/>
                    <a:pt x="6872" y="8239"/>
                  </a:cubicBezTo>
                  <a:lnTo>
                    <a:pt x="6872" y="8273"/>
                  </a:lnTo>
                  <a:lnTo>
                    <a:pt x="6839" y="8239"/>
                  </a:lnTo>
                  <a:cubicBezTo>
                    <a:pt x="6539" y="8373"/>
                    <a:pt x="6238" y="8406"/>
                    <a:pt x="5905" y="8406"/>
                  </a:cubicBezTo>
                  <a:cubicBezTo>
                    <a:pt x="5571" y="8406"/>
                    <a:pt x="5304" y="8306"/>
                    <a:pt x="5004" y="8239"/>
                  </a:cubicBezTo>
                  <a:lnTo>
                    <a:pt x="4971" y="8273"/>
                  </a:lnTo>
                  <a:lnTo>
                    <a:pt x="4971" y="8239"/>
                  </a:lnTo>
                  <a:cubicBezTo>
                    <a:pt x="4370" y="7972"/>
                    <a:pt x="3903" y="7539"/>
                    <a:pt x="3670" y="6938"/>
                  </a:cubicBezTo>
                  <a:lnTo>
                    <a:pt x="3636" y="6938"/>
                  </a:lnTo>
                  <a:lnTo>
                    <a:pt x="3670" y="6905"/>
                  </a:lnTo>
                  <a:cubicBezTo>
                    <a:pt x="3536" y="6605"/>
                    <a:pt x="3503" y="6305"/>
                    <a:pt x="3503" y="5971"/>
                  </a:cubicBezTo>
                  <a:cubicBezTo>
                    <a:pt x="3503" y="5637"/>
                    <a:pt x="3536" y="5371"/>
                    <a:pt x="3670" y="5070"/>
                  </a:cubicBezTo>
                  <a:lnTo>
                    <a:pt x="3636" y="5037"/>
                  </a:lnTo>
                  <a:lnTo>
                    <a:pt x="3670" y="5037"/>
                  </a:lnTo>
                  <a:cubicBezTo>
                    <a:pt x="3903" y="4437"/>
                    <a:pt x="4370" y="3970"/>
                    <a:pt x="4971" y="3736"/>
                  </a:cubicBezTo>
                  <a:lnTo>
                    <a:pt x="4971" y="3703"/>
                  </a:lnTo>
                  <a:lnTo>
                    <a:pt x="5004" y="3736"/>
                  </a:lnTo>
                  <a:cubicBezTo>
                    <a:pt x="5304" y="3603"/>
                    <a:pt x="5571" y="3569"/>
                    <a:pt x="5905" y="3569"/>
                  </a:cubicBezTo>
                  <a:close/>
                  <a:moveTo>
                    <a:pt x="5004" y="0"/>
                  </a:moveTo>
                  <a:lnTo>
                    <a:pt x="5004" y="1501"/>
                  </a:lnTo>
                  <a:cubicBezTo>
                    <a:pt x="4437" y="1635"/>
                    <a:pt x="3903" y="1835"/>
                    <a:pt x="3470" y="2135"/>
                  </a:cubicBezTo>
                  <a:lnTo>
                    <a:pt x="2369" y="1068"/>
                  </a:lnTo>
                  <a:lnTo>
                    <a:pt x="1035" y="2402"/>
                  </a:lnTo>
                  <a:lnTo>
                    <a:pt x="2135" y="3469"/>
                  </a:lnTo>
                  <a:cubicBezTo>
                    <a:pt x="1835" y="3936"/>
                    <a:pt x="1602" y="4470"/>
                    <a:pt x="1502" y="5037"/>
                  </a:cubicBezTo>
                  <a:lnTo>
                    <a:pt x="1" y="5037"/>
                  </a:lnTo>
                  <a:lnTo>
                    <a:pt x="1" y="6938"/>
                  </a:lnTo>
                  <a:lnTo>
                    <a:pt x="1502" y="6938"/>
                  </a:lnTo>
                  <a:cubicBezTo>
                    <a:pt x="1635" y="7539"/>
                    <a:pt x="1835" y="8006"/>
                    <a:pt x="2135" y="8473"/>
                  </a:cubicBezTo>
                  <a:lnTo>
                    <a:pt x="1035" y="9574"/>
                  </a:lnTo>
                  <a:lnTo>
                    <a:pt x="2369" y="10908"/>
                  </a:lnTo>
                  <a:lnTo>
                    <a:pt x="3470" y="9807"/>
                  </a:lnTo>
                  <a:cubicBezTo>
                    <a:pt x="3937" y="10107"/>
                    <a:pt x="4470" y="10374"/>
                    <a:pt x="5004" y="10441"/>
                  </a:cubicBezTo>
                  <a:lnTo>
                    <a:pt x="5004" y="12042"/>
                  </a:lnTo>
                  <a:lnTo>
                    <a:pt x="6939" y="12042"/>
                  </a:lnTo>
                  <a:lnTo>
                    <a:pt x="6939" y="10541"/>
                  </a:lnTo>
                  <a:cubicBezTo>
                    <a:pt x="7506" y="10408"/>
                    <a:pt x="8006" y="10207"/>
                    <a:pt x="8473" y="9907"/>
                  </a:cubicBezTo>
                  <a:lnTo>
                    <a:pt x="9541" y="10975"/>
                  </a:lnTo>
                  <a:lnTo>
                    <a:pt x="10875" y="9640"/>
                  </a:lnTo>
                  <a:lnTo>
                    <a:pt x="9808" y="8573"/>
                  </a:lnTo>
                  <a:cubicBezTo>
                    <a:pt x="10074" y="8106"/>
                    <a:pt x="10341" y="7572"/>
                    <a:pt x="10408" y="7038"/>
                  </a:cubicBezTo>
                  <a:lnTo>
                    <a:pt x="11942" y="7038"/>
                  </a:lnTo>
                  <a:lnTo>
                    <a:pt x="11942" y="6938"/>
                  </a:lnTo>
                  <a:lnTo>
                    <a:pt x="11942" y="5037"/>
                  </a:lnTo>
                  <a:lnTo>
                    <a:pt x="10408" y="5037"/>
                  </a:lnTo>
                  <a:cubicBezTo>
                    <a:pt x="10308" y="4437"/>
                    <a:pt x="10074" y="3936"/>
                    <a:pt x="9808" y="3469"/>
                  </a:cubicBezTo>
                  <a:lnTo>
                    <a:pt x="10875" y="2402"/>
                  </a:lnTo>
                  <a:lnTo>
                    <a:pt x="9541" y="1068"/>
                  </a:lnTo>
                  <a:lnTo>
                    <a:pt x="8473" y="2135"/>
                  </a:lnTo>
                  <a:cubicBezTo>
                    <a:pt x="8006" y="1835"/>
                    <a:pt x="7473" y="1601"/>
                    <a:pt x="6939" y="1501"/>
                  </a:cubicBezTo>
                  <a:lnTo>
                    <a:pt x="6939" y="0"/>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3"/>
            <p:cNvSpPr/>
            <p:nvPr/>
          </p:nvSpPr>
          <p:spPr>
            <a:xfrm>
              <a:off x="1952525" y="3466575"/>
              <a:ext cx="437825" cy="437850"/>
            </a:xfrm>
            <a:custGeom>
              <a:avLst/>
              <a:gdLst/>
              <a:ahLst/>
              <a:cxnLst/>
              <a:rect l="l" t="t" r="r" b="b"/>
              <a:pathLst>
                <a:path w="17513" h="17514" extrusionOk="0">
                  <a:moveTo>
                    <a:pt x="8740" y="5204"/>
                  </a:moveTo>
                  <a:cubicBezTo>
                    <a:pt x="9207" y="5204"/>
                    <a:pt x="9674" y="5304"/>
                    <a:pt x="10074" y="5471"/>
                  </a:cubicBezTo>
                  <a:lnTo>
                    <a:pt x="10141" y="5438"/>
                  </a:lnTo>
                  <a:lnTo>
                    <a:pt x="10141" y="5505"/>
                  </a:lnTo>
                  <a:cubicBezTo>
                    <a:pt x="10975" y="5871"/>
                    <a:pt x="11642" y="6539"/>
                    <a:pt x="12009" y="7373"/>
                  </a:cubicBezTo>
                  <a:lnTo>
                    <a:pt x="12075" y="7373"/>
                  </a:lnTo>
                  <a:lnTo>
                    <a:pt x="12042" y="7439"/>
                  </a:lnTo>
                  <a:cubicBezTo>
                    <a:pt x="12209" y="7840"/>
                    <a:pt x="12309" y="8307"/>
                    <a:pt x="12309" y="8774"/>
                  </a:cubicBezTo>
                  <a:cubicBezTo>
                    <a:pt x="12309" y="9207"/>
                    <a:pt x="12209" y="9674"/>
                    <a:pt x="12042" y="10108"/>
                  </a:cubicBezTo>
                  <a:lnTo>
                    <a:pt x="12075" y="10141"/>
                  </a:lnTo>
                  <a:lnTo>
                    <a:pt x="12009" y="10141"/>
                  </a:lnTo>
                  <a:cubicBezTo>
                    <a:pt x="11642" y="10975"/>
                    <a:pt x="10975" y="11642"/>
                    <a:pt x="10141" y="12009"/>
                  </a:cubicBezTo>
                  <a:lnTo>
                    <a:pt x="10141" y="12109"/>
                  </a:lnTo>
                  <a:lnTo>
                    <a:pt x="10074" y="12043"/>
                  </a:lnTo>
                  <a:cubicBezTo>
                    <a:pt x="9674" y="12209"/>
                    <a:pt x="9207" y="12309"/>
                    <a:pt x="8740" y="12309"/>
                  </a:cubicBezTo>
                  <a:cubicBezTo>
                    <a:pt x="8306" y="12309"/>
                    <a:pt x="7839" y="12209"/>
                    <a:pt x="7405" y="12043"/>
                  </a:cubicBezTo>
                  <a:lnTo>
                    <a:pt x="7372" y="12109"/>
                  </a:lnTo>
                  <a:lnTo>
                    <a:pt x="7372" y="12009"/>
                  </a:lnTo>
                  <a:cubicBezTo>
                    <a:pt x="6538" y="11642"/>
                    <a:pt x="5871" y="10975"/>
                    <a:pt x="5504" y="10141"/>
                  </a:cubicBezTo>
                  <a:lnTo>
                    <a:pt x="5404" y="10141"/>
                  </a:lnTo>
                  <a:lnTo>
                    <a:pt x="5471" y="10108"/>
                  </a:lnTo>
                  <a:cubicBezTo>
                    <a:pt x="5304" y="9674"/>
                    <a:pt x="5204" y="9207"/>
                    <a:pt x="5204" y="8774"/>
                  </a:cubicBezTo>
                  <a:cubicBezTo>
                    <a:pt x="5204" y="8307"/>
                    <a:pt x="5304" y="7840"/>
                    <a:pt x="5471" y="7439"/>
                  </a:cubicBezTo>
                  <a:lnTo>
                    <a:pt x="5404" y="7373"/>
                  </a:lnTo>
                  <a:lnTo>
                    <a:pt x="5504" y="7373"/>
                  </a:lnTo>
                  <a:cubicBezTo>
                    <a:pt x="5871" y="6539"/>
                    <a:pt x="6538" y="5871"/>
                    <a:pt x="7372" y="5505"/>
                  </a:cubicBezTo>
                  <a:lnTo>
                    <a:pt x="7372" y="5438"/>
                  </a:lnTo>
                  <a:lnTo>
                    <a:pt x="7405" y="5471"/>
                  </a:lnTo>
                  <a:cubicBezTo>
                    <a:pt x="7839" y="5304"/>
                    <a:pt x="8306" y="5204"/>
                    <a:pt x="8740" y="5204"/>
                  </a:cubicBezTo>
                  <a:close/>
                  <a:moveTo>
                    <a:pt x="7372" y="1"/>
                  </a:moveTo>
                  <a:lnTo>
                    <a:pt x="7372" y="2202"/>
                  </a:lnTo>
                  <a:cubicBezTo>
                    <a:pt x="6538" y="2369"/>
                    <a:pt x="5804" y="2703"/>
                    <a:pt x="5137" y="3170"/>
                  </a:cubicBezTo>
                  <a:lnTo>
                    <a:pt x="3536" y="1602"/>
                  </a:lnTo>
                  <a:lnTo>
                    <a:pt x="1568" y="3536"/>
                  </a:lnTo>
                  <a:lnTo>
                    <a:pt x="3169" y="5138"/>
                  </a:lnTo>
                  <a:cubicBezTo>
                    <a:pt x="2702" y="5805"/>
                    <a:pt x="2402" y="6605"/>
                    <a:pt x="2202" y="7373"/>
                  </a:cubicBezTo>
                  <a:lnTo>
                    <a:pt x="0" y="7373"/>
                  </a:lnTo>
                  <a:lnTo>
                    <a:pt x="0" y="10141"/>
                  </a:lnTo>
                  <a:lnTo>
                    <a:pt x="2202" y="10141"/>
                  </a:lnTo>
                  <a:cubicBezTo>
                    <a:pt x="2369" y="10975"/>
                    <a:pt x="2702" y="11709"/>
                    <a:pt x="3169" y="12376"/>
                  </a:cubicBezTo>
                  <a:lnTo>
                    <a:pt x="1568" y="13977"/>
                  </a:lnTo>
                  <a:lnTo>
                    <a:pt x="3536" y="15945"/>
                  </a:lnTo>
                  <a:lnTo>
                    <a:pt x="5137" y="14344"/>
                  </a:lnTo>
                  <a:cubicBezTo>
                    <a:pt x="5804" y="14811"/>
                    <a:pt x="6572" y="15111"/>
                    <a:pt x="7372" y="15312"/>
                  </a:cubicBezTo>
                  <a:lnTo>
                    <a:pt x="7372" y="17513"/>
                  </a:lnTo>
                  <a:lnTo>
                    <a:pt x="10141" y="17513"/>
                  </a:lnTo>
                  <a:lnTo>
                    <a:pt x="10141" y="15312"/>
                  </a:lnTo>
                  <a:cubicBezTo>
                    <a:pt x="10975" y="15145"/>
                    <a:pt x="11709" y="14811"/>
                    <a:pt x="12376" y="14344"/>
                  </a:cubicBezTo>
                  <a:lnTo>
                    <a:pt x="13977" y="15945"/>
                  </a:lnTo>
                  <a:lnTo>
                    <a:pt x="15912" y="13977"/>
                  </a:lnTo>
                  <a:lnTo>
                    <a:pt x="14344" y="12376"/>
                  </a:lnTo>
                  <a:cubicBezTo>
                    <a:pt x="14811" y="11709"/>
                    <a:pt x="15078" y="10942"/>
                    <a:pt x="15311" y="10141"/>
                  </a:cubicBezTo>
                  <a:lnTo>
                    <a:pt x="17513" y="10141"/>
                  </a:lnTo>
                  <a:lnTo>
                    <a:pt x="17513" y="7373"/>
                  </a:lnTo>
                  <a:lnTo>
                    <a:pt x="15311" y="7373"/>
                  </a:lnTo>
                  <a:cubicBezTo>
                    <a:pt x="15144" y="6539"/>
                    <a:pt x="14811" y="5805"/>
                    <a:pt x="14344" y="5138"/>
                  </a:cubicBezTo>
                  <a:lnTo>
                    <a:pt x="15912" y="3536"/>
                  </a:lnTo>
                  <a:lnTo>
                    <a:pt x="13977" y="1602"/>
                  </a:lnTo>
                  <a:lnTo>
                    <a:pt x="12376" y="3170"/>
                  </a:lnTo>
                  <a:cubicBezTo>
                    <a:pt x="11709" y="2703"/>
                    <a:pt x="10908" y="2436"/>
                    <a:pt x="10141" y="2202"/>
                  </a:cubicBezTo>
                  <a:lnTo>
                    <a:pt x="10141" y="1"/>
                  </a:lnTo>
                  <a:close/>
                </a:path>
              </a:pathLst>
            </a:custGeom>
            <a:solidFill>
              <a:srgbClr val="6E9BD3">
                <a:alpha val="434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45">
          <a:extLst>
            <a:ext uri="{FF2B5EF4-FFF2-40B4-BE49-F238E27FC236}">
              <a16:creationId xmlns:a16="http://schemas.microsoft.com/office/drawing/2014/main" id="{261AF862-5F92-9C38-CE76-ADDB9EAFCF12}"/>
            </a:ext>
          </a:extLst>
        </p:cNvPr>
        <p:cNvGrpSpPr/>
        <p:nvPr/>
      </p:nvGrpSpPr>
      <p:grpSpPr>
        <a:xfrm>
          <a:off x="0" y="0"/>
          <a:ext cx="0" cy="0"/>
          <a:chOff x="0" y="0"/>
          <a:chExt cx="0" cy="0"/>
        </a:xfrm>
      </p:grpSpPr>
      <p:grpSp>
        <p:nvGrpSpPr>
          <p:cNvPr id="647" name="Google Shape;647;p42">
            <a:extLst>
              <a:ext uri="{FF2B5EF4-FFF2-40B4-BE49-F238E27FC236}">
                <a16:creationId xmlns:a16="http://schemas.microsoft.com/office/drawing/2014/main" id="{52C0C41F-CB75-043D-3D30-1AE92A8FF2E2}"/>
              </a:ext>
            </a:extLst>
          </p:cNvPr>
          <p:cNvGrpSpPr/>
          <p:nvPr/>
        </p:nvGrpSpPr>
        <p:grpSpPr>
          <a:xfrm>
            <a:off x="45068" y="2385724"/>
            <a:ext cx="1270520" cy="822507"/>
            <a:chOff x="2358425" y="1238825"/>
            <a:chExt cx="2616875" cy="1706250"/>
          </a:xfrm>
        </p:grpSpPr>
        <p:sp>
          <p:nvSpPr>
            <p:cNvPr id="648" name="Google Shape;648;p42">
              <a:extLst>
                <a:ext uri="{FF2B5EF4-FFF2-40B4-BE49-F238E27FC236}">
                  <a16:creationId xmlns:a16="http://schemas.microsoft.com/office/drawing/2014/main" id="{AC2CC651-9382-4C87-D294-84DBE1C53518}"/>
                </a:ext>
              </a:extLst>
            </p:cNvPr>
            <p:cNvSpPr/>
            <p:nvPr/>
          </p:nvSpPr>
          <p:spPr>
            <a:xfrm>
              <a:off x="2359250" y="1417300"/>
              <a:ext cx="2616050" cy="1526950"/>
            </a:xfrm>
            <a:custGeom>
              <a:avLst/>
              <a:gdLst/>
              <a:ahLst/>
              <a:cxnLst/>
              <a:rect l="l" t="t" r="r" b="b"/>
              <a:pathLst>
                <a:path w="104642" h="61078" extrusionOk="0">
                  <a:moveTo>
                    <a:pt x="1" y="0"/>
                  </a:moveTo>
                  <a:lnTo>
                    <a:pt x="1" y="57241"/>
                  </a:lnTo>
                  <a:cubicBezTo>
                    <a:pt x="1" y="59376"/>
                    <a:pt x="1735" y="61077"/>
                    <a:pt x="3837" y="61077"/>
                  </a:cubicBezTo>
                  <a:lnTo>
                    <a:pt x="100806" y="61077"/>
                  </a:lnTo>
                  <a:cubicBezTo>
                    <a:pt x="102907" y="61077"/>
                    <a:pt x="104642" y="59376"/>
                    <a:pt x="104642" y="57241"/>
                  </a:cubicBezTo>
                  <a:lnTo>
                    <a:pt x="1046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2">
              <a:extLst>
                <a:ext uri="{FF2B5EF4-FFF2-40B4-BE49-F238E27FC236}">
                  <a16:creationId xmlns:a16="http://schemas.microsoft.com/office/drawing/2014/main" id="{B509F7C9-EF02-D519-7454-F98D17DB15CF}"/>
                </a:ext>
              </a:extLst>
            </p:cNvPr>
            <p:cNvSpPr/>
            <p:nvPr/>
          </p:nvSpPr>
          <p:spPr>
            <a:xfrm>
              <a:off x="2358425" y="1238825"/>
              <a:ext cx="2616875" cy="178500"/>
            </a:xfrm>
            <a:custGeom>
              <a:avLst/>
              <a:gdLst/>
              <a:ahLst/>
              <a:cxnLst/>
              <a:rect l="l" t="t" r="r" b="b"/>
              <a:pathLst>
                <a:path w="104675" h="7140" extrusionOk="0">
                  <a:moveTo>
                    <a:pt x="3836" y="1"/>
                  </a:moveTo>
                  <a:cubicBezTo>
                    <a:pt x="1701" y="1"/>
                    <a:pt x="0" y="1702"/>
                    <a:pt x="0" y="3837"/>
                  </a:cubicBezTo>
                  <a:lnTo>
                    <a:pt x="0" y="7139"/>
                  </a:lnTo>
                  <a:lnTo>
                    <a:pt x="104675" y="7139"/>
                  </a:lnTo>
                  <a:lnTo>
                    <a:pt x="104675" y="3837"/>
                  </a:lnTo>
                  <a:cubicBezTo>
                    <a:pt x="104675" y="1702"/>
                    <a:pt x="102940" y="1"/>
                    <a:pt x="1007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2">
              <a:extLst>
                <a:ext uri="{FF2B5EF4-FFF2-40B4-BE49-F238E27FC236}">
                  <a16:creationId xmlns:a16="http://schemas.microsoft.com/office/drawing/2014/main" id="{28026B2D-8049-6794-F432-C36A2E635C05}"/>
                </a:ext>
              </a:extLst>
            </p:cNvPr>
            <p:cNvSpPr/>
            <p:nvPr/>
          </p:nvSpPr>
          <p:spPr>
            <a:xfrm>
              <a:off x="2452650" y="1302200"/>
              <a:ext cx="45900" cy="45900"/>
            </a:xfrm>
            <a:custGeom>
              <a:avLst/>
              <a:gdLst/>
              <a:ahLst/>
              <a:cxnLst/>
              <a:rect l="l" t="t" r="r" b="b"/>
              <a:pathLst>
                <a:path w="1836" h="1836" extrusionOk="0">
                  <a:moveTo>
                    <a:pt x="901" y="1"/>
                  </a:moveTo>
                  <a:cubicBezTo>
                    <a:pt x="401" y="1"/>
                    <a:pt x="1" y="434"/>
                    <a:pt x="1" y="935"/>
                  </a:cubicBezTo>
                  <a:cubicBezTo>
                    <a:pt x="1" y="1435"/>
                    <a:pt x="401" y="1835"/>
                    <a:pt x="901" y="1835"/>
                  </a:cubicBezTo>
                  <a:cubicBezTo>
                    <a:pt x="1402" y="1835"/>
                    <a:pt x="1835" y="1435"/>
                    <a:pt x="1835" y="935"/>
                  </a:cubicBezTo>
                  <a:cubicBezTo>
                    <a:pt x="1835" y="434"/>
                    <a:pt x="1402" y="1"/>
                    <a:pt x="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2">
              <a:extLst>
                <a:ext uri="{FF2B5EF4-FFF2-40B4-BE49-F238E27FC236}">
                  <a16:creationId xmlns:a16="http://schemas.microsoft.com/office/drawing/2014/main" id="{7B93003B-CC9D-D43E-98A7-AE1AD1DBD7B2}"/>
                </a:ext>
              </a:extLst>
            </p:cNvPr>
            <p:cNvSpPr/>
            <p:nvPr/>
          </p:nvSpPr>
          <p:spPr>
            <a:xfrm>
              <a:off x="2554400" y="1302200"/>
              <a:ext cx="45875" cy="45900"/>
            </a:xfrm>
            <a:custGeom>
              <a:avLst/>
              <a:gdLst/>
              <a:ahLst/>
              <a:cxnLst/>
              <a:rect l="l" t="t" r="r" b="b"/>
              <a:pathLst>
                <a:path w="1835" h="1836" extrusionOk="0">
                  <a:moveTo>
                    <a:pt x="934" y="1"/>
                  </a:moveTo>
                  <a:cubicBezTo>
                    <a:pt x="434" y="1"/>
                    <a:pt x="0" y="434"/>
                    <a:pt x="0" y="935"/>
                  </a:cubicBezTo>
                  <a:cubicBezTo>
                    <a:pt x="0" y="1435"/>
                    <a:pt x="434" y="1835"/>
                    <a:pt x="934" y="1835"/>
                  </a:cubicBezTo>
                  <a:cubicBezTo>
                    <a:pt x="1401" y="1835"/>
                    <a:pt x="1835" y="1435"/>
                    <a:pt x="1835" y="935"/>
                  </a:cubicBezTo>
                  <a:cubicBezTo>
                    <a:pt x="1835" y="434"/>
                    <a:pt x="1401" y="1"/>
                    <a:pt x="9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2">
              <a:extLst>
                <a:ext uri="{FF2B5EF4-FFF2-40B4-BE49-F238E27FC236}">
                  <a16:creationId xmlns:a16="http://schemas.microsoft.com/office/drawing/2014/main" id="{BBD60039-1C92-A02F-4F22-70FF03CFA0A3}"/>
                </a:ext>
              </a:extLst>
            </p:cNvPr>
            <p:cNvSpPr/>
            <p:nvPr/>
          </p:nvSpPr>
          <p:spPr>
            <a:xfrm>
              <a:off x="2656975" y="1302200"/>
              <a:ext cx="45875" cy="45900"/>
            </a:xfrm>
            <a:custGeom>
              <a:avLst/>
              <a:gdLst/>
              <a:ahLst/>
              <a:cxnLst/>
              <a:rect l="l" t="t" r="r" b="b"/>
              <a:pathLst>
                <a:path w="1835" h="1836" extrusionOk="0">
                  <a:moveTo>
                    <a:pt x="901" y="1"/>
                  </a:moveTo>
                  <a:cubicBezTo>
                    <a:pt x="400" y="1"/>
                    <a:pt x="0" y="434"/>
                    <a:pt x="0" y="935"/>
                  </a:cubicBezTo>
                  <a:cubicBezTo>
                    <a:pt x="0" y="1435"/>
                    <a:pt x="400" y="1835"/>
                    <a:pt x="901" y="1835"/>
                  </a:cubicBezTo>
                  <a:cubicBezTo>
                    <a:pt x="1401" y="1835"/>
                    <a:pt x="1835" y="1435"/>
                    <a:pt x="1835" y="935"/>
                  </a:cubicBezTo>
                  <a:cubicBezTo>
                    <a:pt x="1835" y="434"/>
                    <a:pt x="1401" y="1"/>
                    <a:pt x="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2">
              <a:extLst>
                <a:ext uri="{FF2B5EF4-FFF2-40B4-BE49-F238E27FC236}">
                  <a16:creationId xmlns:a16="http://schemas.microsoft.com/office/drawing/2014/main" id="{13F7DCB9-FC49-9BAA-816D-71200CAD7E11}"/>
                </a:ext>
              </a:extLst>
            </p:cNvPr>
            <p:cNvSpPr/>
            <p:nvPr/>
          </p:nvSpPr>
          <p:spPr>
            <a:xfrm>
              <a:off x="2537725" y="1901400"/>
              <a:ext cx="2310000" cy="1043675"/>
            </a:xfrm>
            <a:custGeom>
              <a:avLst/>
              <a:gdLst/>
              <a:ahLst/>
              <a:cxnLst/>
              <a:rect l="l" t="t" r="r" b="b"/>
              <a:pathLst>
                <a:path w="92400" h="41747" extrusionOk="0">
                  <a:moveTo>
                    <a:pt x="73233" y="0"/>
                  </a:moveTo>
                  <a:cubicBezTo>
                    <a:pt x="73128" y="0"/>
                    <a:pt x="73023" y="6"/>
                    <a:pt x="72919" y="17"/>
                  </a:cubicBezTo>
                  <a:cubicBezTo>
                    <a:pt x="63579" y="984"/>
                    <a:pt x="56707" y="30205"/>
                    <a:pt x="50203" y="31406"/>
                  </a:cubicBezTo>
                  <a:cubicBezTo>
                    <a:pt x="49901" y="31460"/>
                    <a:pt x="49608" y="31486"/>
                    <a:pt x="49323" y="31486"/>
                  </a:cubicBezTo>
                  <a:cubicBezTo>
                    <a:pt x="43565" y="31486"/>
                    <a:pt x="40710" y="21048"/>
                    <a:pt x="33843" y="21048"/>
                  </a:cubicBezTo>
                  <a:cubicBezTo>
                    <a:pt x="33684" y="21048"/>
                    <a:pt x="33522" y="21053"/>
                    <a:pt x="33357" y="21065"/>
                  </a:cubicBezTo>
                  <a:cubicBezTo>
                    <a:pt x="25718" y="21632"/>
                    <a:pt x="26486" y="32640"/>
                    <a:pt x="19314" y="36142"/>
                  </a:cubicBezTo>
                  <a:cubicBezTo>
                    <a:pt x="17527" y="37015"/>
                    <a:pt x="16174" y="37341"/>
                    <a:pt x="15097" y="37341"/>
                  </a:cubicBezTo>
                  <a:cubicBezTo>
                    <a:pt x="11919" y="37341"/>
                    <a:pt x="11135" y="34504"/>
                    <a:pt x="8634" y="34504"/>
                  </a:cubicBezTo>
                  <a:cubicBezTo>
                    <a:pt x="8581" y="34504"/>
                    <a:pt x="8527" y="34505"/>
                    <a:pt x="8473" y="34508"/>
                  </a:cubicBezTo>
                  <a:cubicBezTo>
                    <a:pt x="4970" y="34675"/>
                    <a:pt x="0" y="41713"/>
                    <a:pt x="0" y="41713"/>
                  </a:cubicBezTo>
                  <a:lnTo>
                    <a:pt x="0" y="41747"/>
                  </a:lnTo>
                  <a:lnTo>
                    <a:pt x="92399" y="41747"/>
                  </a:lnTo>
                  <a:cubicBezTo>
                    <a:pt x="92399" y="41747"/>
                    <a:pt x="82485" y="0"/>
                    <a:pt x="73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2">
              <a:extLst>
                <a:ext uri="{FF2B5EF4-FFF2-40B4-BE49-F238E27FC236}">
                  <a16:creationId xmlns:a16="http://schemas.microsoft.com/office/drawing/2014/main" id="{0A52E925-1179-E48B-FED7-6A272EEA65E6}"/>
                </a:ext>
              </a:extLst>
            </p:cNvPr>
            <p:cNvSpPr/>
            <p:nvPr/>
          </p:nvSpPr>
          <p:spPr>
            <a:xfrm>
              <a:off x="2486850" y="1564900"/>
              <a:ext cx="1843000" cy="1292600"/>
            </a:xfrm>
            <a:custGeom>
              <a:avLst/>
              <a:gdLst/>
              <a:ahLst/>
              <a:cxnLst/>
              <a:rect l="l" t="t" r="r" b="b"/>
              <a:pathLst>
                <a:path w="73720" h="51704" extrusionOk="0">
                  <a:moveTo>
                    <a:pt x="70784" y="0"/>
                  </a:moveTo>
                  <a:lnTo>
                    <a:pt x="59209" y="3503"/>
                  </a:lnTo>
                  <a:lnTo>
                    <a:pt x="63712" y="5971"/>
                  </a:lnTo>
                  <a:lnTo>
                    <a:pt x="48535" y="29355"/>
                  </a:lnTo>
                  <a:lnTo>
                    <a:pt x="36493" y="18313"/>
                  </a:lnTo>
                  <a:lnTo>
                    <a:pt x="17546" y="42631"/>
                  </a:lnTo>
                  <a:lnTo>
                    <a:pt x="8706" y="38361"/>
                  </a:lnTo>
                  <a:lnTo>
                    <a:pt x="0" y="51704"/>
                  </a:lnTo>
                  <a:cubicBezTo>
                    <a:pt x="734" y="51270"/>
                    <a:pt x="9140" y="43465"/>
                    <a:pt x="9140" y="43465"/>
                  </a:cubicBezTo>
                  <a:lnTo>
                    <a:pt x="18313" y="48101"/>
                  </a:lnTo>
                  <a:lnTo>
                    <a:pt x="36426" y="26019"/>
                  </a:lnTo>
                  <a:lnTo>
                    <a:pt x="50003" y="39495"/>
                  </a:lnTo>
                  <a:lnTo>
                    <a:pt x="69416" y="8807"/>
                  </a:lnTo>
                  <a:lnTo>
                    <a:pt x="73720" y="11408"/>
                  </a:lnTo>
                  <a:lnTo>
                    <a:pt x="707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2">
              <a:extLst>
                <a:ext uri="{FF2B5EF4-FFF2-40B4-BE49-F238E27FC236}">
                  <a16:creationId xmlns:a16="http://schemas.microsoft.com/office/drawing/2014/main" id="{72398208-1CA7-7217-3347-4B473DA03F16}"/>
                </a:ext>
              </a:extLst>
            </p:cNvPr>
            <p:cNvSpPr/>
            <p:nvPr/>
          </p:nvSpPr>
          <p:spPr>
            <a:xfrm>
              <a:off x="3262400" y="2006625"/>
              <a:ext cx="274375" cy="242375"/>
            </a:xfrm>
            <a:custGeom>
              <a:avLst/>
              <a:gdLst/>
              <a:ahLst/>
              <a:cxnLst/>
              <a:rect l="l" t="t" r="r" b="b"/>
              <a:pathLst>
                <a:path w="10975" h="9695" extrusionOk="0">
                  <a:moveTo>
                    <a:pt x="5469" y="1"/>
                  </a:moveTo>
                  <a:cubicBezTo>
                    <a:pt x="4847" y="1"/>
                    <a:pt x="4214" y="122"/>
                    <a:pt x="3603" y="378"/>
                  </a:cubicBezTo>
                  <a:cubicBezTo>
                    <a:pt x="1168" y="1412"/>
                    <a:pt x="0" y="4247"/>
                    <a:pt x="1034" y="6715"/>
                  </a:cubicBezTo>
                  <a:cubicBezTo>
                    <a:pt x="1788" y="8573"/>
                    <a:pt x="3580" y="9694"/>
                    <a:pt x="5473" y="9694"/>
                  </a:cubicBezTo>
                  <a:cubicBezTo>
                    <a:pt x="6095" y="9694"/>
                    <a:pt x="6728" y="9573"/>
                    <a:pt x="7339" y="9317"/>
                  </a:cubicBezTo>
                  <a:cubicBezTo>
                    <a:pt x="9807" y="8283"/>
                    <a:pt x="10975" y="5448"/>
                    <a:pt x="9941" y="2979"/>
                  </a:cubicBezTo>
                  <a:cubicBezTo>
                    <a:pt x="9163" y="1122"/>
                    <a:pt x="7364" y="1"/>
                    <a:pt x="5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2">
              <a:extLst>
                <a:ext uri="{FF2B5EF4-FFF2-40B4-BE49-F238E27FC236}">
                  <a16:creationId xmlns:a16="http://schemas.microsoft.com/office/drawing/2014/main" id="{FE77C4A2-EAC3-BF81-127B-430350010BF9}"/>
                </a:ext>
              </a:extLst>
            </p:cNvPr>
            <p:cNvSpPr/>
            <p:nvPr/>
          </p:nvSpPr>
          <p:spPr>
            <a:xfrm>
              <a:off x="3575125" y="2272900"/>
              <a:ext cx="300225" cy="300250"/>
            </a:xfrm>
            <a:custGeom>
              <a:avLst/>
              <a:gdLst/>
              <a:ahLst/>
              <a:cxnLst/>
              <a:rect l="l" t="t" r="r" b="b"/>
              <a:pathLst>
                <a:path w="12009" h="12010" extrusionOk="0">
                  <a:moveTo>
                    <a:pt x="6005" y="1"/>
                  </a:moveTo>
                  <a:cubicBezTo>
                    <a:pt x="2669" y="1"/>
                    <a:pt x="0" y="2703"/>
                    <a:pt x="0" y="6005"/>
                  </a:cubicBezTo>
                  <a:cubicBezTo>
                    <a:pt x="0" y="9307"/>
                    <a:pt x="2669" y="12009"/>
                    <a:pt x="6005" y="12009"/>
                  </a:cubicBezTo>
                  <a:cubicBezTo>
                    <a:pt x="9307" y="12009"/>
                    <a:pt x="12009" y="9307"/>
                    <a:pt x="12009" y="6005"/>
                  </a:cubicBezTo>
                  <a:cubicBezTo>
                    <a:pt x="12009" y="2703"/>
                    <a:pt x="9307" y="1"/>
                    <a:pt x="6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a:extLst>
                <a:ext uri="{FF2B5EF4-FFF2-40B4-BE49-F238E27FC236}">
                  <a16:creationId xmlns:a16="http://schemas.microsoft.com/office/drawing/2014/main" id="{5A4D113C-AD93-2F90-B68F-5189F6C390E0}"/>
                </a:ext>
              </a:extLst>
            </p:cNvPr>
            <p:cNvSpPr/>
            <p:nvPr/>
          </p:nvSpPr>
          <p:spPr>
            <a:xfrm>
              <a:off x="2471000" y="1496100"/>
              <a:ext cx="254375" cy="418225"/>
            </a:xfrm>
            <a:custGeom>
              <a:avLst/>
              <a:gdLst/>
              <a:ahLst/>
              <a:cxnLst/>
              <a:rect l="l" t="t" r="r" b="b"/>
              <a:pathLst>
                <a:path w="10175" h="16729" extrusionOk="0">
                  <a:moveTo>
                    <a:pt x="5087" y="0"/>
                  </a:moveTo>
                  <a:cubicBezTo>
                    <a:pt x="5054" y="0"/>
                    <a:pt x="5021" y="17"/>
                    <a:pt x="5004" y="50"/>
                  </a:cubicBezTo>
                  <a:lnTo>
                    <a:pt x="67" y="7889"/>
                  </a:lnTo>
                  <a:cubicBezTo>
                    <a:pt x="0" y="8056"/>
                    <a:pt x="34" y="8323"/>
                    <a:pt x="167" y="8323"/>
                  </a:cubicBezTo>
                  <a:lnTo>
                    <a:pt x="1969" y="8323"/>
                  </a:lnTo>
                  <a:cubicBezTo>
                    <a:pt x="2035" y="8323"/>
                    <a:pt x="2069" y="8423"/>
                    <a:pt x="2069" y="8556"/>
                  </a:cubicBezTo>
                  <a:lnTo>
                    <a:pt x="2069" y="16462"/>
                  </a:lnTo>
                  <a:cubicBezTo>
                    <a:pt x="2069" y="16596"/>
                    <a:pt x="2135" y="16729"/>
                    <a:pt x="2202" y="16729"/>
                  </a:cubicBezTo>
                  <a:lnTo>
                    <a:pt x="7973" y="16729"/>
                  </a:lnTo>
                  <a:cubicBezTo>
                    <a:pt x="8040" y="16729"/>
                    <a:pt x="8106" y="16596"/>
                    <a:pt x="8106" y="16462"/>
                  </a:cubicBezTo>
                  <a:lnTo>
                    <a:pt x="8106" y="8556"/>
                  </a:lnTo>
                  <a:cubicBezTo>
                    <a:pt x="8106" y="8423"/>
                    <a:pt x="8140" y="8323"/>
                    <a:pt x="8206" y="8323"/>
                  </a:cubicBezTo>
                  <a:lnTo>
                    <a:pt x="10008" y="8323"/>
                  </a:lnTo>
                  <a:cubicBezTo>
                    <a:pt x="10141" y="8323"/>
                    <a:pt x="10174" y="8023"/>
                    <a:pt x="10074" y="7889"/>
                  </a:cubicBezTo>
                  <a:lnTo>
                    <a:pt x="5171" y="50"/>
                  </a:lnTo>
                  <a:cubicBezTo>
                    <a:pt x="5154" y="17"/>
                    <a:pt x="5121" y="0"/>
                    <a:pt x="5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a:extLst>
                <a:ext uri="{FF2B5EF4-FFF2-40B4-BE49-F238E27FC236}">
                  <a16:creationId xmlns:a16="http://schemas.microsoft.com/office/drawing/2014/main" id="{ACC50C5E-5EA9-1DE7-C22A-0CD47282D372}"/>
                </a:ext>
              </a:extLst>
            </p:cNvPr>
            <p:cNvSpPr/>
            <p:nvPr/>
          </p:nvSpPr>
          <p:spPr>
            <a:xfrm>
              <a:off x="2826250" y="1494000"/>
              <a:ext cx="254375" cy="418875"/>
            </a:xfrm>
            <a:custGeom>
              <a:avLst/>
              <a:gdLst/>
              <a:ahLst/>
              <a:cxnLst/>
              <a:rect l="l" t="t" r="r" b="b"/>
              <a:pathLst>
                <a:path w="10175" h="16755" extrusionOk="0">
                  <a:moveTo>
                    <a:pt x="2236" y="1"/>
                  </a:moveTo>
                  <a:cubicBezTo>
                    <a:pt x="2135" y="1"/>
                    <a:pt x="2102" y="134"/>
                    <a:pt x="2102" y="268"/>
                  </a:cubicBezTo>
                  <a:lnTo>
                    <a:pt x="2102" y="8173"/>
                  </a:lnTo>
                  <a:cubicBezTo>
                    <a:pt x="2102" y="8307"/>
                    <a:pt x="2069" y="8440"/>
                    <a:pt x="1969" y="8440"/>
                  </a:cubicBezTo>
                  <a:lnTo>
                    <a:pt x="167" y="8440"/>
                  </a:lnTo>
                  <a:cubicBezTo>
                    <a:pt x="67" y="8440"/>
                    <a:pt x="1" y="8741"/>
                    <a:pt x="101" y="8841"/>
                  </a:cubicBezTo>
                  <a:lnTo>
                    <a:pt x="5004" y="16680"/>
                  </a:lnTo>
                  <a:cubicBezTo>
                    <a:pt x="5038" y="16730"/>
                    <a:pt x="5071" y="16755"/>
                    <a:pt x="5100" y="16755"/>
                  </a:cubicBezTo>
                  <a:cubicBezTo>
                    <a:pt x="5129" y="16755"/>
                    <a:pt x="5154" y="16730"/>
                    <a:pt x="5171" y="16680"/>
                  </a:cubicBezTo>
                  <a:lnTo>
                    <a:pt x="10108" y="8841"/>
                  </a:lnTo>
                  <a:cubicBezTo>
                    <a:pt x="10175" y="8674"/>
                    <a:pt x="10141" y="8440"/>
                    <a:pt x="10008" y="8440"/>
                  </a:cubicBezTo>
                  <a:lnTo>
                    <a:pt x="8240" y="8440"/>
                  </a:lnTo>
                  <a:cubicBezTo>
                    <a:pt x="8140" y="8440"/>
                    <a:pt x="8106" y="8307"/>
                    <a:pt x="8106" y="8173"/>
                  </a:cubicBezTo>
                  <a:lnTo>
                    <a:pt x="8106" y="268"/>
                  </a:lnTo>
                  <a:cubicBezTo>
                    <a:pt x="8106" y="134"/>
                    <a:pt x="8073" y="1"/>
                    <a:pt x="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42">
            <a:extLst>
              <a:ext uri="{FF2B5EF4-FFF2-40B4-BE49-F238E27FC236}">
                <a16:creationId xmlns:a16="http://schemas.microsoft.com/office/drawing/2014/main" id="{F09CDA64-E4B2-FB57-DB60-C1590E5B0EB0}"/>
              </a:ext>
            </a:extLst>
          </p:cNvPr>
          <p:cNvGrpSpPr/>
          <p:nvPr/>
        </p:nvGrpSpPr>
        <p:grpSpPr>
          <a:xfrm>
            <a:off x="-29921" y="2757776"/>
            <a:ext cx="988908" cy="1981485"/>
            <a:chOff x="-1136775" y="1435900"/>
            <a:chExt cx="1177525" cy="2914750"/>
          </a:xfrm>
        </p:grpSpPr>
        <p:sp>
          <p:nvSpPr>
            <p:cNvPr id="673" name="Google Shape;673;p42">
              <a:extLst>
                <a:ext uri="{FF2B5EF4-FFF2-40B4-BE49-F238E27FC236}">
                  <a16:creationId xmlns:a16="http://schemas.microsoft.com/office/drawing/2014/main" id="{5AC04CC3-593C-CBC8-0E9E-DB61C08240A8}"/>
                </a:ext>
              </a:extLst>
            </p:cNvPr>
            <p:cNvSpPr/>
            <p:nvPr/>
          </p:nvSpPr>
          <p:spPr>
            <a:xfrm>
              <a:off x="-282000" y="2228700"/>
              <a:ext cx="322750" cy="157650"/>
            </a:xfrm>
            <a:custGeom>
              <a:avLst/>
              <a:gdLst/>
              <a:ahLst/>
              <a:cxnLst/>
              <a:rect l="l" t="t" r="r" b="b"/>
              <a:pathLst>
                <a:path w="12910" h="6306" extrusionOk="0">
                  <a:moveTo>
                    <a:pt x="6839" y="1"/>
                  </a:moveTo>
                  <a:cubicBezTo>
                    <a:pt x="6505" y="434"/>
                    <a:pt x="6105" y="735"/>
                    <a:pt x="5638" y="835"/>
                  </a:cubicBezTo>
                  <a:cubicBezTo>
                    <a:pt x="4804" y="1101"/>
                    <a:pt x="4270" y="1268"/>
                    <a:pt x="3770" y="2069"/>
                  </a:cubicBezTo>
                  <a:cubicBezTo>
                    <a:pt x="3636" y="2269"/>
                    <a:pt x="3570" y="2469"/>
                    <a:pt x="3403" y="2636"/>
                  </a:cubicBezTo>
                  <a:cubicBezTo>
                    <a:pt x="3236" y="2803"/>
                    <a:pt x="3003" y="2936"/>
                    <a:pt x="2769" y="3036"/>
                  </a:cubicBezTo>
                  <a:cubicBezTo>
                    <a:pt x="2736" y="3070"/>
                    <a:pt x="2736" y="3070"/>
                    <a:pt x="2636" y="3070"/>
                  </a:cubicBezTo>
                  <a:cubicBezTo>
                    <a:pt x="2135" y="3270"/>
                    <a:pt x="1602" y="3470"/>
                    <a:pt x="1101" y="3703"/>
                  </a:cubicBezTo>
                  <a:cubicBezTo>
                    <a:pt x="935" y="3770"/>
                    <a:pt x="701" y="3870"/>
                    <a:pt x="534" y="3970"/>
                  </a:cubicBezTo>
                  <a:cubicBezTo>
                    <a:pt x="1" y="4404"/>
                    <a:pt x="401" y="5071"/>
                    <a:pt x="668" y="5538"/>
                  </a:cubicBezTo>
                  <a:cubicBezTo>
                    <a:pt x="801" y="5771"/>
                    <a:pt x="968" y="5972"/>
                    <a:pt x="1235" y="6072"/>
                  </a:cubicBezTo>
                  <a:cubicBezTo>
                    <a:pt x="1318" y="6088"/>
                    <a:pt x="1385" y="6097"/>
                    <a:pt x="1452" y="6097"/>
                  </a:cubicBezTo>
                  <a:cubicBezTo>
                    <a:pt x="1518" y="6097"/>
                    <a:pt x="1585" y="6088"/>
                    <a:pt x="1668" y="6072"/>
                  </a:cubicBezTo>
                  <a:cubicBezTo>
                    <a:pt x="2135" y="5972"/>
                    <a:pt x="2636" y="5905"/>
                    <a:pt x="3103" y="5805"/>
                  </a:cubicBezTo>
                  <a:cubicBezTo>
                    <a:pt x="3238" y="5786"/>
                    <a:pt x="3383" y="5766"/>
                    <a:pt x="3528" y="5766"/>
                  </a:cubicBezTo>
                  <a:cubicBezTo>
                    <a:pt x="3633" y="5766"/>
                    <a:pt x="3738" y="5777"/>
                    <a:pt x="3837" y="5805"/>
                  </a:cubicBezTo>
                  <a:cubicBezTo>
                    <a:pt x="3970" y="5872"/>
                    <a:pt x="4103" y="5938"/>
                    <a:pt x="4237" y="6038"/>
                  </a:cubicBezTo>
                  <a:cubicBezTo>
                    <a:pt x="4593" y="6216"/>
                    <a:pt x="4993" y="6305"/>
                    <a:pt x="5388" y="6305"/>
                  </a:cubicBezTo>
                  <a:cubicBezTo>
                    <a:pt x="5586" y="6305"/>
                    <a:pt x="5782" y="6283"/>
                    <a:pt x="5971" y="6238"/>
                  </a:cubicBezTo>
                  <a:cubicBezTo>
                    <a:pt x="6605" y="6105"/>
                    <a:pt x="7139" y="5872"/>
                    <a:pt x="7673" y="5638"/>
                  </a:cubicBezTo>
                  <a:cubicBezTo>
                    <a:pt x="8773" y="5238"/>
                    <a:pt x="9908" y="4904"/>
                    <a:pt x="10908" y="4304"/>
                  </a:cubicBezTo>
                  <a:cubicBezTo>
                    <a:pt x="11909" y="3737"/>
                    <a:pt x="12776" y="2803"/>
                    <a:pt x="12910" y="1635"/>
                  </a:cubicBezTo>
                  <a:cubicBezTo>
                    <a:pt x="12910" y="1535"/>
                    <a:pt x="12910" y="1402"/>
                    <a:pt x="12843" y="1268"/>
                  </a:cubicBezTo>
                  <a:cubicBezTo>
                    <a:pt x="12776" y="1101"/>
                    <a:pt x="12610" y="1001"/>
                    <a:pt x="12443" y="935"/>
                  </a:cubicBezTo>
                  <a:cubicBezTo>
                    <a:pt x="12077" y="782"/>
                    <a:pt x="11676" y="720"/>
                    <a:pt x="11270" y="720"/>
                  </a:cubicBezTo>
                  <a:cubicBezTo>
                    <a:pt x="10786" y="720"/>
                    <a:pt x="10294" y="808"/>
                    <a:pt x="9841" y="935"/>
                  </a:cubicBezTo>
                  <a:cubicBezTo>
                    <a:pt x="8840" y="1235"/>
                    <a:pt x="7806" y="1535"/>
                    <a:pt x="6805" y="1802"/>
                  </a:cubicBezTo>
                  <a:cubicBezTo>
                    <a:pt x="6772" y="1819"/>
                    <a:pt x="6739" y="1827"/>
                    <a:pt x="6709" y="1827"/>
                  </a:cubicBezTo>
                  <a:cubicBezTo>
                    <a:pt x="6680" y="1827"/>
                    <a:pt x="6655" y="1819"/>
                    <a:pt x="6639" y="1802"/>
                  </a:cubicBezTo>
                  <a:cubicBezTo>
                    <a:pt x="6605" y="1769"/>
                    <a:pt x="6639" y="1735"/>
                    <a:pt x="6639" y="1669"/>
                  </a:cubicBezTo>
                  <a:cubicBezTo>
                    <a:pt x="6739" y="1402"/>
                    <a:pt x="6972" y="1135"/>
                    <a:pt x="7072" y="835"/>
                  </a:cubicBezTo>
                  <a:cubicBezTo>
                    <a:pt x="7139" y="568"/>
                    <a:pt x="7139" y="134"/>
                    <a:pt x="6839"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2">
              <a:extLst>
                <a:ext uri="{FF2B5EF4-FFF2-40B4-BE49-F238E27FC236}">
                  <a16:creationId xmlns:a16="http://schemas.microsoft.com/office/drawing/2014/main" id="{D5F2131E-EF17-F21C-CD11-BA4AEAD87124}"/>
                </a:ext>
              </a:extLst>
            </p:cNvPr>
            <p:cNvSpPr/>
            <p:nvPr/>
          </p:nvSpPr>
          <p:spPr>
            <a:xfrm>
              <a:off x="-103550" y="2278400"/>
              <a:ext cx="34225" cy="77075"/>
            </a:xfrm>
            <a:custGeom>
              <a:avLst/>
              <a:gdLst/>
              <a:ahLst/>
              <a:cxnLst/>
              <a:rect l="l" t="t" r="r" b="b"/>
              <a:pathLst>
                <a:path w="1369" h="3083" extrusionOk="0">
                  <a:moveTo>
                    <a:pt x="216" y="1"/>
                  </a:moveTo>
                  <a:cubicBezTo>
                    <a:pt x="174" y="1"/>
                    <a:pt x="131" y="17"/>
                    <a:pt x="101" y="47"/>
                  </a:cubicBezTo>
                  <a:cubicBezTo>
                    <a:pt x="1" y="81"/>
                    <a:pt x="1" y="214"/>
                    <a:pt x="34" y="281"/>
                  </a:cubicBezTo>
                  <a:cubicBezTo>
                    <a:pt x="34" y="281"/>
                    <a:pt x="868" y="1448"/>
                    <a:pt x="1002" y="2916"/>
                  </a:cubicBezTo>
                  <a:cubicBezTo>
                    <a:pt x="968" y="2983"/>
                    <a:pt x="1035" y="3083"/>
                    <a:pt x="1168" y="3083"/>
                  </a:cubicBezTo>
                  <a:cubicBezTo>
                    <a:pt x="1302" y="3083"/>
                    <a:pt x="1369" y="2983"/>
                    <a:pt x="1335" y="2883"/>
                  </a:cubicBezTo>
                  <a:cubicBezTo>
                    <a:pt x="1202" y="1315"/>
                    <a:pt x="368" y="114"/>
                    <a:pt x="335" y="81"/>
                  </a:cubicBezTo>
                  <a:cubicBezTo>
                    <a:pt x="316" y="26"/>
                    <a:pt x="267" y="1"/>
                    <a:pt x="216"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2">
              <a:extLst>
                <a:ext uri="{FF2B5EF4-FFF2-40B4-BE49-F238E27FC236}">
                  <a16:creationId xmlns:a16="http://schemas.microsoft.com/office/drawing/2014/main" id="{1E47E3A3-1ABF-6C33-2E10-FC58B965249C}"/>
                </a:ext>
              </a:extLst>
            </p:cNvPr>
            <p:cNvSpPr/>
            <p:nvPr/>
          </p:nvSpPr>
          <p:spPr>
            <a:xfrm>
              <a:off x="-94375" y="2248400"/>
              <a:ext cx="120950" cy="52875"/>
            </a:xfrm>
            <a:custGeom>
              <a:avLst/>
              <a:gdLst/>
              <a:ahLst/>
              <a:cxnLst/>
              <a:rect l="l" t="t" r="r" b="b"/>
              <a:pathLst>
                <a:path w="4838" h="2115" extrusionOk="0">
                  <a:moveTo>
                    <a:pt x="4631" y="1"/>
                  </a:moveTo>
                  <a:cubicBezTo>
                    <a:pt x="4602" y="1"/>
                    <a:pt x="4571" y="5"/>
                    <a:pt x="4537" y="13"/>
                  </a:cubicBezTo>
                  <a:lnTo>
                    <a:pt x="134" y="1781"/>
                  </a:lnTo>
                  <a:cubicBezTo>
                    <a:pt x="68" y="1815"/>
                    <a:pt x="1" y="1915"/>
                    <a:pt x="68" y="2015"/>
                  </a:cubicBezTo>
                  <a:cubicBezTo>
                    <a:pt x="101" y="2081"/>
                    <a:pt x="134" y="2115"/>
                    <a:pt x="234" y="2115"/>
                  </a:cubicBezTo>
                  <a:lnTo>
                    <a:pt x="301" y="2115"/>
                  </a:lnTo>
                  <a:lnTo>
                    <a:pt x="4738" y="347"/>
                  </a:lnTo>
                  <a:cubicBezTo>
                    <a:pt x="4804" y="313"/>
                    <a:pt x="4838" y="247"/>
                    <a:pt x="4804" y="113"/>
                  </a:cubicBezTo>
                  <a:cubicBezTo>
                    <a:pt x="4779" y="38"/>
                    <a:pt x="4717" y="1"/>
                    <a:pt x="463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2">
              <a:extLst>
                <a:ext uri="{FF2B5EF4-FFF2-40B4-BE49-F238E27FC236}">
                  <a16:creationId xmlns:a16="http://schemas.microsoft.com/office/drawing/2014/main" id="{B65F9531-95CF-D0D0-1C18-9CDC21C234F3}"/>
                </a:ext>
              </a:extLst>
            </p:cNvPr>
            <p:cNvSpPr/>
            <p:nvPr/>
          </p:nvSpPr>
          <p:spPr>
            <a:xfrm>
              <a:off x="-82700" y="2270550"/>
              <a:ext cx="120950" cy="52425"/>
            </a:xfrm>
            <a:custGeom>
              <a:avLst/>
              <a:gdLst/>
              <a:ahLst/>
              <a:cxnLst/>
              <a:rect l="l" t="t" r="r" b="b"/>
              <a:pathLst>
                <a:path w="4838" h="2097" extrusionOk="0">
                  <a:moveTo>
                    <a:pt x="4639" y="0"/>
                  </a:moveTo>
                  <a:cubicBezTo>
                    <a:pt x="4610" y="0"/>
                    <a:pt x="4577" y="8"/>
                    <a:pt x="4537" y="28"/>
                  </a:cubicBezTo>
                  <a:lnTo>
                    <a:pt x="134" y="1762"/>
                  </a:lnTo>
                  <a:cubicBezTo>
                    <a:pt x="34" y="1796"/>
                    <a:pt x="1" y="1896"/>
                    <a:pt x="34" y="2029"/>
                  </a:cubicBezTo>
                  <a:cubicBezTo>
                    <a:pt x="101" y="2063"/>
                    <a:pt x="168" y="2096"/>
                    <a:pt x="201" y="2096"/>
                  </a:cubicBezTo>
                  <a:lnTo>
                    <a:pt x="301" y="2096"/>
                  </a:lnTo>
                  <a:lnTo>
                    <a:pt x="4704" y="361"/>
                  </a:lnTo>
                  <a:cubicBezTo>
                    <a:pt x="4804" y="295"/>
                    <a:pt x="4838" y="228"/>
                    <a:pt x="4804" y="95"/>
                  </a:cubicBezTo>
                  <a:cubicBezTo>
                    <a:pt x="4757" y="47"/>
                    <a:pt x="4710" y="0"/>
                    <a:pt x="4639"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2">
              <a:extLst>
                <a:ext uri="{FF2B5EF4-FFF2-40B4-BE49-F238E27FC236}">
                  <a16:creationId xmlns:a16="http://schemas.microsoft.com/office/drawing/2014/main" id="{5699C20C-A55B-082D-569A-66EF67F1114F}"/>
                </a:ext>
              </a:extLst>
            </p:cNvPr>
            <p:cNvSpPr/>
            <p:nvPr/>
          </p:nvSpPr>
          <p:spPr>
            <a:xfrm>
              <a:off x="-78525" y="2300425"/>
              <a:ext cx="103425" cy="44225"/>
            </a:xfrm>
            <a:custGeom>
              <a:avLst/>
              <a:gdLst/>
              <a:ahLst/>
              <a:cxnLst/>
              <a:rect l="l" t="t" r="r" b="b"/>
              <a:pathLst>
                <a:path w="4137" h="1769" extrusionOk="0">
                  <a:moveTo>
                    <a:pt x="3870" y="0"/>
                  </a:moveTo>
                  <a:lnTo>
                    <a:pt x="134" y="1401"/>
                  </a:lnTo>
                  <a:cubicBezTo>
                    <a:pt x="34" y="1435"/>
                    <a:pt x="1" y="1535"/>
                    <a:pt x="1" y="1668"/>
                  </a:cubicBezTo>
                  <a:cubicBezTo>
                    <a:pt x="1" y="1735"/>
                    <a:pt x="101" y="1768"/>
                    <a:pt x="167" y="1768"/>
                  </a:cubicBezTo>
                  <a:lnTo>
                    <a:pt x="268" y="1768"/>
                  </a:lnTo>
                  <a:lnTo>
                    <a:pt x="4004" y="367"/>
                  </a:lnTo>
                  <a:cubicBezTo>
                    <a:pt x="4104" y="334"/>
                    <a:pt x="4137" y="234"/>
                    <a:pt x="4137" y="100"/>
                  </a:cubicBezTo>
                  <a:cubicBezTo>
                    <a:pt x="4104" y="34"/>
                    <a:pt x="4004" y="0"/>
                    <a:pt x="3870"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2">
              <a:extLst>
                <a:ext uri="{FF2B5EF4-FFF2-40B4-BE49-F238E27FC236}">
                  <a16:creationId xmlns:a16="http://schemas.microsoft.com/office/drawing/2014/main" id="{2A4EAAC4-59C2-BFE2-A35F-65AEA766167C}"/>
                </a:ext>
              </a:extLst>
            </p:cNvPr>
            <p:cNvSpPr/>
            <p:nvPr/>
          </p:nvSpPr>
          <p:spPr>
            <a:xfrm>
              <a:off x="-175250" y="2271775"/>
              <a:ext cx="64225" cy="59525"/>
            </a:xfrm>
            <a:custGeom>
              <a:avLst/>
              <a:gdLst/>
              <a:ahLst/>
              <a:cxnLst/>
              <a:rect l="l" t="t" r="r" b="b"/>
              <a:pathLst>
                <a:path w="2569" h="2381" extrusionOk="0">
                  <a:moveTo>
                    <a:pt x="2346" y="0"/>
                  </a:moveTo>
                  <a:cubicBezTo>
                    <a:pt x="2278" y="0"/>
                    <a:pt x="2194" y="44"/>
                    <a:pt x="2168" y="146"/>
                  </a:cubicBezTo>
                  <a:cubicBezTo>
                    <a:pt x="1868" y="1046"/>
                    <a:pt x="1068" y="1747"/>
                    <a:pt x="167" y="2047"/>
                  </a:cubicBezTo>
                  <a:cubicBezTo>
                    <a:pt x="67" y="2080"/>
                    <a:pt x="0" y="2180"/>
                    <a:pt x="34" y="2247"/>
                  </a:cubicBezTo>
                  <a:cubicBezTo>
                    <a:pt x="134" y="2347"/>
                    <a:pt x="200" y="2381"/>
                    <a:pt x="300" y="2381"/>
                  </a:cubicBezTo>
                  <a:lnTo>
                    <a:pt x="334" y="2381"/>
                  </a:lnTo>
                  <a:cubicBezTo>
                    <a:pt x="1368" y="2080"/>
                    <a:pt x="2202" y="1246"/>
                    <a:pt x="2535" y="246"/>
                  </a:cubicBezTo>
                  <a:cubicBezTo>
                    <a:pt x="2569" y="179"/>
                    <a:pt x="2535" y="46"/>
                    <a:pt x="2402" y="12"/>
                  </a:cubicBezTo>
                  <a:cubicBezTo>
                    <a:pt x="2386" y="4"/>
                    <a:pt x="2367" y="0"/>
                    <a:pt x="2346"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2">
              <a:extLst>
                <a:ext uri="{FF2B5EF4-FFF2-40B4-BE49-F238E27FC236}">
                  <a16:creationId xmlns:a16="http://schemas.microsoft.com/office/drawing/2014/main" id="{DE5B46D1-8F54-1B74-D9B8-C5DE88480452}"/>
                </a:ext>
              </a:extLst>
            </p:cNvPr>
            <p:cNvSpPr/>
            <p:nvPr/>
          </p:nvSpPr>
          <p:spPr>
            <a:xfrm>
              <a:off x="-962475" y="1476350"/>
              <a:ext cx="438650" cy="604775"/>
            </a:xfrm>
            <a:custGeom>
              <a:avLst/>
              <a:gdLst/>
              <a:ahLst/>
              <a:cxnLst/>
              <a:rect l="l" t="t" r="r" b="b"/>
              <a:pathLst>
                <a:path w="17546" h="24191" extrusionOk="0">
                  <a:moveTo>
                    <a:pt x="7252" y="1"/>
                  </a:moveTo>
                  <a:cubicBezTo>
                    <a:pt x="6513" y="1"/>
                    <a:pt x="5764" y="115"/>
                    <a:pt x="5037" y="307"/>
                  </a:cubicBezTo>
                  <a:cubicBezTo>
                    <a:pt x="3102" y="807"/>
                    <a:pt x="1168" y="2008"/>
                    <a:pt x="500" y="3909"/>
                  </a:cubicBezTo>
                  <a:cubicBezTo>
                    <a:pt x="267" y="4710"/>
                    <a:pt x="167" y="5510"/>
                    <a:pt x="134" y="6344"/>
                  </a:cubicBezTo>
                  <a:cubicBezTo>
                    <a:pt x="33" y="7212"/>
                    <a:pt x="0" y="8146"/>
                    <a:pt x="434" y="8913"/>
                  </a:cubicBezTo>
                  <a:cubicBezTo>
                    <a:pt x="667" y="9380"/>
                    <a:pt x="1134" y="9847"/>
                    <a:pt x="1134" y="10381"/>
                  </a:cubicBezTo>
                  <a:cubicBezTo>
                    <a:pt x="1134" y="10814"/>
                    <a:pt x="867" y="11181"/>
                    <a:pt x="801" y="11615"/>
                  </a:cubicBezTo>
                  <a:cubicBezTo>
                    <a:pt x="601" y="12449"/>
                    <a:pt x="1001" y="13316"/>
                    <a:pt x="1701" y="13716"/>
                  </a:cubicBezTo>
                  <a:cubicBezTo>
                    <a:pt x="2102" y="13916"/>
                    <a:pt x="2602" y="14050"/>
                    <a:pt x="2769" y="14483"/>
                  </a:cubicBezTo>
                  <a:cubicBezTo>
                    <a:pt x="2835" y="14684"/>
                    <a:pt x="2802" y="14850"/>
                    <a:pt x="2835" y="15051"/>
                  </a:cubicBezTo>
                  <a:cubicBezTo>
                    <a:pt x="2969" y="16018"/>
                    <a:pt x="4270" y="16318"/>
                    <a:pt x="4770" y="17152"/>
                  </a:cubicBezTo>
                  <a:cubicBezTo>
                    <a:pt x="4870" y="17386"/>
                    <a:pt x="4970" y="17686"/>
                    <a:pt x="5170" y="17853"/>
                  </a:cubicBezTo>
                  <a:cubicBezTo>
                    <a:pt x="5437" y="18053"/>
                    <a:pt x="5771" y="18086"/>
                    <a:pt x="6104" y="18086"/>
                  </a:cubicBezTo>
                  <a:cubicBezTo>
                    <a:pt x="6538" y="18153"/>
                    <a:pt x="7038" y="18153"/>
                    <a:pt x="7505" y="18186"/>
                  </a:cubicBezTo>
                  <a:cubicBezTo>
                    <a:pt x="7585" y="18192"/>
                    <a:pt x="7669" y="18196"/>
                    <a:pt x="7756" y="18196"/>
                  </a:cubicBezTo>
                  <a:cubicBezTo>
                    <a:pt x="8176" y="18196"/>
                    <a:pt x="8640" y="18107"/>
                    <a:pt x="8806" y="17719"/>
                  </a:cubicBezTo>
                  <a:cubicBezTo>
                    <a:pt x="9007" y="19220"/>
                    <a:pt x="9807" y="20621"/>
                    <a:pt x="10608" y="21889"/>
                  </a:cubicBezTo>
                  <a:cubicBezTo>
                    <a:pt x="10774" y="22189"/>
                    <a:pt x="10941" y="22456"/>
                    <a:pt x="11141" y="22689"/>
                  </a:cubicBezTo>
                  <a:cubicBezTo>
                    <a:pt x="11542" y="23123"/>
                    <a:pt x="12142" y="23357"/>
                    <a:pt x="12709" y="23557"/>
                  </a:cubicBezTo>
                  <a:cubicBezTo>
                    <a:pt x="14043" y="23990"/>
                    <a:pt x="15411" y="24190"/>
                    <a:pt x="16812" y="24190"/>
                  </a:cubicBezTo>
                  <a:cubicBezTo>
                    <a:pt x="16445" y="23857"/>
                    <a:pt x="16378" y="23256"/>
                    <a:pt x="16545" y="22756"/>
                  </a:cubicBezTo>
                  <a:cubicBezTo>
                    <a:pt x="16712" y="22256"/>
                    <a:pt x="17012" y="21855"/>
                    <a:pt x="17179" y="21355"/>
                  </a:cubicBezTo>
                  <a:cubicBezTo>
                    <a:pt x="17546" y="20254"/>
                    <a:pt x="17279" y="19020"/>
                    <a:pt x="16445" y="18219"/>
                  </a:cubicBezTo>
                  <a:cubicBezTo>
                    <a:pt x="15978" y="17752"/>
                    <a:pt x="15311" y="17352"/>
                    <a:pt x="15344" y="16718"/>
                  </a:cubicBezTo>
                  <a:cubicBezTo>
                    <a:pt x="15378" y="16485"/>
                    <a:pt x="15511" y="16251"/>
                    <a:pt x="15645" y="16051"/>
                  </a:cubicBezTo>
                  <a:cubicBezTo>
                    <a:pt x="16445" y="14483"/>
                    <a:pt x="15945" y="12315"/>
                    <a:pt x="14510" y="11248"/>
                  </a:cubicBezTo>
                  <a:cubicBezTo>
                    <a:pt x="14310" y="11148"/>
                    <a:pt x="14110" y="10981"/>
                    <a:pt x="13977" y="10781"/>
                  </a:cubicBezTo>
                  <a:cubicBezTo>
                    <a:pt x="13810" y="10381"/>
                    <a:pt x="14010" y="9947"/>
                    <a:pt x="14144" y="9513"/>
                  </a:cubicBezTo>
                  <a:cubicBezTo>
                    <a:pt x="14344" y="8813"/>
                    <a:pt x="14177" y="7979"/>
                    <a:pt x="13710" y="7378"/>
                  </a:cubicBezTo>
                  <a:cubicBezTo>
                    <a:pt x="13610" y="7212"/>
                    <a:pt x="13443" y="7045"/>
                    <a:pt x="13343" y="6845"/>
                  </a:cubicBezTo>
                  <a:cubicBezTo>
                    <a:pt x="13176" y="6411"/>
                    <a:pt x="13310" y="5977"/>
                    <a:pt x="13376" y="5544"/>
                  </a:cubicBezTo>
                  <a:cubicBezTo>
                    <a:pt x="13710" y="3209"/>
                    <a:pt x="10875" y="774"/>
                    <a:pt x="8873" y="207"/>
                  </a:cubicBezTo>
                  <a:cubicBezTo>
                    <a:pt x="8347" y="64"/>
                    <a:pt x="7802" y="1"/>
                    <a:pt x="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2">
              <a:extLst>
                <a:ext uri="{FF2B5EF4-FFF2-40B4-BE49-F238E27FC236}">
                  <a16:creationId xmlns:a16="http://schemas.microsoft.com/office/drawing/2014/main" id="{90D3E97E-6808-8AEE-2049-D689B6A0F3D5}"/>
                </a:ext>
              </a:extLst>
            </p:cNvPr>
            <p:cNvSpPr/>
            <p:nvPr/>
          </p:nvSpPr>
          <p:spPr>
            <a:xfrm>
              <a:off x="-673950" y="1934325"/>
              <a:ext cx="472875" cy="573325"/>
            </a:xfrm>
            <a:custGeom>
              <a:avLst/>
              <a:gdLst/>
              <a:ahLst/>
              <a:cxnLst/>
              <a:rect l="l" t="t" r="r" b="b"/>
              <a:pathLst>
                <a:path w="18915" h="22933" extrusionOk="0">
                  <a:moveTo>
                    <a:pt x="2269" y="1"/>
                  </a:moveTo>
                  <a:cubicBezTo>
                    <a:pt x="2269" y="1"/>
                    <a:pt x="1" y="1201"/>
                    <a:pt x="501" y="6172"/>
                  </a:cubicBezTo>
                  <a:cubicBezTo>
                    <a:pt x="1001" y="11142"/>
                    <a:pt x="3637" y="18414"/>
                    <a:pt x="4170" y="20315"/>
                  </a:cubicBezTo>
                  <a:cubicBezTo>
                    <a:pt x="4581" y="21668"/>
                    <a:pt x="4992" y="22933"/>
                    <a:pt x="7010" y="22933"/>
                  </a:cubicBezTo>
                  <a:cubicBezTo>
                    <a:pt x="7780" y="22933"/>
                    <a:pt x="8783" y="22749"/>
                    <a:pt x="10108" y="22317"/>
                  </a:cubicBezTo>
                  <a:cubicBezTo>
                    <a:pt x="14911" y="20715"/>
                    <a:pt x="18914" y="17647"/>
                    <a:pt x="18914" y="17647"/>
                  </a:cubicBezTo>
                  <a:lnTo>
                    <a:pt x="18014" y="14978"/>
                  </a:lnTo>
                  <a:cubicBezTo>
                    <a:pt x="18014" y="14978"/>
                    <a:pt x="12109" y="15845"/>
                    <a:pt x="10975" y="16012"/>
                  </a:cubicBezTo>
                  <a:cubicBezTo>
                    <a:pt x="9841" y="16179"/>
                    <a:pt x="8307" y="16412"/>
                    <a:pt x="8307" y="16412"/>
                  </a:cubicBezTo>
                  <a:cubicBezTo>
                    <a:pt x="8307" y="16412"/>
                    <a:pt x="6439" y="7373"/>
                    <a:pt x="5872" y="5671"/>
                  </a:cubicBezTo>
                  <a:cubicBezTo>
                    <a:pt x="5405" y="4037"/>
                    <a:pt x="4104" y="701"/>
                    <a:pt x="2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2">
              <a:extLst>
                <a:ext uri="{FF2B5EF4-FFF2-40B4-BE49-F238E27FC236}">
                  <a16:creationId xmlns:a16="http://schemas.microsoft.com/office/drawing/2014/main" id="{3EEBDED9-108B-4380-777E-6035B5CD4BFF}"/>
                </a:ext>
              </a:extLst>
            </p:cNvPr>
            <p:cNvSpPr/>
            <p:nvPr/>
          </p:nvSpPr>
          <p:spPr>
            <a:xfrm>
              <a:off x="-994175" y="3483775"/>
              <a:ext cx="228050" cy="847300"/>
            </a:xfrm>
            <a:custGeom>
              <a:avLst/>
              <a:gdLst/>
              <a:ahLst/>
              <a:cxnLst/>
              <a:rect l="l" t="t" r="r" b="b"/>
              <a:pathLst>
                <a:path w="9122" h="33892" extrusionOk="0">
                  <a:moveTo>
                    <a:pt x="935" y="0"/>
                  </a:moveTo>
                  <a:cubicBezTo>
                    <a:pt x="1" y="9874"/>
                    <a:pt x="3236" y="23784"/>
                    <a:pt x="3737" y="25785"/>
                  </a:cubicBezTo>
                  <a:cubicBezTo>
                    <a:pt x="4237" y="27753"/>
                    <a:pt x="3570" y="28421"/>
                    <a:pt x="3737" y="29822"/>
                  </a:cubicBezTo>
                  <a:cubicBezTo>
                    <a:pt x="3903" y="31223"/>
                    <a:pt x="5738" y="33791"/>
                    <a:pt x="7439" y="33891"/>
                  </a:cubicBezTo>
                  <a:cubicBezTo>
                    <a:pt x="7456" y="33892"/>
                    <a:pt x="7472" y="33892"/>
                    <a:pt x="7489" y="33892"/>
                  </a:cubicBezTo>
                  <a:cubicBezTo>
                    <a:pt x="9122" y="33892"/>
                    <a:pt x="8199" y="32246"/>
                    <a:pt x="7439" y="31223"/>
                  </a:cubicBezTo>
                  <a:cubicBezTo>
                    <a:pt x="6705" y="30155"/>
                    <a:pt x="6405" y="26319"/>
                    <a:pt x="6405" y="22049"/>
                  </a:cubicBezTo>
                  <a:cubicBezTo>
                    <a:pt x="6405" y="17746"/>
                    <a:pt x="6238" y="300"/>
                    <a:pt x="6238"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2">
              <a:extLst>
                <a:ext uri="{FF2B5EF4-FFF2-40B4-BE49-F238E27FC236}">
                  <a16:creationId xmlns:a16="http://schemas.microsoft.com/office/drawing/2014/main" id="{DEED4BD2-E906-2469-E051-CF261D2B2C7A}"/>
                </a:ext>
              </a:extLst>
            </p:cNvPr>
            <p:cNvSpPr/>
            <p:nvPr/>
          </p:nvSpPr>
          <p:spPr>
            <a:xfrm>
              <a:off x="-921625" y="4172600"/>
              <a:ext cx="186825" cy="178050"/>
            </a:xfrm>
            <a:custGeom>
              <a:avLst/>
              <a:gdLst/>
              <a:ahLst/>
              <a:cxnLst/>
              <a:rect l="l" t="t" r="r" b="b"/>
              <a:pathLst>
                <a:path w="7473" h="7122" extrusionOk="0">
                  <a:moveTo>
                    <a:pt x="968" y="0"/>
                  </a:moveTo>
                  <a:cubicBezTo>
                    <a:pt x="968"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2">
              <a:extLst>
                <a:ext uri="{FF2B5EF4-FFF2-40B4-BE49-F238E27FC236}">
                  <a16:creationId xmlns:a16="http://schemas.microsoft.com/office/drawing/2014/main" id="{9FA89372-9C45-0DB9-9735-572E7C554C6F}"/>
                </a:ext>
              </a:extLst>
            </p:cNvPr>
            <p:cNvSpPr/>
            <p:nvPr/>
          </p:nvSpPr>
          <p:spPr>
            <a:xfrm>
              <a:off x="-818225" y="3483775"/>
              <a:ext cx="227225" cy="847300"/>
            </a:xfrm>
            <a:custGeom>
              <a:avLst/>
              <a:gdLst/>
              <a:ahLst/>
              <a:cxnLst/>
              <a:rect l="l" t="t" r="r" b="b"/>
              <a:pathLst>
                <a:path w="9089" h="33892" extrusionOk="0">
                  <a:moveTo>
                    <a:pt x="902" y="0"/>
                  </a:moveTo>
                  <a:cubicBezTo>
                    <a:pt x="1" y="9874"/>
                    <a:pt x="3203" y="23784"/>
                    <a:pt x="3704" y="25785"/>
                  </a:cubicBezTo>
                  <a:cubicBezTo>
                    <a:pt x="4204" y="27753"/>
                    <a:pt x="3537" y="28421"/>
                    <a:pt x="3704" y="29822"/>
                  </a:cubicBezTo>
                  <a:cubicBezTo>
                    <a:pt x="3870" y="31223"/>
                    <a:pt x="5705" y="33791"/>
                    <a:pt x="7406" y="33891"/>
                  </a:cubicBezTo>
                  <a:cubicBezTo>
                    <a:pt x="7423" y="33892"/>
                    <a:pt x="7439" y="33892"/>
                    <a:pt x="7456" y="33892"/>
                  </a:cubicBezTo>
                  <a:cubicBezTo>
                    <a:pt x="9089" y="33892"/>
                    <a:pt x="8166" y="32246"/>
                    <a:pt x="7406" y="31223"/>
                  </a:cubicBezTo>
                  <a:cubicBezTo>
                    <a:pt x="6672" y="30155"/>
                    <a:pt x="6372" y="26319"/>
                    <a:pt x="6372" y="22049"/>
                  </a:cubicBezTo>
                  <a:cubicBezTo>
                    <a:pt x="6372" y="17746"/>
                    <a:pt x="6205" y="300"/>
                    <a:pt x="6205"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2">
              <a:extLst>
                <a:ext uri="{FF2B5EF4-FFF2-40B4-BE49-F238E27FC236}">
                  <a16:creationId xmlns:a16="http://schemas.microsoft.com/office/drawing/2014/main" id="{B31DC7F5-8449-E852-CA5E-745801A492EF}"/>
                </a:ext>
              </a:extLst>
            </p:cNvPr>
            <p:cNvSpPr/>
            <p:nvPr/>
          </p:nvSpPr>
          <p:spPr>
            <a:xfrm>
              <a:off x="-746500" y="4172600"/>
              <a:ext cx="186825" cy="178050"/>
            </a:xfrm>
            <a:custGeom>
              <a:avLst/>
              <a:gdLst/>
              <a:ahLst/>
              <a:cxnLst/>
              <a:rect l="l" t="t" r="r" b="b"/>
              <a:pathLst>
                <a:path w="7473" h="7122" extrusionOk="0">
                  <a:moveTo>
                    <a:pt x="935" y="0"/>
                  </a:moveTo>
                  <a:cubicBezTo>
                    <a:pt x="934"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2">
              <a:extLst>
                <a:ext uri="{FF2B5EF4-FFF2-40B4-BE49-F238E27FC236}">
                  <a16:creationId xmlns:a16="http://schemas.microsoft.com/office/drawing/2014/main" id="{4BB4621B-DA27-BF79-4E19-E10A8D90688F}"/>
                </a:ext>
              </a:extLst>
            </p:cNvPr>
            <p:cNvSpPr/>
            <p:nvPr/>
          </p:nvSpPr>
          <p:spPr>
            <a:xfrm>
              <a:off x="-1136775" y="1889300"/>
              <a:ext cx="663825" cy="1741450"/>
            </a:xfrm>
            <a:custGeom>
              <a:avLst/>
              <a:gdLst/>
              <a:ahLst/>
              <a:cxnLst/>
              <a:rect l="l" t="t" r="r" b="b"/>
              <a:pathLst>
                <a:path w="26553" h="69658" extrusionOk="0">
                  <a:moveTo>
                    <a:pt x="12643" y="0"/>
                  </a:moveTo>
                  <a:cubicBezTo>
                    <a:pt x="0" y="868"/>
                    <a:pt x="4437" y="7873"/>
                    <a:pt x="6338" y="15211"/>
                  </a:cubicBezTo>
                  <a:cubicBezTo>
                    <a:pt x="8273" y="22550"/>
                    <a:pt x="6505" y="23984"/>
                    <a:pt x="5137" y="26719"/>
                  </a:cubicBezTo>
                  <a:cubicBezTo>
                    <a:pt x="3770" y="29488"/>
                    <a:pt x="1502" y="34692"/>
                    <a:pt x="1668" y="40830"/>
                  </a:cubicBezTo>
                  <a:cubicBezTo>
                    <a:pt x="1835" y="47001"/>
                    <a:pt x="4337" y="68883"/>
                    <a:pt x="4337" y="68883"/>
                  </a:cubicBezTo>
                  <a:cubicBezTo>
                    <a:pt x="7325" y="69460"/>
                    <a:pt x="10263" y="69657"/>
                    <a:pt x="12888" y="69657"/>
                  </a:cubicBezTo>
                  <a:cubicBezTo>
                    <a:pt x="18615" y="69657"/>
                    <a:pt x="22850" y="68716"/>
                    <a:pt x="22850" y="68716"/>
                  </a:cubicBezTo>
                  <a:cubicBezTo>
                    <a:pt x="24952" y="58075"/>
                    <a:pt x="26553" y="33491"/>
                    <a:pt x="24051" y="29621"/>
                  </a:cubicBezTo>
                  <a:cubicBezTo>
                    <a:pt x="21549" y="25719"/>
                    <a:pt x="22183" y="22950"/>
                    <a:pt x="23717" y="18180"/>
                  </a:cubicBezTo>
                  <a:cubicBezTo>
                    <a:pt x="25319" y="13443"/>
                    <a:pt x="23851" y="12209"/>
                    <a:pt x="23217" y="8673"/>
                  </a:cubicBezTo>
                  <a:cubicBezTo>
                    <a:pt x="22617" y="5104"/>
                    <a:pt x="23584" y="4670"/>
                    <a:pt x="21416" y="2335"/>
                  </a:cubicBezTo>
                  <a:cubicBezTo>
                    <a:pt x="19248" y="0"/>
                    <a:pt x="12643" y="0"/>
                    <a:pt x="12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2">
              <a:extLst>
                <a:ext uri="{FF2B5EF4-FFF2-40B4-BE49-F238E27FC236}">
                  <a16:creationId xmlns:a16="http://schemas.microsoft.com/office/drawing/2014/main" id="{CF2B68AC-DF98-C551-20FC-DF11578A93D1}"/>
                </a:ext>
              </a:extLst>
            </p:cNvPr>
            <p:cNvSpPr/>
            <p:nvPr/>
          </p:nvSpPr>
          <p:spPr>
            <a:xfrm>
              <a:off x="-1001675" y="2558250"/>
              <a:ext cx="429500" cy="43250"/>
            </a:xfrm>
            <a:custGeom>
              <a:avLst/>
              <a:gdLst/>
              <a:ahLst/>
              <a:cxnLst/>
              <a:rect l="l" t="t" r="r" b="b"/>
              <a:pathLst>
                <a:path w="17180" h="1730" extrusionOk="0">
                  <a:moveTo>
                    <a:pt x="16989" y="0"/>
                  </a:moveTo>
                  <a:cubicBezTo>
                    <a:pt x="16971" y="0"/>
                    <a:pt x="16956" y="9"/>
                    <a:pt x="16946" y="28"/>
                  </a:cubicBezTo>
                  <a:cubicBezTo>
                    <a:pt x="16899" y="51"/>
                    <a:pt x="13394" y="1478"/>
                    <a:pt x="8016" y="1478"/>
                  </a:cubicBezTo>
                  <a:cubicBezTo>
                    <a:pt x="5704" y="1478"/>
                    <a:pt x="3046" y="1214"/>
                    <a:pt x="167" y="462"/>
                  </a:cubicBezTo>
                  <a:cubicBezTo>
                    <a:pt x="153" y="457"/>
                    <a:pt x="140" y="455"/>
                    <a:pt x="127" y="455"/>
                  </a:cubicBezTo>
                  <a:cubicBezTo>
                    <a:pt x="50" y="455"/>
                    <a:pt x="0" y="533"/>
                    <a:pt x="0" y="562"/>
                  </a:cubicBezTo>
                  <a:cubicBezTo>
                    <a:pt x="0" y="629"/>
                    <a:pt x="34" y="729"/>
                    <a:pt x="67" y="729"/>
                  </a:cubicBezTo>
                  <a:cubicBezTo>
                    <a:pt x="2936" y="1429"/>
                    <a:pt x="5604" y="1729"/>
                    <a:pt x="7939" y="1729"/>
                  </a:cubicBezTo>
                  <a:cubicBezTo>
                    <a:pt x="13410" y="1729"/>
                    <a:pt x="16979" y="262"/>
                    <a:pt x="17046" y="262"/>
                  </a:cubicBezTo>
                  <a:cubicBezTo>
                    <a:pt x="17113" y="228"/>
                    <a:pt x="17179" y="128"/>
                    <a:pt x="17113" y="95"/>
                  </a:cubicBezTo>
                  <a:cubicBezTo>
                    <a:pt x="17089" y="48"/>
                    <a:pt x="17032" y="0"/>
                    <a:pt x="169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2">
              <a:extLst>
                <a:ext uri="{FF2B5EF4-FFF2-40B4-BE49-F238E27FC236}">
                  <a16:creationId xmlns:a16="http://schemas.microsoft.com/office/drawing/2014/main" id="{F1BAC297-7FA6-42FD-50BD-EFFE10D3AE51}"/>
                </a:ext>
              </a:extLst>
            </p:cNvPr>
            <p:cNvSpPr/>
            <p:nvPr/>
          </p:nvSpPr>
          <p:spPr>
            <a:xfrm>
              <a:off x="-940650" y="1889300"/>
              <a:ext cx="329275" cy="130775"/>
            </a:xfrm>
            <a:custGeom>
              <a:avLst/>
              <a:gdLst/>
              <a:ahLst/>
              <a:cxnLst/>
              <a:rect l="l" t="t" r="r" b="b"/>
              <a:pathLst>
                <a:path w="13171" h="5231" extrusionOk="0">
                  <a:moveTo>
                    <a:pt x="4831" y="0"/>
                  </a:moveTo>
                  <a:cubicBezTo>
                    <a:pt x="3130" y="134"/>
                    <a:pt x="1762" y="334"/>
                    <a:pt x="628" y="667"/>
                  </a:cubicBezTo>
                  <a:cubicBezTo>
                    <a:pt x="1" y="3052"/>
                    <a:pt x="819" y="5230"/>
                    <a:pt x="5806" y="5230"/>
                  </a:cubicBezTo>
                  <a:cubicBezTo>
                    <a:pt x="6120" y="5230"/>
                    <a:pt x="6451" y="5222"/>
                    <a:pt x="6799" y="5204"/>
                  </a:cubicBezTo>
                  <a:cubicBezTo>
                    <a:pt x="13170" y="4870"/>
                    <a:pt x="9901" y="667"/>
                    <a:pt x="9935" y="667"/>
                  </a:cubicBezTo>
                  <a:lnTo>
                    <a:pt x="9835" y="601"/>
                  </a:lnTo>
                  <a:cubicBezTo>
                    <a:pt x="7366" y="0"/>
                    <a:pt x="4831" y="0"/>
                    <a:pt x="4831"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2">
              <a:extLst>
                <a:ext uri="{FF2B5EF4-FFF2-40B4-BE49-F238E27FC236}">
                  <a16:creationId xmlns:a16="http://schemas.microsoft.com/office/drawing/2014/main" id="{1E55E808-099E-4911-ACF2-C3A0C1F75F4E}"/>
                </a:ext>
              </a:extLst>
            </p:cNvPr>
            <p:cNvSpPr/>
            <p:nvPr/>
          </p:nvSpPr>
          <p:spPr>
            <a:xfrm>
              <a:off x="-886600" y="1757525"/>
              <a:ext cx="156800" cy="227700"/>
            </a:xfrm>
            <a:custGeom>
              <a:avLst/>
              <a:gdLst/>
              <a:ahLst/>
              <a:cxnLst/>
              <a:rect l="l" t="t" r="r" b="b"/>
              <a:pathLst>
                <a:path w="6272" h="9108" extrusionOk="0">
                  <a:moveTo>
                    <a:pt x="1168" y="1"/>
                  </a:moveTo>
                  <a:lnTo>
                    <a:pt x="1035" y="5638"/>
                  </a:lnTo>
                  <a:cubicBezTo>
                    <a:pt x="1035" y="5638"/>
                    <a:pt x="1" y="9107"/>
                    <a:pt x="3136" y="9107"/>
                  </a:cubicBezTo>
                  <a:cubicBezTo>
                    <a:pt x="6272" y="9107"/>
                    <a:pt x="5805" y="7339"/>
                    <a:pt x="5805" y="7339"/>
                  </a:cubicBezTo>
                  <a:lnTo>
                    <a:pt x="5905" y="1635"/>
                  </a:lnTo>
                  <a:lnTo>
                    <a:pt x="1168" y="1"/>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2">
              <a:extLst>
                <a:ext uri="{FF2B5EF4-FFF2-40B4-BE49-F238E27FC236}">
                  <a16:creationId xmlns:a16="http://schemas.microsoft.com/office/drawing/2014/main" id="{7FD7942E-3629-BE0C-B520-43690708521D}"/>
                </a:ext>
              </a:extLst>
            </p:cNvPr>
            <p:cNvSpPr/>
            <p:nvPr/>
          </p:nvSpPr>
          <p:spPr>
            <a:xfrm>
              <a:off x="-858250" y="1758375"/>
              <a:ext cx="117625" cy="84300"/>
            </a:xfrm>
            <a:custGeom>
              <a:avLst/>
              <a:gdLst/>
              <a:ahLst/>
              <a:cxnLst/>
              <a:rect l="l" t="t" r="r" b="b"/>
              <a:pathLst>
                <a:path w="4705" h="3372" extrusionOk="0">
                  <a:moveTo>
                    <a:pt x="1" y="0"/>
                  </a:moveTo>
                  <a:lnTo>
                    <a:pt x="1" y="667"/>
                  </a:lnTo>
                  <a:cubicBezTo>
                    <a:pt x="674" y="2944"/>
                    <a:pt x="2858" y="3371"/>
                    <a:pt x="4508" y="3371"/>
                  </a:cubicBezTo>
                  <a:cubicBezTo>
                    <a:pt x="4574" y="3371"/>
                    <a:pt x="4640" y="3371"/>
                    <a:pt x="4704" y="3369"/>
                  </a:cubicBezTo>
                  <a:lnTo>
                    <a:pt x="4704" y="1601"/>
                  </a:lnTo>
                  <a:lnTo>
                    <a:pt x="1" y="0"/>
                  </a:ln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2">
              <a:extLst>
                <a:ext uri="{FF2B5EF4-FFF2-40B4-BE49-F238E27FC236}">
                  <a16:creationId xmlns:a16="http://schemas.microsoft.com/office/drawing/2014/main" id="{EA8FED37-854D-F5DF-A29D-138F13699AEB}"/>
                </a:ext>
              </a:extLst>
            </p:cNvPr>
            <p:cNvSpPr/>
            <p:nvPr/>
          </p:nvSpPr>
          <p:spPr>
            <a:xfrm>
              <a:off x="-934975" y="1460425"/>
              <a:ext cx="286075" cy="371075"/>
            </a:xfrm>
            <a:custGeom>
              <a:avLst/>
              <a:gdLst/>
              <a:ahLst/>
              <a:cxnLst/>
              <a:rect l="l" t="t" r="r" b="b"/>
              <a:pathLst>
                <a:path w="11443" h="14843" extrusionOk="0">
                  <a:moveTo>
                    <a:pt x="6133" y="1"/>
                  </a:moveTo>
                  <a:cubicBezTo>
                    <a:pt x="4241" y="1"/>
                    <a:pt x="2298" y="655"/>
                    <a:pt x="1168" y="2178"/>
                  </a:cubicBezTo>
                  <a:cubicBezTo>
                    <a:pt x="835" y="2678"/>
                    <a:pt x="535" y="3245"/>
                    <a:pt x="401" y="3812"/>
                  </a:cubicBezTo>
                  <a:cubicBezTo>
                    <a:pt x="1" y="5480"/>
                    <a:pt x="334" y="7448"/>
                    <a:pt x="835" y="9016"/>
                  </a:cubicBezTo>
                  <a:cubicBezTo>
                    <a:pt x="1435" y="10917"/>
                    <a:pt x="2603" y="12852"/>
                    <a:pt x="4271" y="13986"/>
                  </a:cubicBezTo>
                  <a:cubicBezTo>
                    <a:pt x="5069" y="14529"/>
                    <a:pt x="6021" y="14843"/>
                    <a:pt x="6949" y="14843"/>
                  </a:cubicBezTo>
                  <a:cubicBezTo>
                    <a:pt x="7960" y="14843"/>
                    <a:pt x="8944" y="14471"/>
                    <a:pt x="9674" y="13619"/>
                  </a:cubicBezTo>
                  <a:cubicBezTo>
                    <a:pt x="10442" y="12685"/>
                    <a:pt x="10775" y="11451"/>
                    <a:pt x="10909" y="10250"/>
                  </a:cubicBezTo>
                  <a:cubicBezTo>
                    <a:pt x="10942" y="9617"/>
                    <a:pt x="10942" y="8983"/>
                    <a:pt x="11075" y="8316"/>
                  </a:cubicBezTo>
                  <a:cubicBezTo>
                    <a:pt x="11176" y="7815"/>
                    <a:pt x="11276" y="7315"/>
                    <a:pt x="11376" y="6815"/>
                  </a:cubicBezTo>
                  <a:cubicBezTo>
                    <a:pt x="11442" y="6147"/>
                    <a:pt x="11442" y="5514"/>
                    <a:pt x="11409" y="4846"/>
                  </a:cubicBezTo>
                  <a:cubicBezTo>
                    <a:pt x="11376" y="3846"/>
                    <a:pt x="11109" y="2812"/>
                    <a:pt x="10608" y="1944"/>
                  </a:cubicBezTo>
                  <a:cubicBezTo>
                    <a:pt x="10041" y="1010"/>
                    <a:pt x="9107" y="477"/>
                    <a:pt x="8107" y="243"/>
                  </a:cubicBezTo>
                  <a:cubicBezTo>
                    <a:pt x="7482" y="85"/>
                    <a:pt x="6810" y="1"/>
                    <a:pt x="6133"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2">
              <a:extLst>
                <a:ext uri="{FF2B5EF4-FFF2-40B4-BE49-F238E27FC236}">
                  <a16:creationId xmlns:a16="http://schemas.microsoft.com/office/drawing/2014/main" id="{7259709D-8B4D-D24F-4BEE-E89B5AD4F48C}"/>
                </a:ext>
              </a:extLst>
            </p:cNvPr>
            <p:cNvSpPr/>
            <p:nvPr/>
          </p:nvSpPr>
          <p:spPr>
            <a:xfrm>
              <a:off x="-990000" y="1435900"/>
              <a:ext cx="350825" cy="303325"/>
            </a:xfrm>
            <a:custGeom>
              <a:avLst/>
              <a:gdLst/>
              <a:ahLst/>
              <a:cxnLst/>
              <a:rect l="l" t="t" r="r" b="b"/>
              <a:pathLst>
                <a:path w="14033" h="12133" extrusionOk="0">
                  <a:moveTo>
                    <a:pt x="8590" y="1"/>
                  </a:moveTo>
                  <a:cubicBezTo>
                    <a:pt x="7031" y="1"/>
                    <a:pt x="5384" y="495"/>
                    <a:pt x="4070" y="1258"/>
                  </a:cubicBezTo>
                  <a:cubicBezTo>
                    <a:pt x="1235" y="2892"/>
                    <a:pt x="0" y="7195"/>
                    <a:pt x="1668" y="10097"/>
                  </a:cubicBezTo>
                  <a:cubicBezTo>
                    <a:pt x="1946" y="10559"/>
                    <a:pt x="3077" y="12132"/>
                    <a:pt x="3774" y="12132"/>
                  </a:cubicBezTo>
                  <a:cubicBezTo>
                    <a:pt x="3831" y="12132"/>
                    <a:pt x="3886" y="12121"/>
                    <a:pt x="3936" y="12099"/>
                  </a:cubicBezTo>
                  <a:cubicBezTo>
                    <a:pt x="3636" y="11632"/>
                    <a:pt x="3469" y="11165"/>
                    <a:pt x="3303" y="10664"/>
                  </a:cubicBezTo>
                  <a:cubicBezTo>
                    <a:pt x="3136" y="10164"/>
                    <a:pt x="2769" y="9430"/>
                    <a:pt x="2769" y="8863"/>
                  </a:cubicBezTo>
                  <a:cubicBezTo>
                    <a:pt x="2769" y="8229"/>
                    <a:pt x="3770" y="7595"/>
                    <a:pt x="4270" y="7195"/>
                  </a:cubicBezTo>
                  <a:cubicBezTo>
                    <a:pt x="4904" y="6728"/>
                    <a:pt x="5604" y="6328"/>
                    <a:pt x="6305" y="5894"/>
                  </a:cubicBezTo>
                  <a:cubicBezTo>
                    <a:pt x="7773" y="4994"/>
                    <a:pt x="8606" y="3993"/>
                    <a:pt x="9307" y="2492"/>
                  </a:cubicBezTo>
                  <a:cubicBezTo>
                    <a:pt x="9807" y="2992"/>
                    <a:pt x="10208" y="3659"/>
                    <a:pt x="10741" y="4160"/>
                  </a:cubicBezTo>
                  <a:cubicBezTo>
                    <a:pt x="12042" y="5427"/>
                    <a:pt x="13643" y="6461"/>
                    <a:pt x="13643" y="6461"/>
                  </a:cubicBezTo>
                  <a:cubicBezTo>
                    <a:pt x="14033" y="1681"/>
                    <a:pt x="11463" y="1"/>
                    <a:pt x="8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2">
              <a:extLst>
                <a:ext uri="{FF2B5EF4-FFF2-40B4-BE49-F238E27FC236}">
                  <a16:creationId xmlns:a16="http://schemas.microsoft.com/office/drawing/2014/main" id="{4D049E6B-BC90-AC7E-AEC0-64342F659839}"/>
                </a:ext>
              </a:extLst>
            </p:cNvPr>
            <p:cNvSpPr/>
            <p:nvPr/>
          </p:nvSpPr>
          <p:spPr>
            <a:xfrm>
              <a:off x="-946525" y="1630425"/>
              <a:ext cx="64125" cy="84400"/>
            </a:xfrm>
            <a:custGeom>
              <a:avLst/>
              <a:gdLst/>
              <a:ahLst/>
              <a:cxnLst/>
              <a:rect l="l" t="t" r="r" b="b"/>
              <a:pathLst>
                <a:path w="2565" h="3376" extrusionOk="0">
                  <a:moveTo>
                    <a:pt x="950" y="0"/>
                  </a:moveTo>
                  <a:cubicBezTo>
                    <a:pt x="272" y="0"/>
                    <a:pt x="1" y="1424"/>
                    <a:pt x="196" y="2149"/>
                  </a:cubicBezTo>
                  <a:cubicBezTo>
                    <a:pt x="363" y="2716"/>
                    <a:pt x="830" y="3183"/>
                    <a:pt x="1330" y="3350"/>
                  </a:cubicBezTo>
                  <a:cubicBezTo>
                    <a:pt x="1397" y="3367"/>
                    <a:pt x="1447" y="3375"/>
                    <a:pt x="1497" y="3375"/>
                  </a:cubicBezTo>
                  <a:cubicBezTo>
                    <a:pt x="1547" y="3375"/>
                    <a:pt x="1597" y="3367"/>
                    <a:pt x="1664" y="3350"/>
                  </a:cubicBezTo>
                  <a:cubicBezTo>
                    <a:pt x="2564" y="2850"/>
                    <a:pt x="2064" y="682"/>
                    <a:pt x="1397" y="181"/>
                  </a:cubicBezTo>
                  <a:cubicBezTo>
                    <a:pt x="1233" y="55"/>
                    <a:pt x="1084" y="0"/>
                    <a:pt x="950"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2">
              <a:extLst>
                <a:ext uri="{FF2B5EF4-FFF2-40B4-BE49-F238E27FC236}">
                  <a16:creationId xmlns:a16="http://schemas.microsoft.com/office/drawing/2014/main" id="{4C4CD0FF-5D77-571E-5A6C-FF4C631E6F07}"/>
                </a:ext>
              </a:extLst>
            </p:cNvPr>
            <p:cNvSpPr/>
            <p:nvPr/>
          </p:nvSpPr>
          <p:spPr>
            <a:xfrm>
              <a:off x="-716475" y="1619100"/>
              <a:ext cx="25050" cy="25050"/>
            </a:xfrm>
            <a:custGeom>
              <a:avLst/>
              <a:gdLst/>
              <a:ahLst/>
              <a:cxnLst/>
              <a:rect l="l" t="t" r="r" b="b"/>
              <a:pathLst>
                <a:path w="1002" h="1002" extrusionOk="0">
                  <a:moveTo>
                    <a:pt x="501" y="1"/>
                  </a:moveTo>
                  <a:cubicBezTo>
                    <a:pt x="267" y="1"/>
                    <a:pt x="0" y="234"/>
                    <a:pt x="0" y="501"/>
                  </a:cubicBezTo>
                  <a:cubicBezTo>
                    <a:pt x="0"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2">
              <a:extLst>
                <a:ext uri="{FF2B5EF4-FFF2-40B4-BE49-F238E27FC236}">
                  <a16:creationId xmlns:a16="http://schemas.microsoft.com/office/drawing/2014/main" id="{E3E5174E-933D-371E-BE04-A84D8827B20A}"/>
                </a:ext>
              </a:extLst>
            </p:cNvPr>
            <p:cNvSpPr/>
            <p:nvPr/>
          </p:nvSpPr>
          <p:spPr>
            <a:xfrm>
              <a:off x="-804875" y="1619100"/>
              <a:ext cx="25050" cy="25050"/>
            </a:xfrm>
            <a:custGeom>
              <a:avLst/>
              <a:gdLst/>
              <a:ahLst/>
              <a:cxnLst/>
              <a:rect l="l" t="t" r="r" b="b"/>
              <a:pathLst>
                <a:path w="1002" h="1002" extrusionOk="0">
                  <a:moveTo>
                    <a:pt x="501" y="1"/>
                  </a:moveTo>
                  <a:cubicBezTo>
                    <a:pt x="234" y="1"/>
                    <a:pt x="1" y="234"/>
                    <a:pt x="1" y="501"/>
                  </a:cubicBezTo>
                  <a:cubicBezTo>
                    <a:pt x="1"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2">
              <a:extLst>
                <a:ext uri="{FF2B5EF4-FFF2-40B4-BE49-F238E27FC236}">
                  <a16:creationId xmlns:a16="http://schemas.microsoft.com/office/drawing/2014/main" id="{CAC1AFDF-EFF8-E362-7B3D-E3E9EEC72ED9}"/>
                </a:ext>
              </a:extLst>
            </p:cNvPr>
            <p:cNvSpPr/>
            <p:nvPr/>
          </p:nvSpPr>
          <p:spPr>
            <a:xfrm>
              <a:off x="-753175" y="1618275"/>
              <a:ext cx="27550" cy="90925"/>
            </a:xfrm>
            <a:custGeom>
              <a:avLst/>
              <a:gdLst/>
              <a:ahLst/>
              <a:cxnLst/>
              <a:rect l="l" t="t" r="r" b="b"/>
              <a:pathLst>
                <a:path w="1102" h="3637" extrusionOk="0">
                  <a:moveTo>
                    <a:pt x="468" y="0"/>
                  </a:moveTo>
                  <a:cubicBezTo>
                    <a:pt x="434" y="0"/>
                    <a:pt x="401" y="67"/>
                    <a:pt x="401" y="134"/>
                  </a:cubicBezTo>
                  <a:lnTo>
                    <a:pt x="835" y="2469"/>
                  </a:lnTo>
                  <a:cubicBezTo>
                    <a:pt x="901" y="2635"/>
                    <a:pt x="935" y="2802"/>
                    <a:pt x="901" y="2969"/>
                  </a:cubicBezTo>
                  <a:cubicBezTo>
                    <a:pt x="901" y="3136"/>
                    <a:pt x="801" y="3303"/>
                    <a:pt x="735" y="3369"/>
                  </a:cubicBezTo>
                  <a:cubicBezTo>
                    <a:pt x="656" y="3432"/>
                    <a:pt x="555" y="3466"/>
                    <a:pt x="456" y="3466"/>
                  </a:cubicBezTo>
                  <a:cubicBezTo>
                    <a:pt x="346" y="3466"/>
                    <a:pt x="238" y="3424"/>
                    <a:pt x="168" y="3336"/>
                  </a:cubicBezTo>
                  <a:cubicBezTo>
                    <a:pt x="151" y="3319"/>
                    <a:pt x="134" y="3311"/>
                    <a:pt x="117" y="3311"/>
                  </a:cubicBezTo>
                  <a:cubicBezTo>
                    <a:pt x="101" y="3311"/>
                    <a:pt x="84" y="3319"/>
                    <a:pt x="67" y="3336"/>
                  </a:cubicBezTo>
                  <a:cubicBezTo>
                    <a:pt x="1" y="3369"/>
                    <a:pt x="1" y="3403"/>
                    <a:pt x="67" y="3469"/>
                  </a:cubicBezTo>
                  <a:cubicBezTo>
                    <a:pt x="168" y="3603"/>
                    <a:pt x="301" y="3636"/>
                    <a:pt x="468" y="3636"/>
                  </a:cubicBezTo>
                  <a:cubicBezTo>
                    <a:pt x="601" y="3636"/>
                    <a:pt x="735" y="3603"/>
                    <a:pt x="835" y="3503"/>
                  </a:cubicBezTo>
                  <a:cubicBezTo>
                    <a:pt x="968" y="3369"/>
                    <a:pt x="1102" y="3169"/>
                    <a:pt x="1102" y="2969"/>
                  </a:cubicBezTo>
                  <a:cubicBezTo>
                    <a:pt x="1102" y="2735"/>
                    <a:pt x="1068" y="2569"/>
                    <a:pt x="1068" y="2402"/>
                  </a:cubicBezTo>
                  <a:lnTo>
                    <a:pt x="601" y="67"/>
                  </a:lnTo>
                  <a:cubicBezTo>
                    <a:pt x="601" y="34"/>
                    <a:pt x="501" y="0"/>
                    <a:pt x="468"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2">
              <a:extLst>
                <a:ext uri="{FF2B5EF4-FFF2-40B4-BE49-F238E27FC236}">
                  <a16:creationId xmlns:a16="http://schemas.microsoft.com/office/drawing/2014/main" id="{75B7DE93-3189-8722-2968-3CD66F780F74}"/>
                </a:ext>
              </a:extLst>
            </p:cNvPr>
            <p:cNvSpPr/>
            <p:nvPr/>
          </p:nvSpPr>
          <p:spPr>
            <a:xfrm>
              <a:off x="-924950" y="1641825"/>
              <a:ext cx="30050" cy="56525"/>
            </a:xfrm>
            <a:custGeom>
              <a:avLst/>
              <a:gdLst/>
              <a:ahLst/>
              <a:cxnLst/>
              <a:rect l="l" t="t" r="r" b="b"/>
              <a:pathLst>
                <a:path w="1202" h="2261" extrusionOk="0">
                  <a:moveTo>
                    <a:pt x="113" y="1"/>
                  </a:moveTo>
                  <a:cubicBezTo>
                    <a:pt x="92" y="1"/>
                    <a:pt x="67" y="9"/>
                    <a:pt x="34" y="26"/>
                  </a:cubicBezTo>
                  <a:cubicBezTo>
                    <a:pt x="0" y="59"/>
                    <a:pt x="0" y="92"/>
                    <a:pt x="34" y="159"/>
                  </a:cubicBezTo>
                  <a:cubicBezTo>
                    <a:pt x="100" y="192"/>
                    <a:pt x="968" y="1060"/>
                    <a:pt x="467" y="2094"/>
                  </a:cubicBezTo>
                  <a:cubicBezTo>
                    <a:pt x="434" y="2127"/>
                    <a:pt x="467" y="2227"/>
                    <a:pt x="501" y="2227"/>
                  </a:cubicBezTo>
                  <a:cubicBezTo>
                    <a:pt x="501" y="2260"/>
                    <a:pt x="534" y="2260"/>
                    <a:pt x="534" y="2260"/>
                  </a:cubicBezTo>
                  <a:cubicBezTo>
                    <a:pt x="567" y="2260"/>
                    <a:pt x="634" y="2227"/>
                    <a:pt x="634" y="2227"/>
                  </a:cubicBezTo>
                  <a:cubicBezTo>
                    <a:pt x="1201" y="1060"/>
                    <a:pt x="167" y="26"/>
                    <a:pt x="167" y="26"/>
                  </a:cubicBezTo>
                  <a:cubicBezTo>
                    <a:pt x="150" y="9"/>
                    <a:pt x="134" y="1"/>
                    <a:pt x="113"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2">
              <a:extLst>
                <a:ext uri="{FF2B5EF4-FFF2-40B4-BE49-F238E27FC236}">
                  <a16:creationId xmlns:a16="http://schemas.microsoft.com/office/drawing/2014/main" id="{7EDF9DCF-242B-7984-F413-2E9E649D7750}"/>
                </a:ext>
              </a:extLst>
            </p:cNvPr>
            <p:cNvSpPr/>
            <p:nvPr/>
          </p:nvSpPr>
          <p:spPr>
            <a:xfrm>
              <a:off x="-934125" y="1663300"/>
              <a:ext cx="25025" cy="25050"/>
            </a:xfrm>
            <a:custGeom>
              <a:avLst/>
              <a:gdLst/>
              <a:ahLst/>
              <a:cxnLst/>
              <a:rect l="l" t="t" r="r" b="b"/>
              <a:pathLst>
                <a:path w="1001" h="1002" extrusionOk="0">
                  <a:moveTo>
                    <a:pt x="868" y="0"/>
                  </a:moveTo>
                  <a:cubicBezTo>
                    <a:pt x="567" y="34"/>
                    <a:pt x="367" y="134"/>
                    <a:pt x="200" y="267"/>
                  </a:cubicBezTo>
                  <a:cubicBezTo>
                    <a:pt x="0" y="534"/>
                    <a:pt x="34" y="868"/>
                    <a:pt x="34" y="868"/>
                  </a:cubicBezTo>
                  <a:cubicBezTo>
                    <a:pt x="67" y="968"/>
                    <a:pt x="134" y="1001"/>
                    <a:pt x="167" y="1001"/>
                  </a:cubicBezTo>
                  <a:cubicBezTo>
                    <a:pt x="234" y="1001"/>
                    <a:pt x="234" y="968"/>
                    <a:pt x="234" y="868"/>
                  </a:cubicBezTo>
                  <a:cubicBezTo>
                    <a:pt x="234" y="868"/>
                    <a:pt x="234" y="601"/>
                    <a:pt x="367" y="434"/>
                  </a:cubicBezTo>
                  <a:cubicBezTo>
                    <a:pt x="501" y="334"/>
                    <a:pt x="667" y="234"/>
                    <a:pt x="901" y="201"/>
                  </a:cubicBezTo>
                  <a:cubicBezTo>
                    <a:pt x="934" y="201"/>
                    <a:pt x="1001" y="167"/>
                    <a:pt x="1001" y="67"/>
                  </a:cubicBezTo>
                  <a:cubicBezTo>
                    <a:pt x="1001" y="34"/>
                    <a:pt x="968" y="0"/>
                    <a:pt x="868"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2">
              <a:extLst>
                <a:ext uri="{FF2B5EF4-FFF2-40B4-BE49-F238E27FC236}">
                  <a16:creationId xmlns:a16="http://schemas.microsoft.com/office/drawing/2014/main" id="{17400A18-98FC-DA18-1C9B-E07FB10C235D}"/>
                </a:ext>
              </a:extLst>
            </p:cNvPr>
            <p:cNvSpPr/>
            <p:nvPr/>
          </p:nvSpPr>
          <p:spPr>
            <a:xfrm>
              <a:off x="-924950" y="1704150"/>
              <a:ext cx="16700" cy="16725"/>
            </a:xfrm>
            <a:custGeom>
              <a:avLst/>
              <a:gdLst/>
              <a:ahLst/>
              <a:cxnLst/>
              <a:rect l="l" t="t" r="r" b="b"/>
              <a:pathLst>
                <a:path w="668" h="669" extrusionOk="0">
                  <a:moveTo>
                    <a:pt x="334" y="1"/>
                  </a:moveTo>
                  <a:cubicBezTo>
                    <a:pt x="167" y="1"/>
                    <a:pt x="0" y="168"/>
                    <a:pt x="0" y="335"/>
                  </a:cubicBezTo>
                  <a:cubicBezTo>
                    <a:pt x="0" y="501"/>
                    <a:pt x="167" y="668"/>
                    <a:pt x="334" y="668"/>
                  </a:cubicBezTo>
                  <a:cubicBezTo>
                    <a:pt x="501" y="668"/>
                    <a:pt x="667" y="501"/>
                    <a:pt x="667" y="335"/>
                  </a:cubicBezTo>
                  <a:cubicBezTo>
                    <a:pt x="667" y="168"/>
                    <a:pt x="501" y="1"/>
                    <a:pt x="334"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2">
              <a:extLst>
                <a:ext uri="{FF2B5EF4-FFF2-40B4-BE49-F238E27FC236}">
                  <a16:creationId xmlns:a16="http://schemas.microsoft.com/office/drawing/2014/main" id="{17F93051-FA26-F23D-DA45-C8AAC3FEDD87}"/>
                </a:ext>
              </a:extLst>
            </p:cNvPr>
            <p:cNvSpPr/>
            <p:nvPr/>
          </p:nvSpPr>
          <p:spPr>
            <a:xfrm>
              <a:off x="-834050" y="1625775"/>
              <a:ext cx="80900" cy="31050"/>
            </a:xfrm>
            <a:custGeom>
              <a:avLst/>
              <a:gdLst/>
              <a:ahLst/>
              <a:cxnLst/>
              <a:rect l="l" t="t" r="r" b="b"/>
              <a:pathLst>
                <a:path w="3236" h="1242" extrusionOk="0">
                  <a:moveTo>
                    <a:pt x="3002" y="134"/>
                  </a:moveTo>
                  <a:cubicBezTo>
                    <a:pt x="3069" y="134"/>
                    <a:pt x="3169" y="201"/>
                    <a:pt x="3169" y="301"/>
                  </a:cubicBezTo>
                  <a:lnTo>
                    <a:pt x="3169" y="1034"/>
                  </a:lnTo>
                  <a:cubicBezTo>
                    <a:pt x="3169" y="1135"/>
                    <a:pt x="3069" y="1201"/>
                    <a:pt x="3002" y="1201"/>
                  </a:cubicBezTo>
                  <a:lnTo>
                    <a:pt x="234" y="1201"/>
                  </a:lnTo>
                  <a:cubicBezTo>
                    <a:pt x="167" y="1201"/>
                    <a:pt x="67" y="1135"/>
                    <a:pt x="67" y="1034"/>
                  </a:cubicBezTo>
                  <a:lnTo>
                    <a:pt x="67" y="301"/>
                  </a:lnTo>
                  <a:cubicBezTo>
                    <a:pt x="67" y="201"/>
                    <a:pt x="167" y="134"/>
                    <a:pt x="234" y="134"/>
                  </a:cubicBezTo>
                  <a:close/>
                  <a:moveTo>
                    <a:pt x="234" y="0"/>
                  </a:moveTo>
                  <a:cubicBezTo>
                    <a:pt x="134" y="0"/>
                    <a:pt x="0" y="67"/>
                    <a:pt x="0" y="234"/>
                  </a:cubicBezTo>
                  <a:lnTo>
                    <a:pt x="0" y="1001"/>
                  </a:lnTo>
                  <a:cubicBezTo>
                    <a:pt x="0" y="1146"/>
                    <a:pt x="101" y="1241"/>
                    <a:pt x="194" y="1241"/>
                  </a:cubicBezTo>
                  <a:cubicBezTo>
                    <a:pt x="207" y="1241"/>
                    <a:pt x="221" y="1239"/>
                    <a:pt x="234" y="1235"/>
                  </a:cubicBezTo>
                  <a:lnTo>
                    <a:pt x="3002" y="1235"/>
                  </a:lnTo>
                  <a:cubicBezTo>
                    <a:pt x="3102" y="1235"/>
                    <a:pt x="3236" y="1168"/>
                    <a:pt x="3236" y="1001"/>
                  </a:cubicBezTo>
                  <a:lnTo>
                    <a:pt x="3236" y="234"/>
                  </a:lnTo>
                  <a:cubicBezTo>
                    <a:pt x="3236" y="134"/>
                    <a:pt x="3169" y="0"/>
                    <a:pt x="3002"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2">
              <a:extLst>
                <a:ext uri="{FF2B5EF4-FFF2-40B4-BE49-F238E27FC236}">
                  <a16:creationId xmlns:a16="http://schemas.microsoft.com/office/drawing/2014/main" id="{D0FC4753-3FDA-5D07-C8B1-259D04941CB3}"/>
                </a:ext>
              </a:extLst>
            </p:cNvPr>
            <p:cNvSpPr/>
            <p:nvPr/>
          </p:nvSpPr>
          <p:spPr>
            <a:xfrm>
              <a:off x="-728150" y="1625775"/>
              <a:ext cx="81750" cy="31050"/>
            </a:xfrm>
            <a:custGeom>
              <a:avLst/>
              <a:gdLst/>
              <a:ahLst/>
              <a:cxnLst/>
              <a:rect l="l" t="t" r="r" b="b"/>
              <a:pathLst>
                <a:path w="3270" h="1242" extrusionOk="0">
                  <a:moveTo>
                    <a:pt x="3003" y="134"/>
                  </a:moveTo>
                  <a:cubicBezTo>
                    <a:pt x="3103" y="134"/>
                    <a:pt x="3169" y="201"/>
                    <a:pt x="3169" y="301"/>
                  </a:cubicBezTo>
                  <a:lnTo>
                    <a:pt x="3169" y="1034"/>
                  </a:lnTo>
                  <a:cubicBezTo>
                    <a:pt x="3169" y="1135"/>
                    <a:pt x="3103" y="1201"/>
                    <a:pt x="3003" y="1201"/>
                  </a:cubicBezTo>
                  <a:lnTo>
                    <a:pt x="267" y="1201"/>
                  </a:lnTo>
                  <a:cubicBezTo>
                    <a:pt x="167" y="1201"/>
                    <a:pt x="101" y="1135"/>
                    <a:pt x="101" y="1034"/>
                  </a:cubicBezTo>
                  <a:lnTo>
                    <a:pt x="101" y="301"/>
                  </a:lnTo>
                  <a:cubicBezTo>
                    <a:pt x="101" y="201"/>
                    <a:pt x="167" y="134"/>
                    <a:pt x="267" y="134"/>
                  </a:cubicBezTo>
                  <a:close/>
                  <a:moveTo>
                    <a:pt x="267" y="0"/>
                  </a:moveTo>
                  <a:cubicBezTo>
                    <a:pt x="134" y="0"/>
                    <a:pt x="0" y="67"/>
                    <a:pt x="0" y="234"/>
                  </a:cubicBezTo>
                  <a:lnTo>
                    <a:pt x="0" y="1001"/>
                  </a:lnTo>
                  <a:cubicBezTo>
                    <a:pt x="0" y="1146"/>
                    <a:pt x="102" y="1241"/>
                    <a:pt x="216" y="1241"/>
                  </a:cubicBezTo>
                  <a:cubicBezTo>
                    <a:pt x="233" y="1241"/>
                    <a:pt x="250" y="1239"/>
                    <a:pt x="267" y="1235"/>
                  </a:cubicBezTo>
                  <a:lnTo>
                    <a:pt x="3003" y="1235"/>
                  </a:lnTo>
                  <a:cubicBezTo>
                    <a:pt x="3136" y="1235"/>
                    <a:pt x="3269" y="1168"/>
                    <a:pt x="3269" y="1001"/>
                  </a:cubicBezTo>
                  <a:lnTo>
                    <a:pt x="3269" y="234"/>
                  </a:lnTo>
                  <a:cubicBezTo>
                    <a:pt x="3269" y="134"/>
                    <a:pt x="3169" y="0"/>
                    <a:pt x="3003"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2">
              <a:extLst>
                <a:ext uri="{FF2B5EF4-FFF2-40B4-BE49-F238E27FC236}">
                  <a16:creationId xmlns:a16="http://schemas.microsoft.com/office/drawing/2014/main" id="{C79B49BB-2EA1-1164-25F1-D3CEB65CA660}"/>
                </a:ext>
              </a:extLst>
            </p:cNvPr>
            <p:cNvSpPr/>
            <p:nvPr/>
          </p:nvSpPr>
          <p:spPr>
            <a:xfrm>
              <a:off x="-754000" y="1634475"/>
              <a:ext cx="28375" cy="4675"/>
            </a:xfrm>
            <a:custGeom>
              <a:avLst/>
              <a:gdLst/>
              <a:ahLst/>
              <a:cxnLst/>
              <a:rect l="l" t="t" r="r" b="b"/>
              <a:pathLst>
                <a:path w="1135" h="187" extrusionOk="0">
                  <a:moveTo>
                    <a:pt x="591" y="1"/>
                  </a:moveTo>
                  <a:cubicBezTo>
                    <a:pt x="423" y="1"/>
                    <a:pt x="223" y="30"/>
                    <a:pt x="0" y="119"/>
                  </a:cubicBezTo>
                  <a:lnTo>
                    <a:pt x="34" y="186"/>
                  </a:lnTo>
                  <a:cubicBezTo>
                    <a:pt x="245" y="108"/>
                    <a:pt x="434" y="82"/>
                    <a:pt x="592" y="82"/>
                  </a:cubicBezTo>
                  <a:cubicBezTo>
                    <a:pt x="908" y="82"/>
                    <a:pt x="1101" y="186"/>
                    <a:pt x="1101" y="186"/>
                  </a:cubicBezTo>
                  <a:lnTo>
                    <a:pt x="1135" y="119"/>
                  </a:lnTo>
                  <a:cubicBezTo>
                    <a:pt x="1135" y="119"/>
                    <a:pt x="927" y="1"/>
                    <a:pt x="591"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2">
              <a:extLst>
                <a:ext uri="{FF2B5EF4-FFF2-40B4-BE49-F238E27FC236}">
                  <a16:creationId xmlns:a16="http://schemas.microsoft.com/office/drawing/2014/main" id="{72CCDF07-DD76-0634-F6DB-6E3992499EF0}"/>
                </a:ext>
              </a:extLst>
            </p:cNvPr>
            <p:cNvSpPr/>
            <p:nvPr/>
          </p:nvSpPr>
          <p:spPr>
            <a:xfrm>
              <a:off x="-900775" y="1636625"/>
              <a:ext cx="67575" cy="3350"/>
            </a:xfrm>
            <a:custGeom>
              <a:avLst/>
              <a:gdLst/>
              <a:ahLst/>
              <a:cxnLst/>
              <a:rect l="l" t="t" r="r" b="b"/>
              <a:pathLst>
                <a:path w="2703" h="134" extrusionOk="0">
                  <a:moveTo>
                    <a:pt x="1" y="0"/>
                  </a:moveTo>
                  <a:lnTo>
                    <a:pt x="1" y="133"/>
                  </a:lnTo>
                  <a:lnTo>
                    <a:pt x="2702" y="133"/>
                  </a:lnTo>
                  <a:lnTo>
                    <a:pt x="2702" y="0"/>
                  </a:ln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2">
              <a:extLst>
                <a:ext uri="{FF2B5EF4-FFF2-40B4-BE49-F238E27FC236}">
                  <a16:creationId xmlns:a16="http://schemas.microsoft.com/office/drawing/2014/main" id="{E825E111-C98D-3471-ADBB-6AFD01E7CDC6}"/>
                </a:ext>
              </a:extLst>
            </p:cNvPr>
            <p:cNvSpPr/>
            <p:nvPr/>
          </p:nvSpPr>
          <p:spPr>
            <a:xfrm>
              <a:off x="-803200" y="1737000"/>
              <a:ext cx="77575" cy="17650"/>
            </a:xfrm>
            <a:custGeom>
              <a:avLst/>
              <a:gdLst/>
              <a:ahLst/>
              <a:cxnLst/>
              <a:rect l="l" t="t" r="r" b="b"/>
              <a:pathLst>
                <a:path w="3103" h="706" extrusionOk="0">
                  <a:moveTo>
                    <a:pt x="1588" y="0"/>
                  </a:moveTo>
                  <a:cubicBezTo>
                    <a:pt x="1170" y="0"/>
                    <a:pt x="648" y="69"/>
                    <a:pt x="0" y="255"/>
                  </a:cubicBezTo>
                  <a:cubicBezTo>
                    <a:pt x="0" y="255"/>
                    <a:pt x="563" y="705"/>
                    <a:pt x="1731" y="705"/>
                  </a:cubicBezTo>
                  <a:cubicBezTo>
                    <a:pt x="2121" y="705"/>
                    <a:pt x="2577" y="655"/>
                    <a:pt x="3103" y="522"/>
                  </a:cubicBezTo>
                  <a:cubicBezTo>
                    <a:pt x="3103" y="522"/>
                    <a:pt x="2743" y="0"/>
                    <a:pt x="1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2">
              <a:extLst>
                <a:ext uri="{FF2B5EF4-FFF2-40B4-BE49-F238E27FC236}">
                  <a16:creationId xmlns:a16="http://schemas.microsoft.com/office/drawing/2014/main" id="{6134327D-F97D-B867-B681-3869DDB114ED}"/>
                </a:ext>
              </a:extLst>
            </p:cNvPr>
            <p:cNvSpPr/>
            <p:nvPr/>
          </p:nvSpPr>
          <p:spPr>
            <a:xfrm>
              <a:off x="-803200" y="1743350"/>
              <a:ext cx="77575" cy="24400"/>
            </a:xfrm>
            <a:custGeom>
              <a:avLst/>
              <a:gdLst/>
              <a:ahLst/>
              <a:cxnLst/>
              <a:rect l="l" t="t" r="r" b="b"/>
              <a:pathLst>
                <a:path w="3103" h="976" extrusionOk="0">
                  <a:moveTo>
                    <a:pt x="0" y="1"/>
                  </a:moveTo>
                  <a:cubicBezTo>
                    <a:pt x="0" y="1"/>
                    <a:pt x="646" y="969"/>
                    <a:pt x="2000" y="969"/>
                  </a:cubicBezTo>
                  <a:cubicBezTo>
                    <a:pt x="2023" y="969"/>
                    <a:pt x="2045" y="969"/>
                    <a:pt x="2068" y="968"/>
                  </a:cubicBezTo>
                  <a:cubicBezTo>
                    <a:pt x="2068" y="968"/>
                    <a:pt x="2104" y="976"/>
                    <a:pt x="2163" y="976"/>
                  </a:cubicBezTo>
                  <a:cubicBezTo>
                    <a:pt x="2350" y="976"/>
                    <a:pt x="2774" y="899"/>
                    <a:pt x="3103" y="268"/>
                  </a:cubicBezTo>
                  <a:lnTo>
                    <a:pt x="3103" y="268"/>
                  </a:lnTo>
                  <a:cubicBezTo>
                    <a:pt x="3102" y="268"/>
                    <a:pt x="2762" y="299"/>
                    <a:pt x="2270" y="299"/>
                  </a:cubicBezTo>
                  <a:cubicBezTo>
                    <a:pt x="1631" y="299"/>
                    <a:pt x="736" y="24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2">
              <a:extLst>
                <a:ext uri="{FF2B5EF4-FFF2-40B4-BE49-F238E27FC236}">
                  <a16:creationId xmlns:a16="http://schemas.microsoft.com/office/drawing/2014/main" id="{F0542B2D-46E9-0830-A2C9-9CDEC26014DC}"/>
                </a:ext>
              </a:extLst>
            </p:cNvPr>
            <p:cNvSpPr/>
            <p:nvPr/>
          </p:nvSpPr>
          <p:spPr>
            <a:xfrm>
              <a:off x="-837400" y="1582575"/>
              <a:ext cx="62575" cy="23200"/>
            </a:xfrm>
            <a:custGeom>
              <a:avLst/>
              <a:gdLst/>
              <a:ahLst/>
              <a:cxnLst/>
              <a:rect l="l" t="t" r="r" b="b"/>
              <a:pathLst>
                <a:path w="2503" h="928" extrusionOk="0">
                  <a:moveTo>
                    <a:pt x="1856" y="0"/>
                  </a:moveTo>
                  <a:cubicBezTo>
                    <a:pt x="1437" y="0"/>
                    <a:pt x="953" y="152"/>
                    <a:pt x="601" y="261"/>
                  </a:cubicBezTo>
                  <a:cubicBezTo>
                    <a:pt x="334" y="327"/>
                    <a:pt x="101" y="461"/>
                    <a:pt x="1" y="694"/>
                  </a:cubicBezTo>
                  <a:lnTo>
                    <a:pt x="1" y="794"/>
                  </a:lnTo>
                  <a:cubicBezTo>
                    <a:pt x="34" y="928"/>
                    <a:pt x="167" y="928"/>
                    <a:pt x="301" y="928"/>
                  </a:cubicBezTo>
                  <a:cubicBezTo>
                    <a:pt x="801" y="894"/>
                    <a:pt x="1302" y="628"/>
                    <a:pt x="1802" y="594"/>
                  </a:cubicBezTo>
                  <a:cubicBezTo>
                    <a:pt x="1969" y="594"/>
                    <a:pt x="2302" y="594"/>
                    <a:pt x="2336" y="394"/>
                  </a:cubicBezTo>
                  <a:cubicBezTo>
                    <a:pt x="2502" y="194"/>
                    <a:pt x="2302" y="61"/>
                    <a:pt x="2136" y="27"/>
                  </a:cubicBezTo>
                  <a:cubicBezTo>
                    <a:pt x="2048" y="8"/>
                    <a:pt x="1954" y="0"/>
                    <a:pt x="1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2">
              <a:extLst>
                <a:ext uri="{FF2B5EF4-FFF2-40B4-BE49-F238E27FC236}">
                  <a16:creationId xmlns:a16="http://schemas.microsoft.com/office/drawing/2014/main" id="{53BEEC68-0564-CBE2-3603-4CC3B4DFEB09}"/>
                </a:ext>
              </a:extLst>
            </p:cNvPr>
            <p:cNvSpPr/>
            <p:nvPr/>
          </p:nvSpPr>
          <p:spPr>
            <a:xfrm>
              <a:off x="-723975" y="1594575"/>
              <a:ext cx="62575" cy="23725"/>
            </a:xfrm>
            <a:custGeom>
              <a:avLst/>
              <a:gdLst/>
              <a:ahLst/>
              <a:cxnLst/>
              <a:rect l="l" t="t" r="r" b="b"/>
              <a:pathLst>
                <a:path w="2503" h="949" extrusionOk="0">
                  <a:moveTo>
                    <a:pt x="567" y="1"/>
                  </a:moveTo>
                  <a:cubicBezTo>
                    <a:pt x="498" y="1"/>
                    <a:pt x="431" y="5"/>
                    <a:pt x="367" y="14"/>
                  </a:cubicBezTo>
                  <a:cubicBezTo>
                    <a:pt x="200" y="81"/>
                    <a:pt x="0" y="214"/>
                    <a:pt x="167" y="414"/>
                  </a:cubicBezTo>
                  <a:cubicBezTo>
                    <a:pt x="234" y="581"/>
                    <a:pt x="567" y="581"/>
                    <a:pt x="734" y="615"/>
                  </a:cubicBezTo>
                  <a:cubicBezTo>
                    <a:pt x="1234" y="648"/>
                    <a:pt x="1735" y="915"/>
                    <a:pt x="2235" y="948"/>
                  </a:cubicBezTo>
                  <a:cubicBezTo>
                    <a:pt x="2335" y="948"/>
                    <a:pt x="2469" y="948"/>
                    <a:pt x="2502" y="815"/>
                  </a:cubicBezTo>
                  <a:lnTo>
                    <a:pt x="2502" y="681"/>
                  </a:lnTo>
                  <a:cubicBezTo>
                    <a:pt x="2435" y="481"/>
                    <a:pt x="2168" y="348"/>
                    <a:pt x="1935" y="281"/>
                  </a:cubicBezTo>
                  <a:cubicBezTo>
                    <a:pt x="1532" y="166"/>
                    <a:pt x="1004"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2">
              <a:extLst>
                <a:ext uri="{FF2B5EF4-FFF2-40B4-BE49-F238E27FC236}">
                  <a16:creationId xmlns:a16="http://schemas.microsoft.com/office/drawing/2014/main" id="{04FB0316-11DD-1210-03CB-7AA95A814F62}"/>
                </a:ext>
              </a:extLst>
            </p:cNvPr>
            <p:cNvSpPr/>
            <p:nvPr/>
          </p:nvSpPr>
          <p:spPr>
            <a:xfrm>
              <a:off x="-845725" y="2242875"/>
              <a:ext cx="311900" cy="401975"/>
            </a:xfrm>
            <a:custGeom>
              <a:avLst/>
              <a:gdLst/>
              <a:ahLst/>
              <a:cxnLst/>
              <a:rect l="l" t="t" r="r" b="b"/>
              <a:pathLst>
                <a:path w="12476" h="16079" extrusionOk="0">
                  <a:moveTo>
                    <a:pt x="0" y="1"/>
                  </a:moveTo>
                  <a:lnTo>
                    <a:pt x="0" y="16079"/>
                  </a:lnTo>
                  <a:lnTo>
                    <a:pt x="12476" y="16079"/>
                  </a:lnTo>
                  <a:lnTo>
                    <a:pt x="124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2">
              <a:extLst>
                <a:ext uri="{FF2B5EF4-FFF2-40B4-BE49-F238E27FC236}">
                  <a16:creationId xmlns:a16="http://schemas.microsoft.com/office/drawing/2014/main" id="{E137EA3C-37CE-9C79-3217-6E4DE6E29450}"/>
                </a:ext>
              </a:extLst>
            </p:cNvPr>
            <p:cNvSpPr/>
            <p:nvPr/>
          </p:nvSpPr>
          <p:spPr>
            <a:xfrm>
              <a:off x="-728975" y="2367350"/>
              <a:ext cx="217675" cy="118225"/>
            </a:xfrm>
            <a:custGeom>
              <a:avLst/>
              <a:gdLst/>
              <a:ahLst/>
              <a:cxnLst/>
              <a:rect l="l" t="t" r="r" b="b"/>
              <a:pathLst>
                <a:path w="8707" h="4729" extrusionOk="0">
                  <a:moveTo>
                    <a:pt x="5918" y="1"/>
                  </a:moveTo>
                  <a:cubicBezTo>
                    <a:pt x="5714" y="1"/>
                    <a:pt x="5526" y="18"/>
                    <a:pt x="5371" y="59"/>
                  </a:cubicBezTo>
                  <a:cubicBezTo>
                    <a:pt x="4603" y="326"/>
                    <a:pt x="3369" y="1260"/>
                    <a:pt x="2435" y="1593"/>
                  </a:cubicBezTo>
                  <a:cubicBezTo>
                    <a:pt x="1468" y="1927"/>
                    <a:pt x="200" y="1927"/>
                    <a:pt x="200" y="1927"/>
                  </a:cubicBezTo>
                  <a:lnTo>
                    <a:pt x="0" y="4729"/>
                  </a:lnTo>
                  <a:cubicBezTo>
                    <a:pt x="1151" y="4504"/>
                    <a:pt x="2339" y="4222"/>
                    <a:pt x="3509" y="4222"/>
                  </a:cubicBezTo>
                  <a:cubicBezTo>
                    <a:pt x="3899" y="4222"/>
                    <a:pt x="4286" y="4253"/>
                    <a:pt x="4670" y="4328"/>
                  </a:cubicBezTo>
                  <a:cubicBezTo>
                    <a:pt x="4961" y="4379"/>
                    <a:pt x="5194" y="4400"/>
                    <a:pt x="5384" y="4400"/>
                  </a:cubicBezTo>
                  <a:cubicBezTo>
                    <a:pt x="6196" y="4400"/>
                    <a:pt x="6214" y="4022"/>
                    <a:pt x="6538" y="3995"/>
                  </a:cubicBezTo>
                  <a:cubicBezTo>
                    <a:pt x="6972" y="3928"/>
                    <a:pt x="7872" y="3761"/>
                    <a:pt x="7872" y="3761"/>
                  </a:cubicBezTo>
                  <a:cubicBezTo>
                    <a:pt x="8706" y="3161"/>
                    <a:pt x="8640" y="692"/>
                    <a:pt x="8173" y="426"/>
                  </a:cubicBezTo>
                  <a:cubicBezTo>
                    <a:pt x="7774" y="266"/>
                    <a:pt x="6719" y="1"/>
                    <a:pt x="5918"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2">
              <a:extLst>
                <a:ext uri="{FF2B5EF4-FFF2-40B4-BE49-F238E27FC236}">
                  <a16:creationId xmlns:a16="http://schemas.microsoft.com/office/drawing/2014/main" id="{CA950D85-0983-353E-555F-38970E32A700}"/>
                </a:ext>
              </a:extLst>
            </p:cNvPr>
            <p:cNvSpPr/>
            <p:nvPr/>
          </p:nvSpPr>
          <p:spPr>
            <a:xfrm>
              <a:off x="-570550" y="2384650"/>
              <a:ext cx="58400" cy="16700"/>
            </a:xfrm>
            <a:custGeom>
              <a:avLst/>
              <a:gdLst/>
              <a:ahLst/>
              <a:cxnLst/>
              <a:rect l="l" t="t" r="r" b="b"/>
              <a:pathLst>
                <a:path w="2336" h="668" extrusionOk="0">
                  <a:moveTo>
                    <a:pt x="201" y="0"/>
                  </a:moveTo>
                  <a:cubicBezTo>
                    <a:pt x="134" y="0"/>
                    <a:pt x="34" y="67"/>
                    <a:pt x="1" y="167"/>
                  </a:cubicBezTo>
                  <a:cubicBezTo>
                    <a:pt x="1" y="234"/>
                    <a:pt x="101" y="334"/>
                    <a:pt x="168" y="367"/>
                  </a:cubicBezTo>
                  <a:cubicBezTo>
                    <a:pt x="802" y="401"/>
                    <a:pt x="1435" y="501"/>
                    <a:pt x="2036" y="668"/>
                  </a:cubicBezTo>
                  <a:lnTo>
                    <a:pt x="2136" y="634"/>
                  </a:lnTo>
                  <a:cubicBezTo>
                    <a:pt x="2203" y="634"/>
                    <a:pt x="2303" y="568"/>
                    <a:pt x="2303" y="501"/>
                  </a:cubicBezTo>
                  <a:cubicBezTo>
                    <a:pt x="2336" y="401"/>
                    <a:pt x="2269" y="301"/>
                    <a:pt x="2169" y="301"/>
                  </a:cubicBezTo>
                  <a:cubicBezTo>
                    <a:pt x="1535" y="134"/>
                    <a:pt x="868" y="34"/>
                    <a:pt x="201"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2">
              <a:extLst>
                <a:ext uri="{FF2B5EF4-FFF2-40B4-BE49-F238E27FC236}">
                  <a16:creationId xmlns:a16="http://schemas.microsoft.com/office/drawing/2014/main" id="{EEA6CE98-E225-609E-A02D-B47C18448F7D}"/>
                </a:ext>
              </a:extLst>
            </p:cNvPr>
            <p:cNvSpPr/>
            <p:nvPr/>
          </p:nvSpPr>
          <p:spPr>
            <a:xfrm>
              <a:off x="-563875" y="2410500"/>
              <a:ext cx="50075" cy="15025"/>
            </a:xfrm>
            <a:custGeom>
              <a:avLst/>
              <a:gdLst/>
              <a:ahLst/>
              <a:cxnLst/>
              <a:rect l="l" t="t" r="r" b="b"/>
              <a:pathLst>
                <a:path w="2003" h="601" extrusionOk="0">
                  <a:moveTo>
                    <a:pt x="201" y="1"/>
                  </a:moveTo>
                  <a:cubicBezTo>
                    <a:pt x="68" y="1"/>
                    <a:pt x="1" y="101"/>
                    <a:pt x="1" y="167"/>
                  </a:cubicBezTo>
                  <a:cubicBezTo>
                    <a:pt x="1" y="267"/>
                    <a:pt x="34" y="367"/>
                    <a:pt x="168" y="367"/>
                  </a:cubicBezTo>
                  <a:cubicBezTo>
                    <a:pt x="735" y="434"/>
                    <a:pt x="1268" y="468"/>
                    <a:pt x="1835" y="601"/>
                  </a:cubicBezTo>
                  <a:cubicBezTo>
                    <a:pt x="1902" y="601"/>
                    <a:pt x="2002" y="501"/>
                    <a:pt x="2002" y="434"/>
                  </a:cubicBezTo>
                  <a:cubicBezTo>
                    <a:pt x="2002" y="334"/>
                    <a:pt x="1936" y="201"/>
                    <a:pt x="1835" y="201"/>
                  </a:cubicBezTo>
                  <a:cubicBezTo>
                    <a:pt x="1268" y="134"/>
                    <a:pt x="735" y="34"/>
                    <a:pt x="20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2">
              <a:extLst>
                <a:ext uri="{FF2B5EF4-FFF2-40B4-BE49-F238E27FC236}">
                  <a16:creationId xmlns:a16="http://schemas.microsoft.com/office/drawing/2014/main" id="{621480C3-ADE7-85AB-D44B-1463E0EBA63F}"/>
                </a:ext>
              </a:extLst>
            </p:cNvPr>
            <p:cNvSpPr/>
            <p:nvPr/>
          </p:nvSpPr>
          <p:spPr>
            <a:xfrm>
              <a:off x="-565525" y="2431350"/>
              <a:ext cx="48375" cy="16700"/>
            </a:xfrm>
            <a:custGeom>
              <a:avLst/>
              <a:gdLst/>
              <a:ahLst/>
              <a:cxnLst/>
              <a:rect l="l" t="t" r="r" b="b"/>
              <a:pathLst>
                <a:path w="1935" h="668" extrusionOk="0">
                  <a:moveTo>
                    <a:pt x="167" y="0"/>
                  </a:moveTo>
                  <a:cubicBezTo>
                    <a:pt x="100" y="0"/>
                    <a:pt x="0" y="101"/>
                    <a:pt x="0" y="167"/>
                  </a:cubicBezTo>
                  <a:cubicBezTo>
                    <a:pt x="0" y="267"/>
                    <a:pt x="100" y="334"/>
                    <a:pt x="167" y="367"/>
                  </a:cubicBezTo>
                  <a:cubicBezTo>
                    <a:pt x="667" y="367"/>
                    <a:pt x="1234" y="434"/>
                    <a:pt x="1668" y="634"/>
                  </a:cubicBezTo>
                  <a:cubicBezTo>
                    <a:pt x="1668" y="668"/>
                    <a:pt x="1735" y="668"/>
                    <a:pt x="1735" y="668"/>
                  </a:cubicBezTo>
                  <a:cubicBezTo>
                    <a:pt x="1801" y="668"/>
                    <a:pt x="1835" y="634"/>
                    <a:pt x="1901" y="534"/>
                  </a:cubicBezTo>
                  <a:cubicBezTo>
                    <a:pt x="1935" y="467"/>
                    <a:pt x="1901" y="334"/>
                    <a:pt x="1801" y="301"/>
                  </a:cubicBezTo>
                  <a:cubicBezTo>
                    <a:pt x="1268" y="34"/>
                    <a:pt x="667" y="34"/>
                    <a:pt x="167"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2">
              <a:extLst>
                <a:ext uri="{FF2B5EF4-FFF2-40B4-BE49-F238E27FC236}">
                  <a16:creationId xmlns:a16="http://schemas.microsoft.com/office/drawing/2014/main" id="{F0B604DE-4967-95DD-7BFD-B3B5DF1AAA15}"/>
                </a:ext>
              </a:extLst>
            </p:cNvPr>
            <p:cNvSpPr/>
            <p:nvPr/>
          </p:nvSpPr>
          <p:spPr>
            <a:xfrm>
              <a:off x="-1095925" y="1950175"/>
              <a:ext cx="391150" cy="591275"/>
            </a:xfrm>
            <a:custGeom>
              <a:avLst/>
              <a:gdLst/>
              <a:ahLst/>
              <a:cxnLst/>
              <a:rect l="l" t="t" r="r" b="b"/>
              <a:pathLst>
                <a:path w="15646" h="23651" extrusionOk="0">
                  <a:moveTo>
                    <a:pt x="4037" y="0"/>
                  </a:moveTo>
                  <a:cubicBezTo>
                    <a:pt x="4037" y="0"/>
                    <a:pt x="1535" y="567"/>
                    <a:pt x="802" y="5538"/>
                  </a:cubicBezTo>
                  <a:cubicBezTo>
                    <a:pt x="1" y="10441"/>
                    <a:pt x="668" y="18213"/>
                    <a:pt x="768" y="20181"/>
                  </a:cubicBezTo>
                  <a:cubicBezTo>
                    <a:pt x="799" y="21973"/>
                    <a:pt x="916" y="23650"/>
                    <a:pt x="4932" y="23650"/>
                  </a:cubicBezTo>
                  <a:cubicBezTo>
                    <a:pt x="5253" y="23650"/>
                    <a:pt x="5599" y="23639"/>
                    <a:pt x="5972" y="23617"/>
                  </a:cubicBezTo>
                  <a:cubicBezTo>
                    <a:pt x="11009" y="23350"/>
                    <a:pt x="15645" y="21382"/>
                    <a:pt x="15645" y="21382"/>
                  </a:cubicBezTo>
                  <a:lnTo>
                    <a:pt x="15479" y="18580"/>
                  </a:lnTo>
                  <a:cubicBezTo>
                    <a:pt x="15479" y="18580"/>
                    <a:pt x="9508" y="17913"/>
                    <a:pt x="8374" y="17780"/>
                  </a:cubicBezTo>
                  <a:cubicBezTo>
                    <a:pt x="7273" y="17680"/>
                    <a:pt x="5705" y="17513"/>
                    <a:pt x="5705" y="17513"/>
                  </a:cubicBezTo>
                  <a:cubicBezTo>
                    <a:pt x="5705" y="17513"/>
                    <a:pt x="6172" y="8273"/>
                    <a:pt x="6139" y="6505"/>
                  </a:cubicBezTo>
                  <a:cubicBezTo>
                    <a:pt x="6105" y="4704"/>
                    <a:pt x="5672" y="1101"/>
                    <a:pt x="4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2">
              <a:extLst>
                <a:ext uri="{FF2B5EF4-FFF2-40B4-BE49-F238E27FC236}">
                  <a16:creationId xmlns:a16="http://schemas.microsoft.com/office/drawing/2014/main" id="{70E186AD-7BDA-7A07-C12C-BFB2BD999D51}"/>
                </a:ext>
              </a:extLst>
            </p:cNvPr>
            <p:cNvSpPr/>
            <p:nvPr/>
          </p:nvSpPr>
          <p:spPr>
            <a:xfrm>
              <a:off x="-1092575" y="1946825"/>
              <a:ext cx="392800" cy="597125"/>
            </a:xfrm>
            <a:custGeom>
              <a:avLst/>
              <a:gdLst/>
              <a:ahLst/>
              <a:cxnLst/>
              <a:rect l="l" t="t" r="r" b="b"/>
              <a:pathLst>
                <a:path w="15712" h="23885" extrusionOk="0">
                  <a:moveTo>
                    <a:pt x="4003" y="1"/>
                  </a:moveTo>
                  <a:cubicBezTo>
                    <a:pt x="3870" y="34"/>
                    <a:pt x="1401" y="668"/>
                    <a:pt x="601" y="5605"/>
                  </a:cubicBezTo>
                  <a:cubicBezTo>
                    <a:pt x="0" y="9708"/>
                    <a:pt x="334" y="15579"/>
                    <a:pt x="501" y="18714"/>
                  </a:cubicBezTo>
                  <a:cubicBezTo>
                    <a:pt x="534" y="19381"/>
                    <a:pt x="567" y="19915"/>
                    <a:pt x="567" y="20249"/>
                  </a:cubicBezTo>
                  <a:cubicBezTo>
                    <a:pt x="601" y="21216"/>
                    <a:pt x="601" y="22250"/>
                    <a:pt x="1401" y="22951"/>
                  </a:cubicBezTo>
                  <a:cubicBezTo>
                    <a:pt x="1968" y="23584"/>
                    <a:pt x="3069" y="23885"/>
                    <a:pt x="4804" y="23885"/>
                  </a:cubicBezTo>
                  <a:cubicBezTo>
                    <a:pt x="5137" y="23885"/>
                    <a:pt x="5471" y="23885"/>
                    <a:pt x="5871" y="23851"/>
                  </a:cubicBezTo>
                  <a:cubicBezTo>
                    <a:pt x="10875" y="23551"/>
                    <a:pt x="15545" y="21583"/>
                    <a:pt x="15612" y="21583"/>
                  </a:cubicBezTo>
                  <a:cubicBezTo>
                    <a:pt x="15678" y="21550"/>
                    <a:pt x="15712" y="21516"/>
                    <a:pt x="15712" y="21450"/>
                  </a:cubicBezTo>
                  <a:lnTo>
                    <a:pt x="15545" y="18681"/>
                  </a:lnTo>
                  <a:cubicBezTo>
                    <a:pt x="15545" y="18581"/>
                    <a:pt x="15511" y="18548"/>
                    <a:pt x="15411" y="18548"/>
                  </a:cubicBezTo>
                  <a:cubicBezTo>
                    <a:pt x="15411" y="18548"/>
                    <a:pt x="9474" y="17880"/>
                    <a:pt x="8340" y="17747"/>
                  </a:cubicBezTo>
                  <a:cubicBezTo>
                    <a:pt x="7406" y="17680"/>
                    <a:pt x="6205" y="17513"/>
                    <a:pt x="5805" y="17480"/>
                  </a:cubicBezTo>
                  <a:cubicBezTo>
                    <a:pt x="5838" y="16346"/>
                    <a:pt x="6238" y="8240"/>
                    <a:pt x="6205" y="6572"/>
                  </a:cubicBezTo>
                  <a:cubicBezTo>
                    <a:pt x="6205" y="6506"/>
                    <a:pt x="6138" y="6439"/>
                    <a:pt x="6071" y="6439"/>
                  </a:cubicBezTo>
                  <a:cubicBezTo>
                    <a:pt x="6005" y="6439"/>
                    <a:pt x="5971" y="6539"/>
                    <a:pt x="5971" y="6639"/>
                  </a:cubicBezTo>
                  <a:cubicBezTo>
                    <a:pt x="6005" y="8374"/>
                    <a:pt x="5538" y="17513"/>
                    <a:pt x="5538" y="17580"/>
                  </a:cubicBezTo>
                  <a:cubicBezTo>
                    <a:pt x="5538" y="17680"/>
                    <a:pt x="5571" y="17714"/>
                    <a:pt x="5671" y="17747"/>
                  </a:cubicBezTo>
                  <a:cubicBezTo>
                    <a:pt x="5671" y="17747"/>
                    <a:pt x="7206" y="17914"/>
                    <a:pt x="8340" y="18047"/>
                  </a:cubicBezTo>
                  <a:cubicBezTo>
                    <a:pt x="9374" y="18181"/>
                    <a:pt x="14477" y="18714"/>
                    <a:pt x="15311" y="18814"/>
                  </a:cubicBezTo>
                  <a:lnTo>
                    <a:pt x="15478" y="21383"/>
                  </a:lnTo>
                  <a:cubicBezTo>
                    <a:pt x="14811" y="21683"/>
                    <a:pt x="10508" y="23351"/>
                    <a:pt x="5905" y="23584"/>
                  </a:cubicBezTo>
                  <a:cubicBezTo>
                    <a:pt x="5511" y="23608"/>
                    <a:pt x="5142" y="23620"/>
                    <a:pt x="4799" y="23620"/>
                  </a:cubicBezTo>
                  <a:cubicBezTo>
                    <a:pt x="3223" y="23620"/>
                    <a:pt x="2171" y="23365"/>
                    <a:pt x="1568" y="22817"/>
                  </a:cubicBezTo>
                  <a:cubicBezTo>
                    <a:pt x="868" y="22183"/>
                    <a:pt x="868" y="21216"/>
                    <a:pt x="834" y="20315"/>
                  </a:cubicBezTo>
                  <a:cubicBezTo>
                    <a:pt x="834" y="19982"/>
                    <a:pt x="801" y="19415"/>
                    <a:pt x="734" y="18748"/>
                  </a:cubicBezTo>
                  <a:cubicBezTo>
                    <a:pt x="567" y="15645"/>
                    <a:pt x="234" y="9741"/>
                    <a:pt x="868" y="5705"/>
                  </a:cubicBezTo>
                  <a:cubicBezTo>
                    <a:pt x="1635" y="968"/>
                    <a:pt x="4003" y="301"/>
                    <a:pt x="4037" y="301"/>
                  </a:cubicBezTo>
                  <a:cubicBezTo>
                    <a:pt x="4137" y="301"/>
                    <a:pt x="4170" y="201"/>
                    <a:pt x="4170" y="134"/>
                  </a:cubicBezTo>
                  <a:cubicBezTo>
                    <a:pt x="4170" y="34"/>
                    <a:pt x="4070" y="1"/>
                    <a:pt x="4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2">
              <a:extLst>
                <a:ext uri="{FF2B5EF4-FFF2-40B4-BE49-F238E27FC236}">
                  <a16:creationId xmlns:a16="http://schemas.microsoft.com/office/drawing/2014/main" id="{26692492-E278-719A-3FD9-BBB53C2E8811}"/>
                </a:ext>
              </a:extLst>
            </p:cNvPr>
            <p:cNvSpPr/>
            <p:nvPr/>
          </p:nvSpPr>
          <p:spPr>
            <a:xfrm>
              <a:off x="-1013350" y="2388275"/>
              <a:ext cx="62575" cy="43925"/>
            </a:xfrm>
            <a:custGeom>
              <a:avLst/>
              <a:gdLst/>
              <a:ahLst/>
              <a:cxnLst/>
              <a:rect l="l" t="t" r="r" b="b"/>
              <a:pathLst>
                <a:path w="2503" h="1757" extrusionOk="0">
                  <a:moveTo>
                    <a:pt x="2342" y="0"/>
                  </a:moveTo>
                  <a:cubicBezTo>
                    <a:pt x="2312" y="0"/>
                    <a:pt x="2277" y="8"/>
                    <a:pt x="2235" y="22"/>
                  </a:cubicBezTo>
                  <a:cubicBezTo>
                    <a:pt x="1501" y="489"/>
                    <a:pt x="768" y="990"/>
                    <a:pt x="67" y="1523"/>
                  </a:cubicBezTo>
                  <a:cubicBezTo>
                    <a:pt x="34" y="1557"/>
                    <a:pt x="0" y="1657"/>
                    <a:pt x="34" y="1723"/>
                  </a:cubicBezTo>
                  <a:cubicBezTo>
                    <a:pt x="134" y="1723"/>
                    <a:pt x="167" y="1757"/>
                    <a:pt x="200" y="1757"/>
                  </a:cubicBezTo>
                  <a:cubicBezTo>
                    <a:pt x="234" y="1757"/>
                    <a:pt x="234" y="1757"/>
                    <a:pt x="301" y="1723"/>
                  </a:cubicBezTo>
                  <a:cubicBezTo>
                    <a:pt x="968" y="1190"/>
                    <a:pt x="1702" y="723"/>
                    <a:pt x="2402" y="256"/>
                  </a:cubicBezTo>
                  <a:cubicBezTo>
                    <a:pt x="2502" y="222"/>
                    <a:pt x="2502" y="156"/>
                    <a:pt x="2435" y="56"/>
                  </a:cubicBezTo>
                  <a:cubicBezTo>
                    <a:pt x="2416" y="17"/>
                    <a:pt x="2385" y="0"/>
                    <a:pt x="23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2">
              <a:extLst>
                <a:ext uri="{FF2B5EF4-FFF2-40B4-BE49-F238E27FC236}">
                  <a16:creationId xmlns:a16="http://schemas.microsoft.com/office/drawing/2014/main" id="{18CA62CF-6BB4-341A-B4E9-8337A8B3B8D5}"/>
                </a:ext>
              </a:extLst>
            </p:cNvPr>
            <p:cNvSpPr/>
            <p:nvPr/>
          </p:nvSpPr>
          <p:spPr>
            <a:xfrm>
              <a:off x="-1015850" y="2377975"/>
              <a:ext cx="57550" cy="25050"/>
            </a:xfrm>
            <a:custGeom>
              <a:avLst/>
              <a:gdLst/>
              <a:ahLst/>
              <a:cxnLst/>
              <a:rect l="l" t="t" r="r" b="b"/>
              <a:pathLst>
                <a:path w="2302" h="1002" extrusionOk="0">
                  <a:moveTo>
                    <a:pt x="2135" y="1"/>
                  </a:moveTo>
                  <a:cubicBezTo>
                    <a:pt x="1435" y="134"/>
                    <a:pt x="734" y="401"/>
                    <a:pt x="100" y="768"/>
                  </a:cubicBezTo>
                  <a:cubicBezTo>
                    <a:pt x="0" y="801"/>
                    <a:pt x="0" y="901"/>
                    <a:pt x="67" y="968"/>
                  </a:cubicBezTo>
                  <a:cubicBezTo>
                    <a:pt x="0" y="1001"/>
                    <a:pt x="67" y="1001"/>
                    <a:pt x="134" y="1001"/>
                  </a:cubicBezTo>
                  <a:lnTo>
                    <a:pt x="234" y="1001"/>
                  </a:lnTo>
                  <a:cubicBezTo>
                    <a:pt x="834" y="668"/>
                    <a:pt x="1501" y="434"/>
                    <a:pt x="2168" y="301"/>
                  </a:cubicBezTo>
                  <a:cubicBezTo>
                    <a:pt x="2269" y="301"/>
                    <a:pt x="2302" y="234"/>
                    <a:pt x="2302" y="134"/>
                  </a:cubicBezTo>
                  <a:cubicBezTo>
                    <a:pt x="2302" y="67"/>
                    <a:pt x="2235" y="1"/>
                    <a:pt x="21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2">
              <a:extLst>
                <a:ext uri="{FF2B5EF4-FFF2-40B4-BE49-F238E27FC236}">
                  <a16:creationId xmlns:a16="http://schemas.microsoft.com/office/drawing/2014/main" id="{DDE320CB-E786-0F3F-503A-D4A38ABE30E8}"/>
                </a:ext>
              </a:extLst>
            </p:cNvPr>
            <p:cNvSpPr/>
            <p:nvPr/>
          </p:nvSpPr>
          <p:spPr>
            <a:xfrm>
              <a:off x="-940800" y="2073600"/>
              <a:ext cx="30875" cy="191825"/>
            </a:xfrm>
            <a:custGeom>
              <a:avLst/>
              <a:gdLst/>
              <a:ahLst/>
              <a:cxnLst/>
              <a:rect l="l" t="t" r="r" b="b"/>
              <a:pathLst>
                <a:path w="1235" h="7673" extrusionOk="0">
                  <a:moveTo>
                    <a:pt x="1101" y="0"/>
                  </a:moveTo>
                  <a:cubicBezTo>
                    <a:pt x="1001" y="0"/>
                    <a:pt x="968" y="34"/>
                    <a:pt x="968" y="134"/>
                  </a:cubicBezTo>
                  <a:cubicBezTo>
                    <a:pt x="934" y="2602"/>
                    <a:pt x="634" y="5104"/>
                    <a:pt x="67" y="7506"/>
                  </a:cubicBezTo>
                  <a:cubicBezTo>
                    <a:pt x="0" y="7572"/>
                    <a:pt x="67" y="7639"/>
                    <a:pt x="167" y="7672"/>
                  </a:cubicBezTo>
                  <a:cubicBezTo>
                    <a:pt x="267" y="7672"/>
                    <a:pt x="301" y="7639"/>
                    <a:pt x="301" y="7572"/>
                  </a:cubicBezTo>
                  <a:cubicBezTo>
                    <a:pt x="901" y="5137"/>
                    <a:pt x="1168" y="2635"/>
                    <a:pt x="1235" y="134"/>
                  </a:cubicBezTo>
                  <a:cubicBezTo>
                    <a:pt x="1235" y="67"/>
                    <a:pt x="1168" y="0"/>
                    <a:pt x="1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2">
              <a:extLst>
                <a:ext uri="{FF2B5EF4-FFF2-40B4-BE49-F238E27FC236}">
                  <a16:creationId xmlns:a16="http://schemas.microsoft.com/office/drawing/2014/main" id="{947F43B5-9114-FC8E-332A-96659D423FB2}"/>
                </a:ext>
              </a:extLst>
            </p:cNvPr>
            <p:cNvSpPr/>
            <p:nvPr/>
          </p:nvSpPr>
          <p:spPr>
            <a:xfrm>
              <a:off x="-1135100" y="2585000"/>
              <a:ext cx="177650" cy="998025"/>
            </a:xfrm>
            <a:custGeom>
              <a:avLst/>
              <a:gdLst/>
              <a:ahLst/>
              <a:cxnLst/>
              <a:rect l="l" t="t" r="r" b="b"/>
              <a:pathLst>
                <a:path w="7106" h="39921" extrusionOk="0">
                  <a:moveTo>
                    <a:pt x="6984" y="1"/>
                  </a:moveTo>
                  <a:cubicBezTo>
                    <a:pt x="6947" y="1"/>
                    <a:pt x="6905" y="9"/>
                    <a:pt x="6872" y="26"/>
                  </a:cubicBezTo>
                  <a:cubicBezTo>
                    <a:pt x="6572" y="292"/>
                    <a:pt x="0" y="6830"/>
                    <a:pt x="6004" y="39821"/>
                  </a:cubicBezTo>
                  <a:cubicBezTo>
                    <a:pt x="6038" y="39887"/>
                    <a:pt x="6105" y="39921"/>
                    <a:pt x="6171" y="39921"/>
                  </a:cubicBezTo>
                  <a:cubicBezTo>
                    <a:pt x="6238" y="39921"/>
                    <a:pt x="6338" y="39854"/>
                    <a:pt x="6271" y="39754"/>
                  </a:cubicBezTo>
                  <a:cubicBezTo>
                    <a:pt x="3169" y="22675"/>
                    <a:pt x="3569" y="12835"/>
                    <a:pt x="4403" y="7564"/>
                  </a:cubicBezTo>
                  <a:cubicBezTo>
                    <a:pt x="5371" y="1894"/>
                    <a:pt x="7039" y="292"/>
                    <a:pt x="7072" y="226"/>
                  </a:cubicBezTo>
                  <a:cubicBezTo>
                    <a:pt x="7105" y="192"/>
                    <a:pt x="7105" y="126"/>
                    <a:pt x="7072" y="26"/>
                  </a:cubicBezTo>
                  <a:cubicBezTo>
                    <a:pt x="7055" y="9"/>
                    <a:pt x="7022" y="1"/>
                    <a:pt x="69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D35149ED-ACE6-F5EC-29D9-6B55A4EEB5A6}"/>
              </a:ext>
            </a:extLst>
          </p:cNvPr>
          <p:cNvSpPr txBox="1"/>
          <p:nvPr/>
        </p:nvSpPr>
        <p:spPr>
          <a:xfrm>
            <a:off x="2840466" y="438021"/>
            <a:ext cx="3922382" cy="461665"/>
          </a:xfrm>
          <a:prstGeom prst="rect">
            <a:avLst/>
          </a:prstGeom>
          <a:noFill/>
        </p:spPr>
        <p:txBody>
          <a:bodyPr wrap="square">
            <a:spAutoFit/>
          </a:bodyPr>
          <a:lstStyle/>
          <a:p>
            <a:r>
              <a:rPr lang="en" sz="2400" b="1" dirty="0">
                <a:solidFill>
                  <a:srgbClr val="C00000"/>
                </a:solidFill>
              </a:rPr>
              <a:t>About Superstore USA</a:t>
            </a:r>
            <a:endParaRPr lang="en-GB" sz="2400" b="1" dirty="0">
              <a:solidFill>
                <a:srgbClr val="C00000"/>
              </a:solidFill>
            </a:endParaRPr>
          </a:p>
        </p:txBody>
      </p:sp>
      <p:grpSp>
        <p:nvGrpSpPr>
          <p:cNvPr id="5" name="Google Shape;574;p41">
            <a:extLst>
              <a:ext uri="{FF2B5EF4-FFF2-40B4-BE49-F238E27FC236}">
                <a16:creationId xmlns:a16="http://schemas.microsoft.com/office/drawing/2014/main" id="{1BB7CB96-ED83-0EFE-144E-F10FE447CF38}"/>
              </a:ext>
            </a:extLst>
          </p:cNvPr>
          <p:cNvGrpSpPr/>
          <p:nvPr/>
        </p:nvGrpSpPr>
        <p:grpSpPr>
          <a:xfrm>
            <a:off x="7926529" y="100574"/>
            <a:ext cx="961539" cy="952419"/>
            <a:chOff x="8613198" y="598525"/>
            <a:chExt cx="1210853" cy="1199368"/>
          </a:xfrm>
        </p:grpSpPr>
        <p:sp>
          <p:nvSpPr>
            <p:cNvPr id="6" name="Google Shape;575;p41">
              <a:extLst>
                <a:ext uri="{FF2B5EF4-FFF2-40B4-BE49-F238E27FC236}">
                  <a16:creationId xmlns:a16="http://schemas.microsoft.com/office/drawing/2014/main" id="{D39F5C29-ED9C-A90F-30B5-551D0CE45F36}"/>
                </a:ext>
              </a:extLst>
            </p:cNvPr>
            <p:cNvSpPr/>
            <p:nvPr/>
          </p:nvSpPr>
          <p:spPr>
            <a:xfrm>
              <a:off x="8613198" y="694711"/>
              <a:ext cx="1210853" cy="1103182"/>
            </a:xfrm>
            <a:custGeom>
              <a:avLst/>
              <a:gdLst/>
              <a:ahLst/>
              <a:cxnLst/>
              <a:rect l="l" t="t" r="r" b="b"/>
              <a:pathLst>
                <a:path w="73053" h="66557" extrusionOk="0">
                  <a:moveTo>
                    <a:pt x="36527" y="0"/>
                  </a:moveTo>
                  <a:cubicBezTo>
                    <a:pt x="28012" y="0"/>
                    <a:pt x="19498" y="3252"/>
                    <a:pt x="13010" y="9757"/>
                  </a:cubicBezTo>
                  <a:cubicBezTo>
                    <a:pt x="1" y="22733"/>
                    <a:pt x="1" y="43815"/>
                    <a:pt x="13010" y="56824"/>
                  </a:cubicBezTo>
                  <a:cubicBezTo>
                    <a:pt x="19498" y="63312"/>
                    <a:pt x="28012" y="66556"/>
                    <a:pt x="36527" y="66556"/>
                  </a:cubicBezTo>
                  <a:cubicBezTo>
                    <a:pt x="45041" y="66556"/>
                    <a:pt x="53556" y="63312"/>
                    <a:pt x="60044" y="56824"/>
                  </a:cubicBezTo>
                  <a:cubicBezTo>
                    <a:pt x="73053" y="43815"/>
                    <a:pt x="73053" y="22733"/>
                    <a:pt x="60044" y="9757"/>
                  </a:cubicBezTo>
                  <a:cubicBezTo>
                    <a:pt x="53556" y="3252"/>
                    <a:pt x="45041" y="0"/>
                    <a:pt x="365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6;p41">
              <a:extLst>
                <a:ext uri="{FF2B5EF4-FFF2-40B4-BE49-F238E27FC236}">
                  <a16:creationId xmlns:a16="http://schemas.microsoft.com/office/drawing/2014/main" id="{7A4D86C5-5321-1585-485F-03CFB6322A04}"/>
                </a:ext>
              </a:extLst>
            </p:cNvPr>
            <p:cNvSpPr/>
            <p:nvPr/>
          </p:nvSpPr>
          <p:spPr>
            <a:xfrm>
              <a:off x="9218615" y="828225"/>
              <a:ext cx="602120" cy="846502"/>
            </a:xfrm>
            <a:custGeom>
              <a:avLst/>
              <a:gdLst/>
              <a:ahLst/>
              <a:cxnLst/>
              <a:rect l="l" t="t" r="r" b="b"/>
              <a:pathLst>
                <a:path w="36327" h="51071" extrusionOk="0">
                  <a:moveTo>
                    <a:pt x="25986" y="1"/>
                  </a:moveTo>
                  <a:lnTo>
                    <a:pt x="23884" y="2036"/>
                  </a:lnTo>
                  <a:lnTo>
                    <a:pt x="1" y="25219"/>
                  </a:lnTo>
                  <a:lnTo>
                    <a:pt x="23351" y="49003"/>
                  </a:lnTo>
                  <a:lnTo>
                    <a:pt x="25386" y="51071"/>
                  </a:lnTo>
                  <a:cubicBezTo>
                    <a:pt x="31990" y="44566"/>
                    <a:pt x="36127" y="35593"/>
                    <a:pt x="36227" y="25586"/>
                  </a:cubicBezTo>
                  <a:cubicBezTo>
                    <a:pt x="36327" y="15679"/>
                    <a:pt x="32457" y="6572"/>
                    <a:pt x="259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7;p41">
              <a:extLst>
                <a:ext uri="{FF2B5EF4-FFF2-40B4-BE49-F238E27FC236}">
                  <a16:creationId xmlns:a16="http://schemas.microsoft.com/office/drawing/2014/main" id="{F30585E0-C950-48A9-FDF7-0C11F8302B04}"/>
                </a:ext>
              </a:extLst>
            </p:cNvPr>
            <p:cNvSpPr/>
            <p:nvPr/>
          </p:nvSpPr>
          <p:spPr>
            <a:xfrm>
              <a:off x="9213095" y="598525"/>
              <a:ext cx="470531" cy="647701"/>
            </a:xfrm>
            <a:custGeom>
              <a:avLst/>
              <a:gdLst/>
              <a:ahLst/>
              <a:cxnLst/>
              <a:rect l="l" t="t" r="r" b="b"/>
              <a:pathLst>
                <a:path w="28388" h="39077" extrusionOk="0">
                  <a:moveTo>
                    <a:pt x="258" y="1"/>
                  </a:moveTo>
                  <a:cubicBezTo>
                    <a:pt x="174" y="1"/>
                    <a:pt x="89" y="4"/>
                    <a:pt x="0" y="16"/>
                  </a:cubicBezTo>
                  <a:lnTo>
                    <a:pt x="34" y="2884"/>
                  </a:lnTo>
                  <a:lnTo>
                    <a:pt x="100" y="5820"/>
                  </a:lnTo>
                  <a:lnTo>
                    <a:pt x="367" y="39077"/>
                  </a:lnTo>
                  <a:lnTo>
                    <a:pt x="24284" y="15894"/>
                  </a:lnTo>
                  <a:lnTo>
                    <a:pt x="26352" y="13859"/>
                  </a:lnTo>
                  <a:lnTo>
                    <a:pt x="28387" y="11857"/>
                  </a:lnTo>
                  <a:cubicBezTo>
                    <a:pt x="21382" y="4652"/>
                    <a:pt x="11642" y="82"/>
                    <a:pt x="767" y="16"/>
                  </a:cubicBezTo>
                  <a:cubicBezTo>
                    <a:pt x="590" y="16"/>
                    <a:pt x="426" y="1"/>
                    <a:pt x="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579;p41">
            <a:extLst>
              <a:ext uri="{FF2B5EF4-FFF2-40B4-BE49-F238E27FC236}">
                <a16:creationId xmlns:a16="http://schemas.microsoft.com/office/drawing/2014/main" id="{46FF7AD5-F047-C0A8-DE4F-B057A15E2F2F}"/>
              </a:ext>
            </a:extLst>
          </p:cNvPr>
          <p:cNvSpPr txBox="1">
            <a:spLocks noGrp="1"/>
          </p:cNvSpPr>
          <p:nvPr>
            <p:ph type="subTitle" idx="1"/>
          </p:nvPr>
        </p:nvSpPr>
        <p:spPr>
          <a:xfrm>
            <a:off x="1253649" y="899686"/>
            <a:ext cx="7096016" cy="3077427"/>
          </a:xfrm>
          <a:prstGeom prst="rect">
            <a:avLst/>
          </a:prstGeom>
        </p:spPr>
        <p:txBody>
          <a:bodyPr spcFirstLastPara="1" wrap="square" lIns="91425" tIns="91425" rIns="91425" bIns="91425" anchor="t" anchorCtr="0">
            <a:noAutofit/>
          </a:bodyPr>
          <a:lstStyle/>
          <a:p>
            <a:pPr marL="285750" lvl="0" indent="-285750" algn="l" rtl="0">
              <a:spcBef>
                <a:spcPts val="0"/>
              </a:spcBef>
              <a:spcAft>
                <a:spcPts val="0"/>
              </a:spcAft>
              <a:buFont typeface="Arial" panose="020B0604020202020204" pitchFamily="34" charset="0"/>
              <a:buChar char="•"/>
            </a:pPr>
            <a:r>
              <a:rPr lang="en" sz="1600" dirty="0">
                <a:solidFill>
                  <a:srgbClr val="002060"/>
                </a:solidFill>
              </a:rPr>
              <a:t>Super Store is a retail outlet in the United States that deals specifically with products categories ranging from, furnitures, office supplies, and technology gadget. </a:t>
            </a:r>
          </a:p>
          <a:p>
            <a:pPr marL="285750" lvl="0" indent="-285750" algn="l" rtl="0">
              <a:spcBef>
                <a:spcPts val="0"/>
              </a:spcBef>
              <a:spcAft>
                <a:spcPts val="0"/>
              </a:spcAft>
              <a:buFont typeface="Arial" panose="020B0604020202020204" pitchFamily="34" charset="0"/>
              <a:buChar char="•"/>
            </a:pPr>
            <a:endParaRPr lang="en" sz="1600" dirty="0">
              <a:solidFill>
                <a:srgbClr val="002060"/>
              </a:solidFill>
            </a:endParaRPr>
          </a:p>
          <a:p>
            <a:pPr marL="285750" lvl="0" indent="-285750" algn="l" rtl="0">
              <a:spcBef>
                <a:spcPts val="0"/>
              </a:spcBef>
              <a:spcAft>
                <a:spcPts val="0"/>
              </a:spcAft>
              <a:buFont typeface="Arial" panose="020B0604020202020204" pitchFamily="34" charset="0"/>
              <a:buChar char="•"/>
            </a:pPr>
            <a:r>
              <a:rPr lang="en" sz="1600" dirty="0">
                <a:solidFill>
                  <a:srgbClr val="002060"/>
                </a:solidFill>
              </a:rPr>
              <a:t>Super Store operates in the United States and serve customers in 49 states. </a:t>
            </a:r>
            <a:r>
              <a:rPr lang="en-GB" sz="1600" dirty="0">
                <a:solidFill>
                  <a:srgbClr val="002060"/>
                </a:solidFill>
              </a:rPr>
              <a:t>W</a:t>
            </a:r>
            <a:r>
              <a:rPr lang="en" sz="1600" dirty="0">
                <a:solidFill>
                  <a:srgbClr val="002060"/>
                </a:solidFill>
              </a:rPr>
              <a:t>hich make logistics a key aspect of their operations. </a:t>
            </a:r>
          </a:p>
          <a:p>
            <a:pPr marL="285750" lvl="0" indent="-285750" algn="l" rtl="0">
              <a:spcBef>
                <a:spcPts val="0"/>
              </a:spcBef>
              <a:spcAft>
                <a:spcPts val="0"/>
              </a:spcAft>
              <a:buFont typeface="Arial" panose="020B0604020202020204" pitchFamily="34" charset="0"/>
              <a:buChar char="•"/>
            </a:pPr>
            <a:endParaRPr lang="en" sz="1600" dirty="0">
              <a:solidFill>
                <a:srgbClr val="002060"/>
              </a:solidFill>
            </a:endParaRPr>
          </a:p>
          <a:p>
            <a:pPr marL="285750" lvl="0" indent="-285750" algn="l" rtl="0">
              <a:spcBef>
                <a:spcPts val="0"/>
              </a:spcBef>
              <a:spcAft>
                <a:spcPts val="0"/>
              </a:spcAft>
              <a:buFont typeface="Arial" panose="020B0604020202020204" pitchFamily="34" charset="0"/>
              <a:buChar char="•"/>
            </a:pPr>
            <a:r>
              <a:rPr lang="en" sz="1600" dirty="0">
                <a:solidFill>
                  <a:srgbClr val="002060"/>
                </a:solidFill>
              </a:rPr>
              <a:t>D</a:t>
            </a:r>
            <a:r>
              <a:rPr lang="en-GB" sz="1600" dirty="0">
                <a:solidFill>
                  <a:srgbClr val="002060"/>
                </a:solidFill>
              </a:rPr>
              <a:t>u</a:t>
            </a:r>
            <a:r>
              <a:rPr lang="en" sz="1600" dirty="0">
                <a:solidFill>
                  <a:srgbClr val="002060"/>
                </a:solidFill>
              </a:rPr>
              <a:t>e to the nature of the business, Superstore’s serves a range of customer segment, including; Home office, Corporate organisations, small businesses and even individual customers. </a:t>
            </a:r>
          </a:p>
          <a:p>
            <a:pPr marL="285750" lvl="0" indent="-285750" algn="l" rtl="0">
              <a:spcBef>
                <a:spcPts val="0"/>
              </a:spcBef>
              <a:spcAft>
                <a:spcPts val="0"/>
              </a:spcAft>
              <a:buFont typeface="Arial" panose="020B0604020202020204" pitchFamily="34" charset="0"/>
              <a:buChar char="•"/>
            </a:pPr>
            <a:endParaRPr lang="en" sz="1600" dirty="0">
              <a:solidFill>
                <a:srgbClr val="002060"/>
              </a:solidFill>
            </a:endParaRPr>
          </a:p>
          <a:p>
            <a:pPr marL="285750" lvl="0" indent="-285750" algn="l" rtl="0">
              <a:spcBef>
                <a:spcPts val="0"/>
              </a:spcBef>
              <a:spcAft>
                <a:spcPts val="0"/>
              </a:spcAft>
              <a:buFont typeface="Arial" panose="020B0604020202020204" pitchFamily="34" charset="0"/>
              <a:buChar char="•"/>
            </a:pPr>
            <a:endParaRPr sz="1600" dirty="0">
              <a:solidFill>
                <a:srgbClr val="002060"/>
              </a:solidFill>
            </a:endParaRPr>
          </a:p>
        </p:txBody>
      </p:sp>
      <p:pic>
        <p:nvPicPr>
          <p:cNvPr id="10" name="Picture 9">
            <a:extLst>
              <a:ext uri="{FF2B5EF4-FFF2-40B4-BE49-F238E27FC236}">
                <a16:creationId xmlns:a16="http://schemas.microsoft.com/office/drawing/2014/main" id="{1F7B6C94-4207-E77F-7BBC-986C4E0EF631}"/>
              </a:ext>
            </a:extLst>
          </p:cNvPr>
          <p:cNvPicPr>
            <a:picLocks noChangeAspect="1"/>
          </p:cNvPicPr>
          <p:nvPr/>
        </p:nvPicPr>
        <p:blipFill rotWithShape="1">
          <a:blip r:embed="rId3"/>
          <a:srcRect l="7169" t="21480" r="3125" b="19733"/>
          <a:stretch/>
        </p:blipFill>
        <p:spPr>
          <a:xfrm>
            <a:off x="7005201" y="4557132"/>
            <a:ext cx="2138799" cy="586368"/>
          </a:xfrm>
          <a:prstGeom prst="rect">
            <a:avLst/>
          </a:prstGeom>
        </p:spPr>
      </p:pic>
      <p:sp>
        <p:nvSpPr>
          <p:cNvPr id="4" name="Rectangle 3">
            <a:hlinkClick r:id="rId4" action="ppaction://hlinkfile"/>
            <a:extLst>
              <a:ext uri="{FF2B5EF4-FFF2-40B4-BE49-F238E27FC236}">
                <a16:creationId xmlns:a16="http://schemas.microsoft.com/office/drawing/2014/main" id="{213EE3A9-357C-ECD0-17AE-090982D24E5B}"/>
              </a:ext>
            </a:extLst>
          </p:cNvPr>
          <p:cNvSpPr/>
          <p:nvPr/>
        </p:nvSpPr>
        <p:spPr>
          <a:xfrm>
            <a:off x="7239" y="4841483"/>
            <a:ext cx="1529009" cy="289613"/>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DASH BOARD</a:t>
            </a:r>
            <a:endParaRPr lang="en-GB" b="1" dirty="0">
              <a:solidFill>
                <a:srgbClr val="002060"/>
              </a:solidFill>
            </a:endParaRPr>
          </a:p>
        </p:txBody>
      </p:sp>
    </p:spTree>
    <p:extLst>
      <p:ext uri="{BB962C8B-B14F-4D97-AF65-F5344CB8AC3E}">
        <p14:creationId xmlns:p14="http://schemas.microsoft.com/office/powerpoint/2010/main" val="1164090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45">
          <a:extLst>
            <a:ext uri="{FF2B5EF4-FFF2-40B4-BE49-F238E27FC236}">
              <a16:creationId xmlns:a16="http://schemas.microsoft.com/office/drawing/2014/main" id="{6465B2FA-2B1E-C8C6-26DA-099A9A03797E}"/>
            </a:ext>
          </a:extLst>
        </p:cNvPr>
        <p:cNvGrpSpPr/>
        <p:nvPr/>
      </p:nvGrpSpPr>
      <p:grpSpPr>
        <a:xfrm>
          <a:off x="0" y="0"/>
          <a:ext cx="0" cy="0"/>
          <a:chOff x="0" y="0"/>
          <a:chExt cx="0" cy="0"/>
        </a:xfrm>
      </p:grpSpPr>
      <p:sp>
        <p:nvSpPr>
          <p:cNvPr id="646" name="Google Shape;646;p42">
            <a:extLst>
              <a:ext uri="{FF2B5EF4-FFF2-40B4-BE49-F238E27FC236}">
                <a16:creationId xmlns:a16="http://schemas.microsoft.com/office/drawing/2014/main" id="{34C97080-8D7C-305E-FDB7-2C6CDEFB2B66}"/>
              </a:ext>
            </a:extLst>
          </p:cNvPr>
          <p:cNvSpPr/>
          <p:nvPr/>
        </p:nvSpPr>
        <p:spPr>
          <a:xfrm>
            <a:off x="-183085" y="4679460"/>
            <a:ext cx="954118" cy="154589"/>
          </a:xfrm>
          <a:prstGeom prst="ellipse">
            <a:avLst/>
          </a:prstGeom>
          <a:solidFill>
            <a:srgbClr val="212529">
              <a:alpha val="3988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42">
            <a:extLst>
              <a:ext uri="{FF2B5EF4-FFF2-40B4-BE49-F238E27FC236}">
                <a16:creationId xmlns:a16="http://schemas.microsoft.com/office/drawing/2014/main" id="{6C636692-6634-DC08-C643-1CCFF01EB93B}"/>
              </a:ext>
            </a:extLst>
          </p:cNvPr>
          <p:cNvGrpSpPr/>
          <p:nvPr/>
        </p:nvGrpSpPr>
        <p:grpSpPr>
          <a:xfrm>
            <a:off x="45068" y="2385724"/>
            <a:ext cx="1270520" cy="822507"/>
            <a:chOff x="2358425" y="1238825"/>
            <a:chExt cx="2616875" cy="1706250"/>
          </a:xfrm>
        </p:grpSpPr>
        <p:sp>
          <p:nvSpPr>
            <p:cNvPr id="648" name="Google Shape;648;p42">
              <a:extLst>
                <a:ext uri="{FF2B5EF4-FFF2-40B4-BE49-F238E27FC236}">
                  <a16:creationId xmlns:a16="http://schemas.microsoft.com/office/drawing/2014/main" id="{441EAD5F-D866-E508-A0AA-89B40E203B08}"/>
                </a:ext>
              </a:extLst>
            </p:cNvPr>
            <p:cNvSpPr/>
            <p:nvPr/>
          </p:nvSpPr>
          <p:spPr>
            <a:xfrm>
              <a:off x="2359250" y="1417300"/>
              <a:ext cx="2616050" cy="1526950"/>
            </a:xfrm>
            <a:custGeom>
              <a:avLst/>
              <a:gdLst/>
              <a:ahLst/>
              <a:cxnLst/>
              <a:rect l="l" t="t" r="r" b="b"/>
              <a:pathLst>
                <a:path w="104642" h="61078" extrusionOk="0">
                  <a:moveTo>
                    <a:pt x="1" y="0"/>
                  </a:moveTo>
                  <a:lnTo>
                    <a:pt x="1" y="57241"/>
                  </a:lnTo>
                  <a:cubicBezTo>
                    <a:pt x="1" y="59376"/>
                    <a:pt x="1735" y="61077"/>
                    <a:pt x="3837" y="61077"/>
                  </a:cubicBezTo>
                  <a:lnTo>
                    <a:pt x="100806" y="61077"/>
                  </a:lnTo>
                  <a:cubicBezTo>
                    <a:pt x="102907" y="61077"/>
                    <a:pt x="104642" y="59376"/>
                    <a:pt x="104642" y="57241"/>
                  </a:cubicBezTo>
                  <a:lnTo>
                    <a:pt x="1046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42">
              <a:extLst>
                <a:ext uri="{FF2B5EF4-FFF2-40B4-BE49-F238E27FC236}">
                  <a16:creationId xmlns:a16="http://schemas.microsoft.com/office/drawing/2014/main" id="{A6A6510F-039C-14A2-3F75-AFEE325E1C75}"/>
                </a:ext>
              </a:extLst>
            </p:cNvPr>
            <p:cNvSpPr/>
            <p:nvPr/>
          </p:nvSpPr>
          <p:spPr>
            <a:xfrm>
              <a:off x="2358425" y="1238825"/>
              <a:ext cx="2616875" cy="178500"/>
            </a:xfrm>
            <a:custGeom>
              <a:avLst/>
              <a:gdLst/>
              <a:ahLst/>
              <a:cxnLst/>
              <a:rect l="l" t="t" r="r" b="b"/>
              <a:pathLst>
                <a:path w="104675" h="7140" extrusionOk="0">
                  <a:moveTo>
                    <a:pt x="3836" y="1"/>
                  </a:moveTo>
                  <a:cubicBezTo>
                    <a:pt x="1701" y="1"/>
                    <a:pt x="0" y="1702"/>
                    <a:pt x="0" y="3837"/>
                  </a:cubicBezTo>
                  <a:lnTo>
                    <a:pt x="0" y="7139"/>
                  </a:lnTo>
                  <a:lnTo>
                    <a:pt x="104675" y="7139"/>
                  </a:lnTo>
                  <a:lnTo>
                    <a:pt x="104675" y="3837"/>
                  </a:lnTo>
                  <a:cubicBezTo>
                    <a:pt x="104675" y="1702"/>
                    <a:pt x="102940" y="1"/>
                    <a:pt x="1007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42">
              <a:extLst>
                <a:ext uri="{FF2B5EF4-FFF2-40B4-BE49-F238E27FC236}">
                  <a16:creationId xmlns:a16="http://schemas.microsoft.com/office/drawing/2014/main" id="{2CEEDBE4-EB4B-4DF9-2A99-1F255F01DFF4}"/>
                </a:ext>
              </a:extLst>
            </p:cNvPr>
            <p:cNvSpPr/>
            <p:nvPr/>
          </p:nvSpPr>
          <p:spPr>
            <a:xfrm>
              <a:off x="2452650" y="1302200"/>
              <a:ext cx="45900" cy="45900"/>
            </a:xfrm>
            <a:custGeom>
              <a:avLst/>
              <a:gdLst/>
              <a:ahLst/>
              <a:cxnLst/>
              <a:rect l="l" t="t" r="r" b="b"/>
              <a:pathLst>
                <a:path w="1836" h="1836" extrusionOk="0">
                  <a:moveTo>
                    <a:pt x="901" y="1"/>
                  </a:moveTo>
                  <a:cubicBezTo>
                    <a:pt x="401" y="1"/>
                    <a:pt x="1" y="434"/>
                    <a:pt x="1" y="935"/>
                  </a:cubicBezTo>
                  <a:cubicBezTo>
                    <a:pt x="1" y="1435"/>
                    <a:pt x="401" y="1835"/>
                    <a:pt x="901" y="1835"/>
                  </a:cubicBezTo>
                  <a:cubicBezTo>
                    <a:pt x="1402" y="1835"/>
                    <a:pt x="1835" y="1435"/>
                    <a:pt x="1835" y="935"/>
                  </a:cubicBezTo>
                  <a:cubicBezTo>
                    <a:pt x="1835" y="434"/>
                    <a:pt x="1402" y="1"/>
                    <a:pt x="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42">
              <a:extLst>
                <a:ext uri="{FF2B5EF4-FFF2-40B4-BE49-F238E27FC236}">
                  <a16:creationId xmlns:a16="http://schemas.microsoft.com/office/drawing/2014/main" id="{D3BE48E1-778A-C8E2-6582-1B79F080E079}"/>
                </a:ext>
              </a:extLst>
            </p:cNvPr>
            <p:cNvSpPr/>
            <p:nvPr/>
          </p:nvSpPr>
          <p:spPr>
            <a:xfrm>
              <a:off x="2554400" y="1302200"/>
              <a:ext cx="45875" cy="45900"/>
            </a:xfrm>
            <a:custGeom>
              <a:avLst/>
              <a:gdLst/>
              <a:ahLst/>
              <a:cxnLst/>
              <a:rect l="l" t="t" r="r" b="b"/>
              <a:pathLst>
                <a:path w="1835" h="1836" extrusionOk="0">
                  <a:moveTo>
                    <a:pt x="934" y="1"/>
                  </a:moveTo>
                  <a:cubicBezTo>
                    <a:pt x="434" y="1"/>
                    <a:pt x="0" y="434"/>
                    <a:pt x="0" y="935"/>
                  </a:cubicBezTo>
                  <a:cubicBezTo>
                    <a:pt x="0" y="1435"/>
                    <a:pt x="434" y="1835"/>
                    <a:pt x="934" y="1835"/>
                  </a:cubicBezTo>
                  <a:cubicBezTo>
                    <a:pt x="1401" y="1835"/>
                    <a:pt x="1835" y="1435"/>
                    <a:pt x="1835" y="935"/>
                  </a:cubicBezTo>
                  <a:cubicBezTo>
                    <a:pt x="1835" y="434"/>
                    <a:pt x="1401" y="1"/>
                    <a:pt x="9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42">
              <a:extLst>
                <a:ext uri="{FF2B5EF4-FFF2-40B4-BE49-F238E27FC236}">
                  <a16:creationId xmlns:a16="http://schemas.microsoft.com/office/drawing/2014/main" id="{45C121D6-59E8-CC70-705B-31963ED66670}"/>
                </a:ext>
              </a:extLst>
            </p:cNvPr>
            <p:cNvSpPr/>
            <p:nvPr/>
          </p:nvSpPr>
          <p:spPr>
            <a:xfrm>
              <a:off x="2656975" y="1302200"/>
              <a:ext cx="45875" cy="45900"/>
            </a:xfrm>
            <a:custGeom>
              <a:avLst/>
              <a:gdLst/>
              <a:ahLst/>
              <a:cxnLst/>
              <a:rect l="l" t="t" r="r" b="b"/>
              <a:pathLst>
                <a:path w="1835" h="1836" extrusionOk="0">
                  <a:moveTo>
                    <a:pt x="901" y="1"/>
                  </a:moveTo>
                  <a:cubicBezTo>
                    <a:pt x="400" y="1"/>
                    <a:pt x="0" y="434"/>
                    <a:pt x="0" y="935"/>
                  </a:cubicBezTo>
                  <a:cubicBezTo>
                    <a:pt x="0" y="1435"/>
                    <a:pt x="400" y="1835"/>
                    <a:pt x="901" y="1835"/>
                  </a:cubicBezTo>
                  <a:cubicBezTo>
                    <a:pt x="1401" y="1835"/>
                    <a:pt x="1835" y="1435"/>
                    <a:pt x="1835" y="935"/>
                  </a:cubicBezTo>
                  <a:cubicBezTo>
                    <a:pt x="1835" y="434"/>
                    <a:pt x="1401" y="1"/>
                    <a:pt x="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42">
              <a:extLst>
                <a:ext uri="{FF2B5EF4-FFF2-40B4-BE49-F238E27FC236}">
                  <a16:creationId xmlns:a16="http://schemas.microsoft.com/office/drawing/2014/main" id="{89DB879E-79F7-98C5-A9E4-CE95D17359BF}"/>
                </a:ext>
              </a:extLst>
            </p:cNvPr>
            <p:cNvSpPr/>
            <p:nvPr/>
          </p:nvSpPr>
          <p:spPr>
            <a:xfrm>
              <a:off x="2537725" y="1901400"/>
              <a:ext cx="2310000" cy="1043675"/>
            </a:xfrm>
            <a:custGeom>
              <a:avLst/>
              <a:gdLst/>
              <a:ahLst/>
              <a:cxnLst/>
              <a:rect l="l" t="t" r="r" b="b"/>
              <a:pathLst>
                <a:path w="92400" h="41747" extrusionOk="0">
                  <a:moveTo>
                    <a:pt x="73233" y="0"/>
                  </a:moveTo>
                  <a:cubicBezTo>
                    <a:pt x="73128" y="0"/>
                    <a:pt x="73023" y="6"/>
                    <a:pt x="72919" y="17"/>
                  </a:cubicBezTo>
                  <a:cubicBezTo>
                    <a:pt x="63579" y="984"/>
                    <a:pt x="56707" y="30205"/>
                    <a:pt x="50203" y="31406"/>
                  </a:cubicBezTo>
                  <a:cubicBezTo>
                    <a:pt x="49901" y="31460"/>
                    <a:pt x="49608" y="31486"/>
                    <a:pt x="49323" y="31486"/>
                  </a:cubicBezTo>
                  <a:cubicBezTo>
                    <a:pt x="43565" y="31486"/>
                    <a:pt x="40710" y="21048"/>
                    <a:pt x="33843" y="21048"/>
                  </a:cubicBezTo>
                  <a:cubicBezTo>
                    <a:pt x="33684" y="21048"/>
                    <a:pt x="33522" y="21053"/>
                    <a:pt x="33357" y="21065"/>
                  </a:cubicBezTo>
                  <a:cubicBezTo>
                    <a:pt x="25718" y="21632"/>
                    <a:pt x="26486" y="32640"/>
                    <a:pt x="19314" y="36142"/>
                  </a:cubicBezTo>
                  <a:cubicBezTo>
                    <a:pt x="17527" y="37015"/>
                    <a:pt x="16174" y="37341"/>
                    <a:pt x="15097" y="37341"/>
                  </a:cubicBezTo>
                  <a:cubicBezTo>
                    <a:pt x="11919" y="37341"/>
                    <a:pt x="11135" y="34504"/>
                    <a:pt x="8634" y="34504"/>
                  </a:cubicBezTo>
                  <a:cubicBezTo>
                    <a:pt x="8581" y="34504"/>
                    <a:pt x="8527" y="34505"/>
                    <a:pt x="8473" y="34508"/>
                  </a:cubicBezTo>
                  <a:cubicBezTo>
                    <a:pt x="4970" y="34675"/>
                    <a:pt x="0" y="41713"/>
                    <a:pt x="0" y="41713"/>
                  </a:cubicBezTo>
                  <a:lnTo>
                    <a:pt x="0" y="41747"/>
                  </a:lnTo>
                  <a:lnTo>
                    <a:pt x="92399" y="41747"/>
                  </a:lnTo>
                  <a:cubicBezTo>
                    <a:pt x="92399" y="41747"/>
                    <a:pt x="82485" y="0"/>
                    <a:pt x="73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42">
              <a:extLst>
                <a:ext uri="{FF2B5EF4-FFF2-40B4-BE49-F238E27FC236}">
                  <a16:creationId xmlns:a16="http://schemas.microsoft.com/office/drawing/2014/main" id="{5E77E516-6586-7E07-10C2-A29CFAF3699B}"/>
                </a:ext>
              </a:extLst>
            </p:cNvPr>
            <p:cNvSpPr/>
            <p:nvPr/>
          </p:nvSpPr>
          <p:spPr>
            <a:xfrm>
              <a:off x="2486850" y="1564900"/>
              <a:ext cx="1843000" cy="1292600"/>
            </a:xfrm>
            <a:custGeom>
              <a:avLst/>
              <a:gdLst/>
              <a:ahLst/>
              <a:cxnLst/>
              <a:rect l="l" t="t" r="r" b="b"/>
              <a:pathLst>
                <a:path w="73720" h="51704" extrusionOk="0">
                  <a:moveTo>
                    <a:pt x="70784" y="0"/>
                  </a:moveTo>
                  <a:lnTo>
                    <a:pt x="59209" y="3503"/>
                  </a:lnTo>
                  <a:lnTo>
                    <a:pt x="63712" y="5971"/>
                  </a:lnTo>
                  <a:lnTo>
                    <a:pt x="48535" y="29355"/>
                  </a:lnTo>
                  <a:lnTo>
                    <a:pt x="36493" y="18313"/>
                  </a:lnTo>
                  <a:lnTo>
                    <a:pt x="17546" y="42631"/>
                  </a:lnTo>
                  <a:lnTo>
                    <a:pt x="8706" y="38361"/>
                  </a:lnTo>
                  <a:lnTo>
                    <a:pt x="0" y="51704"/>
                  </a:lnTo>
                  <a:cubicBezTo>
                    <a:pt x="734" y="51270"/>
                    <a:pt x="9140" y="43465"/>
                    <a:pt x="9140" y="43465"/>
                  </a:cubicBezTo>
                  <a:lnTo>
                    <a:pt x="18313" y="48101"/>
                  </a:lnTo>
                  <a:lnTo>
                    <a:pt x="36426" y="26019"/>
                  </a:lnTo>
                  <a:lnTo>
                    <a:pt x="50003" y="39495"/>
                  </a:lnTo>
                  <a:lnTo>
                    <a:pt x="69416" y="8807"/>
                  </a:lnTo>
                  <a:lnTo>
                    <a:pt x="73720" y="11408"/>
                  </a:lnTo>
                  <a:lnTo>
                    <a:pt x="707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42">
              <a:extLst>
                <a:ext uri="{FF2B5EF4-FFF2-40B4-BE49-F238E27FC236}">
                  <a16:creationId xmlns:a16="http://schemas.microsoft.com/office/drawing/2014/main" id="{C41B0BA0-450A-CA1E-FBD3-F96D7985F632}"/>
                </a:ext>
              </a:extLst>
            </p:cNvPr>
            <p:cNvSpPr/>
            <p:nvPr/>
          </p:nvSpPr>
          <p:spPr>
            <a:xfrm>
              <a:off x="3262400" y="2006625"/>
              <a:ext cx="274375" cy="242375"/>
            </a:xfrm>
            <a:custGeom>
              <a:avLst/>
              <a:gdLst/>
              <a:ahLst/>
              <a:cxnLst/>
              <a:rect l="l" t="t" r="r" b="b"/>
              <a:pathLst>
                <a:path w="10975" h="9695" extrusionOk="0">
                  <a:moveTo>
                    <a:pt x="5469" y="1"/>
                  </a:moveTo>
                  <a:cubicBezTo>
                    <a:pt x="4847" y="1"/>
                    <a:pt x="4214" y="122"/>
                    <a:pt x="3603" y="378"/>
                  </a:cubicBezTo>
                  <a:cubicBezTo>
                    <a:pt x="1168" y="1412"/>
                    <a:pt x="0" y="4247"/>
                    <a:pt x="1034" y="6715"/>
                  </a:cubicBezTo>
                  <a:cubicBezTo>
                    <a:pt x="1788" y="8573"/>
                    <a:pt x="3580" y="9694"/>
                    <a:pt x="5473" y="9694"/>
                  </a:cubicBezTo>
                  <a:cubicBezTo>
                    <a:pt x="6095" y="9694"/>
                    <a:pt x="6728" y="9573"/>
                    <a:pt x="7339" y="9317"/>
                  </a:cubicBezTo>
                  <a:cubicBezTo>
                    <a:pt x="9807" y="8283"/>
                    <a:pt x="10975" y="5448"/>
                    <a:pt x="9941" y="2979"/>
                  </a:cubicBezTo>
                  <a:cubicBezTo>
                    <a:pt x="9163" y="1122"/>
                    <a:pt x="7364" y="1"/>
                    <a:pt x="5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42">
              <a:extLst>
                <a:ext uri="{FF2B5EF4-FFF2-40B4-BE49-F238E27FC236}">
                  <a16:creationId xmlns:a16="http://schemas.microsoft.com/office/drawing/2014/main" id="{7A081CD2-6DE9-D1AA-09E2-1027782269DD}"/>
                </a:ext>
              </a:extLst>
            </p:cNvPr>
            <p:cNvSpPr/>
            <p:nvPr/>
          </p:nvSpPr>
          <p:spPr>
            <a:xfrm>
              <a:off x="3575125" y="2272900"/>
              <a:ext cx="300225" cy="300250"/>
            </a:xfrm>
            <a:custGeom>
              <a:avLst/>
              <a:gdLst/>
              <a:ahLst/>
              <a:cxnLst/>
              <a:rect l="l" t="t" r="r" b="b"/>
              <a:pathLst>
                <a:path w="12009" h="12010" extrusionOk="0">
                  <a:moveTo>
                    <a:pt x="6005" y="1"/>
                  </a:moveTo>
                  <a:cubicBezTo>
                    <a:pt x="2669" y="1"/>
                    <a:pt x="0" y="2703"/>
                    <a:pt x="0" y="6005"/>
                  </a:cubicBezTo>
                  <a:cubicBezTo>
                    <a:pt x="0" y="9307"/>
                    <a:pt x="2669" y="12009"/>
                    <a:pt x="6005" y="12009"/>
                  </a:cubicBezTo>
                  <a:cubicBezTo>
                    <a:pt x="9307" y="12009"/>
                    <a:pt x="12009" y="9307"/>
                    <a:pt x="12009" y="6005"/>
                  </a:cubicBezTo>
                  <a:cubicBezTo>
                    <a:pt x="12009" y="2703"/>
                    <a:pt x="9307" y="1"/>
                    <a:pt x="6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42">
              <a:extLst>
                <a:ext uri="{FF2B5EF4-FFF2-40B4-BE49-F238E27FC236}">
                  <a16:creationId xmlns:a16="http://schemas.microsoft.com/office/drawing/2014/main" id="{8D43C5AB-A505-0D83-D460-F3FCC8785CEE}"/>
                </a:ext>
              </a:extLst>
            </p:cNvPr>
            <p:cNvSpPr/>
            <p:nvPr/>
          </p:nvSpPr>
          <p:spPr>
            <a:xfrm>
              <a:off x="2471000" y="1496100"/>
              <a:ext cx="254375" cy="418225"/>
            </a:xfrm>
            <a:custGeom>
              <a:avLst/>
              <a:gdLst/>
              <a:ahLst/>
              <a:cxnLst/>
              <a:rect l="l" t="t" r="r" b="b"/>
              <a:pathLst>
                <a:path w="10175" h="16729" extrusionOk="0">
                  <a:moveTo>
                    <a:pt x="5087" y="0"/>
                  </a:moveTo>
                  <a:cubicBezTo>
                    <a:pt x="5054" y="0"/>
                    <a:pt x="5021" y="17"/>
                    <a:pt x="5004" y="50"/>
                  </a:cubicBezTo>
                  <a:lnTo>
                    <a:pt x="67" y="7889"/>
                  </a:lnTo>
                  <a:cubicBezTo>
                    <a:pt x="0" y="8056"/>
                    <a:pt x="34" y="8323"/>
                    <a:pt x="167" y="8323"/>
                  </a:cubicBezTo>
                  <a:lnTo>
                    <a:pt x="1969" y="8323"/>
                  </a:lnTo>
                  <a:cubicBezTo>
                    <a:pt x="2035" y="8323"/>
                    <a:pt x="2069" y="8423"/>
                    <a:pt x="2069" y="8556"/>
                  </a:cubicBezTo>
                  <a:lnTo>
                    <a:pt x="2069" y="16462"/>
                  </a:lnTo>
                  <a:cubicBezTo>
                    <a:pt x="2069" y="16596"/>
                    <a:pt x="2135" y="16729"/>
                    <a:pt x="2202" y="16729"/>
                  </a:cubicBezTo>
                  <a:lnTo>
                    <a:pt x="7973" y="16729"/>
                  </a:lnTo>
                  <a:cubicBezTo>
                    <a:pt x="8040" y="16729"/>
                    <a:pt x="8106" y="16596"/>
                    <a:pt x="8106" y="16462"/>
                  </a:cubicBezTo>
                  <a:lnTo>
                    <a:pt x="8106" y="8556"/>
                  </a:lnTo>
                  <a:cubicBezTo>
                    <a:pt x="8106" y="8423"/>
                    <a:pt x="8140" y="8323"/>
                    <a:pt x="8206" y="8323"/>
                  </a:cubicBezTo>
                  <a:lnTo>
                    <a:pt x="10008" y="8323"/>
                  </a:lnTo>
                  <a:cubicBezTo>
                    <a:pt x="10141" y="8323"/>
                    <a:pt x="10174" y="8023"/>
                    <a:pt x="10074" y="7889"/>
                  </a:cubicBezTo>
                  <a:lnTo>
                    <a:pt x="5171" y="50"/>
                  </a:lnTo>
                  <a:cubicBezTo>
                    <a:pt x="5154" y="17"/>
                    <a:pt x="5121" y="0"/>
                    <a:pt x="5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42">
              <a:extLst>
                <a:ext uri="{FF2B5EF4-FFF2-40B4-BE49-F238E27FC236}">
                  <a16:creationId xmlns:a16="http://schemas.microsoft.com/office/drawing/2014/main" id="{42EB07AB-9E7F-EB8B-C2B6-7EE64CFB663F}"/>
                </a:ext>
              </a:extLst>
            </p:cNvPr>
            <p:cNvSpPr/>
            <p:nvPr/>
          </p:nvSpPr>
          <p:spPr>
            <a:xfrm>
              <a:off x="2826250" y="1494000"/>
              <a:ext cx="254375" cy="418875"/>
            </a:xfrm>
            <a:custGeom>
              <a:avLst/>
              <a:gdLst/>
              <a:ahLst/>
              <a:cxnLst/>
              <a:rect l="l" t="t" r="r" b="b"/>
              <a:pathLst>
                <a:path w="10175" h="16755" extrusionOk="0">
                  <a:moveTo>
                    <a:pt x="2236" y="1"/>
                  </a:moveTo>
                  <a:cubicBezTo>
                    <a:pt x="2135" y="1"/>
                    <a:pt x="2102" y="134"/>
                    <a:pt x="2102" y="268"/>
                  </a:cubicBezTo>
                  <a:lnTo>
                    <a:pt x="2102" y="8173"/>
                  </a:lnTo>
                  <a:cubicBezTo>
                    <a:pt x="2102" y="8307"/>
                    <a:pt x="2069" y="8440"/>
                    <a:pt x="1969" y="8440"/>
                  </a:cubicBezTo>
                  <a:lnTo>
                    <a:pt x="167" y="8440"/>
                  </a:lnTo>
                  <a:cubicBezTo>
                    <a:pt x="67" y="8440"/>
                    <a:pt x="1" y="8741"/>
                    <a:pt x="101" y="8841"/>
                  </a:cubicBezTo>
                  <a:lnTo>
                    <a:pt x="5004" y="16680"/>
                  </a:lnTo>
                  <a:cubicBezTo>
                    <a:pt x="5038" y="16730"/>
                    <a:pt x="5071" y="16755"/>
                    <a:pt x="5100" y="16755"/>
                  </a:cubicBezTo>
                  <a:cubicBezTo>
                    <a:pt x="5129" y="16755"/>
                    <a:pt x="5154" y="16730"/>
                    <a:pt x="5171" y="16680"/>
                  </a:cubicBezTo>
                  <a:lnTo>
                    <a:pt x="10108" y="8841"/>
                  </a:lnTo>
                  <a:cubicBezTo>
                    <a:pt x="10175" y="8674"/>
                    <a:pt x="10141" y="8440"/>
                    <a:pt x="10008" y="8440"/>
                  </a:cubicBezTo>
                  <a:lnTo>
                    <a:pt x="8240" y="8440"/>
                  </a:lnTo>
                  <a:cubicBezTo>
                    <a:pt x="8140" y="8440"/>
                    <a:pt x="8106" y="8307"/>
                    <a:pt x="8106" y="8173"/>
                  </a:cubicBezTo>
                  <a:lnTo>
                    <a:pt x="8106" y="268"/>
                  </a:lnTo>
                  <a:cubicBezTo>
                    <a:pt x="8106" y="134"/>
                    <a:pt x="8073" y="1"/>
                    <a:pt x="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2" name="Google Shape;672;p42">
            <a:extLst>
              <a:ext uri="{FF2B5EF4-FFF2-40B4-BE49-F238E27FC236}">
                <a16:creationId xmlns:a16="http://schemas.microsoft.com/office/drawing/2014/main" id="{8E1772A2-A0FE-AB17-C527-0F89357D5747}"/>
              </a:ext>
            </a:extLst>
          </p:cNvPr>
          <p:cNvGrpSpPr/>
          <p:nvPr/>
        </p:nvGrpSpPr>
        <p:grpSpPr>
          <a:xfrm>
            <a:off x="-29921" y="2757776"/>
            <a:ext cx="988908" cy="1981485"/>
            <a:chOff x="-1136775" y="1435900"/>
            <a:chExt cx="1177525" cy="2914750"/>
          </a:xfrm>
        </p:grpSpPr>
        <p:sp>
          <p:nvSpPr>
            <p:cNvPr id="673" name="Google Shape;673;p42">
              <a:extLst>
                <a:ext uri="{FF2B5EF4-FFF2-40B4-BE49-F238E27FC236}">
                  <a16:creationId xmlns:a16="http://schemas.microsoft.com/office/drawing/2014/main" id="{8E5CF3B0-D0C8-2ACD-176C-1A210F267F60}"/>
                </a:ext>
              </a:extLst>
            </p:cNvPr>
            <p:cNvSpPr/>
            <p:nvPr/>
          </p:nvSpPr>
          <p:spPr>
            <a:xfrm>
              <a:off x="-282000" y="2228700"/>
              <a:ext cx="322750" cy="157650"/>
            </a:xfrm>
            <a:custGeom>
              <a:avLst/>
              <a:gdLst/>
              <a:ahLst/>
              <a:cxnLst/>
              <a:rect l="l" t="t" r="r" b="b"/>
              <a:pathLst>
                <a:path w="12910" h="6306" extrusionOk="0">
                  <a:moveTo>
                    <a:pt x="6839" y="1"/>
                  </a:moveTo>
                  <a:cubicBezTo>
                    <a:pt x="6505" y="434"/>
                    <a:pt x="6105" y="735"/>
                    <a:pt x="5638" y="835"/>
                  </a:cubicBezTo>
                  <a:cubicBezTo>
                    <a:pt x="4804" y="1101"/>
                    <a:pt x="4270" y="1268"/>
                    <a:pt x="3770" y="2069"/>
                  </a:cubicBezTo>
                  <a:cubicBezTo>
                    <a:pt x="3636" y="2269"/>
                    <a:pt x="3570" y="2469"/>
                    <a:pt x="3403" y="2636"/>
                  </a:cubicBezTo>
                  <a:cubicBezTo>
                    <a:pt x="3236" y="2803"/>
                    <a:pt x="3003" y="2936"/>
                    <a:pt x="2769" y="3036"/>
                  </a:cubicBezTo>
                  <a:cubicBezTo>
                    <a:pt x="2736" y="3070"/>
                    <a:pt x="2736" y="3070"/>
                    <a:pt x="2636" y="3070"/>
                  </a:cubicBezTo>
                  <a:cubicBezTo>
                    <a:pt x="2135" y="3270"/>
                    <a:pt x="1602" y="3470"/>
                    <a:pt x="1101" y="3703"/>
                  </a:cubicBezTo>
                  <a:cubicBezTo>
                    <a:pt x="935" y="3770"/>
                    <a:pt x="701" y="3870"/>
                    <a:pt x="534" y="3970"/>
                  </a:cubicBezTo>
                  <a:cubicBezTo>
                    <a:pt x="1" y="4404"/>
                    <a:pt x="401" y="5071"/>
                    <a:pt x="668" y="5538"/>
                  </a:cubicBezTo>
                  <a:cubicBezTo>
                    <a:pt x="801" y="5771"/>
                    <a:pt x="968" y="5972"/>
                    <a:pt x="1235" y="6072"/>
                  </a:cubicBezTo>
                  <a:cubicBezTo>
                    <a:pt x="1318" y="6088"/>
                    <a:pt x="1385" y="6097"/>
                    <a:pt x="1452" y="6097"/>
                  </a:cubicBezTo>
                  <a:cubicBezTo>
                    <a:pt x="1518" y="6097"/>
                    <a:pt x="1585" y="6088"/>
                    <a:pt x="1668" y="6072"/>
                  </a:cubicBezTo>
                  <a:cubicBezTo>
                    <a:pt x="2135" y="5972"/>
                    <a:pt x="2636" y="5905"/>
                    <a:pt x="3103" y="5805"/>
                  </a:cubicBezTo>
                  <a:cubicBezTo>
                    <a:pt x="3238" y="5786"/>
                    <a:pt x="3383" y="5766"/>
                    <a:pt x="3528" y="5766"/>
                  </a:cubicBezTo>
                  <a:cubicBezTo>
                    <a:pt x="3633" y="5766"/>
                    <a:pt x="3738" y="5777"/>
                    <a:pt x="3837" y="5805"/>
                  </a:cubicBezTo>
                  <a:cubicBezTo>
                    <a:pt x="3970" y="5872"/>
                    <a:pt x="4103" y="5938"/>
                    <a:pt x="4237" y="6038"/>
                  </a:cubicBezTo>
                  <a:cubicBezTo>
                    <a:pt x="4593" y="6216"/>
                    <a:pt x="4993" y="6305"/>
                    <a:pt x="5388" y="6305"/>
                  </a:cubicBezTo>
                  <a:cubicBezTo>
                    <a:pt x="5586" y="6305"/>
                    <a:pt x="5782" y="6283"/>
                    <a:pt x="5971" y="6238"/>
                  </a:cubicBezTo>
                  <a:cubicBezTo>
                    <a:pt x="6605" y="6105"/>
                    <a:pt x="7139" y="5872"/>
                    <a:pt x="7673" y="5638"/>
                  </a:cubicBezTo>
                  <a:cubicBezTo>
                    <a:pt x="8773" y="5238"/>
                    <a:pt x="9908" y="4904"/>
                    <a:pt x="10908" y="4304"/>
                  </a:cubicBezTo>
                  <a:cubicBezTo>
                    <a:pt x="11909" y="3737"/>
                    <a:pt x="12776" y="2803"/>
                    <a:pt x="12910" y="1635"/>
                  </a:cubicBezTo>
                  <a:cubicBezTo>
                    <a:pt x="12910" y="1535"/>
                    <a:pt x="12910" y="1402"/>
                    <a:pt x="12843" y="1268"/>
                  </a:cubicBezTo>
                  <a:cubicBezTo>
                    <a:pt x="12776" y="1101"/>
                    <a:pt x="12610" y="1001"/>
                    <a:pt x="12443" y="935"/>
                  </a:cubicBezTo>
                  <a:cubicBezTo>
                    <a:pt x="12077" y="782"/>
                    <a:pt x="11676" y="720"/>
                    <a:pt x="11270" y="720"/>
                  </a:cubicBezTo>
                  <a:cubicBezTo>
                    <a:pt x="10786" y="720"/>
                    <a:pt x="10294" y="808"/>
                    <a:pt x="9841" y="935"/>
                  </a:cubicBezTo>
                  <a:cubicBezTo>
                    <a:pt x="8840" y="1235"/>
                    <a:pt x="7806" y="1535"/>
                    <a:pt x="6805" y="1802"/>
                  </a:cubicBezTo>
                  <a:cubicBezTo>
                    <a:pt x="6772" y="1819"/>
                    <a:pt x="6739" y="1827"/>
                    <a:pt x="6709" y="1827"/>
                  </a:cubicBezTo>
                  <a:cubicBezTo>
                    <a:pt x="6680" y="1827"/>
                    <a:pt x="6655" y="1819"/>
                    <a:pt x="6639" y="1802"/>
                  </a:cubicBezTo>
                  <a:cubicBezTo>
                    <a:pt x="6605" y="1769"/>
                    <a:pt x="6639" y="1735"/>
                    <a:pt x="6639" y="1669"/>
                  </a:cubicBezTo>
                  <a:cubicBezTo>
                    <a:pt x="6739" y="1402"/>
                    <a:pt x="6972" y="1135"/>
                    <a:pt x="7072" y="835"/>
                  </a:cubicBezTo>
                  <a:cubicBezTo>
                    <a:pt x="7139" y="568"/>
                    <a:pt x="7139" y="134"/>
                    <a:pt x="6839"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42">
              <a:extLst>
                <a:ext uri="{FF2B5EF4-FFF2-40B4-BE49-F238E27FC236}">
                  <a16:creationId xmlns:a16="http://schemas.microsoft.com/office/drawing/2014/main" id="{12C0B035-B003-D764-9071-1A5EBA87DB25}"/>
                </a:ext>
              </a:extLst>
            </p:cNvPr>
            <p:cNvSpPr/>
            <p:nvPr/>
          </p:nvSpPr>
          <p:spPr>
            <a:xfrm>
              <a:off x="-103550" y="2278400"/>
              <a:ext cx="34225" cy="77075"/>
            </a:xfrm>
            <a:custGeom>
              <a:avLst/>
              <a:gdLst/>
              <a:ahLst/>
              <a:cxnLst/>
              <a:rect l="l" t="t" r="r" b="b"/>
              <a:pathLst>
                <a:path w="1369" h="3083" extrusionOk="0">
                  <a:moveTo>
                    <a:pt x="216" y="1"/>
                  </a:moveTo>
                  <a:cubicBezTo>
                    <a:pt x="174" y="1"/>
                    <a:pt x="131" y="17"/>
                    <a:pt x="101" y="47"/>
                  </a:cubicBezTo>
                  <a:cubicBezTo>
                    <a:pt x="1" y="81"/>
                    <a:pt x="1" y="214"/>
                    <a:pt x="34" y="281"/>
                  </a:cubicBezTo>
                  <a:cubicBezTo>
                    <a:pt x="34" y="281"/>
                    <a:pt x="868" y="1448"/>
                    <a:pt x="1002" y="2916"/>
                  </a:cubicBezTo>
                  <a:cubicBezTo>
                    <a:pt x="968" y="2983"/>
                    <a:pt x="1035" y="3083"/>
                    <a:pt x="1168" y="3083"/>
                  </a:cubicBezTo>
                  <a:cubicBezTo>
                    <a:pt x="1302" y="3083"/>
                    <a:pt x="1369" y="2983"/>
                    <a:pt x="1335" y="2883"/>
                  </a:cubicBezTo>
                  <a:cubicBezTo>
                    <a:pt x="1202" y="1315"/>
                    <a:pt x="368" y="114"/>
                    <a:pt x="335" y="81"/>
                  </a:cubicBezTo>
                  <a:cubicBezTo>
                    <a:pt x="316" y="26"/>
                    <a:pt x="267" y="1"/>
                    <a:pt x="216"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42">
              <a:extLst>
                <a:ext uri="{FF2B5EF4-FFF2-40B4-BE49-F238E27FC236}">
                  <a16:creationId xmlns:a16="http://schemas.microsoft.com/office/drawing/2014/main" id="{E7D0E9A7-A076-DDBB-9AB4-475DF0C2DA7B}"/>
                </a:ext>
              </a:extLst>
            </p:cNvPr>
            <p:cNvSpPr/>
            <p:nvPr/>
          </p:nvSpPr>
          <p:spPr>
            <a:xfrm>
              <a:off x="-94375" y="2248400"/>
              <a:ext cx="120950" cy="52875"/>
            </a:xfrm>
            <a:custGeom>
              <a:avLst/>
              <a:gdLst/>
              <a:ahLst/>
              <a:cxnLst/>
              <a:rect l="l" t="t" r="r" b="b"/>
              <a:pathLst>
                <a:path w="4838" h="2115" extrusionOk="0">
                  <a:moveTo>
                    <a:pt x="4631" y="1"/>
                  </a:moveTo>
                  <a:cubicBezTo>
                    <a:pt x="4602" y="1"/>
                    <a:pt x="4571" y="5"/>
                    <a:pt x="4537" y="13"/>
                  </a:cubicBezTo>
                  <a:lnTo>
                    <a:pt x="134" y="1781"/>
                  </a:lnTo>
                  <a:cubicBezTo>
                    <a:pt x="68" y="1815"/>
                    <a:pt x="1" y="1915"/>
                    <a:pt x="68" y="2015"/>
                  </a:cubicBezTo>
                  <a:cubicBezTo>
                    <a:pt x="101" y="2081"/>
                    <a:pt x="134" y="2115"/>
                    <a:pt x="234" y="2115"/>
                  </a:cubicBezTo>
                  <a:lnTo>
                    <a:pt x="301" y="2115"/>
                  </a:lnTo>
                  <a:lnTo>
                    <a:pt x="4738" y="347"/>
                  </a:lnTo>
                  <a:cubicBezTo>
                    <a:pt x="4804" y="313"/>
                    <a:pt x="4838" y="247"/>
                    <a:pt x="4804" y="113"/>
                  </a:cubicBezTo>
                  <a:cubicBezTo>
                    <a:pt x="4779" y="38"/>
                    <a:pt x="4717" y="1"/>
                    <a:pt x="463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42">
              <a:extLst>
                <a:ext uri="{FF2B5EF4-FFF2-40B4-BE49-F238E27FC236}">
                  <a16:creationId xmlns:a16="http://schemas.microsoft.com/office/drawing/2014/main" id="{1BD324D0-E417-A44F-D3A4-0AFB45B3E275}"/>
                </a:ext>
              </a:extLst>
            </p:cNvPr>
            <p:cNvSpPr/>
            <p:nvPr/>
          </p:nvSpPr>
          <p:spPr>
            <a:xfrm>
              <a:off x="-82700" y="2270550"/>
              <a:ext cx="120950" cy="52425"/>
            </a:xfrm>
            <a:custGeom>
              <a:avLst/>
              <a:gdLst/>
              <a:ahLst/>
              <a:cxnLst/>
              <a:rect l="l" t="t" r="r" b="b"/>
              <a:pathLst>
                <a:path w="4838" h="2097" extrusionOk="0">
                  <a:moveTo>
                    <a:pt x="4639" y="0"/>
                  </a:moveTo>
                  <a:cubicBezTo>
                    <a:pt x="4610" y="0"/>
                    <a:pt x="4577" y="8"/>
                    <a:pt x="4537" y="28"/>
                  </a:cubicBezTo>
                  <a:lnTo>
                    <a:pt x="134" y="1762"/>
                  </a:lnTo>
                  <a:cubicBezTo>
                    <a:pt x="34" y="1796"/>
                    <a:pt x="1" y="1896"/>
                    <a:pt x="34" y="2029"/>
                  </a:cubicBezTo>
                  <a:cubicBezTo>
                    <a:pt x="101" y="2063"/>
                    <a:pt x="168" y="2096"/>
                    <a:pt x="201" y="2096"/>
                  </a:cubicBezTo>
                  <a:lnTo>
                    <a:pt x="301" y="2096"/>
                  </a:lnTo>
                  <a:lnTo>
                    <a:pt x="4704" y="361"/>
                  </a:lnTo>
                  <a:cubicBezTo>
                    <a:pt x="4804" y="295"/>
                    <a:pt x="4838" y="228"/>
                    <a:pt x="4804" y="95"/>
                  </a:cubicBezTo>
                  <a:cubicBezTo>
                    <a:pt x="4757" y="47"/>
                    <a:pt x="4710" y="0"/>
                    <a:pt x="4639"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42">
              <a:extLst>
                <a:ext uri="{FF2B5EF4-FFF2-40B4-BE49-F238E27FC236}">
                  <a16:creationId xmlns:a16="http://schemas.microsoft.com/office/drawing/2014/main" id="{3E1A8C63-19DF-20A4-C6AF-F5AE2786F3D5}"/>
                </a:ext>
              </a:extLst>
            </p:cNvPr>
            <p:cNvSpPr/>
            <p:nvPr/>
          </p:nvSpPr>
          <p:spPr>
            <a:xfrm>
              <a:off x="-78525" y="2300425"/>
              <a:ext cx="103425" cy="44225"/>
            </a:xfrm>
            <a:custGeom>
              <a:avLst/>
              <a:gdLst/>
              <a:ahLst/>
              <a:cxnLst/>
              <a:rect l="l" t="t" r="r" b="b"/>
              <a:pathLst>
                <a:path w="4137" h="1769" extrusionOk="0">
                  <a:moveTo>
                    <a:pt x="3870" y="0"/>
                  </a:moveTo>
                  <a:lnTo>
                    <a:pt x="134" y="1401"/>
                  </a:lnTo>
                  <a:cubicBezTo>
                    <a:pt x="34" y="1435"/>
                    <a:pt x="1" y="1535"/>
                    <a:pt x="1" y="1668"/>
                  </a:cubicBezTo>
                  <a:cubicBezTo>
                    <a:pt x="1" y="1735"/>
                    <a:pt x="101" y="1768"/>
                    <a:pt x="167" y="1768"/>
                  </a:cubicBezTo>
                  <a:lnTo>
                    <a:pt x="268" y="1768"/>
                  </a:lnTo>
                  <a:lnTo>
                    <a:pt x="4004" y="367"/>
                  </a:lnTo>
                  <a:cubicBezTo>
                    <a:pt x="4104" y="334"/>
                    <a:pt x="4137" y="234"/>
                    <a:pt x="4137" y="100"/>
                  </a:cubicBezTo>
                  <a:cubicBezTo>
                    <a:pt x="4104" y="34"/>
                    <a:pt x="4004" y="0"/>
                    <a:pt x="3870"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42">
              <a:extLst>
                <a:ext uri="{FF2B5EF4-FFF2-40B4-BE49-F238E27FC236}">
                  <a16:creationId xmlns:a16="http://schemas.microsoft.com/office/drawing/2014/main" id="{FCE7AD5C-A780-8710-FC42-ED498EFDE347}"/>
                </a:ext>
              </a:extLst>
            </p:cNvPr>
            <p:cNvSpPr/>
            <p:nvPr/>
          </p:nvSpPr>
          <p:spPr>
            <a:xfrm>
              <a:off x="-175250" y="2271775"/>
              <a:ext cx="64225" cy="59525"/>
            </a:xfrm>
            <a:custGeom>
              <a:avLst/>
              <a:gdLst/>
              <a:ahLst/>
              <a:cxnLst/>
              <a:rect l="l" t="t" r="r" b="b"/>
              <a:pathLst>
                <a:path w="2569" h="2381" extrusionOk="0">
                  <a:moveTo>
                    <a:pt x="2346" y="0"/>
                  </a:moveTo>
                  <a:cubicBezTo>
                    <a:pt x="2278" y="0"/>
                    <a:pt x="2194" y="44"/>
                    <a:pt x="2168" y="146"/>
                  </a:cubicBezTo>
                  <a:cubicBezTo>
                    <a:pt x="1868" y="1046"/>
                    <a:pt x="1068" y="1747"/>
                    <a:pt x="167" y="2047"/>
                  </a:cubicBezTo>
                  <a:cubicBezTo>
                    <a:pt x="67" y="2080"/>
                    <a:pt x="0" y="2180"/>
                    <a:pt x="34" y="2247"/>
                  </a:cubicBezTo>
                  <a:cubicBezTo>
                    <a:pt x="134" y="2347"/>
                    <a:pt x="200" y="2381"/>
                    <a:pt x="300" y="2381"/>
                  </a:cubicBezTo>
                  <a:lnTo>
                    <a:pt x="334" y="2381"/>
                  </a:lnTo>
                  <a:cubicBezTo>
                    <a:pt x="1368" y="2080"/>
                    <a:pt x="2202" y="1246"/>
                    <a:pt x="2535" y="246"/>
                  </a:cubicBezTo>
                  <a:cubicBezTo>
                    <a:pt x="2569" y="179"/>
                    <a:pt x="2535" y="46"/>
                    <a:pt x="2402" y="12"/>
                  </a:cubicBezTo>
                  <a:cubicBezTo>
                    <a:pt x="2386" y="4"/>
                    <a:pt x="2367" y="0"/>
                    <a:pt x="2346"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42">
              <a:extLst>
                <a:ext uri="{FF2B5EF4-FFF2-40B4-BE49-F238E27FC236}">
                  <a16:creationId xmlns:a16="http://schemas.microsoft.com/office/drawing/2014/main" id="{793E4DBB-ABB7-F9EC-572D-14E4C0BE98A9}"/>
                </a:ext>
              </a:extLst>
            </p:cNvPr>
            <p:cNvSpPr/>
            <p:nvPr/>
          </p:nvSpPr>
          <p:spPr>
            <a:xfrm>
              <a:off x="-962475" y="1476350"/>
              <a:ext cx="438650" cy="604775"/>
            </a:xfrm>
            <a:custGeom>
              <a:avLst/>
              <a:gdLst/>
              <a:ahLst/>
              <a:cxnLst/>
              <a:rect l="l" t="t" r="r" b="b"/>
              <a:pathLst>
                <a:path w="17546" h="24191" extrusionOk="0">
                  <a:moveTo>
                    <a:pt x="7252" y="1"/>
                  </a:moveTo>
                  <a:cubicBezTo>
                    <a:pt x="6513" y="1"/>
                    <a:pt x="5764" y="115"/>
                    <a:pt x="5037" y="307"/>
                  </a:cubicBezTo>
                  <a:cubicBezTo>
                    <a:pt x="3102" y="807"/>
                    <a:pt x="1168" y="2008"/>
                    <a:pt x="500" y="3909"/>
                  </a:cubicBezTo>
                  <a:cubicBezTo>
                    <a:pt x="267" y="4710"/>
                    <a:pt x="167" y="5510"/>
                    <a:pt x="134" y="6344"/>
                  </a:cubicBezTo>
                  <a:cubicBezTo>
                    <a:pt x="33" y="7212"/>
                    <a:pt x="0" y="8146"/>
                    <a:pt x="434" y="8913"/>
                  </a:cubicBezTo>
                  <a:cubicBezTo>
                    <a:pt x="667" y="9380"/>
                    <a:pt x="1134" y="9847"/>
                    <a:pt x="1134" y="10381"/>
                  </a:cubicBezTo>
                  <a:cubicBezTo>
                    <a:pt x="1134" y="10814"/>
                    <a:pt x="867" y="11181"/>
                    <a:pt x="801" y="11615"/>
                  </a:cubicBezTo>
                  <a:cubicBezTo>
                    <a:pt x="601" y="12449"/>
                    <a:pt x="1001" y="13316"/>
                    <a:pt x="1701" y="13716"/>
                  </a:cubicBezTo>
                  <a:cubicBezTo>
                    <a:pt x="2102" y="13916"/>
                    <a:pt x="2602" y="14050"/>
                    <a:pt x="2769" y="14483"/>
                  </a:cubicBezTo>
                  <a:cubicBezTo>
                    <a:pt x="2835" y="14684"/>
                    <a:pt x="2802" y="14850"/>
                    <a:pt x="2835" y="15051"/>
                  </a:cubicBezTo>
                  <a:cubicBezTo>
                    <a:pt x="2969" y="16018"/>
                    <a:pt x="4270" y="16318"/>
                    <a:pt x="4770" y="17152"/>
                  </a:cubicBezTo>
                  <a:cubicBezTo>
                    <a:pt x="4870" y="17386"/>
                    <a:pt x="4970" y="17686"/>
                    <a:pt x="5170" y="17853"/>
                  </a:cubicBezTo>
                  <a:cubicBezTo>
                    <a:pt x="5437" y="18053"/>
                    <a:pt x="5771" y="18086"/>
                    <a:pt x="6104" y="18086"/>
                  </a:cubicBezTo>
                  <a:cubicBezTo>
                    <a:pt x="6538" y="18153"/>
                    <a:pt x="7038" y="18153"/>
                    <a:pt x="7505" y="18186"/>
                  </a:cubicBezTo>
                  <a:cubicBezTo>
                    <a:pt x="7585" y="18192"/>
                    <a:pt x="7669" y="18196"/>
                    <a:pt x="7756" y="18196"/>
                  </a:cubicBezTo>
                  <a:cubicBezTo>
                    <a:pt x="8176" y="18196"/>
                    <a:pt x="8640" y="18107"/>
                    <a:pt x="8806" y="17719"/>
                  </a:cubicBezTo>
                  <a:cubicBezTo>
                    <a:pt x="9007" y="19220"/>
                    <a:pt x="9807" y="20621"/>
                    <a:pt x="10608" y="21889"/>
                  </a:cubicBezTo>
                  <a:cubicBezTo>
                    <a:pt x="10774" y="22189"/>
                    <a:pt x="10941" y="22456"/>
                    <a:pt x="11141" y="22689"/>
                  </a:cubicBezTo>
                  <a:cubicBezTo>
                    <a:pt x="11542" y="23123"/>
                    <a:pt x="12142" y="23357"/>
                    <a:pt x="12709" y="23557"/>
                  </a:cubicBezTo>
                  <a:cubicBezTo>
                    <a:pt x="14043" y="23990"/>
                    <a:pt x="15411" y="24190"/>
                    <a:pt x="16812" y="24190"/>
                  </a:cubicBezTo>
                  <a:cubicBezTo>
                    <a:pt x="16445" y="23857"/>
                    <a:pt x="16378" y="23256"/>
                    <a:pt x="16545" y="22756"/>
                  </a:cubicBezTo>
                  <a:cubicBezTo>
                    <a:pt x="16712" y="22256"/>
                    <a:pt x="17012" y="21855"/>
                    <a:pt x="17179" y="21355"/>
                  </a:cubicBezTo>
                  <a:cubicBezTo>
                    <a:pt x="17546" y="20254"/>
                    <a:pt x="17279" y="19020"/>
                    <a:pt x="16445" y="18219"/>
                  </a:cubicBezTo>
                  <a:cubicBezTo>
                    <a:pt x="15978" y="17752"/>
                    <a:pt x="15311" y="17352"/>
                    <a:pt x="15344" y="16718"/>
                  </a:cubicBezTo>
                  <a:cubicBezTo>
                    <a:pt x="15378" y="16485"/>
                    <a:pt x="15511" y="16251"/>
                    <a:pt x="15645" y="16051"/>
                  </a:cubicBezTo>
                  <a:cubicBezTo>
                    <a:pt x="16445" y="14483"/>
                    <a:pt x="15945" y="12315"/>
                    <a:pt x="14510" y="11248"/>
                  </a:cubicBezTo>
                  <a:cubicBezTo>
                    <a:pt x="14310" y="11148"/>
                    <a:pt x="14110" y="10981"/>
                    <a:pt x="13977" y="10781"/>
                  </a:cubicBezTo>
                  <a:cubicBezTo>
                    <a:pt x="13810" y="10381"/>
                    <a:pt x="14010" y="9947"/>
                    <a:pt x="14144" y="9513"/>
                  </a:cubicBezTo>
                  <a:cubicBezTo>
                    <a:pt x="14344" y="8813"/>
                    <a:pt x="14177" y="7979"/>
                    <a:pt x="13710" y="7378"/>
                  </a:cubicBezTo>
                  <a:cubicBezTo>
                    <a:pt x="13610" y="7212"/>
                    <a:pt x="13443" y="7045"/>
                    <a:pt x="13343" y="6845"/>
                  </a:cubicBezTo>
                  <a:cubicBezTo>
                    <a:pt x="13176" y="6411"/>
                    <a:pt x="13310" y="5977"/>
                    <a:pt x="13376" y="5544"/>
                  </a:cubicBezTo>
                  <a:cubicBezTo>
                    <a:pt x="13710" y="3209"/>
                    <a:pt x="10875" y="774"/>
                    <a:pt x="8873" y="207"/>
                  </a:cubicBezTo>
                  <a:cubicBezTo>
                    <a:pt x="8347" y="64"/>
                    <a:pt x="7802" y="1"/>
                    <a:pt x="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42">
              <a:extLst>
                <a:ext uri="{FF2B5EF4-FFF2-40B4-BE49-F238E27FC236}">
                  <a16:creationId xmlns:a16="http://schemas.microsoft.com/office/drawing/2014/main" id="{A45DF005-AB68-C303-579F-0FF42E0A0E77}"/>
                </a:ext>
              </a:extLst>
            </p:cNvPr>
            <p:cNvSpPr/>
            <p:nvPr/>
          </p:nvSpPr>
          <p:spPr>
            <a:xfrm>
              <a:off x="-673950" y="1934325"/>
              <a:ext cx="472875" cy="573325"/>
            </a:xfrm>
            <a:custGeom>
              <a:avLst/>
              <a:gdLst/>
              <a:ahLst/>
              <a:cxnLst/>
              <a:rect l="l" t="t" r="r" b="b"/>
              <a:pathLst>
                <a:path w="18915" h="22933" extrusionOk="0">
                  <a:moveTo>
                    <a:pt x="2269" y="1"/>
                  </a:moveTo>
                  <a:cubicBezTo>
                    <a:pt x="2269" y="1"/>
                    <a:pt x="1" y="1201"/>
                    <a:pt x="501" y="6172"/>
                  </a:cubicBezTo>
                  <a:cubicBezTo>
                    <a:pt x="1001" y="11142"/>
                    <a:pt x="3637" y="18414"/>
                    <a:pt x="4170" y="20315"/>
                  </a:cubicBezTo>
                  <a:cubicBezTo>
                    <a:pt x="4581" y="21668"/>
                    <a:pt x="4992" y="22933"/>
                    <a:pt x="7010" y="22933"/>
                  </a:cubicBezTo>
                  <a:cubicBezTo>
                    <a:pt x="7780" y="22933"/>
                    <a:pt x="8783" y="22749"/>
                    <a:pt x="10108" y="22317"/>
                  </a:cubicBezTo>
                  <a:cubicBezTo>
                    <a:pt x="14911" y="20715"/>
                    <a:pt x="18914" y="17647"/>
                    <a:pt x="18914" y="17647"/>
                  </a:cubicBezTo>
                  <a:lnTo>
                    <a:pt x="18014" y="14978"/>
                  </a:lnTo>
                  <a:cubicBezTo>
                    <a:pt x="18014" y="14978"/>
                    <a:pt x="12109" y="15845"/>
                    <a:pt x="10975" y="16012"/>
                  </a:cubicBezTo>
                  <a:cubicBezTo>
                    <a:pt x="9841" y="16179"/>
                    <a:pt x="8307" y="16412"/>
                    <a:pt x="8307" y="16412"/>
                  </a:cubicBezTo>
                  <a:cubicBezTo>
                    <a:pt x="8307" y="16412"/>
                    <a:pt x="6439" y="7373"/>
                    <a:pt x="5872" y="5671"/>
                  </a:cubicBezTo>
                  <a:cubicBezTo>
                    <a:pt x="5405" y="4037"/>
                    <a:pt x="4104" y="701"/>
                    <a:pt x="2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42">
              <a:extLst>
                <a:ext uri="{FF2B5EF4-FFF2-40B4-BE49-F238E27FC236}">
                  <a16:creationId xmlns:a16="http://schemas.microsoft.com/office/drawing/2014/main" id="{9677CCC7-E723-753D-714E-5D25E8B54916}"/>
                </a:ext>
              </a:extLst>
            </p:cNvPr>
            <p:cNvSpPr/>
            <p:nvPr/>
          </p:nvSpPr>
          <p:spPr>
            <a:xfrm>
              <a:off x="-994175" y="3483775"/>
              <a:ext cx="228050" cy="847300"/>
            </a:xfrm>
            <a:custGeom>
              <a:avLst/>
              <a:gdLst/>
              <a:ahLst/>
              <a:cxnLst/>
              <a:rect l="l" t="t" r="r" b="b"/>
              <a:pathLst>
                <a:path w="9122" h="33892" extrusionOk="0">
                  <a:moveTo>
                    <a:pt x="935" y="0"/>
                  </a:moveTo>
                  <a:cubicBezTo>
                    <a:pt x="1" y="9874"/>
                    <a:pt x="3236" y="23784"/>
                    <a:pt x="3737" y="25785"/>
                  </a:cubicBezTo>
                  <a:cubicBezTo>
                    <a:pt x="4237" y="27753"/>
                    <a:pt x="3570" y="28421"/>
                    <a:pt x="3737" y="29822"/>
                  </a:cubicBezTo>
                  <a:cubicBezTo>
                    <a:pt x="3903" y="31223"/>
                    <a:pt x="5738" y="33791"/>
                    <a:pt x="7439" y="33891"/>
                  </a:cubicBezTo>
                  <a:cubicBezTo>
                    <a:pt x="7456" y="33892"/>
                    <a:pt x="7472" y="33892"/>
                    <a:pt x="7489" y="33892"/>
                  </a:cubicBezTo>
                  <a:cubicBezTo>
                    <a:pt x="9122" y="33892"/>
                    <a:pt x="8199" y="32246"/>
                    <a:pt x="7439" y="31223"/>
                  </a:cubicBezTo>
                  <a:cubicBezTo>
                    <a:pt x="6705" y="30155"/>
                    <a:pt x="6405" y="26319"/>
                    <a:pt x="6405" y="22049"/>
                  </a:cubicBezTo>
                  <a:cubicBezTo>
                    <a:pt x="6405" y="17746"/>
                    <a:pt x="6238" y="300"/>
                    <a:pt x="6238"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42">
              <a:extLst>
                <a:ext uri="{FF2B5EF4-FFF2-40B4-BE49-F238E27FC236}">
                  <a16:creationId xmlns:a16="http://schemas.microsoft.com/office/drawing/2014/main" id="{D5C45159-0F89-6301-9DDB-6E0B5EE47EA7}"/>
                </a:ext>
              </a:extLst>
            </p:cNvPr>
            <p:cNvSpPr/>
            <p:nvPr/>
          </p:nvSpPr>
          <p:spPr>
            <a:xfrm>
              <a:off x="-921625" y="4172600"/>
              <a:ext cx="186825" cy="178050"/>
            </a:xfrm>
            <a:custGeom>
              <a:avLst/>
              <a:gdLst/>
              <a:ahLst/>
              <a:cxnLst/>
              <a:rect l="l" t="t" r="r" b="b"/>
              <a:pathLst>
                <a:path w="7473" h="7122" extrusionOk="0">
                  <a:moveTo>
                    <a:pt x="968" y="0"/>
                  </a:moveTo>
                  <a:cubicBezTo>
                    <a:pt x="968"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42">
              <a:extLst>
                <a:ext uri="{FF2B5EF4-FFF2-40B4-BE49-F238E27FC236}">
                  <a16:creationId xmlns:a16="http://schemas.microsoft.com/office/drawing/2014/main" id="{0332671A-51EA-56C9-8CA9-A3CD5898B1FE}"/>
                </a:ext>
              </a:extLst>
            </p:cNvPr>
            <p:cNvSpPr/>
            <p:nvPr/>
          </p:nvSpPr>
          <p:spPr>
            <a:xfrm>
              <a:off x="-818225" y="3483775"/>
              <a:ext cx="227225" cy="847300"/>
            </a:xfrm>
            <a:custGeom>
              <a:avLst/>
              <a:gdLst/>
              <a:ahLst/>
              <a:cxnLst/>
              <a:rect l="l" t="t" r="r" b="b"/>
              <a:pathLst>
                <a:path w="9089" h="33892" extrusionOk="0">
                  <a:moveTo>
                    <a:pt x="902" y="0"/>
                  </a:moveTo>
                  <a:cubicBezTo>
                    <a:pt x="1" y="9874"/>
                    <a:pt x="3203" y="23784"/>
                    <a:pt x="3704" y="25785"/>
                  </a:cubicBezTo>
                  <a:cubicBezTo>
                    <a:pt x="4204" y="27753"/>
                    <a:pt x="3537" y="28421"/>
                    <a:pt x="3704" y="29822"/>
                  </a:cubicBezTo>
                  <a:cubicBezTo>
                    <a:pt x="3870" y="31223"/>
                    <a:pt x="5705" y="33791"/>
                    <a:pt x="7406" y="33891"/>
                  </a:cubicBezTo>
                  <a:cubicBezTo>
                    <a:pt x="7423" y="33892"/>
                    <a:pt x="7439" y="33892"/>
                    <a:pt x="7456" y="33892"/>
                  </a:cubicBezTo>
                  <a:cubicBezTo>
                    <a:pt x="9089" y="33892"/>
                    <a:pt x="8166" y="32246"/>
                    <a:pt x="7406" y="31223"/>
                  </a:cubicBezTo>
                  <a:cubicBezTo>
                    <a:pt x="6672" y="30155"/>
                    <a:pt x="6372" y="26319"/>
                    <a:pt x="6372" y="22049"/>
                  </a:cubicBezTo>
                  <a:cubicBezTo>
                    <a:pt x="6372" y="17746"/>
                    <a:pt x="6205" y="300"/>
                    <a:pt x="6205"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42">
              <a:extLst>
                <a:ext uri="{FF2B5EF4-FFF2-40B4-BE49-F238E27FC236}">
                  <a16:creationId xmlns:a16="http://schemas.microsoft.com/office/drawing/2014/main" id="{C15041A3-7225-7EBF-C3E7-4DC75560F62A}"/>
                </a:ext>
              </a:extLst>
            </p:cNvPr>
            <p:cNvSpPr/>
            <p:nvPr/>
          </p:nvSpPr>
          <p:spPr>
            <a:xfrm>
              <a:off x="-746500" y="4172600"/>
              <a:ext cx="186825" cy="178050"/>
            </a:xfrm>
            <a:custGeom>
              <a:avLst/>
              <a:gdLst/>
              <a:ahLst/>
              <a:cxnLst/>
              <a:rect l="l" t="t" r="r" b="b"/>
              <a:pathLst>
                <a:path w="7473" h="7122" extrusionOk="0">
                  <a:moveTo>
                    <a:pt x="935" y="0"/>
                  </a:moveTo>
                  <a:cubicBezTo>
                    <a:pt x="934"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42">
              <a:extLst>
                <a:ext uri="{FF2B5EF4-FFF2-40B4-BE49-F238E27FC236}">
                  <a16:creationId xmlns:a16="http://schemas.microsoft.com/office/drawing/2014/main" id="{0866F51B-3714-B79E-0C62-B52734FD9B35}"/>
                </a:ext>
              </a:extLst>
            </p:cNvPr>
            <p:cNvSpPr/>
            <p:nvPr/>
          </p:nvSpPr>
          <p:spPr>
            <a:xfrm>
              <a:off x="-1136775" y="1889300"/>
              <a:ext cx="663825" cy="1741450"/>
            </a:xfrm>
            <a:custGeom>
              <a:avLst/>
              <a:gdLst/>
              <a:ahLst/>
              <a:cxnLst/>
              <a:rect l="l" t="t" r="r" b="b"/>
              <a:pathLst>
                <a:path w="26553" h="69658" extrusionOk="0">
                  <a:moveTo>
                    <a:pt x="12643" y="0"/>
                  </a:moveTo>
                  <a:cubicBezTo>
                    <a:pt x="0" y="868"/>
                    <a:pt x="4437" y="7873"/>
                    <a:pt x="6338" y="15211"/>
                  </a:cubicBezTo>
                  <a:cubicBezTo>
                    <a:pt x="8273" y="22550"/>
                    <a:pt x="6505" y="23984"/>
                    <a:pt x="5137" y="26719"/>
                  </a:cubicBezTo>
                  <a:cubicBezTo>
                    <a:pt x="3770" y="29488"/>
                    <a:pt x="1502" y="34692"/>
                    <a:pt x="1668" y="40830"/>
                  </a:cubicBezTo>
                  <a:cubicBezTo>
                    <a:pt x="1835" y="47001"/>
                    <a:pt x="4337" y="68883"/>
                    <a:pt x="4337" y="68883"/>
                  </a:cubicBezTo>
                  <a:cubicBezTo>
                    <a:pt x="7325" y="69460"/>
                    <a:pt x="10263" y="69657"/>
                    <a:pt x="12888" y="69657"/>
                  </a:cubicBezTo>
                  <a:cubicBezTo>
                    <a:pt x="18615" y="69657"/>
                    <a:pt x="22850" y="68716"/>
                    <a:pt x="22850" y="68716"/>
                  </a:cubicBezTo>
                  <a:cubicBezTo>
                    <a:pt x="24952" y="58075"/>
                    <a:pt x="26553" y="33491"/>
                    <a:pt x="24051" y="29621"/>
                  </a:cubicBezTo>
                  <a:cubicBezTo>
                    <a:pt x="21549" y="25719"/>
                    <a:pt x="22183" y="22950"/>
                    <a:pt x="23717" y="18180"/>
                  </a:cubicBezTo>
                  <a:cubicBezTo>
                    <a:pt x="25319" y="13443"/>
                    <a:pt x="23851" y="12209"/>
                    <a:pt x="23217" y="8673"/>
                  </a:cubicBezTo>
                  <a:cubicBezTo>
                    <a:pt x="22617" y="5104"/>
                    <a:pt x="23584" y="4670"/>
                    <a:pt x="21416" y="2335"/>
                  </a:cubicBezTo>
                  <a:cubicBezTo>
                    <a:pt x="19248" y="0"/>
                    <a:pt x="12643" y="0"/>
                    <a:pt x="12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2">
              <a:extLst>
                <a:ext uri="{FF2B5EF4-FFF2-40B4-BE49-F238E27FC236}">
                  <a16:creationId xmlns:a16="http://schemas.microsoft.com/office/drawing/2014/main" id="{977709C4-45A8-F4D0-8A87-F4D97306D44D}"/>
                </a:ext>
              </a:extLst>
            </p:cNvPr>
            <p:cNvSpPr/>
            <p:nvPr/>
          </p:nvSpPr>
          <p:spPr>
            <a:xfrm>
              <a:off x="-1001675" y="2558250"/>
              <a:ext cx="429500" cy="43250"/>
            </a:xfrm>
            <a:custGeom>
              <a:avLst/>
              <a:gdLst/>
              <a:ahLst/>
              <a:cxnLst/>
              <a:rect l="l" t="t" r="r" b="b"/>
              <a:pathLst>
                <a:path w="17180" h="1730" extrusionOk="0">
                  <a:moveTo>
                    <a:pt x="16989" y="0"/>
                  </a:moveTo>
                  <a:cubicBezTo>
                    <a:pt x="16971" y="0"/>
                    <a:pt x="16956" y="9"/>
                    <a:pt x="16946" y="28"/>
                  </a:cubicBezTo>
                  <a:cubicBezTo>
                    <a:pt x="16899" y="51"/>
                    <a:pt x="13394" y="1478"/>
                    <a:pt x="8016" y="1478"/>
                  </a:cubicBezTo>
                  <a:cubicBezTo>
                    <a:pt x="5704" y="1478"/>
                    <a:pt x="3046" y="1214"/>
                    <a:pt x="167" y="462"/>
                  </a:cubicBezTo>
                  <a:cubicBezTo>
                    <a:pt x="153" y="457"/>
                    <a:pt x="140" y="455"/>
                    <a:pt x="127" y="455"/>
                  </a:cubicBezTo>
                  <a:cubicBezTo>
                    <a:pt x="50" y="455"/>
                    <a:pt x="0" y="533"/>
                    <a:pt x="0" y="562"/>
                  </a:cubicBezTo>
                  <a:cubicBezTo>
                    <a:pt x="0" y="629"/>
                    <a:pt x="34" y="729"/>
                    <a:pt x="67" y="729"/>
                  </a:cubicBezTo>
                  <a:cubicBezTo>
                    <a:pt x="2936" y="1429"/>
                    <a:pt x="5604" y="1729"/>
                    <a:pt x="7939" y="1729"/>
                  </a:cubicBezTo>
                  <a:cubicBezTo>
                    <a:pt x="13410" y="1729"/>
                    <a:pt x="16979" y="262"/>
                    <a:pt x="17046" y="262"/>
                  </a:cubicBezTo>
                  <a:cubicBezTo>
                    <a:pt x="17113" y="228"/>
                    <a:pt x="17179" y="128"/>
                    <a:pt x="17113" y="95"/>
                  </a:cubicBezTo>
                  <a:cubicBezTo>
                    <a:pt x="17089" y="48"/>
                    <a:pt x="17032" y="0"/>
                    <a:pt x="169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2">
              <a:extLst>
                <a:ext uri="{FF2B5EF4-FFF2-40B4-BE49-F238E27FC236}">
                  <a16:creationId xmlns:a16="http://schemas.microsoft.com/office/drawing/2014/main" id="{F4C17DC6-B35F-2199-C9DD-DEAA9D011980}"/>
                </a:ext>
              </a:extLst>
            </p:cNvPr>
            <p:cNvSpPr/>
            <p:nvPr/>
          </p:nvSpPr>
          <p:spPr>
            <a:xfrm>
              <a:off x="-940650" y="1889300"/>
              <a:ext cx="329275" cy="130775"/>
            </a:xfrm>
            <a:custGeom>
              <a:avLst/>
              <a:gdLst/>
              <a:ahLst/>
              <a:cxnLst/>
              <a:rect l="l" t="t" r="r" b="b"/>
              <a:pathLst>
                <a:path w="13171" h="5231" extrusionOk="0">
                  <a:moveTo>
                    <a:pt x="4831" y="0"/>
                  </a:moveTo>
                  <a:cubicBezTo>
                    <a:pt x="3130" y="134"/>
                    <a:pt x="1762" y="334"/>
                    <a:pt x="628" y="667"/>
                  </a:cubicBezTo>
                  <a:cubicBezTo>
                    <a:pt x="1" y="3052"/>
                    <a:pt x="819" y="5230"/>
                    <a:pt x="5806" y="5230"/>
                  </a:cubicBezTo>
                  <a:cubicBezTo>
                    <a:pt x="6120" y="5230"/>
                    <a:pt x="6451" y="5222"/>
                    <a:pt x="6799" y="5204"/>
                  </a:cubicBezTo>
                  <a:cubicBezTo>
                    <a:pt x="13170" y="4870"/>
                    <a:pt x="9901" y="667"/>
                    <a:pt x="9935" y="667"/>
                  </a:cubicBezTo>
                  <a:lnTo>
                    <a:pt x="9835" y="601"/>
                  </a:lnTo>
                  <a:cubicBezTo>
                    <a:pt x="7366" y="0"/>
                    <a:pt x="4831" y="0"/>
                    <a:pt x="4831"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2">
              <a:extLst>
                <a:ext uri="{FF2B5EF4-FFF2-40B4-BE49-F238E27FC236}">
                  <a16:creationId xmlns:a16="http://schemas.microsoft.com/office/drawing/2014/main" id="{36297D6B-4694-E6A6-D82B-57D135E8A04A}"/>
                </a:ext>
              </a:extLst>
            </p:cNvPr>
            <p:cNvSpPr/>
            <p:nvPr/>
          </p:nvSpPr>
          <p:spPr>
            <a:xfrm>
              <a:off x="-886600" y="1757525"/>
              <a:ext cx="156800" cy="227700"/>
            </a:xfrm>
            <a:custGeom>
              <a:avLst/>
              <a:gdLst/>
              <a:ahLst/>
              <a:cxnLst/>
              <a:rect l="l" t="t" r="r" b="b"/>
              <a:pathLst>
                <a:path w="6272" h="9108" extrusionOk="0">
                  <a:moveTo>
                    <a:pt x="1168" y="1"/>
                  </a:moveTo>
                  <a:lnTo>
                    <a:pt x="1035" y="5638"/>
                  </a:lnTo>
                  <a:cubicBezTo>
                    <a:pt x="1035" y="5638"/>
                    <a:pt x="1" y="9107"/>
                    <a:pt x="3136" y="9107"/>
                  </a:cubicBezTo>
                  <a:cubicBezTo>
                    <a:pt x="6272" y="9107"/>
                    <a:pt x="5805" y="7339"/>
                    <a:pt x="5805" y="7339"/>
                  </a:cubicBezTo>
                  <a:lnTo>
                    <a:pt x="5905" y="1635"/>
                  </a:lnTo>
                  <a:lnTo>
                    <a:pt x="1168" y="1"/>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2">
              <a:extLst>
                <a:ext uri="{FF2B5EF4-FFF2-40B4-BE49-F238E27FC236}">
                  <a16:creationId xmlns:a16="http://schemas.microsoft.com/office/drawing/2014/main" id="{00922403-C6CD-55CE-EE4A-7D6C0211AD30}"/>
                </a:ext>
              </a:extLst>
            </p:cNvPr>
            <p:cNvSpPr/>
            <p:nvPr/>
          </p:nvSpPr>
          <p:spPr>
            <a:xfrm>
              <a:off x="-858250" y="1758375"/>
              <a:ext cx="117625" cy="84300"/>
            </a:xfrm>
            <a:custGeom>
              <a:avLst/>
              <a:gdLst/>
              <a:ahLst/>
              <a:cxnLst/>
              <a:rect l="l" t="t" r="r" b="b"/>
              <a:pathLst>
                <a:path w="4705" h="3372" extrusionOk="0">
                  <a:moveTo>
                    <a:pt x="1" y="0"/>
                  </a:moveTo>
                  <a:lnTo>
                    <a:pt x="1" y="667"/>
                  </a:lnTo>
                  <a:cubicBezTo>
                    <a:pt x="674" y="2944"/>
                    <a:pt x="2858" y="3371"/>
                    <a:pt x="4508" y="3371"/>
                  </a:cubicBezTo>
                  <a:cubicBezTo>
                    <a:pt x="4574" y="3371"/>
                    <a:pt x="4640" y="3371"/>
                    <a:pt x="4704" y="3369"/>
                  </a:cubicBezTo>
                  <a:lnTo>
                    <a:pt x="4704" y="1601"/>
                  </a:lnTo>
                  <a:lnTo>
                    <a:pt x="1" y="0"/>
                  </a:ln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2">
              <a:extLst>
                <a:ext uri="{FF2B5EF4-FFF2-40B4-BE49-F238E27FC236}">
                  <a16:creationId xmlns:a16="http://schemas.microsoft.com/office/drawing/2014/main" id="{9DB537CD-E0AE-4018-32E3-89251BB4EF84}"/>
                </a:ext>
              </a:extLst>
            </p:cNvPr>
            <p:cNvSpPr/>
            <p:nvPr/>
          </p:nvSpPr>
          <p:spPr>
            <a:xfrm>
              <a:off x="-934975" y="1460425"/>
              <a:ext cx="286075" cy="371075"/>
            </a:xfrm>
            <a:custGeom>
              <a:avLst/>
              <a:gdLst/>
              <a:ahLst/>
              <a:cxnLst/>
              <a:rect l="l" t="t" r="r" b="b"/>
              <a:pathLst>
                <a:path w="11443" h="14843" extrusionOk="0">
                  <a:moveTo>
                    <a:pt x="6133" y="1"/>
                  </a:moveTo>
                  <a:cubicBezTo>
                    <a:pt x="4241" y="1"/>
                    <a:pt x="2298" y="655"/>
                    <a:pt x="1168" y="2178"/>
                  </a:cubicBezTo>
                  <a:cubicBezTo>
                    <a:pt x="835" y="2678"/>
                    <a:pt x="535" y="3245"/>
                    <a:pt x="401" y="3812"/>
                  </a:cubicBezTo>
                  <a:cubicBezTo>
                    <a:pt x="1" y="5480"/>
                    <a:pt x="334" y="7448"/>
                    <a:pt x="835" y="9016"/>
                  </a:cubicBezTo>
                  <a:cubicBezTo>
                    <a:pt x="1435" y="10917"/>
                    <a:pt x="2603" y="12852"/>
                    <a:pt x="4271" y="13986"/>
                  </a:cubicBezTo>
                  <a:cubicBezTo>
                    <a:pt x="5069" y="14529"/>
                    <a:pt x="6021" y="14843"/>
                    <a:pt x="6949" y="14843"/>
                  </a:cubicBezTo>
                  <a:cubicBezTo>
                    <a:pt x="7960" y="14843"/>
                    <a:pt x="8944" y="14471"/>
                    <a:pt x="9674" y="13619"/>
                  </a:cubicBezTo>
                  <a:cubicBezTo>
                    <a:pt x="10442" y="12685"/>
                    <a:pt x="10775" y="11451"/>
                    <a:pt x="10909" y="10250"/>
                  </a:cubicBezTo>
                  <a:cubicBezTo>
                    <a:pt x="10942" y="9617"/>
                    <a:pt x="10942" y="8983"/>
                    <a:pt x="11075" y="8316"/>
                  </a:cubicBezTo>
                  <a:cubicBezTo>
                    <a:pt x="11176" y="7815"/>
                    <a:pt x="11276" y="7315"/>
                    <a:pt x="11376" y="6815"/>
                  </a:cubicBezTo>
                  <a:cubicBezTo>
                    <a:pt x="11442" y="6147"/>
                    <a:pt x="11442" y="5514"/>
                    <a:pt x="11409" y="4846"/>
                  </a:cubicBezTo>
                  <a:cubicBezTo>
                    <a:pt x="11376" y="3846"/>
                    <a:pt x="11109" y="2812"/>
                    <a:pt x="10608" y="1944"/>
                  </a:cubicBezTo>
                  <a:cubicBezTo>
                    <a:pt x="10041" y="1010"/>
                    <a:pt x="9107" y="477"/>
                    <a:pt x="8107" y="243"/>
                  </a:cubicBezTo>
                  <a:cubicBezTo>
                    <a:pt x="7482" y="85"/>
                    <a:pt x="6810" y="1"/>
                    <a:pt x="6133"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2">
              <a:extLst>
                <a:ext uri="{FF2B5EF4-FFF2-40B4-BE49-F238E27FC236}">
                  <a16:creationId xmlns:a16="http://schemas.microsoft.com/office/drawing/2014/main" id="{C12E1623-8B42-1DEF-433D-E3C4B842B3A6}"/>
                </a:ext>
              </a:extLst>
            </p:cNvPr>
            <p:cNvSpPr/>
            <p:nvPr/>
          </p:nvSpPr>
          <p:spPr>
            <a:xfrm>
              <a:off x="-990000" y="1435900"/>
              <a:ext cx="350825" cy="303325"/>
            </a:xfrm>
            <a:custGeom>
              <a:avLst/>
              <a:gdLst/>
              <a:ahLst/>
              <a:cxnLst/>
              <a:rect l="l" t="t" r="r" b="b"/>
              <a:pathLst>
                <a:path w="14033" h="12133" extrusionOk="0">
                  <a:moveTo>
                    <a:pt x="8590" y="1"/>
                  </a:moveTo>
                  <a:cubicBezTo>
                    <a:pt x="7031" y="1"/>
                    <a:pt x="5384" y="495"/>
                    <a:pt x="4070" y="1258"/>
                  </a:cubicBezTo>
                  <a:cubicBezTo>
                    <a:pt x="1235" y="2892"/>
                    <a:pt x="0" y="7195"/>
                    <a:pt x="1668" y="10097"/>
                  </a:cubicBezTo>
                  <a:cubicBezTo>
                    <a:pt x="1946" y="10559"/>
                    <a:pt x="3077" y="12132"/>
                    <a:pt x="3774" y="12132"/>
                  </a:cubicBezTo>
                  <a:cubicBezTo>
                    <a:pt x="3831" y="12132"/>
                    <a:pt x="3886" y="12121"/>
                    <a:pt x="3936" y="12099"/>
                  </a:cubicBezTo>
                  <a:cubicBezTo>
                    <a:pt x="3636" y="11632"/>
                    <a:pt x="3469" y="11165"/>
                    <a:pt x="3303" y="10664"/>
                  </a:cubicBezTo>
                  <a:cubicBezTo>
                    <a:pt x="3136" y="10164"/>
                    <a:pt x="2769" y="9430"/>
                    <a:pt x="2769" y="8863"/>
                  </a:cubicBezTo>
                  <a:cubicBezTo>
                    <a:pt x="2769" y="8229"/>
                    <a:pt x="3770" y="7595"/>
                    <a:pt x="4270" y="7195"/>
                  </a:cubicBezTo>
                  <a:cubicBezTo>
                    <a:pt x="4904" y="6728"/>
                    <a:pt x="5604" y="6328"/>
                    <a:pt x="6305" y="5894"/>
                  </a:cubicBezTo>
                  <a:cubicBezTo>
                    <a:pt x="7773" y="4994"/>
                    <a:pt x="8606" y="3993"/>
                    <a:pt x="9307" y="2492"/>
                  </a:cubicBezTo>
                  <a:cubicBezTo>
                    <a:pt x="9807" y="2992"/>
                    <a:pt x="10208" y="3659"/>
                    <a:pt x="10741" y="4160"/>
                  </a:cubicBezTo>
                  <a:cubicBezTo>
                    <a:pt x="12042" y="5427"/>
                    <a:pt x="13643" y="6461"/>
                    <a:pt x="13643" y="6461"/>
                  </a:cubicBezTo>
                  <a:cubicBezTo>
                    <a:pt x="14033" y="1681"/>
                    <a:pt x="11463" y="1"/>
                    <a:pt x="8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2">
              <a:extLst>
                <a:ext uri="{FF2B5EF4-FFF2-40B4-BE49-F238E27FC236}">
                  <a16:creationId xmlns:a16="http://schemas.microsoft.com/office/drawing/2014/main" id="{F8E69AFA-8801-D0EB-15CF-494B70382687}"/>
                </a:ext>
              </a:extLst>
            </p:cNvPr>
            <p:cNvSpPr/>
            <p:nvPr/>
          </p:nvSpPr>
          <p:spPr>
            <a:xfrm>
              <a:off x="-946525" y="1630425"/>
              <a:ext cx="64125" cy="84400"/>
            </a:xfrm>
            <a:custGeom>
              <a:avLst/>
              <a:gdLst/>
              <a:ahLst/>
              <a:cxnLst/>
              <a:rect l="l" t="t" r="r" b="b"/>
              <a:pathLst>
                <a:path w="2565" h="3376" extrusionOk="0">
                  <a:moveTo>
                    <a:pt x="950" y="0"/>
                  </a:moveTo>
                  <a:cubicBezTo>
                    <a:pt x="272" y="0"/>
                    <a:pt x="1" y="1424"/>
                    <a:pt x="196" y="2149"/>
                  </a:cubicBezTo>
                  <a:cubicBezTo>
                    <a:pt x="363" y="2716"/>
                    <a:pt x="830" y="3183"/>
                    <a:pt x="1330" y="3350"/>
                  </a:cubicBezTo>
                  <a:cubicBezTo>
                    <a:pt x="1397" y="3367"/>
                    <a:pt x="1447" y="3375"/>
                    <a:pt x="1497" y="3375"/>
                  </a:cubicBezTo>
                  <a:cubicBezTo>
                    <a:pt x="1547" y="3375"/>
                    <a:pt x="1597" y="3367"/>
                    <a:pt x="1664" y="3350"/>
                  </a:cubicBezTo>
                  <a:cubicBezTo>
                    <a:pt x="2564" y="2850"/>
                    <a:pt x="2064" y="682"/>
                    <a:pt x="1397" y="181"/>
                  </a:cubicBezTo>
                  <a:cubicBezTo>
                    <a:pt x="1233" y="55"/>
                    <a:pt x="1084" y="0"/>
                    <a:pt x="950"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2">
              <a:extLst>
                <a:ext uri="{FF2B5EF4-FFF2-40B4-BE49-F238E27FC236}">
                  <a16:creationId xmlns:a16="http://schemas.microsoft.com/office/drawing/2014/main" id="{11F046D5-8195-9ECF-2D6C-775924B4D15D}"/>
                </a:ext>
              </a:extLst>
            </p:cNvPr>
            <p:cNvSpPr/>
            <p:nvPr/>
          </p:nvSpPr>
          <p:spPr>
            <a:xfrm>
              <a:off x="-716475" y="1619100"/>
              <a:ext cx="25050" cy="25050"/>
            </a:xfrm>
            <a:custGeom>
              <a:avLst/>
              <a:gdLst/>
              <a:ahLst/>
              <a:cxnLst/>
              <a:rect l="l" t="t" r="r" b="b"/>
              <a:pathLst>
                <a:path w="1002" h="1002" extrusionOk="0">
                  <a:moveTo>
                    <a:pt x="501" y="1"/>
                  </a:moveTo>
                  <a:cubicBezTo>
                    <a:pt x="267" y="1"/>
                    <a:pt x="0" y="234"/>
                    <a:pt x="0" y="501"/>
                  </a:cubicBezTo>
                  <a:cubicBezTo>
                    <a:pt x="0"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2">
              <a:extLst>
                <a:ext uri="{FF2B5EF4-FFF2-40B4-BE49-F238E27FC236}">
                  <a16:creationId xmlns:a16="http://schemas.microsoft.com/office/drawing/2014/main" id="{E82A61AD-7EFC-16F9-284A-04F7D72F53DF}"/>
                </a:ext>
              </a:extLst>
            </p:cNvPr>
            <p:cNvSpPr/>
            <p:nvPr/>
          </p:nvSpPr>
          <p:spPr>
            <a:xfrm>
              <a:off x="-804875" y="1619100"/>
              <a:ext cx="25050" cy="25050"/>
            </a:xfrm>
            <a:custGeom>
              <a:avLst/>
              <a:gdLst/>
              <a:ahLst/>
              <a:cxnLst/>
              <a:rect l="l" t="t" r="r" b="b"/>
              <a:pathLst>
                <a:path w="1002" h="1002" extrusionOk="0">
                  <a:moveTo>
                    <a:pt x="501" y="1"/>
                  </a:moveTo>
                  <a:cubicBezTo>
                    <a:pt x="234" y="1"/>
                    <a:pt x="1" y="234"/>
                    <a:pt x="1" y="501"/>
                  </a:cubicBezTo>
                  <a:cubicBezTo>
                    <a:pt x="1"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2">
              <a:extLst>
                <a:ext uri="{FF2B5EF4-FFF2-40B4-BE49-F238E27FC236}">
                  <a16:creationId xmlns:a16="http://schemas.microsoft.com/office/drawing/2014/main" id="{569FB51F-994E-54BB-974B-AC1145184DAF}"/>
                </a:ext>
              </a:extLst>
            </p:cNvPr>
            <p:cNvSpPr/>
            <p:nvPr/>
          </p:nvSpPr>
          <p:spPr>
            <a:xfrm>
              <a:off x="-753175" y="1618275"/>
              <a:ext cx="27550" cy="90925"/>
            </a:xfrm>
            <a:custGeom>
              <a:avLst/>
              <a:gdLst/>
              <a:ahLst/>
              <a:cxnLst/>
              <a:rect l="l" t="t" r="r" b="b"/>
              <a:pathLst>
                <a:path w="1102" h="3637" extrusionOk="0">
                  <a:moveTo>
                    <a:pt x="468" y="0"/>
                  </a:moveTo>
                  <a:cubicBezTo>
                    <a:pt x="434" y="0"/>
                    <a:pt x="401" y="67"/>
                    <a:pt x="401" y="134"/>
                  </a:cubicBezTo>
                  <a:lnTo>
                    <a:pt x="835" y="2469"/>
                  </a:lnTo>
                  <a:cubicBezTo>
                    <a:pt x="901" y="2635"/>
                    <a:pt x="935" y="2802"/>
                    <a:pt x="901" y="2969"/>
                  </a:cubicBezTo>
                  <a:cubicBezTo>
                    <a:pt x="901" y="3136"/>
                    <a:pt x="801" y="3303"/>
                    <a:pt x="735" y="3369"/>
                  </a:cubicBezTo>
                  <a:cubicBezTo>
                    <a:pt x="656" y="3432"/>
                    <a:pt x="555" y="3466"/>
                    <a:pt x="456" y="3466"/>
                  </a:cubicBezTo>
                  <a:cubicBezTo>
                    <a:pt x="346" y="3466"/>
                    <a:pt x="238" y="3424"/>
                    <a:pt x="168" y="3336"/>
                  </a:cubicBezTo>
                  <a:cubicBezTo>
                    <a:pt x="151" y="3319"/>
                    <a:pt x="134" y="3311"/>
                    <a:pt x="117" y="3311"/>
                  </a:cubicBezTo>
                  <a:cubicBezTo>
                    <a:pt x="101" y="3311"/>
                    <a:pt x="84" y="3319"/>
                    <a:pt x="67" y="3336"/>
                  </a:cubicBezTo>
                  <a:cubicBezTo>
                    <a:pt x="1" y="3369"/>
                    <a:pt x="1" y="3403"/>
                    <a:pt x="67" y="3469"/>
                  </a:cubicBezTo>
                  <a:cubicBezTo>
                    <a:pt x="168" y="3603"/>
                    <a:pt x="301" y="3636"/>
                    <a:pt x="468" y="3636"/>
                  </a:cubicBezTo>
                  <a:cubicBezTo>
                    <a:pt x="601" y="3636"/>
                    <a:pt x="735" y="3603"/>
                    <a:pt x="835" y="3503"/>
                  </a:cubicBezTo>
                  <a:cubicBezTo>
                    <a:pt x="968" y="3369"/>
                    <a:pt x="1102" y="3169"/>
                    <a:pt x="1102" y="2969"/>
                  </a:cubicBezTo>
                  <a:cubicBezTo>
                    <a:pt x="1102" y="2735"/>
                    <a:pt x="1068" y="2569"/>
                    <a:pt x="1068" y="2402"/>
                  </a:cubicBezTo>
                  <a:lnTo>
                    <a:pt x="601" y="67"/>
                  </a:lnTo>
                  <a:cubicBezTo>
                    <a:pt x="601" y="34"/>
                    <a:pt x="501" y="0"/>
                    <a:pt x="468"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2">
              <a:extLst>
                <a:ext uri="{FF2B5EF4-FFF2-40B4-BE49-F238E27FC236}">
                  <a16:creationId xmlns:a16="http://schemas.microsoft.com/office/drawing/2014/main" id="{7DBD5DDE-DCB1-21D5-E549-0BACF9B8EAC8}"/>
                </a:ext>
              </a:extLst>
            </p:cNvPr>
            <p:cNvSpPr/>
            <p:nvPr/>
          </p:nvSpPr>
          <p:spPr>
            <a:xfrm>
              <a:off x="-924950" y="1641825"/>
              <a:ext cx="30050" cy="56525"/>
            </a:xfrm>
            <a:custGeom>
              <a:avLst/>
              <a:gdLst/>
              <a:ahLst/>
              <a:cxnLst/>
              <a:rect l="l" t="t" r="r" b="b"/>
              <a:pathLst>
                <a:path w="1202" h="2261" extrusionOk="0">
                  <a:moveTo>
                    <a:pt x="113" y="1"/>
                  </a:moveTo>
                  <a:cubicBezTo>
                    <a:pt x="92" y="1"/>
                    <a:pt x="67" y="9"/>
                    <a:pt x="34" y="26"/>
                  </a:cubicBezTo>
                  <a:cubicBezTo>
                    <a:pt x="0" y="59"/>
                    <a:pt x="0" y="92"/>
                    <a:pt x="34" y="159"/>
                  </a:cubicBezTo>
                  <a:cubicBezTo>
                    <a:pt x="100" y="192"/>
                    <a:pt x="968" y="1060"/>
                    <a:pt x="467" y="2094"/>
                  </a:cubicBezTo>
                  <a:cubicBezTo>
                    <a:pt x="434" y="2127"/>
                    <a:pt x="467" y="2227"/>
                    <a:pt x="501" y="2227"/>
                  </a:cubicBezTo>
                  <a:cubicBezTo>
                    <a:pt x="501" y="2260"/>
                    <a:pt x="534" y="2260"/>
                    <a:pt x="534" y="2260"/>
                  </a:cubicBezTo>
                  <a:cubicBezTo>
                    <a:pt x="567" y="2260"/>
                    <a:pt x="634" y="2227"/>
                    <a:pt x="634" y="2227"/>
                  </a:cubicBezTo>
                  <a:cubicBezTo>
                    <a:pt x="1201" y="1060"/>
                    <a:pt x="167" y="26"/>
                    <a:pt x="167" y="26"/>
                  </a:cubicBezTo>
                  <a:cubicBezTo>
                    <a:pt x="150" y="9"/>
                    <a:pt x="134" y="1"/>
                    <a:pt x="113"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2">
              <a:extLst>
                <a:ext uri="{FF2B5EF4-FFF2-40B4-BE49-F238E27FC236}">
                  <a16:creationId xmlns:a16="http://schemas.microsoft.com/office/drawing/2014/main" id="{DADBB386-1DF8-D92C-73E3-439DAB42D692}"/>
                </a:ext>
              </a:extLst>
            </p:cNvPr>
            <p:cNvSpPr/>
            <p:nvPr/>
          </p:nvSpPr>
          <p:spPr>
            <a:xfrm>
              <a:off x="-934125" y="1663300"/>
              <a:ext cx="25025" cy="25050"/>
            </a:xfrm>
            <a:custGeom>
              <a:avLst/>
              <a:gdLst/>
              <a:ahLst/>
              <a:cxnLst/>
              <a:rect l="l" t="t" r="r" b="b"/>
              <a:pathLst>
                <a:path w="1001" h="1002" extrusionOk="0">
                  <a:moveTo>
                    <a:pt x="868" y="0"/>
                  </a:moveTo>
                  <a:cubicBezTo>
                    <a:pt x="567" y="34"/>
                    <a:pt x="367" y="134"/>
                    <a:pt x="200" y="267"/>
                  </a:cubicBezTo>
                  <a:cubicBezTo>
                    <a:pt x="0" y="534"/>
                    <a:pt x="34" y="868"/>
                    <a:pt x="34" y="868"/>
                  </a:cubicBezTo>
                  <a:cubicBezTo>
                    <a:pt x="67" y="968"/>
                    <a:pt x="134" y="1001"/>
                    <a:pt x="167" y="1001"/>
                  </a:cubicBezTo>
                  <a:cubicBezTo>
                    <a:pt x="234" y="1001"/>
                    <a:pt x="234" y="968"/>
                    <a:pt x="234" y="868"/>
                  </a:cubicBezTo>
                  <a:cubicBezTo>
                    <a:pt x="234" y="868"/>
                    <a:pt x="234" y="601"/>
                    <a:pt x="367" y="434"/>
                  </a:cubicBezTo>
                  <a:cubicBezTo>
                    <a:pt x="501" y="334"/>
                    <a:pt x="667" y="234"/>
                    <a:pt x="901" y="201"/>
                  </a:cubicBezTo>
                  <a:cubicBezTo>
                    <a:pt x="934" y="201"/>
                    <a:pt x="1001" y="167"/>
                    <a:pt x="1001" y="67"/>
                  </a:cubicBezTo>
                  <a:cubicBezTo>
                    <a:pt x="1001" y="34"/>
                    <a:pt x="968" y="0"/>
                    <a:pt x="868"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2">
              <a:extLst>
                <a:ext uri="{FF2B5EF4-FFF2-40B4-BE49-F238E27FC236}">
                  <a16:creationId xmlns:a16="http://schemas.microsoft.com/office/drawing/2014/main" id="{CBBD6917-2694-FC73-B7A2-14C85191C2AD}"/>
                </a:ext>
              </a:extLst>
            </p:cNvPr>
            <p:cNvSpPr/>
            <p:nvPr/>
          </p:nvSpPr>
          <p:spPr>
            <a:xfrm>
              <a:off x="-924950" y="1704150"/>
              <a:ext cx="16700" cy="16725"/>
            </a:xfrm>
            <a:custGeom>
              <a:avLst/>
              <a:gdLst/>
              <a:ahLst/>
              <a:cxnLst/>
              <a:rect l="l" t="t" r="r" b="b"/>
              <a:pathLst>
                <a:path w="668" h="669" extrusionOk="0">
                  <a:moveTo>
                    <a:pt x="334" y="1"/>
                  </a:moveTo>
                  <a:cubicBezTo>
                    <a:pt x="167" y="1"/>
                    <a:pt x="0" y="168"/>
                    <a:pt x="0" y="335"/>
                  </a:cubicBezTo>
                  <a:cubicBezTo>
                    <a:pt x="0" y="501"/>
                    <a:pt x="167" y="668"/>
                    <a:pt x="334" y="668"/>
                  </a:cubicBezTo>
                  <a:cubicBezTo>
                    <a:pt x="501" y="668"/>
                    <a:pt x="667" y="501"/>
                    <a:pt x="667" y="335"/>
                  </a:cubicBezTo>
                  <a:cubicBezTo>
                    <a:pt x="667" y="168"/>
                    <a:pt x="501" y="1"/>
                    <a:pt x="334"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2">
              <a:extLst>
                <a:ext uri="{FF2B5EF4-FFF2-40B4-BE49-F238E27FC236}">
                  <a16:creationId xmlns:a16="http://schemas.microsoft.com/office/drawing/2014/main" id="{8B6264E0-1E06-4194-9CC7-5CCB6511A0E2}"/>
                </a:ext>
              </a:extLst>
            </p:cNvPr>
            <p:cNvSpPr/>
            <p:nvPr/>
          </p:nvSpPr>
          <p:spPr>
            <a:xfrm>
              <a:off x="-834050" y="1625775"/>
              <a:ext cx="80900" cy="31050"/>
            </a:xfrm>
            <a:custGeom>
              <a:avLst/>
              <a:gdLst/>
              <a:ahLst/>
              <a:cxnLst/>
              <a:rect l="l" t="t" r="r" b="b"/>
              <a:pathLst>
                <a:path w="3236" h="1242" extrusionOk="0">
                  <a:moveTo>
                    <a:pt x="3002" y="134"/>
                  </a:moveTo>
                  <a:cubicBezTo>
                    <a:pt x="3069" y="134"/>
                    <a:pt x="3169" y="201"/>
                    <a:pt x="3169" y="301"/>
                  </a:cubicBezTo>
                  <a:lnTo>
                    <a:pt x="3169" y="1034"/>
                  </a:lnTo>
                  <a:cubicBezTo>
                    <a:pt x="3169" y="1135"/>
                    <a:pt x="3069" y="1201"/>
                    <a:pt x="3002" y="1201"/>
                  </a:cubicBezTo>
                  <a:lnTo>
                    <a:pt x="234" y="1201"/>
                  </a:lnTo>
                  <a:cubicBezTo>
                    <a:pt x="167" y="1201"/>
                    <a:pt x="67" y="1135"/>
                    <a:pt x="67" y="1034"/>
                  </a:cubicBezTo>
                  <a:lnTo>
                    <a:pt x="67" y="301"/>
                  </a:lnTo>
                  <a:cubicBezTo>
                    <a:pt x="67" y="201"/>
                    <a:pt x="167" y="134"/>
                    <a:pt x="234" y="134"/>
                  </a:cubicBezTo>
                  <a:close/>
                  <a:moveTo>
                    <a:pt x="234" y="0"/>
                  </a:moveTo>
                  <a:cubicBezTo>
                    <a:pt x="134" y="0"/>
                    <a:pt x="0" y="67"/>
                    <a:pt x="0" y="234"/>
                  </a:cubicBezTo>
                  <a:lnTo>
                    <a:pt x="0" y="1001"/>
                  </a:lnTo>
                  <a:cubicBezTo>
                    <a:pt x="0" y="1146"/>
                    <a:pt x="101" y="1241"/>
                    <a:pt x="194" y="1241"/>
                  </a:cubicBezTo>
                  <a:cubicBezTo>
                    <a:pt x="207" y="1241"/>
                    <a:pt x="221" y="1239"/>
                    <a:pt x="234" y="1235"/>
                  </a:cubicBezTo>
                  <a:lnTo>
                    <a:pt x="3002" y="1235"/>
                  </a:lnTo>
                  <a:cubicBezTo>
                    <a:pt x="3102" y="1235"/>
                    <a:pt x="3236" y="1168"/>
                    <a:pt x="3236" y="1001"/>
                  </a:cubicBezTo>
                  <a:lnTo>
                    <a:pt x="3236" y="234"/>
                  </a:lnTo>
                  <a:cubicBezTo>
                    <a:pt x="3236" y="134"/>
                    <a:pt x="3169" y="0"/>
                    <a:pt x="3002"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2">
              <a:extLst>
                <a:ext uri="{FF2B5EF4-FFF2-40B4-BE49-F238E27FC236}">
                  <a16:creationId xmlns:a16="http://schemas.microsoft.com/office/drawing/2014/main" id="{58E3FED7-B70A-D9EA-A17F-1F22774D3C82}"/>
                </a:ext>
              </a:extLst>
            </p:cNvPr>
            <p:cNvSpPr/>
            <p:nvPr/>
          </p:nvSpPr>
          <p:spPr>
            <a:xfrm>
              <a:off x="-728150" y="1625775"/>
              <a:ext cx="81750" cy="31050"/>
            </a:xfrm>
            <a:custGeom>
              <a:avLst/>
              <a:gdLst/>
              <a:ahLst/>
              <a:cxnLst/>
              <a:rect l="l" t="t" r="r" b="b"/>
              <a:pathLst>
                <a:path w="3270" h="1242" extrusionOk="0">
                  <a:moveTo>
                    <a:pt x="3003" y="134"/>
                  </a:moveTo>
                  <a:cubicBezTo>
                    <a:pt x="3103" y="134"/>
                    <a:pt x="3169" y="201"/>
                    <a:pt x="3169" y="301"/>
                  </a:cubicBezTo>
                  <a:lnTo>
                    <a:pt x="3169" y="1034"/>
                  </a:lnTo>
                  <a:cubicBezTo>
                    <a:pt x="3169" y="1135"/>
                    <a:pt x="3103" y="1201"/>
                    <a:pt x="3003" y="1201"/>
                  </a:cubicBezTo>
                  <a:lnTo>
                    <a:pt x="267" y="1201"/>
                  </a:lnTo>
                  <a:cubicBezTo>
                    <a:pt x="167" y="1201"/>
                    <a:pt x="101" y="1135"/>
                    <a:pt x="101" y="1034"/>
                  </a:cubicBezTo>
                  <a:lnTo>
                    <a:pt x="101" y="301"/>
                  </a:lnTo>
                  <a:cubicBezTo>
                    <a:pt x="101" y="201"/>
                    <a:pt x="167" y="134"/>
                    <a:pt x="267" y="134"/>
                  </a:cubicBezTo>
                  <a:close/>
                  <a:moveTo>
                    <a:pt x="267" y="0"/>
                  </a:moveTo>
                  <a:cubicBezTo>
                    <a:pt x="134" y="0"/>
                    <a:pt x="0" y="67"/>
                    <a:pt x="0" y="234"/>
                  </a:cubicBezTo>
                  <a:lnTo>
                    <a:pt x="0" y="1001"/>
                  </a:lnTo>
                  <a:cubicBezTo>
                    <a:pt x="0" y="1146"/>
                    <a:pt x="102" y="1241"/>
                    <a:pt x="216" y="1241"/>
                  </a:cubicBezTo>
                  <a:cubicBezTo>
                    <a:pt x="233" y="1241"/>
                    <a:pt x="250" y="1239"/>
                    <a:pt x="267" y="1235"/>
                  </a:cubicBezTo>
                  <a:lnTo>
                    <a:pt x="3003" y="1235"/>
                  </a:lnTo>
                  <a:cubicBezTo>
                    <a:pt x="3136" y="1235"/>
                    <a:pt x="3269" y="1168"/>
                    <a:pt x="3269" y="1001"/>
                  </a:cubicBezTo>
                  <a:lnTo>
                    <a:pt x="3269" y="234"/>
                  </a:lnTo>
                  <a:cubicBezTo>
                    <a:pt x="3269" y="134"/>
                    <a:pt x="3169" y="0"/>
                    <a:pt x="3003"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2">
              <a:extLst>
                <a:ext uri="{FF2B5EF4-FFF2-40B4-BE49-F238E27FC236}">
                  <a16:creationId xmlns:a16="http://schemas.microsoft.com/office/drawing/2014/main" id="{11E10BB0-06E1-72E5-4DA0-93CAC3CF14B1}"/>
                </a:ext>
              </a:extLst>
            </p:cNvPr>
            <p:cNvSpPr/>
            <p:nvPr/>
          </p:nvSpPr>
          <p:spPr>
            <a:xfrm>
              <a:off x="-754000" y="1634475"/>
              <a:ext cx="28375" cy="4675"/>
            </a:xfrm>
            <a:custGeom>
              <a:avLst/>
              <a:gdLst/>
              <a:ahLst/>
              <a:cxnLst/>
              <a:rect l="l" t="t" r="r" b="b"/>
              <a:pathLst>
                <a:path w="1135" h="187" extrusionOk="0">
                  <a:moveTo>
                    <a:pt x="591" y="1"/>
                  </a:moveTo>
                  <a:cubicBezTo>
                    <a:pt x="423" y="1"/>
                    <a:pt x="223" y="30"/>
                    <a:pt x="0" y="119"/>
                  </a:cubicBezTo>
                  <a:lnTo>
                    <a:pt x="34" y="186"/>
                  </a:lnTo>
                  <a:cubicBezTo>
                    <a:pt x="245" y="108"/>
                    <a:pt x="434" y="82"/>
                    <a:pt x="592" y="82"/>
                  </a:cubicBezTo>
                  <a:cubicBezTo>
                    <a:pt x="908" y="82"/>
                    <a:pt x="1101" y="186"/>
                    <a:pt x="1101" y="186"/>
                  </a:cubicBezTo>
                  <a:lnTo>
                    <a:pt x="1135" y="119"/>
                  </a:lnTo>
                  <a:cubicBezTo>
                    <a:pt x="1135" y="119"/>
                    <a:pt x="927" y="1"/>
                    <a:pt x="591"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2">
              <a:extLst>
                <a:ext uri="{FF2B5EF4-FFF2-40B4-BE49-F238E27FC236}">
                  <a16:creationId xmlns:a16="http://schemas.microsoft.com/office/drawing/2014/main" id="{7F13D26C-26D2-A5B7-0918-A84F88064FDB}"/>
                </a:ext>
              </a:extLst>
            </p:cNvPr>
            <p:cNvSpPr/>
            <p:nvPr/>
          </p:nvSpPr>
          <p:spPr>
            <a:xfrm>
              <a:off x="-900775" y="1636625"/>
              <a:ext cx="67575" cy="3350"/>
            </a:xfrm>
            <a:custGeom>
              <a:avLst/>
              <a:gdLst/>
              <a:ahLst/>
              <a:cxnLst/>
              <a:rect l="l" t="t" r="r" b="b"/>
              <a:pathLst>
                <a:path w="2703" h="134" extrusionOk="0">
                  <a:moveTo>
                    <a:pt x="1" y="0"/>
                  </a:moveTo>
                  <a:lnTo>
                    <a:pt x="1" y="133"/>
                  </a:lnTo>
                  <a:lnTo>
                    <a:pt x="2702" y="133"/>
                  </a:lnTo>
                  <a:lnTo>
                    <a:pt x="2702" y="0"/>
                  </a:ln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2">
              <a:extLst>
                <a:ext uri="{FF2B5EF4-FFF2-40B4-BE49-F238E27FC236}">
                  <a16:creationId xmlns:a16="http://schemas.microsoft.com/office/drawing/2014/main" id="{3290A759-31C8-51D2-6EC7-C4E35AD748A5}"/>
                </a:ext>
              </a:extLst>
            </p:cNvPr>
            <p:cNvSpPr/>
            <p:nvPr/>
          </p:nvSpPr>
          <p:spPr>
            <a:xfrm>
              <a:off x="-803200" y="1737000"/>
              <a:ext cx="77575" cy="17650"/>
            </a:xfrm>
            <a:custGeom>
              <a:avLst/>
              <a:gdLst/>
              <a:ahLst/>
              <a:cxnLst/>
              <a:rect l="l" t="t" r="r" b="b"/>
              <a:pathLst>
                <a:path w="3103" h="706" extrusionOk="0">
                  <a:moveTo>
                    <a:pt x="1588" y="0"/>
                  </a:moveTo>
                  <a:cubicBezTo>
                    <a:pt x="1170" y="0"/>
                    <a:pt x="648" y="69"/>
                    <a:pt x="0" y="255"/>
                  </a:cubicBezTo>
                  <a:cubicBezTo>
                    <a:pt x="0" y="255"/>
                    <a:pt x="563" y="705"/>
                    <a:pt x="1731" y="705"/>
                  </a:cubicBezTo>
                  <a:cubicBezTo>
                    <a:pt x="2121" y="705"/>
                    <a:pt x="2577" y="655"/>
                    <a:pt x="3103" y="522"/>
                  </a:cubicBezTo>
                  <a:cubicBezTo>
                    <a:pt x="3103" y="522"/>
                    <a:pt x="2743" y="0"/>
                    <a:pt x="1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2">
              <a:extLst>
                <a:ext uri="{FF2B5EF4-FFF2-40B4-BE49-F238E27FC236}">
                  <a16:creationId xmlns:a16="http://schemas.microsoft.com/office/drawing/2014/main" id="{00CFC93C-2B9C-367E-496E-AD7EF3903930}"/>
                </a:ext>
              </a:extLst>
            </p:cNvPr>
            <p:cNvSpPr/>
            <p:nvPr/>
          </p:nvSpPr>
          <p:spPr>
            <a:xfrm>
              <a:off x="-803200" y="1743350"/>
              <a:ext cx="77575" cy="24400"/>
            </a:xfrm>
            <a:custGeom>
              <a:avLst/>
              <a:gdLst/>
              <a:ahLst/>
              <a:cxnLst/>
              <a:rect l="l" t="t" r="r" b="b"/>
              <a:pathLst>
                <a:path w="3103" h="976" extrusionOk="0">
                  <a:moveTo>
                    <a:pt x="0" y="1"/>
                  </a:moveTo>
                  <a:cubicBezTo>
                    <a:pt x="0" y="1"/>
                    <a:pt x="646" y="969"/>
                    <a:pt x="2000" y="969"/>
                  </a:cubicBezTo>
                  <a:cubicBezTo>
                    <a:pt x="2023" y="969"/>
                    <a:pt x="2045" y="969"/>
                    <a:pt x="2068" y="968"/>
                  </a:cubicBezTo>
                  <a:cubicBezTo>
                    <a:pt x="2068" y="968"/>
                    <a:pt x="2104" y="976"/>
                    <a:pt x="2163" y="976"/>
                  </a:cubicBezTo>
                  <a:cubicBezTo>
                    <a:pt x="2350" y="976"/>
                    <a:pt x="2774" y="899"/>
                    <a:pt x="3103" y="268"/>
                  </a:cubicBezTo>
                  <a:lnTo>
                    <a:pt x="3103" y="268"/>
                  </a:lnTo>
                  <a:cubicBezTo>
                    <a:pt x="3102" y="268"/>
                    <a:pt x="2762" y="299"/>
                    <a:pt x="2270" y="299"/>
                  </a:cubicBezTo>
                  <a:cubicBezTo>
                    <a:pt x="1631" y="299"/>
                    <a:pt x="736" y="24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2">
              <a:extLst>
                <a:ext uri="{FF2B5EF4-FFF2-40B4-BE49-F238E27FC236}">
                  <a16:creationId xmlns:a16="http://schemas.microsoft.com/office/drawing/2014/main" id="{DEB86098-CEF8-751C-D562-57CEC1293636}"/>
                </a:ext>
              </a:extLst>
            </p:cNvPr>
            <p:cNvSpPr/>
            <p:nvPr/>
          </p:nvSpPr>
          <p:spPr>
            <a:xfrm>
              <a:off x="-837400" y="1582575"/>
              <a:ext cx="62575" cy="23200"/>
            </a:xfrm>
            <a:custGeom>
              <a:avLst/>
              <a:gdLst/>
              <a:ahLst/>
              <a:cxnLst/>
              <a:rect l="l" t="t" r="r" b="b"/>
              <a:pathLst>
                <a:path w="2503" h="928" extrusionOk="0">
                  <a:moveTo>
                    <a:pt x="1856" y="0"/>
                  </a:moveTo>
                  <a:cubicBezTo>
                    <a:pt x="1437" y="0"/>
                    <a:pt x="953" y="152"/>
                    <a:pt x="601" y="261"/>
                  </a:cubicBezTo>
                  <a:cubicBezTo>
                    <a:pt x="334" y="327"/>
                    <a:pt x="101" y="461"/>
                    <a:pt x="1" y="694"/>
                  </a:cubicBezTo>
                  <a:lnTo>
                    <a:pt x="1" y="794"/>
                  </a:lnTo>
                  <a:cubicBezTo>
                    <a:pt x="34" y="928"/>
                    <a:pt x="167" y="928"/>
                    <a:pt x="301" y="928"/>
                  </a:cubicBezTo>
                  <a:cubicBezTo>
                    <a:pt x="801" y="894"/>
                    <a:pt x="1302" y="628"/>
                    <a:pt x="1802" y="594"/>
                  </a:cubicBezTo>
                  <a:cubicBezTo>
                    <a:pt x="1969" y="594"/>
                    <a:pt x="2302" y="594"/>
                    <a:pt x="2336" y="394"/>
                  </a:cubicBezTo>
                  <a:cubicBezTo>
                    <a:pt x="2502" y="194"/>
                    <a:pt x="2302" y="61"/>
                    <a:pt x="2136" y="27"/>
                  </a:cubicBezTo>
                  <a:cubicBezTo>
                    <a:pt x="2048" y="8"/>
                    <a:pt x="1954" y="0"/>
                    <a:pt x="1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2">
              <a:extLst>
                <a:ext uri="{FF2B5EF4-FFF2-40B4-BE49-F238E27FC236}">
                  <a16:creationId xmlns:a16="http://schemas.microsoft.com/office/drawing/2014/main" id="{0D0CD0E2-F11F-CAB3-9242-0585FB33C3DE}"/>
                </a:ext>
              </a:extLst>
            </p:cNvPr>
            <p:cNvSpPr/>
            <p:nvPr/>
          </p:nvSpPr>
          <p:spPr>
            <a:xfrm>
              <a:off x="-723975" y="1594575"/>
              <a:ext cx="62575" cy="23725"/>
            </a:xfrm>
            <a:custGeom>
              <a:avLst/>
              <a:gdLst/>
              <a:ahLst/>
              <a:cxnLst/>
              <a:rect l="l" t="t" r="r" b="b"/>
              <a:pathLst>
                <a:path w="2503" h="949" extrusionOk="0">
                  <a:moveTo>
                    <a:pt x="567" y="1"/>
                  </a:moveTo>
                  <a:cubicBezTo>
                    <a:pt x="498" y="1"/>
                    <a:pt x="431" y="5"/>
                    <a:pt x="367" y="14"/>
                  </a:cubicBezTo>
                  <a:cubicBezTo>
                    <a:pt x="200" y="81"/>
                    <a:pt x="0" y="214"/>
                    <a:pt x="167" y="414"/>
                  </a:cubicBezTo>
                  <a:cubicBezTo>
                    <a:pt x="234" y="581"/>
                    <a:pt x="567" y="581"/>
                    <a:pt x="734" y="615"/>
                  </a:cubicBezTo>
                  <a:cubicBezTo>
                    <a:pt x="1234" y="648"/>
                    <a:pt x="1735" y="915"/>
                    <a:pt x="2235" y="948"/>
                  </a:cubicBezTo>
                  <a:cubicBezTo>
                    <a:pt x="2335" y="948"/>
                    <a:pt x="2469" y="948"/>
                    <a:pt x="2502" y="815"/>
                  </a:cubicBezTo>
                  <a:lnTo>
                    <a:pt x="2502" y="681"/>
                  </a:lnTo>
                  <a:cubicBezTo>
                    <a:pt x="2435" y="481"/>
                    <a:pt x="2168" y="348"/>
                    <a:pt x="1935" y="281"/>
                  </a:cubicBezTo>
                  <a:cubicBezTo>
                    <a:pt x="1532" y="166"/>
                    <a:pt x="1004"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2">
              <a:extLst>
                <a:ext uri="{FF2B5EF4-FFF2-40B4-BE49-F238E27FC236}">
                  <a16:creationId xmlns:a16="http://schemas.microsoft.com/office/drawing/2014/main" id="{CF3C555D-8F58-52A3-D5BD-E2725A4402F7}"/>
                </a:ext>
              </a:extLst>
            </p:cNvPr>
            <p:cNvSpPr/>
            <p:nvPr/>
          </p:nvSpPr>
          <p:spPr>
            <a:xfrm>
              <a:off x="-845725" y="2242875"/>
              <a:ext cx="311900" cy="401975"/>
            </a:xfrm>
            <a:custGeom>
              <a:avLst/>
              <a:gdLst/>
              <a:ahLst/>
              <a:cxnLst/>
              <a:rect l="l" t="t" r="r" b="b"/>
              <a:pathLst>
                <a:path w="12476" h="16079" extrusionOk="0">
                  <a:moveTo>
                    <a:pt x="0" y="1"/>
                  </a:moveTo>
                  <a:lnTo>
                    <a:pt x="0" y="16079"/>
                  </a:lnTo>
                  <a:lnTo>
                    <a:pt x="12476" y="16079"/>
                  </a:lnTo>
                  <a:lnTo>
                    <a:pt x="124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2">
              <a:extLst>
                <a:ext uri="{FF2B5EF4-FFF2-40B4-BE49-F238E27FC236}">
                  <a16:creationId xmlns:a16="http://schemas.microsoft.com/office/drawing/2014/main" id="{F24AA6E6-0498-E7C3-6518-2F668ED5F5D0}"/>
                </a:ext>
              </a:extLst>
            </p:cNvPr>
            <p:cNvSpPr/>
            <p:nvPr/>
          </p:nvSpPr>
          <p:spPr>
            <a:xfrm>
              <a:off x="-728975" y="2367350"/>
              <a:ext cx="217675" cy="118225"/>
            </a:xfrm>
            <a:custGeom>
              <a:avLst/>
              <a:gdLst/>
              <a:ahLst/>
              <a:cxnLst/>
              <a:rect l="l" t="t" r="r" b="b"/>
              <a:pathLst>
                <a:path w="8707" h="4729" extrusionOk="0">
                  <a:moveTo>
                    <a:pt x="5918" y="1"/>
                  </a:moveTo>
                  <a:cubicBezTo>
                    <a:pt x="5714" y="1"/>
                    <a:pt x="5526" y="18"/>
                    <a:pt x="5371" y="59"/>
                  </a:cubicBezTo>
                  <a:cubicBezTo>
                    <a:pt x="4603" y="326"/>
                    <a:pt x="3369" y="1260"/>
                    <a:pt x="2435" y="1593"/>
                  </a:cubicBezTo>
                  <a:cubicBezTo>
                    <a:pt x="1468" y="1927"/>
                    <a:pt x="200" y="1927"/>
                    <a:pt x="200" y="1927"/>
                  </a:cubicBezTo>
                  <a:lnTo>
                    <a:pt x="0" y="4729"/>
                  </a:lnTo>
                  <a:cubicBezTo>
                    <a:pt x="1151" y="4504"/>
                    <a:pt x="2339" y="4222"/>
                    <a:pt x="3509" y="4222"/>
                  </a:cubicBezTo>
                  <a:cubicBezTo>
                    <a:pt x="3899" y="4222"/>
                    <a:pt x="4286" y="4253"/>
                    <a:pt x="4670" y="4328"/>
                  </a:cubicBezTo>
                  <a:cubicBezTo>
                    <a:pt x="4961" y="4379"/>
                    <a:pt x="5194" y="4400"/>
                    <a:pt x="5384" y="4400"/>
                  </a:cubicBezTo>
                  <a:cubicBezTo>
                    <a:pt x="6196" y="4400"/>
                    <a:pt x="6214" y="4022"/>
                    <a:pt x="6538" y="3995"/>
                  </a:cubicBezTo>
                  <a:cubicBezTo>
                    <a:pt x="6972" y="3928"/>
                    <a:pt x="7872" y="3761"/>
                    <a:pt x="7872" y="3761"/>
                  </a:cubicBezTo>
                  <a:cubicBezTo>
                    <a:pt x="8706" y="3161"/>
                    <a:pt x="8640" y="692"/>
                    <a:pt x="8173" y="426"/>
                  </a:cubicBezTo>
                  <a:cubicBezTo>
                    <a:pt x="7774" y="266"/>
                    <a:pt x="6719" y="1"/>
                    <a:pt x="5918"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2">
              <a:extLst>
                <a:ext uri="{FF2B5EF4-FFF2-40B4-BE49-F238E27FC236}">
                  <a16:creationId xmlns:a16="http://schemas.microsoft.com/office/drawing/2014/main" id="{807117FC-1F1F-0CCC-A6E2-1F627DEB9014}"/>
                </a:ext>
              </a:extLst>
            </p:cNvPr>
            <p:cNvSpPr/>
            <p:nvPr/>
          </p:nvSpPr>
          <p:spPr>
            <a:xfrm>
              <a:off x="-570550" y="2384650"/>
              <a:ext cx="58400" cy="16700"/>
            </a:xfrm>
            <a:custGeom>
              <a:avLst/>
              <a:gdLst/>
              <a:ahLst/>
              <a:cxnLst/>
              <a:rect l="l" t="t" r="r" b="b"/>
              <a:pathLst>
                <a:path w="2336" h="668" extrusionOk="0">
                  <a:moveTo>
                    <a:pt x="201" y="0"/>
                  </a:moveTo>
                  <a:cubicBezTo>
                    <a:pt x="134" y="0"/>
                    <a:pt x="34" y="67"/>
                    <a:pt x="1" y="167"/>
                  </a:cubicBezTo>
                  <a:cubicBezTo>
                    <a:pt x="1" y="234"/>
                    <a:pt x="101" y="334"/>
                    <a:pt x="168" y="367"/>
                  </a:cubicBezTo>
                  <a:cubicBezTo>
                    <a:pt x="802" y="401"/>
                    <a:pt x="1435" y="501"/>
                    <a:pt x="2036" y="668"/>
                  </a:cubicBezTo>
                  <a:lnTo>
                    <a:pt x="2136" y="634"/>
                  </a:lnTo>
                  <a:cubicBezTo>
                    <a:pt x="2203" y="634"/>
                    <a:pt x="2303" y="568"/>
                    <a:pt x="2303" y="501"/>
                  </a:cubicBezTo>
                  <a:cubicBezTo>
                    <a:pt x="2336" y="401"/>
                    <a:pt x="2269" y="301"/>
                    <a:pt x="2169" y="301"/>
                  </a:cubicBezTo>
                  <a:cubicBezTo>
                    <a:pt x="1535" y="134"/>
                    <a:pt x="868" y="34"/>
                    <a:pt x="201"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2">
              <a:extLst>
                <a:ext uri="{FF2B5EF4-FFF2-40B4-BE49-F238E27FC236}">
                  <a16:creationId xmlns:a16="http://schemas.microsoft.com/office/drawing/2014/main" id="{8953D176-D37A-C6DF-31C4-DC263E01CFAC}"/>
                </a:ext>
              </a:extLst>
            </p:cNvPr>
            <p:cNvSpPr/>
            <p:nvPr/>
          </p:nvSpPr>
          <p:spPr>
            <a:xfrm>
              <a:off x="-563875" y="2410500"/>
              <a:ext cx="50075" cy="15025"/>
            </a:xfrm>
            <a:custGeom>
              <a:avLst/>
              <a:gdLst/>
              <a:ahLst/>
              <a:cxnLst/>
              <a:rect l="l" t="t" r="r" b="b"/>
              <a:pathLst>
                <a:path w="2003" h="601" extrusionOk="0">
                  <a:moveTo>
                    <a:pt x="201" y="1"/>
                  </a:moveTo>
                  <a:cubicBezTo>
                    <a:pt x="68" y="1"/>
                    <a:pt x="1" y="101"/>
                    <a:pt x="1" y="167"/>
                  </a:cubicBezTo>
                  <a:cubicBezTo>
                    <a:pt x="1" y="267"/>
                    <a:pt x="34" y="367"/>
                    <a:pt x="168" y="367"/>
                  </a:cubicBezTo>
                  <a:cubicBezTo>
                    <a:pt x="735" y="434"/>
                    <a:pt x="1268" y="468"/>
                    <a:pt x="1835" y="601"/>
                  </a:cubicBezTo>
                  <a:cubicBezTo>
                    <a:pt x="1902" y="601"/>
                    <a:pt x="2002" y="501"/>
                    <a:pt x="2002" y="434"/>
                  </a:cubicBezTo>
                  <a:cubicBezTo>
                    <a:pt x="2002" y="334"/>
                    <a:pt x="1936" y="201"/>
                    <a:pt x="1835" y="201"/>
                  </a:cubicBezTo>
                  <a:cubicBezTo>
                    <a:pt x="1268" y="134"/>
                    <a:pt x="735" y="34"/>
                    <a:pt x="20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2">
              <a:extLst>
                <a:ext uri="{FF2B5EF4-FFF2-40B4-BE49-F238E27FC236}">
                  <a16:creationId xmlns:a16="http://schemas.microsoft.com/office/drawing/2014/main" id="{A611AE24-DE15-CAA2-8BD5-A9C6A74E56E6}"/>
                </a:ext>
              </a:extLst>
            </p:cNvPr>
            <p:cNvSpPr/>
            <p:nvPr/>
          </p:nvSpPr>
          <p:spPr>
            <a:xfrm>
              <a:off x="-565525" y="2431350"/>
              <a:ext cx="48375" cy="16700"/>
            </a:xfrm>
            <a:custGeom>
              <a:avLst/>
              <a:gdLst/>
              <a:ahLst/>
              <a:cxnLst/>
              <a:rect l="l" t="t" r="r" b="b"/>
              <a:pathLst>
                <a:path w="1935" h="668" extrusionOk="0">
                  <a:moveTo>
                    <a:pt x="167" y="0"/>
                  </a:moveTo>
                  <a:cubicBezTo>
                    <a:pt x="100" y="0"/>
                    <a:pt x="0" y="101"/>
                    <a:pt x="0" y="167"/>
                  </a:cubicBezTo>
                  <a:cubicBezTo>
                    <a:pt x="0" y="267"/>
                    <a:pt x="100" y="334"/>
                    <a:pt x="167" y="367"/>
                  </a:cubicBezTo>
                  <a:cubicBezTo>
                    <a:pt x="667" y="367"/>
                    <a:pt x="1234" y="434"/>
                    <a:pt x="1668" y="634"/>
                  </a:cubicBezTo>
                  <a:cubicBezTo>
                    <a:pt x="1668" y="668"/>
                    <a:pt x="1735" y="668"/>
                    <a:pt x="1735" y="668"/>
                  </a:cubicBezTo>
                  <a:cubicBezTo>
                    <a:pt x="1801" y="668"/>
                    <a:pt x="1835" y="634"/>
                    <a:pt x="1901" y="534"/>
                  </a:cubicBezTo>
                  <a:cubicBezTo>
                    <a:pt x="1935" y="467"/>
                    <a:pt x="1901" y="334"/>
                    <a:pt x="1801" y="301"/>
                  </a:cubicBezTo>
                  <a:cubicBezTo>
                    <a:pt x="1268" y="34"/>
                    <a:pt x="667" y="34"/>
                    <a:pt x="167"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2">
              <a:extLst>
                <a:ext uri="{FF2B5EF4-FFF2-40B4-BE49-F238E27FC236}">
                  <a16:creationId xmlns:a16="http://schemas.microsoft.com/office/drawing/2014/main" id="{37636683-A894-10BD-70C8-5C3E0F5427EE}"/>
                </a:ext>
              </a:extLst>
            </p:cNvPr>
            <p:cNvSpPr/>
            <p:nvPr/>
          </p:nvSpPr>
          <p:spPr>
            <a:xfrm>
              <a:off x="-1095925" y="1950175"/>
              <a:ext cx="391150" cy="591275"/>
            </a:xfrm>
            <a:custGeom>
              <a:avLst/>
              <a:gdLst/>
              <a:ahLst/>
              <a:cxnLst/>
              <a:rect l="l" t="t" r="r" b="b"/>
              <a:pathLst>
                <a:path w="15646" h="23651" extrusionOk="0">
                  <a:moveTo>
                    <a:pt x="4037" y="0"/>
                  </a:moveTo>
                  <a:cubicBezTo>
                    <a:pt x="4037" y="0"/>
                    <a:pt x="1535" y="567"/>
                    <a:pt x="802" y="5538"/>
                  </a:cubicBezTo>
                  <a:cubicBezTo>
                    <a:pt x="1" y="10441"/>
                    <a:pt x="668" y="18213"/>
                    <a:pt x="768" y="20181"/>
                  </a:cubicBezTo>
                  <a:cubicBezTo>
                    <a:pt x="799" y="21973"/>
                    <a:pt x="916" y="23650"/>
                    <a:pt x="4932" y="23650"/>
                  </a:cubicBezTo>
                  <a:cubicBezTo>
                    <a:pt x="5253" y="23650"/>
                    <a:pt x="5599" y="23639"/>
                    <a:pt x="5972" y="23617"/>
                  </a:cubicBezTo>
                  <a:cubicBezTo>
                    <a:pt x="11009" y="23350"/>
                    <a:pt x="15645" y="21382"/>
                    <a:pt x="15645" y="21382"/>
                  </a:cubicBezTo>
                  <a:lnTo>
                    <a:pt x="15479" y="18580"/>
                  </a:lnTo>
                  <a:cubicBezTo>
                    <a:pt x="15479" y="18580"/>
                    <a:pt x="9508" y="17913"/>
                    <a:pt x="8374" y="17780"/>
                  </a:cubicBezTo>
                  <a:cubicBezTo>
                    <a:pt x="7273" y="17680"/>
                    <a:pt x="5705" y="17513"/>
                    <a:pt x="5705" y="17513"/>
                  </a:cubicBezTo>
                  <a:cubicBezTo>
                    <a:pt x="5705" y="17513"/>
                    <a:pt x="6172" y="8273"/>
                    <a:pt x="6139" y="6505"/>
                  </a:cubicBezTo>
                  <a:cubicBezTo>
                    <a:pt x="6105" y="4704"/>
                    <a:pt x="5672" y="1101"/>
                    <a:pt x="4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2">
              <a:extLst>
                <a:ext uri="{FF2B5EF4-FFF2-40B4-BE49-F238E27FC236}">
                  <a16:creationId xmlns:a16="http://schemas.microsoft.com/office/drawing/2014/main" id="{081FC2D9-9C5A-08C9-11F5-6E9EC2572C35}"/>
                </a:ext>
              </a:extLst>
            </p:cNvPr>
            <p:cNvSpPr/>
            <p:nvPr/>
          </p:nvSpPr>
          <p:spPr>
            <a:xfrm>
              <a:off x="-1092575" y="1946825"/>
              <a:ext cx="392800" cy="597125"/>
            </a:xfrm>
            <a:custGeom>
              <a:avLst/>
              <a:gdLst/>
              <a:ahLst/>
              <a:cxnLst/>
              <a:rect l="l" t="t" r="r" b="b"/>
              <a:pathLst>
                <a:path w="15712" h="23885" extrusionOk="0">
                  <a:moveTo>
                    <a:pt x="4003" y="1"/>
                  </a:moveTo>
                  <a:cubicBezTo>
                    <a:pt x="3870" y="34"/>
                    <a:pt x="1401" y="668"/>
                    <a:pt x="601" y="5605"/>
                  </a:cubicBezTo>
                  <a:cubicBezTo>
                    <a:pt x="0" y="9708"/>
                    <a:pt x="334" y="15579"/>
                    <a:pt x="501" y="18714"/>
                  </a:cubicBezTo>
                  <a:cubicBezTo>
                    <a:pt x="534" y="19381"/>
                    <a:pt x="567" y="19915"/>
                    <a:pt x="567" y="20249"/>
                  </a:cubicBezTo>
                  <a:cubicBezTo>
                    <a:pt x="601" y="21216"/>
                    <a:pt x="601" y="22250"/>
                    <a:pt x="1401" y="22951"/>
                  </a:cubicBezTo>
                  <a:cubicBezTo>
                    <a:pt x="1968" y="23584"/>
                    <a:pt x="3069" y="23885"/>
                    <a:pt x="4804" y="23885"/>
                  </a:cubicBezTo>
                  <a:cubicBezTo>
                    <a:pt x="5137" y="23885"/>
                    <a:pt x="5471" y="23885"/>
                    <a:pt x="5871" y="23851"/>
                  </a:cubicBezTo>
                  <a:cubicBezTo>
                    <a:pt x="10875" y="23551"/>
                    <a:pt x="15545" y="21583"/>
                    <a:pt x="15612" y="21583"/>
                  </a:cubicBezTo>
                  <a:cubicBezTo>
                    <a:pt x="15678" y="21550"/>
                    <a:pt x="15712" y="21516"/>
                    <a:pt x="15712" y="21450"/>
                  </a:cubicBezTo>
                  <a:lnTo>
                    <a:pt x="15545" y="18681"/>
                  </a:lnTo>
                  <a:cubicBezTo>
                    <a:pt x="15545" y="18581"/>
                    <a:pt x="15511" y="18548"/>
                    <a:pt x="15411" y="18548"/>
                  </a:cubicBezTo>
                  <a:cubicBezTo>
                    <a:pt x="15411" y="18548"/>
                    <a:pt x="9474" y="17880"/>
                    <a:pt x="8340" y="17747"/>
                  </a:cubicBezTo>
                  <a:cubicBezTo>
                    <a:pt x="7406" y="17680"/>
                    <a:pt x="6205" y="17513"/>
                    <a:pt x="5805" y="17480"/>
                  </a:cubicBezTo>
                  <a:cubicBezTo>
                    <a:pt x="5838" y="16346"/>
                    <a:pt x="6238" y="8240"/>
                    <a:pt x="6205" y="6572"/>
                  </a:cubicBezTo>
                  <a:cubicBezTo>
                    <a:pt x="6205" y="6506"/>
                    <a:pt x="6138" y="6439"/>
                    <a:pt x="6071" y="6439"/>
                  </a:cubicBezTo>
                  <a:cubicBezTo>
                    <a:pt x="6005" y="6439"/>
                    <a:pt x="5971" y="6539"/>
                    <a:pt x="5971" y="6639"/>
                  </a:cubicBezTo>
                  <a:cubicBezTo>
                    <a:pt x="6005" y="8374"/>
                    <a:pt x="5538" y="17513"/>
                    <a:pt x="5538" y="17580"/>
                  </a:cubicBezTo>
                  <a:cubicBezTo>
                    <a:pt x="5538" y="17680"/>
                    <a:pt x="5571" y="17714"/>
                    <a:pt x="5671" y="17747"/>
                  </a:cubicBezTo>
                  <a:cubicBezTo>
                    <a:pt x="5671" y="17747"/>
                    <a:pt x="7206" y="17914"/>
                    <a:pt x="8340" y="18047"/>
                  </a:cubicBezTo>
                  <a:cubicBezTo>
                    <a:pt x="9374" y="18181"/>
                    <a:pt x="14477" y="18714"/>
                    <a:pt x="15311" y="18814"/>
                  </a:cubicBezTo>
                  <a:lnTo>
                    <a:pt x="15478" y="21383"/>
                  </a:lnTo>
                  <a:cubicBezTo>
                    <a:pt x="14811" y="21683"/>
                    <a:pt x="10508" y="23351"/>
                    <a:pt x="5905" y="23584"/>
                  </a:cubicBezTo>
                  <a:cubicBezTo>
                    <a:pt x="5511" y="23608"/>
                    <a:pt x="5142" y="23620"/>
                    <a:pt x="4799" y="23620"/>
                  </a:cubicBezTo>
                  <a:cubicBezTo>
                    <a:pt x="3223" y="23620"/>
                    <a:pt x="2171" y="23365"/>
                    <a:pt x="1568" y="22817"/>
                  </a:cubicBezTo>
                  <a:cubicBezTo>
                    <a:pt x="868" y="22183"/>
                    <a:pt x="868" y="21216"/>
                    <a:pt x="834" y="20315"/>
                  </a:cubicBezTo>
                  <a:cubicBezTo>
                    <a:pt x="834" y="19982"/>
                    <a:pt x="801" y="19415"/>
                    <a:pt x="734" y="18748"/>
                  </a:cubicBezTo>
                  <a:cubicBezTo>
                    <a:pt x="567" y="15645"/>
                    <a:pt x="234" y="9741"/>
                    <a:pt x="868" y="5705"/>
                  </a:cubicBezTo>
                  <a:cubicBezTo>
                    <a:pt x="1635" y="968"/>
                    <a:pt x="4003" y="301"/>
                    <a:pt x="4037" y="301"/>
                  </a:cubicBezTo>
                  <a:cubicBezTo>
                    <a:pt x="4137" y="301"/>
                    <a:pt x="4170" y="201"/>
                    <a:pt x="4170" y="134"/>
                  </a:cubicBezTo>
                  <a:cubicBezTo>
                    <a:pt x="4170" y="34"/>
                    <a:pt x="4070" y="1"/>
                    <a:pt x="4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2">
              <a:extLst>
                <a:ext uri="{FF2B5EF4-FFF2-40B4-BE49-F238E27FC236}">
                  <a16:creationId xmlns:a16="http://schemas.microsoft.com/office/drawing/2014/main" id="{57333581-D494-B5C6-7854-1546D41CE72B}"/>
                </a:ext>
              </a:extLst>
            </p:cNvPr>
            <p:cNvSpPr/>
            <p:nvPr/>
          </p:nvSpPr>
          <p:spPr>
            <a:xfrm>
              <a:off x="-1013350" y="2388275"/>
              <a:ext cx="62575" cy="43925"/>
            </a:xfrm>
            <a:custGeom>
              <a:avLst/>
              <a:gdLst/>
              <a:ahLst/>
              <a:cxnLst/>
              <a:rect l="l" t="t" r="r" b="b"/>
              <a:pathLst>
                <a:path w="2503" h="1757" extrusionOk="0">
                  <a:moveTo>
                    <a:pt x="2342" y="0"/>
                  </a:moveTo>
                  <a:cubicBezTo>
                    <a:pt x="2312" y="0"/>
                    <a:pt x="2277" y="8"/>
                    <a:pt x="2235" y="22"/>
                  </a:cubicBezTo>
                  <a:cubicBezTo>
                    <a:pt x="1501" y="489"/>
                    <a:pt x="768" y="990"/>
                    <a:pt x="67" y="1523"/>
                  </a:cubicBezTo>
                  <a:cubicBezTo>
                    <a:pt x="34" y="1557"/>
                    <a:pt x="0" y="1657"/>
                    <a:pt x="34" y="1723"/>
                  </a:cubicBezTo>
                  <a:cubicBezTo>
                    <a:pt x="134" y="1723"/>
                    <a:pt x="167" y="1757"/>
                    <a:pt x="200" y="1757"/>
                  </a:cubicBezTo>
                  <a:cubicBezTo>
                    <a:pt x="234" y="1757"/>
                    <a:pt x="234" y="1757"/>
                    <a:pt x="301" y="1723"/>
                  </a:cubicBezTo>
                  <a:cubicBezTo>
                    <a:pt x="968" y="1190"/>
                    <a:pt x="1702" y="723"/>
                    <a:pt x="2402" y="256"/>
                  </a:cubicBezTo>
                  <a:cubicBezTo>
                    <a:pt x="2502" y="222"/>
                    <a:pt x="2502" y="156"/>
                    <a:pt x="2435" y="56"/>
                  </a:cubicBezTo>
                  <a:cubicBezTo>
                    <a:pt x="2416" y="17"/>
                    <a:pt x="2385" y="0"/>
                    <a:pt x="23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2">
              <a:extLst>
                <a:ext uri="{FF2B5EF4-FFF2-40B4-BE49-F238E27FC236}">
                  <a16:creationId xmlns:a16="http://schemas.microsoft.com/office/drawing/2014/main" id="{CB5059AB-24B1-8E3B-436F-1AEEF6B9CDD6}"/>
                </a:ext>
              </a:extLst>
            </p:cNvPr>
            <p:cNvSpPr/>
            <p:nvPr/>
          </p:nvSpPr>
          <p:spPr>
            <a:xfrm>
              <a:off x="-1015850" y="2377975"/>
              <a:ext cx="57550" cy="25050"/>
            </a:xfrm>
            <a:custGeom>
              <a:avLst/>
              <a:gdLst/>
              <a:ahLst/>
              <a:cxnLst/>
              <a:rect l="l" t="t" r="r" b="b"/>
              <a:pathLst>
                <a:path w="2302" h="1002" extrusionOk="0">
                  <a:moveTo>
                    <a:pt x="2135" y="1"/>
                  </a:moveTo>
                  <a:cubicBezTo>
                    <a:pt x="1435" y="134"/>
                    <a:pt x="734" y="401"/>
                    <a:pt x="100" y="768"/>
                  </a:cubicBezTo>
                  <a:cubicBezTo>
                    <a:pt x="0" y="801"/>
                    <a:pt x="0" y="901"/>
                    <a:pt x="67" y="968"/>
                  </a:cubicBezTo>
                  <a:cubicBezTo>
                    <a:pt x="0" y="1001"/>
                    <a:pt x="67" y="1001"/>
                    <a:pt x="134" y="1001"/>
                  </a:cubicBezTo>
                  <a:lnTo>
                    <a:pt x="234" y="1001"/>
                  </a:lnTo>
                  <a:cubicBezTo>
                    <a:pt x="834" y="668"/>
                    <a:pt x="1501" y="434"/>
                    <a:pt x="2168" y="301"/>
                  </a:cubicBezTo>
                  <a:cubicBezTo>
                    <a:pt x="2269" y="301"/>
                    <a:pt x="2302" y="234"/>
                    <a:pt x="2302" y="134"/>
                  </a:cubicBezTo>
                  <a:cubicBezTo>
                    <a:pt x="2302" y="67"/>
                    <a:pt x="2235" y="1"/>
                    <a:pt x="21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2">
              <a:extLst>
                <a:ext uri="{FF2B5EF4-FFF2-40B4-BE49-F238E27FC236}">
                  <a16:creationId xmlns:a16="http://schemas.microsoft.com/office/drawing/2014/main" id="{2B0D3992-1FF3-F029-1092-1453C549AB72}"/>
                </a:ext>
              </a:extLst>
            </p:cNvPr>
            <p:cNvSpPr/>
            <p:nvPr/>
          </p:nvSpPr>
          <p:spPr>
            <a:xfrm>
              <a:off x="-940800" y="2073600"/>
              <a:ext cx="30875" cy="191825"/>
            </a:xfrm>
            <a:custGeom>
              <a:avLst/>
              <a:gdLst/>
              <a:ahLst/>
              <a:cxnLst/>
              <a:rect l="l" t="t" r="r" b="b"/>
              <a:pathLst>
                <a:path w="1235" h="7673" extrusionOk="0">
                  <a:moveTo>
                    <a:pt x="1101" y="0"/>
                  </a:moveTo>
                  <a:cubicBezTo>
                    <a:pt x="1001" y="0"/>
                    <a:pt x="968" y="34"/>
                    <a:pt x="968" y="134"/>
                  </a:cubicBezTo>
                  <a:cubicBezTo>
                    <a:pt x="934" y="2602"/>
                    <a:pt x="634" y="5104"/>
                    <a:pt x="67" y="7506"/>
                  </a:cubicBezTo>
                  <a:cubicBezTo>
                    <a:pt x="0" y="7572"/>
                    <a:pt x="67" y="7639"/>
                    <a:pt x="167" y="7672"/>
                  </a:cubicBezTo>
                  <a:cubicBezTo>
                    <a:pt x="267" y="7672"/>
                    <a:pt x="301" y="7639"/>
                    <a:pt x="301" y="7572"/>
                  </a:cubicBezTo>
                  <a:cubicBezTo>
                    <a:pt x="901" y="5137"/>
                    <a:pt x="1168" y="2635"/>
                    <a:pt x="1235" y="134"/>
                  </a:cubicBezTo>
                  <a:cubicBezTo>
                    <a:pt x="1235" y="67"/>
                    <a:pt x="1168" y="0"/>
                    <a:pt x="1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2">
              <a:extLst>
                <a:ext uri="{FF2B5EF4-FFF2-40B4-BE49-F238E27FC236}">
                  <a16:creationId xmlns:a16="http://schemas.microsoft.com/office/drawing/2014/main" id="{F30BC6E2-5B9F-2556-76DB-61513FD9970C}"/>
                </a:ext>
              </a:extLst>
            </p:cNvPr>
            <p:cNvSpPr/>
            <p:nvPr/>
          </p:nvSpPr>
          <p:spPr>
            <a:xfrm>
              <a:off x="-1135100" y="2585000"/>
              <a:ext cx="177650" cy="998025"/>
            </a:xfrm>
            <a:custGeom>
              <a:avLst/>
              <a:gdLst/>
              <a:ahLst/>
              <a:cxnLst/>
              <a:rect l="l" t="t" r="r" b="b"/>
              <a:pathLst>
                <a:path w="7106" h="39921" extrusionOk="0">
                  <a:moveTo>
                    <a:pt x="6984" y="1"/>
                  </a:moveTo>
                  <a:cubicBezTo>
                    <a:pt x="6947" y="1"/>
                    <a:pt x="6905" y="9"/>
                    <a:pt x="6872" y="26"/>
                  </a:cubicBezTo>
                  <a:cubicBezTo>
                    <a:pt x="6572" y="292"/>
                    <a:pt x="0" y="6830"/>
                    <a:pt x="6004" y="39821"/>
                  </a:cubicBezTo>
                  <a:cubicBezTo>
                    <a:pt x="6038" y="39887"/>
                    <a:pt x="6105" y="39921"/>
                    <a:pt x="6171" y="39921"/>
                  </a:cubicBezTo>
                  <a:cubicBezTo>
                    <a:pt x="6238" y="39921"/>
                    <a:pt x="6338" y="39854"/>
                    <a:pt x="6271" y="39754"/>
                  </a:cubicBezTo>
                  <a:cubicBezTo>
                    <a:pt x="3169" y="22675"/>
                    <a:pt x="3569" y="12835"/>
                    <a:pt x="4403" y="7564"/>
                  </a:cubicBezTo>
                  <a:cubicBezTo>
                    <a:pt x="5371" y="1894"/>
                    <a:pt x="7039" y="292"/>
                    <a:pt x="7072" y="226"/>
                  </a:cubicBezTo>
                  <a:cubicBezTo>
                    <a:pt x="7105" y="192"/>
                    <a:pt x="7105" y="126"/>
                    <a:pt x="7072" y="26"/>
                  </a:cubicBezTo>
                  <a:cubicBezTo>
                    <a:pt x="7055" y="9"/>
                    <a:pt x="7022" y="1"/>
                    <a:pt x="69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TextBox 1">
            <a:extLst>
              <a:ext uri="{FF2B5EF4-FFF2-40B4-BE49-F238E27FC236}">
                <a16:creationId xmlns:a16="http://schemas.microsoft.com/office/drawing/2014/main" id="{21C8D630-15F9-A7A9-8532-96C9FECA4FC3}"/>
              </a:ext>
            </a:extLst>
          </p:cNvPr>
          <p:cNvSpPr txBox="1"/>
          <p:nvPr/>
        </p:nvSpPr>
        <p:spPr>
          <a:xfrm>
            <a:off x="2670366" y="176955"/>
            <a:ext cx="3922382" cy="461665"/>
          </a:xfrm>
          <a:prstGeom prst="rect">
            <a:avLst/>
          </a:prstGeom>
          <a:noFill/>
        </p:spPr>
        <p:txBody>
          <a:bodyPr wrap="square">
            <a:spAutoFit/>
          </a:bodyPr>
          <a:lstStyle/>
          <a:p>
            <a:r>
              <a:rPr lang="en" sz="2400" b="1" dirty="0">
                <a:solidFill>
                  <a:srgbClr val="C00000"/>
                </a:solidFill>
              </a:rPr>
              <a:t>Problem Statement</a:t>
            </a:r>
            <a:endParaRPr lang="en-GB" sz="2400" b="1" dirty="0">
              <a:solidFill>
                <a:srgbClr val="C00000"/>
              </a:solidFill>
            </a:endParaRPr>
          </a:p>
        </p:txBody>
      </p:sp>
      <p:grpSp>
        <p:nvGrpSpPr>
          <p:cNvPr id="5" name="Google Shape;574;p41">
            <a:extLst>
              <a:ext uri="{FF2B5EF4-FFF2-40B4-BE49-F238E27FC236}">
                <a16:creationId xmlns:a16="http://schemas.microsoft.com/office/drawing/2014/main" id="{8E21691D-61B0-3E36-7248-ACE980A64980}"/>
              </a:ext>
            </a:extLst>
          </p:cNvPr>
          <p:cNvGrpSpPr/>
          <p:nvPr/>
        </p:nvGrpSpPr>
        <p:grpSpPr>
          <a:xfrm>
            <a:off x="7926529" y="100574"/>
            <a:ext cx="961539" cy="952419"/>
            <a:chOff x="8613198" y="598525"/>
            <a:chExt cx="1210853" cy="1199368"/>
          </a:xfrm>
        </p:grpSpPr>
        <p:sp>
          <p:nvSpPr>
            <p:cNvPr id="6" name="Google Shape;575;p41">
              <a:extLst>
                <a:ext uri="{FF2B5EF4-FFF2-40B4-BE49-F238E27FC236}">
                  <a16:creationId xmlns:a16="http://schemas.microsoft.com/office/drawing/2014/main" id="{3D774751-2A92-F24D-C0EE-5E15F5673E83}"/>
                </a:ext>
              </a:extLst>
            </p:cNvPr>
            <p:cNvSpPr/>
            <p:nvPr/>
          </p:nvSpPr>
          <p:spPr>
            <a:xfrm>
              <a:off x="8613198" y="694711"/>
              <a:ext cx="1210853" cy="1103182"/>
            </a:xfrm>
            <a:custGeom>
              <a:avLst/>
              <a:gdLst/>
              <a:ahLst/>
              <a:cxnLst/>
              <a:rect l="l" t="t" r="r" b="b"/>
              <a:pathLst>
                <a:path w="73053" h="66557" extrusionOk="0">
                  <a:moveTo>
                    <a:pt x="36527" y="0"/>
                  </a:moveTo>
                  <a:cubicBezTo>
                    <a:pt x="28012" y="0"/>
                    <a:pt x="19498" y="3252"/>
                    <a:pt x="13010" y="9757"/>
                  </a:cubicBezTo>
                  <a:cubicBezTo>
                    <a:pt x="1" y="22733"/>
                    <a:pt x="1" y="43815"/>
                    <a:pt x="13010" y="56824"/>
                  </a:cubicBezTo>
                  <a:cubicBezTo>
                    <a:pt x="19498" y="63312"/>
                    <a:pt x="28012" y="66556"/>
                    <a:pt x="36527" y="66556"/>
                  </a:cubicBezTo>
                  <a:cubicBezTo>
                    <a:pt x="45041" y="66556"/>
                    <a:pt x="53556" y="63312"/>
                    <a:pt x="60044" y="56824"/>
                  </a:cubicBezTo>
                  <a:cubicBezTo>
                    <a:pt x="73053" y="43815"/>
                    <a:pt x="73053" y="22733"/>
                    <a:pt x="60044" y="9757"/>
                  </a:cubicBezTo>
                  <a:cubicBezTo>
                    <a:pt x="53556" y="3252"/>
                    <a:pt x="45041" y="0"/>
                    <a:pt x="3652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576;p41">
              <a:extLst>
                <a:ext uri="{FF2B5EF4-FFF2-40B4-BE49-F238E27FC236}">
                  <a16:creationId xmlns:a16="http://schemas.microsoft.com/office/drawing/2014/main" id="{DB21F551-959C-0F5A-FD88-BA5F2BC88D2A}"/>
                </a:ext>
              </a:extLst>
            </p:cNvPr>
            <p:cNvSpPr/>
            <p:nvPr/>
          </p:nvSpPr>
          <p:spPr>
            <a:xfrm>
              <a:off x="9218615" y="828225"/>
              <a:ext cx="602120" cy="846502"/>
            </a:xfrm>
            <a:custGeom>
              <a:avLst/>
              <a:gdLst/>
              <a:ahLst/>
              <a:cxnLst/>
              <a:rect l="l" t="t" r="r" b="b"/>
              <a:pathLst>
                <a:path w="36327" h="51071" extrusionOk="0">
                  <a:moveTo>
                    <a:pt x="25986" y="1"/>
                  </a:moveTo>
                  <a:lnTo>
                    <a:pt x="23884" y="2036"/>
                  </a:lnTo>
                  <a:lnTo>
                    <a:pt x="1" y="25219"/>
                  </a:lnTo>
                  <a:lnTo>
                    <a:pt x="23351" y="49003"/>
                  </a:lnTo>
                  <a:lnTo>
                    <a:pt x="25386" y="51071"/>
                  </a:lnTo>
                  <a:cubicBezTo>
                    <a:pt x="31990" y="44566"/>
                    <a:pt x="36127" y="35593"/>
                    <a:pt x="36227" y="25586"/>
                  </a:cubicBezTo>
                  <a:cubicBezTo>
                    <a:pt x="36327" y="15679"/>
                    <a:pt x="32457" y="6572"/>
                    <a:pt x="25986"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577;p41">
              <a:extLst>
                <a:ext uri="{FF2B5EF4-FFF2-40B4-BE49-F238E27FC236}">
                  <a16:creationId xmlns:a16="http://schemas.microsoft.com/office/drawing/2014/main" id="{2D128802-E922-DBDD-48F9-AC3872B3E8A7}"/>
                </a:ext>
              </a:extLst>
            </p:cNvPr>
            <p:cNvSpPr/>
            <p:nvPr/>
          </p:nvSpPr>
          <p:spPr>
            <a:xfrm>
              <a:off x="9213095" y="598525"/>
              <a:ext cx="470531" cy="647701"/>
            </a:xfrm>
            <a:custGeom>
              <a:avLst/>
              <a:gdLst/>
              <a:ahLst/>
              <a:cxnLst/>
              <a:rect l="l" t="t" r="r" b="b"/>
              <a:pathLst>
                <a:path w="28388" h="39077" extrusionOk="0">
                  <a:moveTo>
                    <a:pt x="258" y="1"/>
                  </a:moveTo>
                  <a:cubicBezTo>
                    <a:pt x="174" y="1"/>
                    <a:pt x="89" y="4"/>
                    <a:pt x="0" y="16"/>
                  </a:cubicBezTo>
                  <a:lnTo>
                    <a:pt x="34" y="2884"/>
                  </a:lnTo>
                  <a:lnTo>
                    <a:pt x="100" y="5820"/>
                  </a:lnTo>
                  <a:lnTo>
                    <a:pt x="367" y="39077"/>
                  </a:lnTo>
                  <a:lnTo>
                    <a:pt x="24284" y="15894"/>
                  </a:lnTo>
                  <a:lnTo>
                    <a:pt x="26352" y="13859"/>
                  </a:lnTo>
                  <a:lnTo>
                    <a:pt x="28387" y="11857"/>
                  </a:lnTo>
                  <a:cubicBezTo>
                    <a:pt x="21382" y="4652"/>
                    <a:pt x="11642" y="82"/>
                    <a:pt x="767" y="16"/>
                  </a:cubicBezTo>
                  <a:cubicBezTo>
                    <a:pt x="590" y="16"/>
                    <a:pt x="426" y="1"/>
                    <a:pt x="2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Google Shape;579;p41">
            <a:extLst>
              <a:ext uri="{FF2B5EF4-FFF2-40B4-BE49-F238E27FC236}">
                <a16:creationId xmlns:a16="http://schemas.microsoft.com/office/drawing/2014/main" id="{FBD01163-115F-7986-54E2-D3F08D16C1C5}"/>
              </a:ext>
            </a:extLst>
          </p:cNvPr>
          <p:cNvSpPr txBox="1">
            <a:spLocks noGrp="1"/>
          </p:cNvSpPr>
          <p:nvPr>
            <p:ph type="subTitle" idx="1"/>
          </p:nvPr>
        </p:nvSpPr>
        <p:spPr>
          <a:xfrm>
            <a:off x="1029744" y="561140"/>
            <a:ext cx="7096016" cy="4093797"/>
          </a:xfrm>
          <a:prstGeom prst="rect">
            <a:avLst/>
          </a:prstGeom>
        </p:spPr>
        <p:txBody>
          <a:bodyPr spcFirstLastPara="1" wrap="square" lIns="91425" tIns="91425" rIns="91425" bIns="91425" anchor="t" anchorCtr="0">
            <a:noAutofit/>
          </a:bodyPr>
          <a:lstStyle/>
          <a:p>
            <a:pPr marL="285750" lvl="0" indent="-285750" algn="l" rtl="0">
              <a:spcBef>
                <a:spcPts val="0"/>
              </a:spcBef>
              <a:spcAft>
                <a:spcPts val="800"/>
              </a:spcAft>
              <a:buFont typeface="Arial" panose="020B0604020202020204" pitchFamily="34" charset="0"/>
              <a:buChar char="•"/>
            </a:pPr>
            <a:r>
              <a:rPr lang="en-GB" sz="1600" dirty="0">
                <a:solidFill>
                  <a:srgbClr val="002060"/>
                </a:solidFill>
              </a:rPr>
              <a:t>I</a:t>
            </a:r>
            <a:r>
              <a:rPr lang="en" sz="1600" dirty="0">
                <a:solidFill>
                  <a:srgbClr val="002060"/>
                </a:solidFill>
              </a:rPr>
              <a:t>n a typical retail store like Superstore, business operation often require the gathering of several data about differ</a:t>
            </a:r>
            <a:r>
              <a:rPr lang="en-GB" sz="1600" dirty="0">
                <a:solidFill>
                  <a:srgbClr val="002060"/>
                </a:solidFill>
              </a:rPr>
              <a:t>e</a:t>
            </a:r>
            <a:r>
              <a:rPr lang="en" sz="1600" dirty="0">
                <a:solidFill>
                  <a:srgbClr val="002060"/>
                </a:solidFill>
              </a:rPr>
              <a:t>nt aspect of the business operation. </a:t>
            </a:r>
            <a:r>
              <a:rPr lang="en-GB" sz="1600" dirty="0">
                <a:solidFill>
                  <a:srgbClr val="002060"/>
                </a:solidFill>
              </a:rPr>
              <a:t>T</a:t>
            </a:r>
            <a:r>
              <a:rPr lang="en" sz="1600" dirty="0">
                <a:solidFill>
                  <a:srgbClr val="002060"/>
                </a:solidFill>
              </a:rPr>
              <a:t>his helps to capture data about things like logistics, sales, product, discount etc. </a:t>
            </a:r>
          </a:p>
          <a:p>
            <a:pPr marL="285750" lvl="0" indent="-285750" algn="l" rtl="0">
              <a:spcBef>
                <a:spcPts val="0"/>
              </a:spcBef>
              <a:spcAft>
                <a:spcPts val="800"/>
              </a:spcAft>
              <a:buFont typeface="Arial" panose="020B0604020202020204" pitchFamily="34" charset="0"/>
              <a:buChar char="•"/>
            </a:pPr>
            <a:r>
              <a:rPr lang="en" sz="1600" dirty="0">
                <a:solidFill>
                  <a:srgbClr val="002060"/>
                </a:solidFill>
              </a:rPr>
              <a:t> Many times high sales, does not always equal high profit as business are not just in business to generate sales but rather profit. </a:t>
            </a:r>
          </a:p>
          <a:p>
            <a:pPr marL="285750" lvl="0" indent="-285750" algn="l" rtl="0">
              <a:spcBef>
                <a:spcPts val="0"/>
              </a:spcBef>
              <a:spcAft>
                <a:spcPts val="800"/>
              </a:spcAft>
              <a:buFont typeface="Arial" panose="020B0604020202020204" pitchFamily="34" charset="0"/>
              <a:buChar char="•"/>
            </a:pPr>
            <a:r>
              <a:rPr lang="en-GB" sz="1600" dirty="0">
                <a:solidFill>
                  <a:srgbClr val="002060"/>
                </a:solidFill>
              </a:rPr>
              <a:t>D</a:t>
            </a:r>
            <a:r>
              <a:rPr lang="en" sz="1600" dirty="0">
                <a:solidFill>
                  <a:srgbClr val="002060"/>
                </a:solidFill>
              </a:rPr>
              <a:t>etermining what constitutes profits or loss is not straight further particularly when dealing with large businesses, with differ</a:t>
            </a:r>
            <a:r>
              <a:rPr lang="en-GB" sz="1600" dirty="0">
                <a:solidFill>
                  <a:srgbClr val="002060"/>
                </a:solidFill>
              </a:rPr>
              <a:t>e</a:t>
            </a:r>
            <a:r>
              <a:rPr lang="en" sz="1600" dirty="0">
                <a:solidFill>
                  <a:srgbClr val="002060"/>
                </a:solidFill>
              </a:rPr>
              <a:t>nt product offering, differ</a:t>
            </a:r>
            <a:r>
              <a:rPr lang="en-GB" sz="1600" dirty="0">
                <a:solidFill>
                  <a:srgbClr val="002060"/>
                </a:solidFill>
              </a:rPr>
              <a:t>e</a:t>
            </a:r>
            <a:r>
              <a:rPr lang="en" sz="1600" dirty="0">
                <a:solidFill>
                  <a:srgbClr val="002060"/>
                </a:solidFill>
              </a:rPr>
              <a:t>nt customer segment, and other factors like logistics, discount strategies etc.</a:t>
            </a:r>
          </a:p>
          <a:p>
            <a:pPr marL="285750" lvl="0" indent="-285750" algn="l" rtl="0">
              <a:spcBef>
                <a:spcPts val="0"/>
              </a:spcBef>
              <a:spcAft>
                <a:spcPts val="800"/>
              </a:spcAft>
              <a:buFont typeface="Arial" panose="020B0604020202020204" pitchFamily="34" charset="0"/>
              <a:buChar char="•"/>
            </a:pPr>
            <a:r>
              <a:rPr lang="en" sz="1600" dirty="0">
                <a:solidFill>
                  <a:srgbClr val="002060"/>
                </a:solidFill>
              </a:rPr>
              <a:t>Considering this, it becomes important to investigate how differ</a:t>
            </a:r>
            <a:r>
              <a:rPr lang="en-GB" sz="1600" dirty="0">
                <a:solidFill>
                  <a:srgbClr val="002060"/>
                </a:solidFill>
              </a:rPr>
              <a:t>e</a:t>
            </a:r>
            <a:r>
              <a:rPr lang="en" sz="1600" dirty="0">
                <a:solidFill>
                  <a:srgbClr val="002060"/>
                </a:solidFill>
              </a:rPr>
              <a:t>nt factors collectively and/or individually impacts on sales and profits or losses. </a:t>
            </a:r>
          </a:p>
          <a:p>
            <a:pPr marL="285750" lvl="0" indent="-285750" algn="l" rtl="0">
              <a:spcBef>
                <a:spcPts val="0"/>
              </a:spcBef>
              <a:spcAft>
                <a:spcPts val="800"/>
              </a:spcAft>
              <a:buFont typeface="Arial" panose="020B0604020202020204" pitchFamily="34" charset="0"/>
              <a:buChar char="•"/>
            </a:pPr>
            <a:r>
              <a:rPr lang="en" sz="1600" dirty="0">
                <a:solidFill>
                  <a:srgbClr val="002060"/>
                </a:solidFill>
              </a:rPr>
              <a:t> This investigation does not provide insight but serves an input to make data-driven business becision. </a:t>
            </a:r>
          </a:p>
          <a:p>
            <a:pPr marL="285750" lvl="0" indent="-285750" algn="l" rtl="0">
              <a:spcBef>
                <a:spcPts val="0"/>
              </a:spcBef>
              <a:spcAft>
                <a:spcPts val="0"/>
              </a:spcAft>
              <a:buFont typeface="Arial" panose="020B0604020202020204" pitchFamily="34" charset="0"/>
              <a:buChar char="•"/>
            </a:pPr>
            <a:endParaRPr lang="en" sz="1600" dirty="0">
              <a:solidFill>
                <a:srgbClr val="002060"/>
              </a:solidFill>
            </a:endParaRPr>
          </a:p>
          <a:p>
            <a:pPr marL="285750" lvl="0" indent="-285750" algn="l" rtl="0">
              <a:spcBef>
                <a:spcPts val="0"/>
              </a:spcBef>
              <a:spcAft>
                <a:spcPts val="0"/>
              </a:spcAft>
              <a:buFont typeface="Arial" panose="020B0604020202020204" pitchFamily="34" charset="0"/>
              <a:buChar char="•"/>
            </a:pPr>
            <a:endParaRPr lang="en" sz="1600" dirty="0">
              <a:solidFill>
                <a:srgbClr val="002060"/>
              </a:solidFill>
            </a:endParaRPr>
          </a:p>
          <a:p>
            <a:pPr marL="285750" lvl="0" indent="-285750" algn="l" rtl="0">
              <a:spcBef>
                <a:spcPts val="0"/>
              </a:spcBef>
              <a:spcAft>
                <a:spcPts val="0"/>
              </a:spcAft>
              <a:buFont typeface="Arial" panose="020B0604020202020204" pitchFamily="34" charset="0"/>
              <a:buChar char="•"/>
            </a:pPr>
            <a:endParaRPr sz="1600" dirty="0">
              <a:solidFill>
                <a:srgbClr val="002060"/>
              </a:solidFill>
            </a:endParaRPr>
          </a:p>
        </p:txBody>
      </p:sp>
      <p:pic>
        <p:nvPicPr>
          <p:cNvPr id="10" name="Picture 9">
            <a:extLst>
              <a:ext uri="{FF2B5EF4-FFF2-40B4-BE49-F238E27FC236}">
                <a16:creationId xmlns:a16="http://schemas.microsoft.com/office/drawing/2014/main" id="{22C9ACE8-F3B9-009F-16E7-F136DD982BFC}"/>
              </a:ext>
            </a:extLst>
          </p:cNvPr>
          <p:cNvPicPr>
            <a:picLocks noChangeAspect="1"/>
          </p:cNvPicPr>
          <p:nvPr/>
        </p:nvPicPr>
        <p:blipFill rotWithShape="1">
          <a:blip r:embed="rId3"/>
          <a:srcRect l="7169" t="21480" r="3125" b="19733"/>
          <a:stretch/>
        </p:blipFill>
        <p:spPr>
          <a:xfrm>
            <a:off x="7005201" y="4557132"/>
            <a:ext cx="2138799" cy="586368"/>
          </a:xfrm>
          <a:prstGeom prst="rect">
            <a:avLst/>
          </a:prstGeom>
        </p:spPr>
      </p:pic>
      <p:sp>
        <p:nvSpPr>
          <p:cNvPr id="3" name="Rectangle 2">
            <a:hlinkClick r:id="rId4" action="ppaction://hlinkfile"/>
            <a:extLst>
              <a:ext uri="{FF2B5EF4-FFF2-40B4-BE49-F238E27FC236}">
                <a16:creationId xmlns:a16="http://schemas.microsoft.com/office/drawing/2014/main" id="{7BD40764-5275-444B-A06E-A01A1E7B4C8F}"/>
              </a:ext>
            </a:extLst>
          </p:cNvPr>
          <p:cNvSpPr/>
          <p:nvPr/>
        </p:nvSpPr>
        <p:spPr>
          <a:xfrm>
            <a:off x="490452" y="4834049"/>
            <a:ext cx="1529009" cy="289613"/>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DASH BOARD</a:t>
            </a:r>
            <a:endParaRPr lang="en-GB" b="1" dirty="0">
              <a:solidFill>
                <a:srgbClr val="002060"/>
              </a:solidFill>
            </a:endParaRPr>
          </a:p>
        </p:txBody>
      </p:sp>
    </p:spTree>
    <p:extLst>
      <p:ext uri="{BB962C8B-B14F-4D97-AF65-F5344CB8AC3E}">
        <p14:creationId xmlns:p14="http://schemas.microsoft.com/office/powerpoint/2010/main" val="199590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5">
          <a:extLst>
            <a:ext uri="{FF2B5EF4-FFF2-40B4-BE49-F238E27FC236}">
              <a16:creationId xmlns:a16="http://schemas.microsoft.com/office/drawing/2014/main" id="{90995C47-C952-210D-8BAF-053432B64682}"/>
            </a:ext>
          </a:extLst>
        </p:cNvPr>
        <p:cNvGrpSpPr/>
        <p:nvPr/>
      </p:nvGrpSpPr>
      <p:grpSpPr>
        <a:xfrm>
          <a:off x="0" y="0"/>
          <a:ext cx="0" cy="0"/>
          <a:chOff x="0" y="0"/>
          <a:chExt cx="0" cy="0"/>
        </a:xfrm>
      </p:grpSpPr>
      <p:sp>
        <p:nvSpPr>
          <p:cNvPr id="671" name="Google Shape;671;p42">
            <a:extLst>
              <a:ext uri="{FF2B5EF4-FFF2-40B4-BE49-F238E27FC236}">
                <a16:creationId xmlns:a16="http://schemas.microsoft.com/office/drawing/2014/main" id="{650B2201-A4C2-2930-A8EA-8BBD33AB8907}"/>
              </a:ext>
            </a:extLst>
          </p:cNvPr>
          <p:cNvSpPr txBox="1">
            <a:spLocks noGrp="1"/>
          </p:cNvSpPr>
          <p:nvPr>
            <p:ph type="title" idx="15"/>
          </p:nvPr>
        </p:nvSpPr>
        <p:spPr>
          <a:xfrm>
            <a:off x="2038261" y="-36068"/>
            <a:ext cx="5728200" cy="4571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b="1" i="0" dirty="0">
                <a:solidFill>
                  <a:srgbClr val="C00000"/>
                </a:solidFill>
                <a:effectLst/>
                <a:latin typeface="Bookman Old Style" panose="02050604050505020204" pitchFamily="18" charset="0"/>
              </a:rPr>
              <a:t>Sales &amp; Profitability</a:t>
            </a:r>
            <a:r>
              <a:rPr lang="en-GB" sz="1800" dirty="0">
                <a:solidFill>
                  <a:srgbClr val="C00000"/>
                </a:solidFill>
                <a:latin typeface="Bookman Old Style" panose="02050604050505020204" pitchFamily="18" charset="0"/>
              </a:rPr>
              <a:t> </a:t>
            </a:r>
            <a:endParaRPr sz="1800" dirty="0">
              <a:solidFill>
                <a:srgbClr val="C00000"/>
              </a:solidFill>
              <a:latin typeface="Bookman Old Style" panose="02050604050505020204" pitchFamily="18" charset="0"/>
            </a:endParaRPr>
          </a:p>
        </p:txBody>
      </p:sp>
      <p:sp>
        <p:nvSpPr>
          <p:cNvPr id="2" name="TextBox 1">
            <a:extLst>
              <a:ext uri="{FF2B5EF4-FFF2-40B4-BE49-F238E27FC236}">
                <a16:creationId xmlns:a16="http://schemas.microsoft.com/office/drawing/2014/main" id="{AE340289-D72D-A12F-253B-65264FE4D8E0}"/>
              </a:ext>
            </a:extLst>
          </p:cNvPr>
          <p:cNvSpPr txBox="1"/>
          <p:nvPr/>
        </p:nvSpPr>
        <p:spPr>
          <a:xfrm>
            <a:off x="1205456" y="421083"/>
            <a:ext cx="7659041" cy="3688189"/>
          </a:xfrm>
          <a:prstGeom prst="rect">
            <a:avLst/>
          </a:prstGeom>
          <a:noFill/>
        </p:spPr>
        <p:txBody>
          <a:bodyPr wrap="square" rtlCol="0">
            <a:spAutoFit/>
          </a:bodyPr>
          <a:lstStyle/>
          <a:p>
            <a:pPr>
              <a:lnSpc>
                <a:spcPct val="150000"/>
              </a:lnSpc>
              <a:spcAft>
                <a:spcPts val="800"/>
              </a:spcAft>
            </a:pPr>
            <a:r>
              <a:rPr lang="en-US" sz="1600" b="1" i="0" dirty="0">
                <a:solidFill>
                  <a:srgbClr val="002060"/>
                </a:solidFill>
                <a:effectLst/>
                <a:latin typeface="Cairo" panose="020B0604020202020204" charset="-78"/>
                <a:cs typeface="Cairo" panose="020B0604020202020204" charset="-78"/>
              </a:rPr>
              <a:t>Product </a:t>
            </a:r>
            <a:r>
              <a:rPr lang="en-US" sz="1600" b="1" dirty="0">
                <a:solidFill>
                  <a:srgbClr val="002060"/>
                </a:solidFill>
                <a:latin typeface="Cairo" panose="020B0604020202020204" charset="-78"/>
                <a:cs typeface="Cairo" panose="020B0604020202020204" charset="-78"/>
              </a:rPr>
              <a:t>C</a:t>
            </a:r>
            <a:r>
              <a:rPr lang="en-US" sz="1600" b="1" i="0" dirty="0">
                <a:solidFill>
                  <a:srgbClr val="002060"/>
                </a:solidFill>
                <a:effectLst/>
                <a:latin typeface="Cairo" panose="020B0604020202020204" charset="-78"/>
                <a:cs typeface="Cairo" panose="020B0604020202020204" charset="-78"/>
              </a:rPr>
              <a:t>ategory that Drives the Most </a:t>
            </a:r>
            <a:r>
              <a:rPr lang="en-US" sz="1600" b="1" dirty="0">
                <a:solidFill>
                  <a:srgbClr val="002060"/>
                </a:solidFill>
                <a:latin typeface="Cairo" panose="020B0604020202020204" charset="-78"/>
                <a:cs typeface="Cairo" panose="020B0604020202020204" charset="-78"/>
              </a:rPr>
              <a:t>R</a:t>
            </a:r>
            <a:r>
              <a:rPr lang="en-US" sz="1600" b="1" i="0" dirty="0">
                <a:solidFill>
                  <a:srgbClr val="002060"/>
                </a:solidFill>
                <a:effectLst/>
                <a:latin typeface="Cairo" panose="020B0604020202020204" charset="-78"/>
                <a:cs typeface="Cairo" panose="020B0604020202020204" charset="-78"/>
              </a:rPr>
              <a:t>evenue and Profit</a:t>
            </a:r>
          </a:p>
          <a:p>
            <a:pPr marL="285750" indent="-285750">
              <a:spcAft>
                <a:spcPts val="1200"/>
              </a:spcAft>
              <a:buFont typeface="Arial" panose="020B0604020202020204" pitchFamily="34" charset="0"/>
              <a:buChar char="•"/>
            </a:pPr>
            <a:r>
              <a:rPr lang="en-US" sz="1600" dirty="0">
                <a:solidFill>
                  <a:srgbClr val="002060"/>
                </a:solidFill>
                <a:latin typeface="Cairo" panose="020B0604020202020204" charset="-78"/>
                <a:cs typeface="Cairo" panose="020B0604020202020204" charset="-78"/>
              </a:rPr>
              <a:t>The Technology </a:t>
            </a:r>
            <a:r>
              <a:rPr lang="en-US" sz="1600" dirty="0" err="1">
                <a:solidFill>
                  <a:srgbClr val="002060"/>
                </a:solidFill>
                <a:latin typeface="Cairo" panose="020B0604020202020204" charset="-78"/>
                <a:cs typeface="Cairo" panose="020B0604020202020204" charset="-78"/>
              </a:rPr>
              <a:t>Categroy</a:t>
            </a:r>
            <a:r>
              <a:rPr lang="en-US" sz="1600" dirty="0">
                <a:solidFill>
                  <a:srgbClr val="002060"/>
                </a:solidFill>
                <a:latin typeface="Cairo" panose="020B0604020202020204" charset="-78"/>
                <a:cs typeface="Cairo" panose="020B0604020202020204" charset="-78"/>
              </a:rPr>
              <a:t> drives the highest revenue </a:t>
            </a:r>
            <a:r>
              <a:rPr lang="en-US" sz="1600" b="1" dirty="0">
                <a:solidFill>
                  <a:srgbClr val="002060"/>
                </a:solidFill>
                <a:latin typeface="Cairo" panose="020B0604020202020204" charset="-78"/>
                <a:cs typeface="Cairo" panose="020B0604020202020204" charset="-78"/>
              </a:rPr>
              <a:t>($712K) </a:t>
            </a:r>
            <a:r>
              <a:rPr lang="en-US" sz="1600" dirty="0">
                <a:solidFill>
                  <a:srgbClr val="002060"/>
                </a:solidFill>
                <a:latin typeface="Cairo" panose="020B0604020202020204" charset="-78"/>
                <a:cs typeface="Cairo" panose="020B0604020202020204" charset="-78"/>
              </a:rPr>
              <a:t>and a relatively high profit of </a:t>
            </a:r>
            <a:r>
              <a:rPr lang="en-US" sz="1600" b="1" dirty="0">
                <a:solidFill>
                  <a:srgbClr val="002060"/>
                </a:solidFill>
                <a:latin typeface="Cairo" panose="020B0604020202020204" charset="-78"/>
                <a:cs typeface="Cairo" panose="020B0604020202020204" charset="-78"/>
              </a:rPr>
              <a:t>($75K)</a:t>
            </a:r>
            <a:r>
              <a:rPr lang="en-US" sz="1600" dirty="0">
                <a:solidFill>
                  <a:srgbClr val="002060"/>
                </a:solidFill>
                <a:latin typeface="Cairo" panose="020B0604020202020204" charset="-78"/>
                <a:cs typeface="Cairo" panose="020B0604020202020204" charset="-78"/>
              </a:rPr>
              <a:t>,</a:t>
            </a:r>
            <a:r>
              <a:rPr lang="en-US" sz="1600" b="1" dirty="0">
                <a:solidFill>
                  <a:srgbClr val="002060"/>
                </a:solidFill>
                <a:latin typeface="Cairo" panose="020B0604020202020204" charset="-78"/>
                <a:cs typeface="Cairo" panose="020B0604020202020204" charset="-78"/>
              </a:rPr>
              <a:t> </a:t>
            </a:r>
            <a:r>
              <a:rPr lang="en-US" sz="1600" dirty="0">
                <a:solidFill>
                  <a:srgbClr val="002060"/>
                </a:solidFill>
                <a:latin typeface="Cairo" panose="020B0604020202020204" charset="-78"/>
                <a:cs typeface="Cairo" panose="020B0604020202020204" charset="-78"/>
              </a:rPr>
              <a:t>acting as a primary growth factor for both sales and profit.</a:t>
            </a:r>
          </a:p>
          <a:p>
            <a:pPr marL="285750" indent="-285750">
              <a:spcAft>
                <a:spcPts val="1400"/>
              </a:spcAft>
              <a:buFont typeface="Arial" panose="020B0604020202020204" pitchFamily="34" charset="0"/>
              <a:buChar char="•"/>
            </a:pPr>
            <a:r>
              <a:rPr lang="en-US" sz="1600" dirty="0">
                <a:solidFill>
                  <a:srgbClr val="002060"/>
                </a:solidFill>
                <a:latin typeface="Cairo" panose="020B0604020202020204" charset="-78"/>
                <a:cs typeface="Cairo" panose="020B0604020202020204" charset="-78"/>
              </a:rPr>
              <a:t>Office Supplies on the other hand yields the highest profit </a:t>
            </a:r>
            <a:r>
              <a:rPr lang="en-US" sz="1600" b="1" dirty="0">
                <a:solidFill>
                  <a:srgbClr val="002060"/>
                </a:solidFill>
                <a:latin typeface="Cairo" panose="020B0604020202020204" charset="-78"/>
                <a:cs typeface="Cairo" panose="020B0604020202020204" charset="-78"/>
              </a:rPr>
              <a:t>($89K) </a:t>
            </a:r>
            <a:r>
              <a:rPr lang="en-US" sz="1600" dirty="0">
                <a:solidFill>
                  <a:srgbClr val="002060"/>
                </a:solidFill>
                <a:latin typeface="Cairo" panose="020B0604020202020204" charset="-78"/>
                <a:cs typeface="Cairo" panose="020B0604020202020204" charset="-78"/>
              </a:rPr>
              <a:t>despite lower revenue </a:t>
            </a:r>
            <a:r>
              <a:rPr lang="en-US" sz="1600" b="1" dirty="0">
                <a:solidFill>
                  <a:srgbClr val="002060"/>
                </a:solidFill>
                <a:latin typeface="Cairo" panose="020B0604020202020204" charset="-78"/>
                <a:cs typeface="Cairo" panose="020B0604020202020204" charset="-78"/>
              </a:rPr>
              <a:t>($551K). </a:t>
            </a:r>
          </a:p>
          <a:p>
            <a:pPr>
              <a:lnSpc>
                <a:spcPct val="150000"/>
              </a:lnSpc>
              <a:spcBef>
                <a:spcPts val="800"/>
              </a:spcBef>
              <a:spcAft>
                <a:spcPts val="800"/>
              </a:spcAft>
            </a:pPr>
            <a:r>
              <a:rPr lang="en-US" sz="1600" b="1" dirty="0">
                <a:solidFill>
                  <a:srgbClr val="002060"/>
                </a:solidFill>
                <a:latin typeface="Cairo" panose="020B0604020202020204" charset="-78"/>
                <a:cs typeface="Cairo" panose="020B0604020202020204" charset="-78"/>
              </a:rPr>
              <a:t>P</a:t>
            </a:r>
            <a:r>
              <a:rPr lang="en-US" sz="1600" b="1" i="0" dirty="0">
                <a:solidFill>
                  <a:srgbClr val="002060"/>
                </a:solidFill>
                <a:effectLst/>
                <a:latin typeface="Cairo" panose="020B0604020202020204" charset="-78"/>
                <a:cs typeface="Cairo" panose="020B0604020202020204" charset="-78"/>
              </a:rPr>
              <a:t>roducts tha</a:t>
            </a:r>
            <a:r>
              <a:rPr lang="en-US" sz="1600" b="1" dirty="0">
                <a:solidFill>
                  <a:srgbClr val="002060"/>
                </a:solidFill>
                <a:latin typeface="Cairo" panose="020B0604020202020204" charset="-78"/>
                <a:cs typeface="Cairo" panose="020B0604020202020204" charset="-78"/>
              </a:rPr>
              <a:t>t Frequently S</a:t>
            </a:r>
            <a:r>
              <a:rPr lang="en-US" sz="1600" b="1" i="0" dirty="0">
                <a:solidFill>
                  <a:srgbClr val="002060"/>
                </a:solidFill>
                <a:effectLst/>
                <a:latin typeface="Cairo" panose="020B0604020202020204" charset="-78"/>
                <a:cs typeface="Cairo" panose="020B0604020202020204" charset="-78"/>
              </a:rPr>
              <a:t>ell at a Loss</a:t>
            </a:r>
          </a:p>
          <a:p>
            <a:pPr marL="285750" indent="-285750">
              <a:buFont typeface="Arial" panose="020B0604020202020204" pitchFamily="34" charset="0"/>
              <a:buChar char="•"/>
            </a:pPr>
            <a:r>
              <a:rPr lang="en-US" sz="1600" dirty="0">
                <a:solidFill>
                  <a:srgbClr val="002060"/>
                </a:solidFill>
                <a:latin typeface="Cairo" panose="020B0604020202020204" charset="-78"/>
                <a:cs typeface="Cairo" panose="020B0604020202020204" charset="-78"/>
              </a:rPr>
              <a:t>Specific tech items (e.g., Polycom </a:t>
            </a:r>
            <a:r>
              <a:rPr lang="en-US" sz="1600" dirty="0" err="1">
                <a:solidFill>
                  <a:srgbClr val="002060"/>
                </a:solidFill>
                <a:latin typeface="Cairo" panose="020B0604020202020204" charset="-78"/>
                <a:cs typeface="Cairo" panose="020B0604020202020204" charset="-78"/>
              </a:rPr>
              <a:t>ViewStation</a:t>
            </a:r>
            <a:r>
              <a:rPr lang="en-US" sz="1600" dirty="0">
                <a:solidFill>
                  <a:srgbClr val="002060"/>
                </a:solidFill>
                <a:latin typeface="Cairo" panose="020B0604020202020204" charset="-78"/>
                <a:cs typeface="Cairo" panose="020B0604020202020204" charset="-78"/>
              </a:rPr>
              <a:t>, 5165, </a:t>
            </a:r>
            <a:r>
              <a:rPr lang="en-US" sz="1600" dirty="0" err="1">
                <a:solidFill>
                  <a:srgbClr val="002060"/>
                </a:solidFill>
                <a:latin typeface="Cairo" panose="020B0604020202020204" charset="-78"/>
                <a:cs typeface="Cairo" panose="020B0604020202020204" charset="-78"/>
              </a:rPr>
              <a:t>Okidata</a:t>
            </a:r>
            <a:r>
              <a:rPr lang="en-US" sz="1600" dirty="0">
                <a:solidFill>
                  <a:srgbClr val="002060"/>
                </a:solidFill>
                <a:latin typeface="Cairo" panose="020B0604020202020204" charset="-78"/>
                <a:cs typeface="Cairo" panose="020B0604020202020204" charset="-78"/>
              </a:rPr>
              <a:t> </a:t>
            </a:r>
            <a:r>
              <a:rPr lang="en-US" sz="1600" dirty="0" err="1">
                <a:solidFill>
                  <a:srgbClr val="002060"/>
                </a:solidFill>
                <a:latin typeface="Cairo" panose="020B0604020202020204" charset="-78"/>
                <a:cs typeface="Cairo" panose="020B0604020202020204" charset="-78"/>
              </a:rPr>
              <a:t>Pacemark</a:t>
            </a:r>
            <a:r>
              <a:rPr lang="en-US" sz="1600" dirty="0">
                <a:solidFill>
                  <a:srgbClr val="002060"/>
                </a:solidFill>
                <a:latin typeface="Cairo" panose="020B0604020202020204" charset="-78"/>
                <a:cs typeface="Cairo" panose="020B0604020202020204" charset="-78"/>
              </a:rPr>
              <a:t> 4410N Wide Format Dot Matrix Printer) and some furniture consistently incur losses, likely from excessive discounting, high operational costs or product defect.</a:t>
            </a:r>
          </a:p>
          <a:p>
            <a:endParaRPr lang="en-US" sz="1600" dirty="0">
              <a:solidFill>
                <a:srgbClr val="002060"/>
              </a:solidFill>
              <a:latin typeface="Cairo" panose="020B0604020202020204" charset="-78"/>
              <a:cs typeface="Cairo" panose="020B0604020202020204" charset="-78"/>
            </a:endParaRPr>
          </a:p>
          <a:p>
            <a:pPr marL="285750" indent="-285750">
              <a:buFont typeface="Arial" panose="020B0604020202020204" pitchFamily="34" charset="0"/>
              <a:buChar char="•"/>
            </a:pPr>
            <a:endParaRPr lang="en-US" sz="1600" dirty="0">
              <a:solidFill>
                <a:srgbClr val="002060"/>
              </a:solidFill>
              <a:latin typeface="Cairo" panose="020B0604020202020204" charset="-78"/>
              <a:cs typeface="Cairo" panose="020B0604020202020204" charset="-78"/>
            </a:endParaRPr>
          </a:p>
        </p:txBody>
      </p:sp>
      <p:pic>
        <p:nvPicPr>
          <p:cNvPr id="4" name="Picture 3">
            <a:extLst>
              <a:ext uri="{FF2B5EF4-FFF2-40B4-BE49-F238E27FC236}">
                <a16:creationId xmlns:a16="http://schemas.microsoft.com/office/drawing/2014/main" id="{32F46173-0CE5-B34E-DFC8-D0D0282D07DE}"/>
              </a:ext>
            </a:extLst>
          </p:cNvPr>
          <p:cNvPicPr>
            <a:picLocks noChangeAspect="1"/>
          </p:cNvPicPr>
          <p:nvPr/>
        </p:nvPicPr>
        <p:blipFill rotWithShape="1">
          <a:blip r:embed="rId3"/>
          <a:srcRect l="7169" t="21480" r="3125" b="19733"/>
          <a:stretch/>
        </p:blipFill>
        <p:spPr>
          <a:xfrm>
            <a:off x="7005201" y="4557132"/>
            <a:ext cx="2138799" cy="586368"/>
          </a:xfrm>
          <a:prstGeom prst="rect">
            <a:avLst/>
          </a:prstGeom>
        </p:spPr>
      </p:pic>
      <p:grpSp>
        <p:nvGrpSpPr>
          <p:cNvPr id="3" name="Group 2">
            <a:extLst>
              <a:ext uri="{FF2B5EF4-FFF2-40B4-BE49-F238E27FC236}">
                <a16:creationId xmlns:a16="http://schemas.microsoft.com/office/drawing/2014/main" id="{827CAFA1-79AE-7644-C880-B6BA53BAF088}"/>
              </a:ext>
            </a:extLst>
          </p:cNvPr>
          <p:cNvGrpSpPr/>
          <p:nvPr/>
        </p:nvGrpSpPr>
        <p:grpSpPr>
          <a:xfrm>
            <a:off x="-29921" y="2517745"/>
            <a:ext cx="1171377" cy="2221516"/>
            <a:chOff x="-29921" y="2517745"/>
            <a:chExt cx="1171377" cy="2221516"/>
          </a:xfrm>
        </p:grpSpPr>
        <p:grpSp>
          <p:nvGrpSpPr>
            <p:cNvPr id="6" name="Google Shape;647;p42">
              <a:extLst>
                <a:ext uri="{FF2B5EF4-FFF2-40B4-BE49-F238E27FC236}">
                  <a16:creationId xmlns:a16="http://schemas.microsoft.com/office/drawing/2014/main" id="{1AEE791A-CD78-61FB-B7B5-527C0B8152B3}"/>
                </a:ext>
              </a:extLst>
            </p:cNvPr>
            <p:cNvGrpSpPr/>
            <p:nvPr/>
          </p:nvGrpSpPr>
          <p:grpSpPr>
            <a:xfrm>
              <a:off x="157151" y="2517745"/>
              <a:ext cx="984305" cy="780435"/>
              <a:chOff x="2358425" y="1238825"/>
              <a:chExt cx="2616875" cy="1706250"/>
            </a:xfrm>
          </p:grpSpPr>
          <p:sp>
            <p:nvSpPr>
              <p:cNvPr id="7" name="Google Shape;648;p42">
                <a:extLst>
                  <a:ext uri="{FF2B5EF4-FFF2-40B4-BE49-F238E27FC236}">
                    <a16:creationId xmlns:a16="http://schemas.microsoft.com/office/drawing/2014/main" id="{B452D5F8-81CA-91A0-7BDB-31874903BAFB}"/>
                  </a:ext>
                </a:extLst>
              </p:cNvPr>
              <p:cNvSpPr/>
              <p:nvPr/>
            </p:nvSpPr>
            <p:spPr>
              <a:xfrm>
                <a:off x="2359250" y="1417300"/>
                <a:ext cx="2616050" cy="1526950"/>
              </a:xfrm>
              <a:custGeom>
                <a:avLst/>
                <a:gdLst/>
                <a:ahLst/>
                <a:cxnLst/>
                <a:rect l="l" t="t" r="r" b="b"/>
                <a:pathLst>
                  <a:path w="104642" h="61078" extrusionOk="0">
                    <a:moveTo>
                      <a:pt x="1" y="0"/>
                    </a:moveTo>
                    <a:lnTo>
                      <a:pt x="1" y="57241"/>
                    </a:lnTo>
                    <a:cubicBezTo>
                      <a:pt x="1" y="59376"/>
                      <a:pt x="1735" y="61077"/>
                      <a:pt x="3837" y="61077"/>
                    </a:cubicBezTo>
                    <a:lnTo>
                      <a:pt x="100806" y="61077"/>
                    </a:lnTo>
                    <a:cubicBezTo>
                      <a:pt x="102907" y="61077"/>
                      <a:pt x="104642" y="59376"/>
                      <a:pt x="104642" y="57241"/>
                    </a:cubicBezTo>
                    <a:lnTo>
                      <a:pt x="1046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9;p42">
                <a:extLst>
                  <a:ext uri="{FF2B5EF4-FFF2-40B4-BE49-F238E27FC236}">
                    <a16:creationId xmlns:a16="http://schemas.microsoft.com/office/drawing/2014/main" id="{5ED2795C-27F3-0B75-915F-5D358BB7B3E8}"/>
                  </a:ext>
                </a:extLst>
              </p:cNvPr>
              <p:cNvSpPr/>
              <p:nvPr/>
            </p:nvSpPr>
            <p:spPr>
              <a:xfrm>
                <a:off x="2358425" y="1238825"/>
                <a:ext cx="2616875" cy="178500"/>
              </a:xfrm>
              <a:custGeom>
                <a:avLst/>
                <a:gdLst/>
                <a:ahLst/>
                <a:cxnLst/>
                <a:rect l="l" t="t" r="r" b="b"/>
                <a:pathLst>
                  <a:path w="104675" h="7140" extrusionOk="0">
                    <a:moveTo>
                      <a:pt x="3836" y="1"/>
                    </a:moveTo>
                    <a:cubicBezTo>
                      <a:pt x="1701" y="1"/>
                      <a:pt x="0" y="1702"/>
                      <a:pt x="0" y="3837"/>
                    </a:cubicBezTo>
                    <a:lnTo>
                      <a:pt x="0" y="7139"/>
                    </a:lnTo>
                    <a:lnTo>
                      <a:pt x="104675" y="7139"/>
                    </a:lnTo>
                    <a:lnTo>
                      <a:pt x="104675" y="3837"/>
                    </a:lnTo>
                    <a:cubicBezTo>
                      <a:pt x="104675" y="1702"/>
                      <a:pt x="102940" y="1"/>
                      <a:pt x="1007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50;p42">
                <a:extLst>
                  <a:ext uri="{FF2B5EF4-FFF2-40B4-BE49-F238E27FC236}">
                    <a16:creationId xmlns:a16="http://schemas.microsoft.com/office/drawing/2014/main" id="{C113FA7F-9158-5071-9B7C-7167312D3B4D}"/>
                  </a:ext>
                </a:extLst>
              </p:cNvPr>
              <p:cNvSpPr/>
              <p:nvPr/>
            </p:nvSpPr>
            <p:spPr>
              <a:xfrm>
                <a:off x="2452650" y="1302200"/>
                <a:ext cx="45900" cy="45900"/>
              </a:xfrm>
              <a:custGeom>
                <a:avLst/>
                <a:gdLst/>
                <a:ahLst/>
                <a:cxnLst/>
                <a:rect l="l" t="t" r="r" b="b"/>
                <a:pathLst>
                  <a:path w="1836" h="1836" extrusionOk="0">
                    <a:moveTo>
                      <a:pt x="901" y="1"/>
                    </a:moveTo>
                    <a:cubicBezTo>
                      <a:pt x="401" y="1"/>
                      <a:pt x="1" y="434"/>
                      <a:pt x="1" y="935"/>
                    </a:cubicBezTo>
                    <a:cubicBezTo>
                      <a:pt x="1" y="1435"/>
                      <a:pt x="401" y="1835"/>
                      <a:pt x="901" y="1835"/>
                    </a:cubicBezTo>
                    <a:cubicBezTo>
                      <a:pt x="1402" y="1835"/>
                      <a:pt x="1835" y="1435"/>
                      <a:pt x="1835" y="935"/>
                    </a:cubicBezTo>
                    <a:cubicBezTo>
                      <a:pt x="1835" y="434"/>
                      <a:pt x="1402" y="1"/>
                      <a:pt x="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51;p42">
                <a:extLst>
                  <a:ext uri="{FF2B5EF4-FFF2-40B4-BE49-F238E27FC236}">
                    <a16:creationId xmlns:a16="http://schemas.microsoft.com/office/drawing/2014/main" id="{62E8FD31-C893-0813-F3EE-3DC2BA5A0A38}"/>
                  </a:ext>
                </a:extLst>
              </p:cNvPr>
              <p:cNvSpPr/>
              <p:nvPr/>
            </p:nvSpPr>
            <p:spPr>
              <a:xfrm>
                <a:off x="2554400" y="1302200"/>
                <a:ext cx="45875" cy="45900"/>
              </a:xfrm>
              <a:custGeom>
                <a:avLst/>
                <a:gdLst/>
                <a:ahLst/>
                <a:cxnLst/>
                <a:rect l="l" t="t" r="r" b="b"/>
                <a:pathLst>
                  <a:path w="1835" h="1836" extrusionOk="0">
                    <a:moveTo>
                      <a:pt x="934" y="1"/>
                    </a:moveTo>
                    <a:cubicBezTo>
                      <a:pt x="434" y="1"/>
                      <a:pt x="0" y="434"/>
                      <a:pt x="0" y="935"/>
                    </a:cubicBezTo>
                    <a:cubicBezTo>
                      <a:pt x="0" y="1435"/>
                      <a:pt x="434" y="1835"/>
                      <a:pt x="934" y="1835"/>
                    </a:cubicBezTo>
                    <a:cubicBezTo>
                      <a:pt x="1401" y="1835"/>
                      <a:pt x="1835" y="1435"/>
                      <a:pt x="1835" y="935"/>
                    </a:cubicBezTo>
                    <a:cubicBezTo>
                      <a:pt x="1835" y="434"/>
                      <a:pt x="1401" y="1"/>
                      <a:pt x="9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52;p42">
                <a:extLst>
                  <a:ext uri="{FF2B5EF4-FFF2-40B4-BE49-F238E27FC236}">
                    <a16:creationId xmlns:a16="http://schemas.microsoft.com/office/drawing/2014/main" id="{9EA13016-07D4-3AED-5EA8-7A0CF541E195}"/>
                  </a:ext>
                </a:extLst>
              </p:cNvPr>
              <p:cNvSpPr/>
              <p:nvPr/>
            </p:nvSpPr>
            <p:spPr>
              <a:xfrm>
                <a:off x="2656975" y="1302200"/>
                <a:ext cx="45875" cy="45900"/>
              </a:xfrm>
              <a:custGeom>
                <a:avLst/>
                <a:gdLst/>
                <a:ahLst/>
                <a:cxnLst/>
                <a:rect l="l" t="t" r="r" b="b"/>
                <a:pathLst>
                  <a:path w="1835" h="1836" extrusionOk="0">
                    <a:moveTo>
                      <a:pt x="901" y="1"/>
                    </a:moveTo>
                    <a:cubicBezTo>
                      <a:pt x="400" y="1"/>
                      <a:pt x="0" y="434"/>
                      <a:pt x="0" y="935"/>
                    </a:cubicBezTo>
                    <a:cubicBezTo>
                      <a:pt x="0" y="1435"/>
                      <a:pt x="400" y="1835"/>
                      <a:pt x="901" y="1835"/>
                    </a:cubicBezTo>
                    <a:cubicBezTo>
                      <a:pt x="1401" y="1835"/>
                      <a:pt x="1835" y="1435"/>
                      <a:pt x="1835" y="935"/>
                    </a:cubicBezTo>
                    <a:cubicBezTo>
                      <a:pt x="1835" y="434"/>
                      <a:pt x="1401" y="1"/>
                      <a:pt x="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53;p42">
                <a:extLst>
                  <a:ext uri="{FF2B5EF4-FFF2-40B4-BE49-F238E27FC236}">
                    <a16:creationId xmlns:a16="http://schemas.microsoft.com/office/drawing/2014/main" id="{260C6465-7C8F-8BA7-A8EE-86D4EF105C4E}"/>
                  </a:ext>
                </a:extLst>
              </p:cNvPr>
              <p:cNvSpPr/>
              <p:nvPr/>
            </p:nvSpPr>
            <p:spPr>
              <a:xfrm>
                <a:off x="2537725" y="1901400"/>
                <a:ext cx="2310000" cy="1043675"/>
              </a:xfrm>
              <a:custGeom>
                <a:avLst/>
                <a:gdLst/>
                <a:ahLst/>
                <a:cxnLst/>
                <a:rect l="l" t="t" r="r" b="b"/>
                <a:pathLst>
                  <a:path w="92400" h="41747" extrusionOk="0">
                    <a:moveTo>
                      <a:pt x="73233" y="0"/>
                    </a:moveTo>
                    <a:cubicBezTo>
                      <a:pt x="73128" y="0"/>
                      <a:pt x="73023" y="6"/>
                      <a:pt x="72919" y="17"/>
                    </a:cubicBezTo>
                    <a:cubicBezTo>
                      <a:pt x="63579" y="984"/>
                      <a:pt x="56707" y="30205"/>
                      <a:pt x="50203" y="31406"/>
                    </a:cubicBezTo>
                    <a:cubicBezTo>
                      <a:pt x="49901" y="31460"/>
                      <a:pt x="49608" y="31486"/>
                      <a:pt x="49323" y="31486"/>
                    </a:cubicBezTo>
                    <a:cubicBezTo>
                      <a:pt x="43565" y="31486"/>
                      <a:pt x="40710" y="21048"/>
                      <a:pt x="33843" y="21048"/>
                    </a:cubicBezTo>
                    <a:cubicBezTo>
                      <a:pt x="33684" y="21048"/>
                      <a:pt x="33522" y="21053"/>
                      <a:pt x="33357" y="21065"/>
                    </a:cubicBezTo>
                    <a:cubicBezTo>
                      <a:pt x="25718" y="21632"/>
                      <a:pt x="26486" y="32640"/>
                      <a:pt x="19314" y="36142"/>
                    </a:cubicBezTo>
                    <a:cubicBezTo>
                      <a:pt x="17527" y="37015"/>
                      <a:pt x="16174" y="37341"/>
                      <a:pt x="15097" y="37341"/>
                    </a:cubicBezTo>
                    <a:cubicBezTo>
                      <a:pt x="11919" y="37341"/>
                      <a:pt x="11135" y="34504"/>
                      <a:pt x="8634" y="34504"/>
                    </a:cubicBezTo>
                    <a:cubicBezTo>
                      <a:pt x="8581" y="34504"/>
                      <a:pt x="8527" y="34505"/>
                      <a:pt x="8473" y="34508"/>
                    </a:cubicBezTo>
                    <a:cubicBezTo>
                      <a:pt x="4970" y="34675"/>
                      <a:pt x="0" y="41713"/>
                      <a:pt x="0" y="41713"/>
                    </a:cubicBezTo>
                    <a:lnTo>
                      <a:pt x="0" y="41747"/>
                    </a:lnTo>
                    <a:lnTo>
                      <a:pt x="92399" y="41747"/>
                    </a:lnTo>
                    <a:cubicBezTo>
                      <a:pt x="92399" y="41747"/>
                      <a:pt x="82485" y="0"/>
                      <a:pt x="73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54;p42">
                <a:extLst>
                  <a:ext uri="{FF2B5EF4-FFF2-40B4-BE49-F238E27FC236}">
                    <a16:creationId xmlns:a16="http://schemas.microsoft.com/office/drawing/2014/main" id="{77D6AEB3-F6E1-15B4-633A-D6E34F8BD0F0}"/>
                  </a:ext>
                </a:extLst>
              </p:cNvPr>
              <p:cNvSpPr/>
              <p:nvPr/>
            </p:nvSpPr>
            <p:spPr>
              <a:xfrm>
                <a:off x="2486850" y="1564900"/>
                <a:ext cx="1843000" cy="1292600"/>
              </a:xfrm>
              <a:custGeom>
                <a:avLst/>
                <a:gdLst/>
                <a:ahLst/>
                <a:cxnLst/>
                <a:rect l="l" t="t" r="r" b="b"/>
                <a:pathLst>
                  <a:path w="73720" h="51704" extrusionOk="0">
                    <a:moveTo>
                      <a:pt x="70784" y="0"/>
                    </a:moveTo>
                    <a:lnTo>
                      <a:pt x="59209" y="3503"/>
                    </a:lnTo>
                    <a:lnTo>
                      <a:pt x="63712" y="5971"/>
                    </a:lnTo>
                    <a:lnTo>
                      <a:pt x="48535" y="29355"/>
                    </a:lnTo>
                    <a:lnTo>
                      <a:pt x="36493" y="18313"/>
                    </a:lnTo>
                    <a:lnTo>
                      <a:pt x="17546" y="42631"/>
                    </a:lnTo>
                    <a:lnTo>
                      <a:pt x="8706" y="38361"/>
                    </a:lnTo>
                    <a:lnTo>
                      <a:pt x="0" y="51704"/>
                    </a:lnTo>
                    <a:cubicBezTo>
                      <a:pt x="734" y="51270"/>
                      <a:pt x="9140" y="43465"/>
                      <a:pt x="9140" y="43465"/>
                    </a:cubicBezTo>
                    <a:lnTo>
                      <a:pt x="18313" y="48101"/>
                    </a:lnTo>
                    <a:lnTo>
                      <a:pt x="36426" y="26019"/>
                    </a:lnTo>
                    <a:lnTo>
                      <a:pt x="50003" y="39495"/>
                    </a:lnTo>
                    <a:lnTo>
                      <a:pt x="69416" y="8807"/>
                    </a:lnTo>
                    <a:lnTo>
                      <a:pt x="73720" y="11408"/>
                    </a:lnTo>
                    <a:lnTo>
                      <a:pt x="707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55;p42">
                <a:extLst>
                  <a:ext uri="{FF2B5EF4-FFF2-40B4-BE49-F238E27FC236}">
                    <a16:creationId xmlns:a16="http://schemas.microsoft.com/office/drawing/2014/main" id="{15B40BCF-D410-D4A8-1A69-9B87902A0C24}"/>
                  </a:ext>
                </a:extLst>
              </p:cNvPr>
              <p:cNvSpPr/>
              <p:nvPr/>
            </p:nvSpPr>
            <p:spPr>
              <a:xfrm>
                <a:off x="3262400" y="2006625"/>
                <a:ext cx="274375" cy="242375"/>
              </a:xfrm>
              <a:custGeom>
                <a:avLst/>
                <a:gdLst/>
                <a:ahLst/>
                <a:cxnLst/>
                <a:rect l="l" t="t" r="r" b="b"/>
                <a:pathLst>
                  <a:path w="10975" h="9695" extrusionOk="0">
                    <a:moveTo>
                      <a:pt x="5469" y="1"/>
                    </a:moveTo>
                    <a:cubicBezTo>
                      <a:pt x="4847" y="1"/>
                      <a:pt x="4214" y="122"/>
                      <a:pt x="3603" y="378"/>
                    </a:cubicBezTo>
                    <a:cubicBezTo>
                      <a:pt x="1168" y="1412"/>
                      <a:pt x="0" y="4247"/>
                      <a:pt x="1034" y="6715"/>
                    </a:cubicBezTo>
                    <a:cubicBezTo>
                      <a:pt x="1788" y="8573"/>
                      <a:pt x="3580" y="9694"/>
                      <a:pt x="5473" y="9694"/>
                    </a:cubicBezTo>
                    <a:cubicBezTo>
                      <a:pt x="6095" y="9694"/>
                      <a:pt x="6728" y="9573"/>
                      <a:pt x="7339" y="9317"/>
                    </a:cubicBezTo>
                    <a:cubicBezTo>
                      <a:pt x="9807" y="8283"/>
                      <a:pt x="10975" y="5448"/>
                      <a:pt x="9941" y="2979"/>
                    </a:cubicBezTo>
                    <a:cubicBezTo>
                      <a:pt x="9163" y="1122"/>
                      <a:pt x="7364" y="1"/>
                      <a:pt x="5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56;p42">
                <a:extLst>
                  <a:ext uri="{FF2B5EF4-FFF2-40B4-BE49-F238E27FC236}">
                    <a16:creationId xmlns:a16="http://schemas.microsoft.com/office/drawing/2014/main" id="{532BFEBF-CB49-6691-1C00-4CD5AB70AF33}"/>
                  </a:ext>
                </a:extLst>
              </p:cNvPr>
              <p:cNvSpPr/>
              <p:nvPr/>
            </p:nvSpPr>
            <p:spPr>
              <a:xfrm>
                <a:off x="3575125" y="2272900"/>
                <a:ext cx="300225" cy="300250"/>
              </a:xfrm>
              <a:custGeom>
                <a:avLst/>
                <a:gdLst/>
                <a:ahLst/>
                <a:cxnLst/>
                <a:rect l="l" t="t" r="r" b="b"/>
                <a:pathLst>
                  <a:path w="12009" h="12010" extrusionOk="0">
                    <a:moveTo>
                      <a:pt x="6005" y="1"/>
                    </a:moveTo>
                    <a:cubicBezTo>
                      <a:pt x="2669" y="1"/>
                      <a:pt x="0" y="2703"/>
                      <a:pt x="0" y="6005"/>
                    </a:cubicBezTo>
                    <a:cubicBezTo>
                      <a:pt x="0" y="9307"/>
                      <a:pt x="2669" y="12009"/>
                      <a:pt x="6005" y="12009"/>
                    </a:cubicBezTo>
                    <a:cubicBezTo>
                      <a:pt x="9307" y="12009"/>
                      <a:pt x="12009" y="9307"/>
                      <a:pt x="12009" y="6005"/>
                    </a:cubicBezTo>
                    <a:cubicBezTo>
                      <a:pt x="12009" y="2703"/>
                      <a:pt x="9307" y="1"/>
                      <a:pt x="6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57;p42">
                <a:extLst>
                  <a:ext uri="{FF2B5EF4-FFF2-40B4-BE49-F238E27FC236}">
                    <a16:creationId xmlns:a16="http://schemas.microsoft.com/office/drawing/2014/main" id="{0DB1E6B7-E52B-B5C3-2E4A-B465D21DCF5B}"/>
                  </a:ext>
                </a:extLst>
              </p:cNvPr>
              <p:cNvSpPr/>
              <p:nvPr/>
            </p:nvSpPr>
            <p:spPr>
              <a:xfrm>
                <a:off x="2471000" y="1496100"/>
                <a:ext cx="254375" cy="418225"/>
              </a:xfrm>
              <a:custGeom>
                <a:avLst/>
                <a:gdLst/>
                <a:ahLst/>
                <a:cxnLst/>
                <a:rect l="l" t="t" r="r" b="b"/>
                <a:pathLst>
                  <a:path w="10175" h="16729" extrusionOk="0">
                    <a:moveTo>
                      <a:pt x="5087" y="0"/>
                    </a:moveTo>
                    <a:cubicBezTo>
                      <a:pt x="5054" y="0"/>
                      <a:pt x="5021" y="17"/>
                      <a:pt x="5004" y="50"/>
                    </a:cubicBezTo>
                    <a:lnTo>
                      <a:pt x="67" y="7889"/>
                    </a:lnTo>
                    <a:cubicBezTo>
                      <a:pt x="0" y="8056"/>
                      <a:pt x="34" y="8323"/>
                      <a:pt x="167" y="8323"/>
                    </a:cubicBezTo>
                    <a:lnTo>
                      <a:pt x="1969" y="8323"/>
                    </a:lnTo>
                    <a:cubicBezTo>
                      <a:pt x="2035" y="8323"/>
                      <a:pt x="2069" y="8423"/>
                      <a:pt x="2069" y="8556"/>
                    </a:cubicBezTo>
                    <a:lnTo>
                      <a:pt x="2069" y="16462"/>
                    </a:lnTo>
                    <a:cubicBezTo>
                      <a:pt x="2069" y="16596"/>
                      <a:pt x="2135" y="16729"/>
                      <a:pt x="2202" y="16729"/>
                    </a:cubicBezTo>
                    <a:lnTo>
                      <a:pt x="7973" y="16729"/>
                    </a:lnTo>
                    <a:cubicBezTo>
                      <a:pt x="8040" y="16729"/>
                      <a:pt x="8106" y="16596"/>
                      <a:pt x="8106" y="16462"/>
                    </a:cubicBezTo>
                    <a:lnTo>
                      <a:pt x="8106" y="8556"/>
                    </a:lnTo>
                    <a:cubicBezTo>
                      <a:pt x="8106" y="8423"/>
                      <a:pt x="8140" y="8323"/>
                      <a:pt x="8206" y="8323"/>
                    </a:cubicBezTo>
                    <a:lnTo>
                      <a:pt x="10008" y="8323"/>
                    </a:lnTo>
                    <a:cubicBezTo>
                      <a:pt x="10141" y="8323"/>
                      <a:pt x="10174" y="8023"/>
                      <a:pt x="10074" y="7889"/>
                    </a:cubicBezTo>
                    <a:lnTo>
                      <a:pt x="5171" y="50"/>
                    </a:lnTo>
                    <a:cubicBezTo>
                      <a:pt x="5154" y="17"/>
                      <a:pt x="5121" y="0"/>
                      <a:pt x="5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58;p42">
                <a:extLst>
                  <a:ext uri="{FF2B5EF4-FFF2-40B4-BE49-F238E27FC236}">
                    <a16:creationId xmlns:a16="http://schemas.microsoft.com/office/drawing/2014/main" id="{2FB3DFB5-6F0A-700F-2DFA-DD5F9328FDB7}"/>
                  </a:ext>
                </a:extLst>
              </p:cNvPr>
              <p:cNvSpPr/>
              <p:nvPr/>
            </p:nvSpPr>
            <p:spPr>
              <a:xfrm>
                <a:off x="2826250" y="1494000"/>
                <a:ext cx="254375" cy="418875"/>
              </a:xfrm>
              <a:custGeom>
                <a:avLst/>
                <a:gdLst/>
                <a:ahLst/>
                <a:cxnLst/>
                <a:rect l="l" t="t" r="r" b="b"/>
                <a:pathLst>
                  <a:path w="10175" h="16755" extrusionOk="0">
                    <a:moveTo>
                      <a:pt x="2236" y="1"/>
                    </a:moveTo>
                    <a:cubicBezTo>
                      <a:pt x="2135" y="1"/>
                      <a:pt x="2102" y="134"/>
                      <a:pt x="2102" y="268"/>
                    </a:cubicBezTo>
                    <a:lnTo>
                      <a:pt x="2102" y="8173"/>
                    </a:lnTo>
                    <a:cubicBezTo>
                      <a:pt x="2102" y="8307"/>
                      <a:pt x="2069" y="8440"/>
                      <a:pt x="1969" y="8440"/>
                    </a:cubicBezTo>
                    <a:lnTo>
                      <a:pt x="167" y="8440"/>
                    </a:lnTo>
                    <a:cubicBezTo>
                      <a:pt x="67" y="8440"/>
                      <a:pt x="1" y="8741"/>
                      <a:pt x="101" y="8841"/>
                    </a:cubicBezTo>
                    <a:lnTo>
                      <a:pt x="5004" y="16680"/>
                    </a:lnTo>
                    <a:cubicBezTo>
                      <a:pt x="5038" y="16730"/>
                      <a:pt x="5071" y="16755"/>
                      <a:pt x="5100" y="16755"/>
                    </a:cubicBezTo>
                    <a:cubicBezTo>
                      <a:pt x="5129" y="16755"/>
                      <a:pt x="5154" y="16730"/>
                      <a:pt x="5171" y="16680"/>
                    </a:cubicBezTo>
                    <a:lnTo>
                      <a:pt x="10108" y="8841"/>
                    </a:lnTo>
                    <a:cubicBezTo>
                      <a:pt x="10175" y="8674"/>
                      <a:pt x="10141" y="8440"/>
                      <a:pt x="10008" y="8440"/>
                    </a:cubicBezTo>
                    <a:lnTo>
                      <a:pt x="8240" y="8440"/>
                    </a:lnTo>
                    <a:cubicBezTo>
                      <a:pt x="8140" y="8440"/>
                      <a:pt x="8106" y="8307"/>
                      <a:pt x="8106" y="8173"/>
                    </a:cubicBezTo>
                    <a:lnTo>
                      <a:pt x="8106" y="268"/>
                    </a:lnTo>
                    <a:cubicBezTo>
                      <a:pt x="8106" y="134"/>
                      <a:pt x="8073" y="1"/>
                      <a:pt x="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672;p42">
              <a:extLst>
                <a:ext uri="{FF2B5EF4-FFF2-40B4-BE49-F238E27FC236}">
                  <a16:creationId xmlns:a16="http://schemas.microsoft.com/office/drawing/2014/main" id="{7F375BDD-04CF-C775-C2E7-690A82B439B6}"/>
                </a:ext>
              </a:extLst>
            </p:cNvPr>
            <p:cNvGrpSpPr/>
            <p:nvPr/>
          </p:nvGrpSpPr>
          <p:grpSpPr>
            <a:xfrm>
              <a:off x="-29921" y="2757776"/>
              <a:ext cx="988908" cy="1981485"/>
              <a:chOff x="-1136775" y="1435900"/>
              <a:chExt cx="1177525" cy="2914750"/>
            </a:xfrm>
          </p:grpSpPr>
          <p:sp>
            <p:nvSpPr>
              <p:cNvPr id="19" name="Google Shape;673;p42">
                <a:extLst>
                  <a:ext uri="{FF2B5EF4-FFF2-40B4-BE49-F238E27FC236}">
                    <a16:creationId xmlns:a16="http://schemas.microsoft.com/office/drawing/2014/main" id="{999E6124-19AB-72E8-4E11-AE692B124596}"/>
                  </a:ext>
                </a:extLst>
              </p:cNvPr>
              <p:cNvSpPr/>
              <p:nvPr/>
            </p:nvSpPr>
            <p:spPr>
              <a:xfrm>
                <a:off x="-282000" y="2228700"/>
                <a:ext cx="322750" cy="157650"/>
              </a:xfrm>
              <a:custGeom>
                <a:avLst/>
                <a:gdLst/>
                <a:ahLst/>
                <a:cxnLst/>
                <a:rect l="l" t="t" r="r" b="b"/>
                <a:pathLst>
                  <a:path w="12910" h="6306" extrusionOk="0">
                    <a:moveTo>
                      <a:pt x="6839" y="1"/>
                    </a:moveTo>
                    <a:cubicBezTo>
                      <a:pt x="6505" y="434"/>
                      <a:pt x="6105" y="735"/>
                      <a:pt x="5638" y="835"/>
                    </a:cubicBezTo>
                    <a:cubicBezTo>
                      <a:pt x="4804" y="1101"/>
                      <a:pt x="4270" y="1268"/>
                      <a:pt x="3770" y="2069"/>
                    </a:cubicBezTo>
                    <a:cubicBezTo>
                      <a:pt x="3636" y="2269"/>
                      <a:pt x="3570" y="2469"/>
                      <a:pt x="3403" y="2636"/>
                    </a:cubicBezTo>
                    <a:cubicBezTo>
                      <a:pt x="3236" y="2803"/>
                      <a:pt x="3003" y="2936"/>
                      <a:pt x="2769" y="3036"/>
                    </a:cubicBezTo>
                    <a:cubicBezTo>
                      <a:pt x="2736" y="3070"/>
                      <a:pt x="2736" y="3070"/>
                      <a:pt x="2636" y="3070"/>
                    </a:cubicBezTo>
                    <a:cubicBezTo>
                      <a:pt x="2135" y="3270"/>
                      <a:pt x="1602" y="3470"/>
                      <a:pt x="1101" y="3703"/>
                    </a:cubicBezTo>
                    <a:cubicBezTo>
                      <a:pt x="935" y="3770"/>
                      <a:pt x="701" y="3870"/>
                      <a:pt x="534" y="3970"/>
                    </a:cubicBezTo>
                    <a:cubicBezTo>
                      <a:pt x="1" y="4404"/>
                      <a:pt x="401" y="5071"/>
                      <a:pt x="668" y="5538"/>
                    </a:cubicBezTo>
                    <a:cubicBezTo>
                      <a:pt x="801" y="5771"/>
                      <a:pt x="968" y="5972"/>
                      <a:pt x="1235" y="6072"/>
                    </a:cubicBezTo>
                    <a:cubicBezTo>
                      <a:pt x="1318" y="6088"/>
                      <a:pt x="1385" y="6097"/>
                      <a:pt x="1452" y="6097"/>
                    </a:cubicBezTo>
                    <a:cubicBezTo>
                      <a:pt x="1518" y="6097"/>
                      <a:pt x="1585" y="6088"/>
                      <a:pt x="1668" y="6072"/>
                    </a:cubicBezTo>
                    <a:cubicBezTo>
                      <a:pt x="2135" y="5972"/>
                      <a:pt x="2636" y="5905"/>
                      <a:pt x="3103" y="5805"/>
                    </a:cubicBezTo>
                    <a:cubicBezTo>
                      <a:pt x="3238" y="5786"/>
                      <a:pt x="3383" y="5766"/>
                      <a:pt x="3528" y="5766"/>
                    </a:cubicBezTo>
                    <a:cubicBezTo>
                      <a:pt x="3633" y="5766"/>
                      <a:pt x="3738" y="5777"/>
                      <a:pt x="3837" y="5805"/>
                    </a:cubicBezTo>
                    <a:cubicBezTo>
                      <a:pt x="3970" y="5872"/>
                      <a:pt x="4103" y="5938"/>
                      <a:pt x="4237" y="6038"/>
                    </a:cubicBezTo>
                    <a:cubicBezTo>
                      <a:pt x="4593" y="6216"/>
                      <a:pt x="4993" y="6305"/>
                      <a:pt x="5388" y="6305"/>
                    </a:cubicBezTo>
                    <a:cubicBezTo>
                      <a:pt x="5586" y="6305"/>
                      <a:pt x="5782" y="6283"/>
                      <a:pt x="5971" y="6238"/>
                    </a:cubicBezTo>
                    <a:cubicBezTo>
                      <a:pt x="6605" y="6105"/>
                      <a:pt x="7139" y="5872"/>
                      <a:pt x="7673" y="5638"/>
                    </a:cubicBezTo>
                    <a:cubicBezTo>
                      <a:pt x="8773" y="5238"/>
                      <a:pt x="9908" y="4904"/>
                      <a:pt x="10908" y="4304"/>
                    </a:cubicBezTo>
                    <a:cubicBezTo>
                      <a:pt x="11909" y="3737"/>
                      <a:pt x="12776" y="2803"/>
                      <a:pt x="12910" y="1635"/>
                    </a:cubicBezTo>
                    <a:cubicBezTo>
                      <a:pt x="12910" y="1535"/>
                      <a:pt x="12910" y="1402"/>
                      <a:pt x="12843" y="1268"/>
                    </a:cubicBezTo>
                    <a:cubicBezTo>
                      <a:pt x="12776" y="1101"/>
                      <a:pt x="12610" y="1001"/>
                      <a:pt x="12443" y="935"/>
                    </a:cubicBezTo>
                    <a:cubicBezTo>
                      <a:pt x="12077" y="782"/>
                      <a:pt x="11676" y="720"/>
                      <a:pt x="11270" y="720"/>
                    </a:cubicBezTo>
                    <a:cubicBezTo>
                      <a:pt x="10786" y="720"/>
                      <a:pt x="10294" y="808"/>
                      <a:pt x="9841" y="935"/>
                    </a:cubicBezTo>
                    <a:cubicBezTo>
                      <a:pt x="8840" y="1235"/>
                      <a:pt x="7806" y="1535"/>
                      <a:pt x="6805" y="1802"/>
                    </a:cubicBezTo>
                    <a:cubicBezTo>
                      <a:pt x="6772" y="1819"/>
                      <a:pt x="6739" y="1827"/>
                      <a:pt x="6709" y="1827"/>
                    </a:cubicBezTo>
                    <a:cubicBezTo>
                      <a:pt x="6680" y="1827"/>
                      <a:pt x="6655" y="1819"/>
                      <a:pt x="6639" y="1802"/>
                    </a:cubicBezTo>
                    <a:cubicBezTo>
                      <a:pt x="6605" y="1769"/>
                      <a:pt x="6639" y="1735"/>
                      <a:pt x="6639" y="1669"/>
                    </a:cubicBezTo>
                    <a:cubicBezTo>
                      <a:pt x="6739" y="1402"/>
                      <a:pt x="6972" y="1135"/>
                      <a:pt x="7072" y="835"/>
                    </a:cubicBezTo>
                    <a:cubicBezTo>
                      <a:pt x="7139" y="568"/>
                      <a:pt x="7139" y="134"/>
                      <a:pt x="6839"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74;p42">
                <a:extLst>
                  <a:ext uri="{FF2B5EF4-FFF2-40B4-BE49-F238E27FC236}">
                    <a16:creationId xmlns:a16="http://schemas.microsoft.com/office/drawing/2014/main" id="{5F79D306-1B86-F5DA-3B91-112E10CFABAB}"/>
                  </a:ext>
                </a:extLst>
              </p:cNvPr>
              <p:cNvSpPr/>
              <p:nvPr/>
            </p:nvSpPr>
            <p:spPr>
              <a:xfrm>
                <a:off x="-103550" y="2278400"/>
                <a:ext cx="34225" cy="77075"/>
              </a:xfrm>
              <a:custGeom>
                <a:avLst/>
                <a:gdLst/>
                <a:ahLst/>
                <a:cxnLst/>
                <a:rect l="l" t="t" r="r" b="b"/>
                <a:pathLst>
                  <a:path w="1369" h="3083" extrusionOk="0">
                    <a:moveTo>
                      <a:pt x="216" y="1"/>
                    </a:moveTo>
                    <a:cubicBezTo>
                      <a:pt x="174" y="1"/>
                      <a:pt x="131" y="17"/>
                      <a:pt x="101" y="47"/>
                    </a:cubicBezTo>
                    <a:cubicBezTo>
                      <a:pt x="1" y="81"/>
                      <a:pt x="1" y="214"/>
                      <a:pt x="34" y="281"/>
                    </a:cubicBezTo>
                    <a:cubicBezTo>
                      <a:pt x="34" y="281"/>
                      <a:pt x="868" y="1448"/>
                      <a:pt x="1002" y="2916"/>
                    </a:cubicBezTo>
                    <a:cubicBezTo>
                      <a:pt x="968" y="2983"/>
                      <a:pt x="1035" y="3083"/>
                      <a:pt x="1168" y="3083"/>
                    </a:cubicBezTo>
                    <a:cubicBezTo>
                      <a:pt x="1302" y="3083"/>
                      <a:pt x="1369" y="2983"/>
                      <a:pt x="1335" y="2883"/>
                    </a:cubicBezTo>
                    <a:cubicBezTo>
                      <a:pt x="1202" y="1315"/>
                      <a:pt x="368" y="114"/>
                      <a:pt x="335" y="81"/>
                    </a:cubicBezTo>
                    <a:cubicBezTo>
                      <a:pt x="316" y="26"/>
                      <a:pt x="267" y="1"/>
                      <a:pt x="216"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75;p42">
                <a:extLst>
                  <a:ext uri="{FF2B5EF4-FFF2-40B4-BE49-F238E27FC236}">
                    <a16:creationId xmlns:a16="http://schemas.microsoft.com/office/drawing/2014/main" id="{A6EA73A9-60A6-1209-B970-C64B2413930C}"/>
                  </a:ext>
                </a:extLst>
              </p:cNvPr>
              <p:cNvSpPr/>
              <p:nvPr/>
            </p:nvSpPr>
            <p:spPr>
              <a:xfrm>
                <a:off x="-94375" y="2248400"/>
                <a:ext cx="120950" cy="52875"/>
              </a:xfrm>
              <a:custGeom>
                <a:avLst/>
                <a:gdLst/>
                <a:ahLst/>
                <a:cxnLst/>
                <a:rect l="l" t="t" r="r" b="b"/>
                <a:pathLst>
                  <a:path w="4838" h="2115" extrusionOk="0">
                    <a:moveTo>
                      <a:pt x="4631" y="1"/>
                    </a:moveTo>
                    <a:cubicBezTo>
                      <a:pt x="4602" y="1"/>
                      <a:pt x="4571" y="5"/>
                      <a:pt x="4537" y="13"/>
                    </a:cubicBezTo>
                    <a:lnTo>
                      <a:pt x="134" y="1781"/>
                    </a:lnTo>
                    <a:cubicBezTo>
                      <a:pt x="68" y="1815"/>
                      <a:pt x="1" y="1915"/>
                      <a:pt x="68" y="2015"/>
                    </a:cubicBezTo>
                    <a:cubicBezTo>
                      <a:pt x="101" y="2081"/>
                      <a:pt x="134" y="2115"/>
                      <a:pt x="234" y="2115"/>
                    </a:cubicBezTo>
                    <a:lnTo>
                      <a:pt x="301" y="2115"/>
                    </a:lnTo>
                    <a:lnTo>
                      <a:pt x="4738" y="347"/>
                    </a:lnTo>
                    <a:cubicBezTo>
                      <a:pt x="4804" y="313"/>
                      <a:pt x="4838" y="247"/>
                      <a:pt x="4804" y="113"/>
                    </a:cubicBezTo>
                    <a:cubicBezTo>
                      <a:pt x="4779" y="38"/>
                      <a:pt x="4717" y="1"/>
                      <a:pt x="463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76;p42">
                <a:extLst>
                  <a:ext uri="{FF2B5EF4-FFF2-40B4-BE49-F238E27FC236}">
                    <a16:creationId xmlns:a16="http://schemas.microsoft.com/office/drawing/2014/main" id="{72375230-1105-3CF0-C8B4-2469D1EFA8A7}"/>
                  </a:ext>
                </a:extLst>
              </p:cNvPr>
              <p:cNvSpPr/>
              <p:nvPr/>
            </p:nvSpPr>
            <p:spPr>
              <a:xfrm>
                <a:off x="-82700" y="2270550"/>
                <a:ext cx="120950" cy="52425"/>
              </a:xfrm>
              <a:custGeom>
                <a:avLst/>
                <a:gdLst/>
                <a:ahLst/>
                <a:cxnLst/>
                <a:rect l="l" t="t" r="r" b="b"/>
                <a:pathLst>
                  <a:path w="4838" h="2097" extrusionOk="0">
                    <a:moveTo>
                      <a:pt x="4639" y="0"/>
                    </a:moveTo>
                    <a:cubicBezTo>
                      <a:pt x="4610" y="0"/>
                      <a:pt x="4577" y="8"/>
                      <a:pt x="4537" y="28"/>
                    </a:cubicBezTo>
                    <a:lnTo>
                      <a:pt x="134" y="1762"/>
                    </a:lnTo>
                    <a:cubicBezTo>
                      <a:pt x="34" y="1796"/>
                      <a:pt x="1" y="1896"/>
                      <a:pt x="34" y="2029"/>
                    </a:cubicBezTo>
                    <a:cubicBezTo>
                      <a:pt x="101" y="2063"/>
                      <a:pt x="168" y="2096"/>
                      <a:pt x="201" y="2096"/>
                    </a:cubicBezTo>
                    <a:lnTo>
                      <a:pt x="301" y="2096"/>
                    </a:lnTo>
                    <a:lnTo>
                      <a:pt x="4704" y="361"/>
                    </a:lnTo>
                    <a:cubicBezTo>
                      <a:pt x="4804" y="295"/>
                      <a:pt x="4838" y="228"/>
                      <a:pt x="4804" y="95"/>
                    </a:cubicBezTo>
                    <a:cubicBezTo>
                      <a:pt x="4757" y="47"/>
                      <a:pt x="4710" y="0"/>
                      <a:pt x="4639"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77;p42">
                <a:extLst>
                  <a:ext uri="{FF2B5EF4-FFF2-40B4-BE49-F238E27FC236}">
                    <a16:creationId xmlns:a16="http://schemas.microsoft.com/office/drawing/2014/main" id="{8E349FAF-CAC3-234E-4CA3-FE785CB68108}"/>
                  </a:ext>
                </a:extLst>
              </p:cNvPr>
              <p:cNvSpPr/>
              <p:nvPr/>
            </p:nvSpPr>
            <p:spPr>
              <a:xfrm>
                <a:off x="-78525" y="2300425"/>
                <a:ext cx="103425" cy="44225"/>
              </a:xfrm>
              <a:custGeom>
                <a:avLst/>
                <a:gdLst/>
                <a:ahLst/>
                <a:cxnLst/>
                <a:rect l="l" t="t" r="r" b="b"/>
                <a:pathLst>
                  <a:path w="4137" h="1769" extrusionOk="0">
                    <a:moveTo>
                      <a:pt x="3870" y="0"/>
                    </a:moveTo>
                    <a:lnTo>
                      <a:pt x="134" y="1401"/>
                    </a:lnTo>
                    <a:cubicBezTo>
                      <a:pt x="34" y="1435"/>
                      <a:pt x="1" y="1535"/>
                      <a:pt x="1" y="1668"/>
                    </a:cubicBezTo>
                    <a:cubicBezTo>
                      <a:pt x="1" y="1735"/>
                      <a:pt x="101" y="1768"/>
                      <a:pt x="167" y="1768"/>
                    </a:cubicBezTo>
                    <a:lnTo>
                      <a:pt x="268" y="1768"/>
                    </a:lnTo>
                    <a:lnTo>
                      <a:pt x="4004" y="367"/>
                    </a:lnTo>
                    <a:cubicBezTo>
                      <a:pt x="4104" y="334"/>
                      <a:pt x="4137" y="234"/>
                      <a:pt x="4137" y="100"/>
                    </a:cubicBezTo>
                    <a:cubicBezTo>
                      <a:pt x="4104" y="34"/>
                      <a:pt x="4004" y="0"/>
                      <a:pt x="3870"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78;p42">
                <a:extLst>
                  <a:ext uri="{FF2B5EF4-FFF2-40B4-BE49-F238E27FC236}">
                    <a16:creationId xmlns:a16="http://schemas.microsoft.com/office/drawing/2014/main" id="{A0C080F3-3D73-1BA8-24DF-7BBA1CA815AB}"/>
                  </a:ext>
                </a:extLst>
              </p:cNvPr>
              <p:cNvSpPr/>
              <p:nvPr/>
            </p:nvSpPr>
            <p:spPr>
              <a:xfrm>
                <a:off x="-175250" y="2271775"/>
                <a:ext cx="64225" cy="59525"/>
              </a:xfrm>
              <a:custGeom>
                <a:avLst/>
                <a:gdLst/>
                <a:ahLst/>
                <a:cxnLst/>
                <a:rect l="l" t="t" r="r" b="b"/>
                <a:pathLst>
                  <a:path w="2569" h="2381" extrusionOk="0">
                    <a:moveTo>
                      <a:pt x="2346" y="0"/>
                    </a:moveTo>
                    <a:cubicBezTo>
                      <a:pt x="2278" y="0"/>
                      <a:pt x="2194" y="44"/>
                      <a:pt x="2168" y="146"/>
                    </a:cubicBezTo>
                    <a:cubicBezTo>
                      <a:pt x="1868" y="1046"/>
                      <a:pt x="1068" y="1747"/>
                      <a:pt x="167" y="2047"/>
                    </a:cubicBezTo>
                    <a:cubicBezTo>
                      <a:pt x="67" y="2080"/>
                      <a:pt x="0" y="2180"/>
                      <a:pt x="34" y="2247"/>
                    </a:cubicBezTo>
                    <a:cubicBezTo>
                      <a:pt x="134" y="2347"/>
                      <a:pt x="200" y="2381"/>
                      <a:pt x="300" y="2381"/>
                    </a:cubicBezTo>
                    <a:lnTo>
                      <a:pt x="334" y="2381"/>
                    </a:lnTo>
                    <a:cubicBezTo>
                      <a:pt x="1368" y="2080"/>
                      <a:pt x="2202" y="1246"/>
                      <a:pt x="2535" y="246"/>
                    </a:cubicBezTo>
                    <a:cubicBezTo>
                      <a:pt x="2569" y="179"/>
                      <a:pt x="2535" y="46"/>
                      <a:pt x="2402" y="12"/>
                    </a:cubicBezTo>
                    <a:cubicBezTo>
                      <a:pt x="2386" y="4"/>
                      <a:pt x="2367" y="0"/>
                      <a:pt x="2346"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79;p42">
                <a:extLst>
                  <a:ext uri="{FF2B5EF4-FFF2-40B4-BE49-F238E27FC236}">
                    <a16:creationId xmlns:a16="http://schemas.microsoft.com/office/drawing/2014/main" id="{804C32A5-39B1-7A25-D0C3-0D4D9275709F}"/>
                  </a:ext>
                </a:extLst>
              </p:cNvPr>
              <p:cNvSpPr/>
              <p:nvPr/>
            </p:nvSpPr>
            <p:spPr>
              <a:xfrm>
                <a:off x="-962475" y="1476350"/>
                <a:ext cx="438650" cy="604775"/>
              </a:xfrm>
              <a:custGeom>
                <a:avLst/>
                <a:gdLst/>
                <a:ahLst/>
                <a:cxnLst/>
                <a:rect l="l" t="t" r="r" b="b"/>
                <a:pathLst>
                  <a:path w="17546" h="24191" extrusionOk="0">
                    <a:moveTo>
                      <a:pt x="7252" y="1"/>
                    </a:moveTo>
                    <a:cubicBezTo>
                      <a:pt x="6513" y="1"/>
                      <a:pt x="5764" y="115"/>
                      <a:pt x="5037" y="307"/>
                    </a:cubicBezTo>
                    <a:cubicBezTo>
                      <a:pt x="3102" y="807"/>
                      <a:pt x="1168" y="2008"/>
                      <a:pt x="500" y="3909"/>
                    </a:cubicBezTo>
                    <a:cubicBezTo>
                      <a:pt x="267" y="4710"/>
                      <a:pt x="167" y="5510"/>
                      <a:pt x="134" y="6344"/>
                    </a:cubicBezTo>
                    <a:cubicBezTo>
                      <a:pt x="33" y="7212"/>
                      <a:pt x="0" y="8146"/>
                      <a:pt x="434" y="8913"/>
                    </a:cubicBezTo>
                    <a:cubicBezTo>
                      <a:pt x="667" y="9380"/>
                      <a:pt x="1134" y="9847"/>
                      <a:pt x="1134" y="10381"/>
                    </a:cubicBezTo>
                    <a:cubicBezTo>
                      <a:pt x="1134" y="10814"/>
                      <a:pt x="867" y="11181"/>
                      <a:pt x="801" y="11615"/>
                    </a:cubicBezTo>
                    <a:cubicBezTo>
                      <a:pt x="601" y="12449"/>
                      <a:pt x="1001" y="13316"/>
                      <a:pt x="1701" y="13716"/>
                    </a:cubicBezTo>
                    <a:cubicBezTo>
                      <a:pt x="2102" y="13916"/>
                      <a:pt x="2602" y="14050"/>
                      <a:pt x="2769" y="14483"/>
                    </a:cubicBezTo>
                    <a:cubicBezTo>
                      <a:pt x="2835" y="14684"/>
                      <a:pt x="2802" y="14850"/>
                      <a:pt x="2835" y="15051"/>
                    </a:cubicBezTo>
                    <a:cubicBezTo>
                      <a:pt x="2969" y="16018"/>
                      <a:pt x="4270" y="16318"/>
                      <a:pt x="4770" y="17152"/>
                    </a:cubicBezTo>
                    <a:cubicBezTo>
                      <a:pt x="4870" y="17386"/>
                      <a:pt x="4970" y="17686"/>
                      <a:pt x="5170" y="17853"/>
                    </a:cubicBezTo>
                    <a:cubicBezTo>
                      <a:pt x="5437" y="18053"/>
                      <a:pt x="5771" y="18086"/>
                      <a:pt x="6104" y="18086"/>
                    </a:cubicBezTo>
                    <a:cubicBezTo>
                      <a:pt x="6538" y="18153"/>
                      <a:pt x="7038" y="18153"/>
                      <a:pt x="7505" y="18186"/>
                    </a:cubicBezTo>
                    <a:cubicBezTo>
                      <a:pt x="7585" y="18192"/>
                      <a:pt x="7669" y="18196"/>
                      <a:pt x="7756" y="18196"/>
                    </a:cubicBezTo>
                    <a:cubicBezTo>
                      <a:pt x="8176" y="18196"/>
                      <a:pt x="8640" y="18107"/>
                      <a:pt x="8806" y="17719"/>
                    </a:cubicBezTo>
                    <a:cubicBezTo>
                      <a:pt x="9007" y="19220"/>
                      <a:pt x="9807" y="20621"/>
                      <a:pt x="10608" y="21889"/>
                    </a:cubicBezTo>
                    <a:cubicBezTo>
                      <a:pt x="10774" y="22189"/>
                      <a:pt x="10941" y="22456"/>
                      <a:pt x="11141" y="22689"/>
                    </a:cubicBezTo>
                    <a:cubicBezTo>
                      <a:pt x="11542" y="23123"/>
                      <a:pt x="12142" y="23357"/>
                      <a:pt x="12709" y="23557"/>
                    </a:cubicBezTo>
                    <a:cubicBezTo>
                      <a:pt x="14043" y="23990"/>
                      <a:pt x="15411" y="24190"/>
                      <a:pt x="16812" y="24190"/>
                    </a:cubicBezTo>
                    <a:cubicBezTo>
                      <a:pt x="16445" y="23857"/>
                      <a:pt x="16378" y="23256"/>
                      <a:pt x="16545" y="22756"/>
                    </a:cubicBezTo>
                    <a:cubicBezTo>
                      <a:pt x="16712" y="22256"/>
                      <a:pt x="17012" y="21855"/>
                      <a:pt x="17179" y="21355"/>
                    </a:cubicBezTo>
                    <a:cubicBezTo>
                      <a:pt x="17546" y="20254"/>
                      <a:pt x="17279" y="19020"/>
                      <a:pt x="16445" y="18219"/>
                    </a:cubicBezTo>
                    <a:cubicBezTo>
                      <a:pt x="15978" y="17752"/>
                      <a:pt x="15311" y="17352"/>
                      <a:pt x="15344" y="16718"/>
                    </a:cubicBezTo>
                    <a:cubicBezTo>
                      <a:pt x="15378" y="16485"/>
                      <a:pt x="15511" y="16251"/>
                      <a:pt x="15645" y="16051"/>
                    </a:cubicBezTo>
                    <a:cubicBezTo>
                      <a:pt x="16445" y="14483"/>
                      <a:pt x="15945" y="12315"/>
                      <a:pt x="14510" y="11248"/>
                    </a:cubicBezTo>
                    <a:cubicBezTo>
                      <a:pt x="14310" y="11148"/>
                      <a:pt x="14110" y="10981"/>
                      <a:pt x="13977" y="10781"/>
                    </a:cubicBezTo>
                    <a:cubicBezTo>
                      <a:pt x="13810" y="10381"/>
                      <a:pt x="14010" y="9947"/>
                      <a:pt x="14144" y="9513"/>
                    </a:cubicBezTo>
                    <a:cubicBezTo>
                      <a:pt x="14344" y="8813"/>
                      <a:pt x="14177" y="7979"/>
                      <a:pt x="13710" y="7378"/>
                    </a:cubicBezTo>
                    <a:cubicBezTo>
                      <a:pt x="13610" y="7212"/>
                      <a:pt x="13443" y="7045"/>
                      <a:pt x="13343" y="6845"/>
                    </a:cubicBezTo>
                    <a:cubicBezTo>
                      <a:pt x="13176" y="6411"/>
                      <a:pt x="13310" y="5977"/>
                      <a:pt x="13376" y="5544"/>
                    </a:cubicBezTo>
                    <a:cubicBezTo>
                      <a:pt x="13710" y="3209"/>
                      <a:pt x="10875" y="774"/>
                      <a:pt x="8873" y="207"/>
                    </a:cubicBezTo>
                    <a:cubicBezTo>
                      <a:pt x="8347" y="64"/>
                      <a:pt x="7802" y="1"/>
                      <a:pt x="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80;p42">
                <a:extLst>
                  <a:ext uri="{FF2B5EF4-FFF2-40B4-BE49-F238E27FC236}">
                    <a16:creationId xmlns:a16="http://schemas.microsoft.com/office/drawing/2014/main" id="{6FCE3676-74D8-2BD7-3A3C-6CA248764F14}"/>
                  </a:ext>
                </a:extLst>
              </p:cNvPr>
              <p:cNvSpPr/>
              <p:nvPr/>
            </p:nvSpPr>
            <p:spPr>
              <a:xfrm>
                <a:off x="-673950" y="1934325"/>
                <a:ext cx="472875" cy="573325"/>
              </a:xfrm>
              <a:custGeom>
                <a:avLst/>
                <a:gdLst/>
                <a:ahLst/>
                <a:cxnLst/>
                <a:rect l="l" t="t" r="r" b="b"/>
                <a:pathLst>
                  <a:path w="18915" h="22933" extrusionOk="0">
                    <a:moveTo>
                      <a:pt x="2269" y="1"/>
                    </a:moveTo>
                    <a:cubicBezTo>
                      <a:pt x="2269" y="1"/>
                      <a:pt x="1" y="1201"/>
                      <a:pt x="501" y="6172"/>
                    </a:cubicBezTo>
                    <a:cubicBezTo>
                      <a:pt x="1001" y="11142"/>
                      <a:pt x="3637" y="18414"/>
                      <a:pt x="4170" y="20315"/>
                    </a:cubicBezTo>
                    <a:cubicBezTo>
                      <a:pt x="4581" y="21668"/>
                      <a:pt x="4992" y="22933"/>
                      <a:pt x="7010" y="22933"/>
                    </a:cubicBezTo>
                    <a:cubicBezTo>
                      <a:pt x="7780" y="22933"/>
                      <a:pt x="8783" y="22749"/>
                      <a:pt x="10108" y="22317"/>
                    </a:cubicBezTo>
                    <a:cubicBezTo>
                      <a:pt x="14911" y="20715"/>
                      <a:pt x="18914" y="17647"/>
                      <a:pt x="18914" y="17647"/>
                    </a:cubicBezTo>
                    <a:lnTo>
                      <a:pt x="18014" y="14978"/>
                    </a:lnTo>
                    <a:cubicBezTo>
                      <a:pt x="18014" y="14978"/>
                      <a:pt x="12109" y="15845"/>
                      <a:pt x="10975" y="16012"/>
                    </a:cubicBezTo>
                    <a:cubicBezTo>
                      <a:pt x="9841" y="16179"/>
                      <a:pt x="8307" y="16412"/>
                      <a:pt x="8307" y="16412"/>
                    </a:cubicBezTo>
                    <a:cubicBezTo>
                      <a:pt x="8307" y="16412"/>
                      <a:pt x="6439" y="7373"/>
                      <a:pt x="5872" y="5671"/>
                    </a:cubicBezTo>
                    <a:cubicBezTo>
                      <a:pt x="5405" y="4037"/>
                      <a:pt x="4104" y="701"/>
                      <a:pt x="2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81;p42">
                <a:extLst>
                  <a:ext uri="{FF2B5EF4-FFF2-40B4-BE49-F238E27FC236}">
                    <a16:creationId xmlns:a16="http://schemas.microsoft.com/office/drawing/2014/main" id="{A9725F3F-3E52-7864-9E8E-FFE17407C98B}"/>
                  </a:ext>
                </a:extLst>
              </p:cNvPr>
              <p:cNvSpPr/>
              <p:nvPr/>
            </p:nvSpPr>
            <p:spPr>
              <a:xfrm>
                <a:off x="-994175" y="3483775"/>
                <a:ext cx="228050" cy="847300"/>
              </a:xfrm>
              <a:custGeom>
                <a:avLst/>
                <a:gdLst/>
                <a:ahLst/>
                <a:cxnLst/>
                <a:rect l="l" t="t" r="r" b="b"/>
                <a:pathLst>
                  <a:path w="9122" h="33892" extrusionOk="0">
                    <a:moveTo>
                      <a:pt x="935" y="0"/>
                    </a:moveTo>
                    <a:cubicBezTo>
                      <a:pt x="1" y="9874"/>
                      <a:pt x="3236" y="23784"/>
                      <a:pt x="3737" y="25785"/>
                    </a:cubicBezTo>
                    <a:cubicBezTo>
                      <a:pt x="4237" y="27753"/>
                      <a:pt x="3570" y="28421"/>
                      <a:pt x="3737" y="29822"/>
                    </a:cubicBezTo>
                    <a:cubicBezTo>
                      <a:pt x="3903" y="31223"/>
                      <a:pt x="5738" y="33791"/>
                      <a:pt x="7439" y="33891"/>
                    </a:cubicBezTo>
                    <a:cubicBezTo>
                      <a:pt x="7456" y="33892"/>
                      <a:pt x="7472" y="33892"/>
                      <a:pt x="7489" y="33892"/>
                    </a:cubicBezTo>
                    <a:cubicBezTo>
                      <a:pt x="9122" y="33892"/>
                      <a:pt x="8199" y="32246"/>
                      <a:pt x="7439" y="31223"/>
                    </a:cubicBezTo>
                    <a:cubicBezTo>
                      <a:pt x="6705" y="30155"/>
                      <a:pt x="6405" y="26319"/>
                      <a:pt x="6405" y="22049"/>
                    </a:cubicBezTo>
                    <a:cubicBezTo>
                      <a:pt x="6405" y="17746"/>
                      <a:pt x="6238" y="300"/>
                      <a:pt x="6238"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82;p42">
                <a:extLst>
                  <a:ext uri="{FF2B5EF4-FFF2-40B4-BE49-F238E27FC236}">
                    <a16:creationId xmlns:a16="http://schemas.microsoft.com/office/drawing/2014/main" id="{0BAC966E-8EA3-DECC-95C3-3B792EC0B317}"/>
                  </a:ext>
                </a:extLst>
              </p:cNvPr>
              <p:cNvSpPr/>
              <p:nvPr/>
            </p:nvSpPr>
            <p:spPr>
              <a:xfrm>
                <a:off x="-921625" y="4172600"/>
                <a:ext cx="186825" cy="178050"/>
              </a:xfrm>
              <a:custGeom>
                <a:avLst/>
                <a:gdLst/>
                <a:ahLst/>
                <a:cxnLst/>
                <a:rect l="l" t="t" r="r" b="b"/>
                <a:pathLst>
                  <a:path w="7473" h="7122" extrusionOk="0">
                    <a:moveTo>
                      <a:pt x="968" y="0"/>
                    </a:moveTo>
                    <a:cubicBezTo>
                      <a:pt x="968"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83;p42">
                <a:extLst>
                  <a:ext uri="{FF2B5EF4-FFF2-40B4-BE49-F238E27FC236}">
                    <a16:creationId xmlns:a16="http://schemas.microsoft.com/office/drawing/2014/main" id="{21165B98-192D-77EF-76F3-873271A81E99}"/>
                  </a:ext>
                </a:extLst>
              </p:cNvPr>
              <p:cNvSpPr/>
              <p:nvPr/>
            </p:nvSpPr>
            <p:spPr>
              <a:xfrm>
                <a:off x="-818225" y="3483775"/>
                <a:ext cx="227225" cy="847300"/>
              </a:xfrm>
              <a:custGeom>
                <a:avLst/>
                <a:gdLst/>
                <a:ahLst/>
                <a:cxnLst/>
                <a:rect l="l" t="t" r="r" b="b"/>
                <a:pathLst>
                  <a:path w="9089" h="33892" extrusionOk="0">
                    <a:moveTo>
                      <a:pt x="902" y="0"/>
                    </a:moveTo>
                    <a:cubicBezTo>
                      <a:pt x="1" y="9874"/>
                      <a:pt x="3203" y="23784"/>
                      <a:pt x="3704" y="25785"/>
                    </a:cubicBezTo>
                    <a:cubicBezTo>
                      <a:pt x="4204" y="27753"/>
                      <a:pt x="3537" y="28421"/>
                      <a:pt x="3704" y="29822"/>
                    </a:cubicBezTo>
                    <a:cubicBezTo>
                      <a:pt x="3870" y="31223"/>
                      <a:pt x="5705" y="33791"/>
                      <a:pt x="7406" y="33891"/>
                    </a:cubicBezTo>
                    <a:cubicBezTo>
                      <a:pt x="7423" y="33892"/>
                      <a:pt x="7439" y="33892"/>
                      <a:pt x="7456" y="33892"/>
                    </a:cubicBezTo>
                    <a:cubicBezTo>
                      <a:pt x="9089" y="33892"/>
                      <a:pt x="8166" y="32246"/>
                      <a:pt x="7406" y="31223"/>
                    </a:cubicBezTo>
                    <a:cubicBezTo>
                      <a:pt x="6672" y="30155"/>
                      <a:pt x="6372" y="26319"/>
                      <a:pt x="6372" y="22049"/>
                    </a:cubicBezTo>
                    <a:cubicBezTo>
                      <a:pt x="6372" y="17746"/>
                      <a:pt x="6205" y="300"/>
                      <a:pt x="6205"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84;p42">
                <a:extLst>
                  <a:ext uri="{FF2B5EF4-FFF2-40B4-BE49-F238E27FC236}">
                    <a16:creationId xmlns:a16="http://schemas.microsoft.com/office/drawing/2014/main" id="{7819BD86-5E86-18D3-FD10-31A2097F06A8}"/>
                  </a:ext>
                </a:extLst>
              </p:cNvPr>
              <p:cNvSpPr/>
              <p:nvPr/>
            </p:nvSpPr>
            <p:spPr>
              <a:xfrm>
                <a:off x="-746500" y="4172600"/>
                <a:ext cx="186825" cy="178050"/>
              </a:xfrm>
              <a:custGeom>
                <a:avLst/>
                <a:gdLst/>
                <a:ahLst/>
                <a:cxnLst/>
                <a:rect l="l" t="t" r="r" b="b"/>
                <a:pathLst>
                  <a:path w="7473" h="7122" extrusionOk="0">
                    <a:moveTo>
                      <a:pt x="935" y="0"/>
                    </a:moveTo>
                    <a:cubicBezTo>
                      <a:pt x="934"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85;p42">
                <a:extLst>
                  <a:ext uri="{FF2B5EF4-FFF2-40B4-BE49-F238E27FC236}">
                    <a16:creationId xmlns:a16="http://schemas.microsoft.com/office/drawing/2014/main" id="{F77A39A6-1300-18AB-D294-FAE2A2CD64C2}"/>
                  </a:ext>
                </a:extLst>
              </p:cNvPr>
              <p:cNvSpPr/>
              <p:nvPr/>
            </p:nvSpPr>
            <p:spPr>
              <a:xfrm>
                <a:off x="-1136775" y="1889300"/>
                <a:ext cx="663825" cy="1741450"/>
              </a:xfrm>
              <a:custGeom>
                <a:avLst/>
                <a:gdLst/>
                <a:ahLst/>
                <a:cxnLst/>
                <a:rect l="l" t="t" r="r" b="b"/>
                <a:pathLst>
                  <a:path w="26553" h="69658" extrusionOk="0">
                    <a:moveTo>
                      <a:pt x="12643" y="0"/>
                    </a:moveTo>
                    <a:cubicBezTo>
                      <a:pt x="0" y="868"/>
                      <a:pt x="4437" y="7873"/>
                      <a:pt x="6338" y="15211"/>
                    </a:cubicBezTo>
                    <a:cubicBezTo>
                      <a:pt x="8273" y="22550"/>
                      <a:pt x="6505" y="23984"/>
                      <a:pt x="5137" y="26719"/>
                    </a:cubicBezTo>
                    <a:cubicBezTo>
                      <a:pt x="3770" y="29488"/>
                      <a:pt x="1502" y="34692"/>
                      <a:pt x="1668" y="40830"/>
                    </a:cubicBezTo>
                    <a:cubicBezTo>
                      <a:pt x="1835" y="47001"/>
                      <a:pt x="4337" y="68883"/>
                      <a:pt x="4337" y="68883"/>
                    </a:cubicBezTo>
                    <a:cubicBezTo>
                      <a:pt x="7325" y="69460"/>
                      <a:pt x="10263" y="69657"/>
                      <a:pt x="12888" y="69657"/>
                    </a:cubicBezTo>
                    <a:cubicBezTo>
                      <a:pt x="18615" y="69657"/>
                      <a:pt x="22850" y="68716"/>
                      <a:pt x="22850" y="68716"/>
                    </a:cubicBezTo>
                    <a:cubicBezTo>
                      <a:pt x="24952" y="58075"/>
                      <a:pt x="26553" y="33491"/>
                      <a:pt x="24051" y="29621"/>
                    </a:cubicBezTo>
                    <a:cubicBezTo>
                      <a:pt x="21549" y="25719"/>
                      <a:pt x="22183" y="22950"/>
                      <a:pt x="23717" y="18180"/>
                    </a:cubicBezTo>
                    <a:cubicBezTo>
                      <a:pt x="25319" y="13443"/>
                      <a:pt x="23851" y="12209"/>
                      <a:pt x="23217" y="8673"/>
                    </a:cubicBezTo>
                    <a:cubicBezTo>
                      <a:pt x="22617" y="5104"/>
                      <a:pt x="23584" y="4670"/>
                      <a:pt x="21416" y="2335"/>
                    </a:cubicBezTo>
                    <a:cubicBezTo>
                      <a:pt x="19248" y="0"/>
                      <a:pt x="12643" y="0"/>
                      <a:pt x="12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86;p42">
                <a:extLst>
                  <a:ext uri="{FF2B5EF4-FFF2-40B4-BE49-F238E27FC236}">
                    <a16:creationId xmlns:a16="http://schemas.microsoft.com/office/drawing/2014/main" id="{F19B5F63-D63E-F647-8EBC-76BBACC7723E}"/>
                  </a:ext>
                </a:extLst>
              </p:cNvPr>
              <p:cNvSpPr/>
              <p:nvPr/>
            </p:nvSpPr>
            <p:spPr>
              <a:xfrm>
                <a:off x="-1001675" y="2558250"/>
                <a:ext cx="429500" cy="43250"/>
              </a:xfrm>
              <a:custGeom>
                <a:avLst/>
                <a:gdLst/>
                <a:ahLst/>
                <a:cxnLst/>
                <a:rect l="l" t="t" r="r" b="b"/>
                <a:pathLst>
                  <a:path w="17180" h="1730" extrusionOk="0">
                    <a:moveTo>
                      <a:pt x="16989" y="0"/>
                    </a:moveTo>
                    <a:cubicBezTo>
                      <a:pt x="16971" y="0"/>
                      <a:pt x="16956" y="9"/>
                      <a:pt x="16946" y="28"/>
                    </a:cubicBezTo>
                    <a:cubicBezTo>
                      <a:pt x="16899" y="51"/>
                      <a:pt x="13394" y="1478"/>
                      <a:pt x="8016" y="1478"/>
                    </a:cubicBezTo>
                    <a:cubicBezTo>
                      <a:pt x="5704" y="1478"/>
                      <a:pt x="3046" y="1214"/>
                      <a:pt x="167" y="462"/>
                    </a:cubicBezTo>
                    <a:cubicBezTo>
                      <a:pt x="153" y="457"/>
                      <a:pt x="140" y="455"/>
                      <a:pt x="127" y="455"/>
                    </a:cubicBezTo>
                    <a:cubicBezTo>
                      <a:pt x="50" y="455"/>
                      <a:pt x="0" y="533"/>
                      <a:pt x="0" y="562"/>
                    </a:cubicBezTo>
                    <a:cubicBezTo>
                      <a:pt x="0" y="629"/>
                      <a:pt x="34" y="729"/>
                      <a:pt x="67" y="729"/>
                    </a:cubicBezTo>
                    <a:cubicBezTo>
                      <a:pt x="2936" y="1429"/>
                      <a:pt x="5604" y="1729"/>
                      <a:pt x="7939" y="1729"/>
                    </a:cubicBezTo>
                    <a:cubicBezTo>
                      <a:pt x="13410" y="1729"/>
                      <a:pt x="16979" y="262"/>
                      <a:pt x="17046" y="262"/>
                    </a:cubicBezTo>
                    <a:cubicBezTo>
                      <a:pt x="17113" y="228"/>
                      <a:pt x="17179" y="128"/>
                      <a:pt x="17113" y="95"/>
                    </a:cubicBezTo>
                    <a:cubicBezTo>
                      <a:pt x="17089" y="48"/>
                      <a:pt x="17032" y="0"/>
                      <a:pt x="169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87;p42">
                <a:extLst>
                  <a:ext uri="{FF2B5EF4-FFF2-40B4-BE49-F238E27FC236}">
                    <a16:creationId xmlns:a16="http://schemas.microsoft.com/office/drawing/2014/main" id="{266D3502-0D44-8BD8-742F-2E599DA1209D}"/>
                  </a:ext>
                </a:extLst>
              </p:cNvPr>
              <p:cNvSpPr/>
              <p:nvPr/>
            </p:nvSpPr>
            <p:spPr>
              <a:xfrm>
                <a:off x="-940650" y="1889300"/>
                <a:ext cx="329275" cy="130775"/>
              </a:xfrm>
              <a:custGeom>
                <a:avLst/>
                <a:gdLst/>
                <a:ahLst/>
                <a:cxnLst/>
                <a:rect l="l" t="t" r="r" b="b"/>
                <a:pathLst>
                  <a:path w="13171" h="5231" extrusionOk="0">
                    <a:moveTo>
                      <a:pt x="4831" y="0"/>
                    </a:moveTo>
                    <a:cubicBezTo>
                      <a:pt x="3130" y="134"/>
                      <a:pt x="1762" y="334"/>
                      <a:pt x="628" y="667"/>
                    </a:cubicBezTo>
                    <a:cubicBezTo>
                      <a:pt x="1" y="3052"/>
                      <a:pt x="819" y="5230"/>
                      <a:pt x="5806" y="5230"/>
                    </a:cubicBezTo>
                    <a:cubicBezTo>
                      <a:pt x="6120" y="5230"/>
                      <a:pt x="6451" y="5222"/>
                      <a:pt x="6799" y="5204"/>
                    </a:cubicBezTo>
                    <a:cubicBezTo>
                      <a:pt x="13170" y="4870"/>
                      <a:pt x="9901" y="667"/>
                      <a:pt x="9935" y="667"/>
                    </a:cubicBezTo>
                    <a:lnTo>
                      <a:pt x="9835" y="601"/>
                    </a:lnTo>
                    <a:cubicBezTo>
                      <a:pt x="7366" y="0"/>
                      <a:pt x="4831" y="0"/>
                      <a:pt x="4831"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8;p42">
                <a:extLst>
                  <a:ext uri="{FF2B5EF4-FFF2-40B4-BE49-F238E27FC236}">
                    <a16:creationId xmlns:a16="http://schemas.microsoft.com/office/drawing/2014/main" id="{0D80334B-7832-C0CA-B98E-0487FA916922}"/>
                  </a:ext>
                </a:extLst>
              </p:cNvPr>
              <p:cNvSpPr/>
              <p:nvPr/>
            </p:nvSpPr>
            <p:spPr>
              <a:xfrm>
                <a:off x="-886600" y="1757525"/>
                <a:ext cx="156800" cy="227700"/>
              </a:xfrm>
              <a:custGeom>
                <a:avLst/>
                <a:gdLst/>
                <a:ahLst/>
                <a:cxnLst/>
                <a:rect l="l" t="t" r="r" b="b"/>
                <a:pathLst>
                  <a:path w="6272" h="9108" extrusionOk="0">
                    <a:moveTo>
                      <a:pt x="1168" y="1"/>
                    </a:moveTo>
                    <a:lnTo>
                      <a:pt x="1035" y="5638"/>
                    </a:lnTo>
                    <a:cubicBezTo>
                      <a:pt x="1035" y="5638"/>
                      <a:pt x="1" y="9107"/>
                      <a:pt x="3136" y="9107"/>
                    </a:cubicBezTo>
                    <a:cubicBezTo>
                      <a:pt x="6272" y="9107"/>
                      <a:pt x="5805" y="7339"/>
                      <a:pt x="5805" y="7339"/>
                    </a:cubicBezTo>
                    <a:lnTo>
                      <a:pt x="5905" y="1635"/>
                    </a:lnTo>
                    <a:lnTo>
                      <a:pt x="1168" y="1"/>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89;p42">
                <a:extLst>
                  <a:ext uri="{FF2B5EF4-FFF2-40B4-BE49-F238E27FC236}">
                    <a16:creationId xmlns:a16="http://schemas.microsoft.com/office/drawing/2014/main" id="{39844807-8275-4CC8-C419-A463DB9F5F9C}"/>
                  </a:ext>
                </a:extLst>
              </p:cNvPr>
              <p:cNvSpPr/>
              <p:nvPr/>
            </p:nvSpPr>
            <p:spPr>
              <a:xfrm>
                <a:off x="-858250" y="1758375"/>
                <a:ext cx="117625" cy="84300"/>
              </a:xfrm>
              <a:custGeom>
                <a:avLst/>
                <a:gdLst/>
                <a:ahLst/>
                <a:cxnLst/>
                <a:rect l="l" t="t" r="r" b="b"/>
                <a:pathLst>
                  <a:path w="4705" h="3372" extrusionOk="0">
                    <a:moveTo>
                      <a:pt x="1" y="0"/>
                    </a:moveTo>
                    <a:lnTo>
                      <a:pt x="1" y="667"/>
                    </a:lnTo>
                    <a:cubicBezTo>
                      <a:pt x="674" y="2944"/>
                      <a:pt x="2858" y="3371"/>
                      <a:pt x="4508" y="3371"/>
                    </a:cubicBezTo>
                    <a:cubicBezTo>
                      <a:pt x="4574" y="3371"/>
                      <a:pt x="4640" y="3371"/>
                      <a:pt x="4704" y="3369"/>
                    </a:cubicBezTo>
                    <a:lnTo>
                      <a:pt x="4704" y="1601"/>
                    </a:lnTo>
                    <a:lnTo>
                      <a:pt x="1" y="0"/>
                    </a:ln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90;p42">
                <a:extLst>
                  <a:ext uri="{FF2B5EF4-FFF2-40B4-BE49-F238E27FC236}">
                    <a16:creationId xmlns:a16="http://schemas.microsoft.com/office/drawing/2014/main" id="{DA4D48AA-2ECA-DABB-1545-A6FD47139AE5}"/>
                  </a:ext>
                </a:extLst>
              </p:cNvPr>
              <p:cNvSpPr/>
              <p:nvPr/>
            </p:nvSpPr>
            <p:spPr>
              <a:xfrm>
                <a:off x="-934975" y="1460425"/>
                <a:ext cx="286075" cy="371075"/>
              </a:xfrm>
              <a:custGeom>
                <a:avLst/>
                <a:gdLst/>
                <a:ahLst/>
                <a:cxnLst/>
                <a:rect l="l" t="t" r="r" b="b"/>
                <a:pathLst>
                  <a:path w="11443" h="14843" extrusionOk="0">
                    <a:moveTo>
                      <a:pt x="6133" y="1"/>
                    </a:moveTo>
                    <a:cubicBezTo>
                      <a:pt x="4241" y="1"/>
                      <a:pt x="2298" y="655"/>
                      <a:pt x="1168" y="2178"/>
                    </a:cubicBezTo>
                    <a:cubicBezTo>
                      <a:pt x="835" y="2678"/>
                      <a:pt x="535" y="3245"/>
                      <a:pt x="401" y="3812"/>
                    </a:cubicBezTo>
                    <a:cubicBezTo>
                      <a:pt x="1" y="5480"/>
                      <a:pt x="334" y="7448"/>
                      <a:pt x="835" y="9016"/>
                    </a:cubicBezTo>
                    <a:cubicBezTo>
                      <a:pt x="1435" y="10917"/>
                      <a:pt x="2603" y="12852"/>
                      <a:pt x="4271" y="13986"/>
                    </a:cubicBezTo>
                    <a:cubicBezTo>
                      <a:pt x="5069" y="14529"/>
                      <a:pt x="6021" y="14843"/>
                      <a:pt x="6949" y="14843"/>
                    </a:cubicBezTo>
                    <a:cubicBezTo>
                      <a:pt x="7960" y="14843"/>
                      <a:pt x="8944" y="14471"/>
                      <a:pt x="9674" y="13619"/>
                    </a:cubicBezTo>
                    <a:cubicBezTo>
                      <a:pt x="10442" y="12685"/>
                      <a:pt x="10775" y="11451"/>
                      <a:pt x="10909" y="10250"/>
                    </a:cubicBezTo>
                    <a:cubicBezTo>
                      <a:pt x="10942" y="9617"/>
                      <a:pt x="10942" y="8983"/>
                      <a:pt x="11075" y="8316"/>
                    </a:cubicBezTo>
                    <a:cubicBezTo>
                      <a:pt x="11176" y="7815"/>
                      <a:pt x="11276" y="7315"/>
                      <a:pt x="11376" y="6815"/>
                    </a:cubicBezTo>
                    <a:cubicBezTo>
                      <a:pt x="11442" y="6147"/>
                      <a:pt x="11442" y="5514"/>
                      <a:pt x="11409" y="4846"/>
                    </a:cubicBezTo>
                    <a:cubicBezTo>
                      <a:pt x="11376" y="3846"/>
                      <a:pt x="11109" y="2812"/>
                      <a:pt x="10608" y="1944"/>
                    </a:cubicBezTo>
                    <a:cubicBezTo>
                      <a:pt x="10041" y="1010"/>
                      <a:pt x="9107" y="477"/>
                      <a:pt x="8107" y="243"/>
                    </a:cubicBezTo>
                    <a:cubicBezTo>
                      <a:pt x="7482" y="85"/>
                      <a:pt x="6810" y="1"/>
                      <a:pt x="6133"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91;p42">
                <a:extLst>
                  <a:ext uri="{FF2B5EF4-FFF2-40B4-BE49-F238E27FC236}">
                    <a16:creationId xmlns:a16="http://schemas.microsoft.com/office/drawing/2014/main" id="{2C2AD5E2-772B-48AC-ADF2-EA90E1FEEBAF}"/>
                  </a:ext>
                </a:extLst>
              </p:cNvPr>
              <p:cNvSpPr/>
              <p:nvPr/>
            </p:nvSpPr>
            <p:spPr>
              <a:xfrm>
                <a:off x="-990000" y="1435900"/>
                <a:ext cx="350825" cy="303325"/>
              </a:xfrm>
              <a:custGeom>
                <a:avLst/>
                <a:gdLst/>
                <a:ahLst/>
                <a:cxnLst/>
                <a:rect l="l" t="t" r="r" b="b"/>
                <a:pathLst>
                  <a:path w="14033" h="12133" extrusionOk="0">
                    <a:moveTo>
                      <a:pt x="8590" y="1"/>
                    </a:moveTo>
                    <a:cubicBezTo>
                      <a:pt x="7031" y="1"/>
                      <a:pt x="5384" y="495"/>
                      <a:pt x="4070" y="1258"/>
                    </a:cubicBezTo>
                    <a:cubicBezTo>
                      <a:pt x="1235" y="2892"/>
                      <a:pt x="0" y="7195"/>
                      <a:pt x="1668" y="10097"/>
                    </a:cubicBezTo>
                    <a:cubicBezTo>
                      <a:pt x="1946" y="10559"/>
                      <a:pt x="3077" y="12132"/>
                      <a:pt x="3774" y="12132"/>
                    </a:cubicBezTo>
                    <a:cubicBezTo>
                      <a:pt x="3831" y="12132"/>
                      <a:pt x="3886" y="12121"/>
                      <a:pt x="3936" y="12099"/>
                    </a:cubicBezTo>
                    <a:cubicBezTo>
                      <a:pt x="3636" y="11632"/>
                      <a:pt x="3469" y="11165"/>
                      <a:pt x="3303" y="10664"/>
                    </a:cubicBezTo>
                    <a:cubicBezTo>
                      <a:pt x="3136" y="10164"/>
                      <a:pt x="2769" y="9430"/>
                      <a:pt x="2769" y="8863"/>
                    </a:cubicBezTo>
                    <a:cubicBezTo>
                      <a:pt x="2769" y="8229"/>
                      <a:pt x="3770" y="7595"/>
                      <a:pt x="4270" y="7195"/>
                    </a:cubicBezTo>
                    <a:cubicBezTo>
                      <a:pt x="4904" y="6728"/>
                      <a:pt x="5604" y="6328"/>
                      <a:pt x="6305" y="5894"/>
                    </a:cubicBezTo>
                    <a:cubicBezTo>
                      <a:pt x="7773" y="4994"/>
                      <a:pt x="8606" y="3993"/>
                      <a:pt x="9307" y="2492"/>
                    </a:cubicBezTo>
                    <a:cubicBezTo>
                      <a:pt x="9807" y="2992"/>
                      <a:pt x="10208" y="3659"/>
                      <a:pt x="10741" y="4160"/>
                    </a:cubicBezTo>
                    <a:cubicBezTo>
                      <a:pt x="12042" y="5427"/>
                      <a:pt x="13643" y="6461"/>
                      <a:pt x="13643" y="6461"/>
                    </a:cubicBezTo>
                    <a:cubicBezTo>
                      <a:pt x="14033" y="1681"/>
                      <a:pt x="11463" y="1"/>
                      <a:pt x="8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92;p42">
                <a:extLst>
                  <a:ext uri="{FF2B5EF4-FFF2-40B4-BE49-F238E27FC236}">
                    <a16:creationId xmlns:a16="http://schemas.microsoft.com/office/drawing/2014/main" id="{28FAEE34-6078-68D6-8396-5C519A55B652}"/>
                  </a:ext>
                </a:extLst>
              </p:cNvPr>
              <p:cNvSpPr/>
              <p:nvPr/>
            </p:nvSpPr>
            <p:spPr>
              <a:xfrm>
                <a:off x="-946525" y="1630425"/>
                <a:ext cx="64125" cy="84400"/>
              </a:xfrm>
              <a:custGeom>
                <a:avLst/>
                <a:gdLst/>
                <a:ahLst/>
                <a:cxnLst/>
                <a:rect l="l" t="t" r="r" b="b"/>
                <a:pathLst>
                  <a:path w="2565" h="3376" extrusionOk="0">
                    <a:moveTo>
                      <a:pt x="950" y="0"/>
                    </a:moveTo>
                    <a:cubicBezTo>
                      <a:pt x="272" y="0"/>
                      <a:pt x="1" y="1424"/>
                      <a:pt x="196" y="2149"/>
                    </a:cubicBezTo>
                    <a:cubicBezTo>
                      <a:pt x="363" y="2716"/>
                      <a:pt x="830" y="3183"/>
                      <a:pt x="1330" y="3350"/>
                    </a:cubicBezTo>
                    <a:cubicBezTo>
                      <a:pt x="1397" y="3367"/>
                      <a:pt x="1447" y="3375"/>
                      <a:pt x="1497" y="3375"/>
                    </a:cubicBezTo>
                    <a:cubicBezTo>
                      <a:pt x="1547" y="3375"/>
                      <a:pt x="1597" y="3367"/>
                      <a:pt x="1664" y="3350"/>
                    </a:cubicBezTo>
                    <a:cubicBezTo>
                      <a:pt x="2564" y="2850"/>
                      <a:pt x="2064" y="682"/>
                      <a:pt x="1397" y="181"/>
                    </a:cubicBezTo>
                    <a:cubicBezTo>
                      <a:pt x="1233" y="55"/>
                      <a:pt x="1084" y="0"/>
                      <a:pt x="950"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93;p42">
                <a:extLst>
                  <a:ext uri="{FF2B5EF4-FFF2-40B4-BE49-F238E27FC236}">
                    <a16:creationId xmlns:a16="http://schemas.microsoft.com/office/drawing/2014/main" id="{EBEEE9C9-9B8C-E7FA-A9B4-E4C9E8D4DAA8}"/>
                  </a:ext>
                </a:extLst>
              </p:cNvPr>
              <p:cNvSpPr/>
              <p:nvPr/>
            </p:nvSpPr>
            <p:spPr>
              <a:xfrm>
                <a:off x="-716475" y="1619100"/>
                <a:ext cx="25050" cy="25050"/>
              </a:xfrm>
              <a:custGeom>
                <a:avLst/>
                <a:gdLst/>
                <a:ahLst/>
                <a:cxnLst/>
                <a:rect l="l" t="t" r="r" b="b"/>
                <a:pathLst>
                  <a:path w="1002" h="1002" extrusionOk="0">
                    <a:moveTo>
                      <a:pt x="501" y="1"/>
                    </a:moveTo>
                    <a:cubicBezTo>
                      <a:pt x="267" y="1"/>
                      <a:pt x="0" y="234"/>
                      <a:pt x="0" y="501"/>
                    </a:cubicBezTo>
                    <a:cubicBezTo>
                      <a:pt x="0"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94;p42">
                <a:extLst>
                  <a:ext uri="{FF2B5EF4-FFF2-40B4-BE49-F238E27FC236}">
                    <a16:creationId xmlns:a16="http://schemas.microsoft.com/office/drawing/2014/main" id="{D23753FA-90AE-AC45-EC41-B21ACD4BB6E8}"/>
                  </a:ext>
                </a:extLst>
              </p:cNvPr>
              <p:cNvSpPr/>
              <p:nvPr/>
            </p:nvSpPr>
            <p:spPr>
              <a:xfrm>
                <a:off x="-804875" y="1619100"/>
                <a:ext cx="25050" cy="25050"/>
              </a:xfrm>
              <a:custGeom>
                <a:avLst/>
                <a:gdLst/>
                <a:ahLst/>
                <a:cxnLst/>
                <a:rect l="l" t="t" r="r" b="b"/>
                <a:pathLst>
                  <a:path w="1002" h="1002" extrusionOk="0">
                    <a:moveTo>
                      <a:pt x="501" y="1"/>
                    </a:moveTo>
                    <a:cubicBezTo>
                      <a:pt x="234" y="1"/>
                      <a:pt x="1" y="234"/>
                      <a:pt x="1" y="501"/>
                    </a:cubicBezTo>
                    <a:cubicBezTo>
                      <a:pt x="1"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95;p42">
                <a:extLst>
                  <a:ext uri="{FF2B5EF4-FFF2-40B4-BE49-F238E27FC236}">
                    <a16:creationId xmlns:a16="http://schemas.microsoft.com/office/drawing/2014/main" id="{900C5E84-34A4-E12D-92F8-88E6A9552738}"/>
                  </a:ext>
                </a:extLst>
              </p:cNvPr>
              <p:cNvSpPr/>
              <p:nvPr/>
            </p:nvSpPr>
            <p:spPr>
              <a:xfrm>
                <a:off x="-753175" y="1618275"/>
                <a:ext cx="27550" cy="90925"/>
              </a:xfrm>
              <a:custGeom>
                <a:avLst/>
                <a:gdLst/>
                <a:ahLst/>
                <a:cxnLst/>
                <a:rect l="l" t="t" r="r" b="b"/>
                <a:pathLst>
                  <a:path w="1102" h="3637" extrusionOk="0">
                    <a:moveTo>
                      <a:pt x="468" y="0"/>
                    </a:moveTo>
                    <a:cubicBezTo>
                      <a:pt x="434" y="0"/>
                      <a:pt x="401" y="67"/>
                      <a:pt x="401" y="134"/>
                    </a:cubicBezTo>
                    <a:lnTo>
                      <a:pt x="835" y="2469"/>
                    </a:lnTo>
                    <a:cubicBezTo>
                      <a:pt x="901" y="2635"/>
                      <a:pt x="935" y="2802"/>
                      <a:pt x="901" y="2969"/>
                    </a:cubicBezTo>
                    <a:cubicBezTo>
                      <a:pt x="901" y="3136"/>
                      <a:pt x="801" y="3303"/>
                      <a:pt x="735" y="3369"/>
                    </a:cubicBezTo>
                    <a:cubicBezTo>
                      <a:pt x="656" y="3432"/>
                      <a:pt x="555" y="3466"/>
                      <a:pt x="456" y="3466"/>
                    </a:cubicBezTo>
                    <a:cubicBezTo>
                      <a:pt x="346" y="3466"/>
                      <a:pt x="238" y="3424"/>
                      <a:pt x="168" y="3336"/>
                    </a:cubicBezTo>
                    <a:cubicBezTo>
                      <a:pt x="151" y="3319"/>
                      <a:pt x="134" y="3311"/>
                      <a:pt x="117" y="3311"/>
                    </a:cubicBezTo>
                    <a:cubicBezTo>
                      <a:pt x="101" y="3311"/>
                      <a:pt x="84" y="3319"/>
                      <a:pt x="67" y="3336"/>
                    </a:cubicBezTo>
                    <a:cubicBezTo>
                      <a:pt x="1" y="3369"/>
                      <a:pt x="1" y="3403"/>
                      <a:pt x="67" y="3469"/>
                    </a:cubicBezTo>
                    <a:cubicBezTo>
                      <a:pt x="168" y="3603"/>
                      <a:pt x="301" y="3636"/>
                      <a:pt x="468" y="3636"/>
                    </a:cubicBezTo>
                    <a:cubicBezTo>
                      <a:pt x="601" y="3636"/>
                      <a:pt x="735" y="3603"/>
                      <a:pt x="835" y="3503"/>
                    </a:cubicBezTo>
                    <a:cubicBezTo>
                      <a:pt x="968" y="3369"/>
                      <a:pt x="1102" y="3169"/>
                      <a:pt x="1102" y="2969"/>
                    </a:cubicBezTo>
                    <a:cubicBezTo>
                      <a:pt x="1102" y="2735"/>
                      <a:pt x="1068" y="2569"/>
                      <a:pt x="1068" y="2402"/>
                    </a:cubicBezTo>
                    <a:lnTo>
                      <a:pt x="601" y="67"/>
                    </a:lnTo>
                    <a:cubicBezTo>
                      <a:pt x="601" y="34"/>
                      <a:pt x="501" y="0"/>
                      <a:pt x="468"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96;p42">
                <a:extLst>
                  <a:ext uri="{FF2B5EF4-FFF2-40B4-BE49-F238E27FC236}">
                    <a16:creationId xmlns:a16="http://schemas.microsoft.com/office/drawing/2014/main" id="{C333F907-87BE-CD27-C021-797432D87292}"/>
                  </a:ext>
                </a:extLst>
              </p:cNvPr>
              <p:cNvSpPr/>
              <p:nvPr/>
            </p:nvSpPr>
            <p:spPr>
              <a:xfrm>
                <a:off x="-924950" y="1641825"/>
                <a:ext cx="30050" cy="56525"/>
              </a:xfrm>
              <a:custGeom>
                <a:avLst/>
                <a:gdLst/>
                <a:ahLst/>
                <a:cxnLst/>
                <a:rect l="l" t="t" r="r" b="b"/>
                <a:pathLst>
                  <a:path w="1202" h="2261" extrusionOk="0">
                    <a:moveTo>
                      <a:pt x="113" y="1"/>
                    </a:moveTo>
                    <a:cubicBezTo>
                      <a:pt x="92" y="1"/>
                      <a:pt x="67" y="9"/>
                      <a:pt x="34" y="26"/>
                    </a:cubicBezTo>
                    <a:cubicBezTo>
                      <a:pt x="0" y="59"/>
                      <a:pt x="0" y="92"/>
                      <a:pt x="34" y="159"/>
                    </a:cubicBezTo>
                    <a:cubicBezTo>
                      <a:pt x="100" y="192"/>
                      <a:pt x="968" y="1060"/>
                      <a:pt x="467" y="2094"/>
                    </a:cubicBezTo>
                    <a:cubicBezTo>
                      <a:pt x="434" y="2127"/>
                      <a:pt x="467" y="2227"/>
                      <a:pt x="501" y="2227"/>
                    </a:cubicBezTo>
                    <a:cubicBezTo>
                      <a:pt x="501" y="2260"/>
                      <a:pt x="534" y="2260"/>
                      <a:pt x="534" y="2260"/>
                    </a:cubicBezTo>
                    <a:cubicBezTo>
                      <a:pt x="567" y="2260"/>
                      <a:pt x="634" y="2227"/>
                      <a:pt x="634" y="2227"/>
                    </a:cubicBezTo>
                    <a:cubicBezTo>
                      <a:pt x="1201" y="1060"/>
                      <a:pt x="167" y="26"/>
                      <a:pt x="167" y="26"/>
                    </a:cubicBezTo>
                    <a:cubicBezTo>
                      <a:pt x="150" y="9"/>
                      <a:pt x="134" y="1"/>
                      <a:pt x="113"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97;p42">
                <a:extLst>
                  <a:ext uri="{FF2B5EF4-FFF2-40B4-BE49-F238E27FC236}">
                    <a16:creationId xmlns:a16="http://schemas.microsoft.com/office/drawing/2014/main" id="{8D52B01D-D62E-E9F9-384E-03ADEFA07CA6}"/>
                  </a:ext>
                </a:extLst>
              </p:cNvPr>
              <p:cNvSpPr/>
              <p:nvPr/>
            </p:nvSpPr>
            <p:spPr>
              <a:xfrm>
                <a:off x="-934125" y="1663300"/>
                <a:ext cx="25025" cy="25050"/>
              </a:xfrm>
              <a:custGeom>
                <a:avLst/>
                <a:gdLst/>
                <a:ahLst/>
                <a:cxnLst/>
                <a:rect l="l" t="t" r="r" b="b"/>
                <a:pathLst>
                  <a:path w="1001" h="1002" extrusionOk="0">
                    <a:moveTo>
                      <a:pt x="868" y="0"/>
                    </a:moveTo>
                    <a:cubicBezTo>
                      <a:pt x="567" y="34"/>
                      <a:pt x="367" y="134"/>
                      <a:pt x="200" y="267"/>
                    </a:cubicBezTo>
                    <a:cubicBezTo>
                      <a:pt x="0" y="534"/>
                      <a:pt x="34" y="868"/>
                      <a:pt x="34" y="868"/>
                    </a:cubicBezTo>
                    <a:cubicBezTo>
                      <a:pt x="67" y="968"/>
                      <a:pt x="134" y="1001"/>
                      <a:pt x="167" y="1001"/>
                    </a:cubicBezTo>
                    <a:cubicBezTo>
                      <a:pt x="234" y="1001"/>
                      <a:pt x="234" y="968"/>
                      <a:pt x="234" y="868"/>
                    </a:cubicBezTo>
                    <a:cubicBezTo>
                      <a:pt x="234" y="868"/>
                      <a:pt x="234" y="601"/>
                      <a:pt x="367" y="434"/>
                    </a:cubicBezTo>
                    <a:cubicBezTo>
                      <a:pt x="501" y="334"/>
                      <a:pt x="667" y="234"/>
                      <a:pt x="901" y="201"/>
                    </a:cubicBezTo>
                    <a:cubicBezTo>
                      <a:pt x="934" y="201"/>
                      <a:pt x="1001" y="167"/>
                      <a:pt x="1001" y="67"/>
                    </a:cubicBezTo>
                    <a:cubicBezTo>
                      <a:pt x="1001" y="34"/>
                      <a:pt x="968" y="0"/>
                      <a:pt x="868"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98;p42">
                <a:extLst>
                  <a:ext uri="{FF2B5EF4-FFF2-40B4-BE49-F238E27FC236}">
                    <a16:creationId xmlns:a16="http://schemas.microsoft.com/office/drawing/2014/main" id="{9A9D99EA-1A83-BDCD-2980-0AE2FC06D1A9}"/>
                  </a:ext>
                </a:extLst>
              </p:cNvPr>
              <p:cNvSpPr/>
              <p:nvPr/>
            </p:nvSpPr>
            <p:spPr>
              <a:xfrm>
                <a:off x="-924950" y="1704150"/>
                <a:ext cx="16700" cy="16725"/>
              </a:xfrm>
              <a:custGeom>
                <a:avLst/>
                <a:gdLst/>
                <a:ahLst/>
                <a:cxnLst/>
                <a:rect l="l" t="t" r="r" b="b"/>
                <a:pathLst>
                  <a:path w="668" h="669" extrusionOk="0">
                    <a:moveTo>
                      <a:pt x="334" y="1"/>
                    </a:moveTo>
                    <a:cubicBezTo>
                      <a:pt x="167" y="1"/>
                      <a:pt x="0" y="168"/>
                      <a:pt x="0" y="335"/>
                    </a:cubicBezTo>
                    <a:cubicBezTo>
                      <a:pt x="0" y="501"/>
                      <a:pt x="167" y="668"/>
                      <a:pt x="334" y="668"/>
                    </a:cubicBezTo>
                    <a:cubicBezTo>
                      <a:pt x="501" y="668"/>
                      <a:pt x="667" y="501"/>
                      <a:pt x="667" y="335"/>
                    </a:cubicBezTo>
                    <a:cubicBezTo>
                      <a:pt x="667" y="168"/>
                      <a:pt x="501" y="1"/>
                      <a:pt x="334"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99;p42">
                <a:extLst>
                  <a:ext uri="{FF2B5EF4-FFF2-40B4-BE49-F238E27FC236}">
                    <a16:creationId xmlns:a16="http://schemas.microsoft.com/office/drawing/2014/main" id="{2DD1BC31-FEE4-DF56-11EB-5E106F2113FD}"/>
                  </a:ext>
                </a:extLst>
              </p:cNvPr>
              <p:cNvSpPr/>
              <p:nvPr/>
            </p:nvSpPr>
            <p:spPr>
              <a:xfrm>
                <a:off x="-834050" y="1625775"/>
                <a:ext cx="80900" cy="31050"/>
              </a:xfrm>
              <a:custGeom>
                <a:avLst/>
                <a:gdLst/>
                <a:ahLst/>
                <a:cxnLst/>
                <a:rect l="l" t="t" r="r" b="b"/>
                <a:pathLst>
                  <a:path w="3236" h="1242" extrusionOk="0">
                    <a:moveTo>
                      <a:pt x="3002" y="134"/>
                    </a:moveTo>
                    <a:cubicBezTo>
                      <a:pt x="3069" y="134"/>
                      <a:pt x="3169" y="201"/>
                      <a:pt x="3169" y="301"/>
                    </a:cubicBezTo>
                    <a:lnTo>
                      <a:pt x="3169" y="1034"/>
                    </a:lnTo>
                    <a:cubicBezTo>
                      <a:pt x="3169" y="1135"/>
                      <a:pt x="3069" y="1201"/>
                      <a:pt x="3002" y="1201"/>
                    </a:cubicBezTo>
                    <a:lnTo>
                      <a:pt x="234" y="1201"/>
                    </a:lnTo>
                    <a:cubicBezTo>
                      <a:pt x="167" y="1201"/>
                      <a:pt x="67" y="1135"/>
                      <a:pt x="67" y="1034"/>
                    </a:cubicBezTo>
                    <a:lnTo>
                      <a:pt x="67" y="301"/>
                    </a:lnTo>
                    <a:cubicBezTo>
                      <a:pt x="67" y="201"/>
                      <a:pt x="167" y="134"/>
                      <a:pt x="234" y="134"/>
                    </a:cubicBezTo>
                    <a:close/>
                    <a:moveTo>
                      <a:pt x="234" y="0"/>
                    </a:moveTo>
                    <a:cubicBezTo>
                      <a:pt x="134" y="0"/>
                      <a:pt x="0" y="67"/>
                      <a:pt x="0" y="234"/>
                    </a:cubicBezTo>
                    <a:lnTo>
                      <a:pt x="0" y="1001"/>
                    </a:lnTo>
                    <a:cubicBezTo>
                      <a:pt x="0" y="1146"/>
                      <a:pt x="101" y="1241"/>
                      <a:pt x="194" y="1241"/>
                    </a:cubicBezTo>
                    <a:cubicBezTo>
                      <a:pt x="207" y="1241"/>
                      <a:pt x="221" y="1239"/>
                      <a:pt x="234" y="1235"/>
                    </a:cubicBezTo>
                    <a:lnTo>
                      <a:pt x="3002" y="1235"/>
                    </a:lnTo>
                    <a:cubicBezTo>
                      <a:pt x="3102" y="1235"/>
                      <a:pt x="3236" y="1168"/>
                      <a:pt x="3236" y="1001"/>
                    </a:cubicBezTo>
                    <a:lnTo>
                      <a:pt x="3236" y="234"/>
                    </a:lnTo>
                    <a:cubicBezTo>
                      <a:pt x="3236" y="134"/>
                      <a:pt x="3169" y="0"/>
                      <a:pt x="3002"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00;p42">
                <a:extLst>
                  <a:ext uri="{FF2B5EF4-FFF2-40B4-BE49-F238E27FC236}">
                    <a16:creationId xmlns:a16="http://schemas.microsoft.com/office/drawing/2014/main" id="{54D1CF8E-2F7D-7AB6-BE94-2E219F7EA3A9}"/>
                  </a:ext>
                </a:extLst>
              </p:cNvPr>
              <p:cNvSpPr/>
              <p:nvPr/>
            </p:nvSpPr>
            <p:spPr>
              <a:xfrm>
                <a:off x="-728150" y="1625775"/>
                <a:ext cx="81750" cy="31050"/>
              </a:xfrm>
              <a:custGeom>
                <a:avLst/>
                <a:gdLst/>
                <a:ahLst/>
                <a:cxnLst/>
                <a:rect l="l" t="t" r="r" b="b"/>
                <a:pathLst>
                  <a:path w="3270" h="1242" extrusionOk="0">
                    <a:moveTo>
                      <a:pt x="3003" y="134"/>
                    </a:moveTo>
                    <a:cubicBezTo>
                      <a:pt x="3103" y="134"/>
                      <a:pt x="3169" y="201"/>
                      <a:pt x="3169" y="301"/>
                    </a:cubicBezTo>
                    <a:lnTo>
                      <a:pt x="3169" y="1034"/>
                    </a:lnTo>
                    <a:cubicBezTo>
                      <a:pt x="3169" y="1135"/>
                      <a:pt x="3103" y="1201"/>
                      <a:pt x="3003" y="1201"/>
                    </a:cubicBezTo>
                    <a:lnTo>
                      <a:pt x="267" y="1201"/>
                    </a:lnTo>
                    <a:cubicBezTo>
                      <a:pt x="167" y="1201"/>
                      <a:pt x="101" y="1135"/>
                      <a:pt x="101" y="1034"/>
                    </a:cubicBezTo>
                    <a:lnTo>
                      <a:pt x="101" y="301"/>
                    </a:lnTo>
                    <a:cubicBezTo>
                      <a:pt x="101" y="201"/>
                      <a:pt x="167" y="134"/>
                      <a:pt x="267" y="134"/>
                    </a:cubicBezTo>
                    <a:close/>
                    <a:moveTo>
                      <a:pt x="267" y="0"/>
                    </a:moveTo>
                    <a:cubicBezTo>
                      <a:pt x="134" y="0"/>
                      <a:pt x="0" y="67"/>
                      <a:pt x="0" y="234"/>
                    </a:cubicBezTo>
                    <a:lnTo>
                      <a:pt x="0" y="1001"/>
                    </a:lnTo>
                    <a:cubicBezTo>
                      <a:pt x="0" y="1146"/>
                      <a:pt x="102" y="1241"/>
                      <a:pt x="216" y="1241"/>
                    </a:cubicBezTo>
                    <a:cubicBezTo>
                      <a:pt x="233" y="1241"/>
                      <a:pt x="250" y="1239"/>
                      <a:pt x="267" y="1235"/>
                    </a:cubicBezTo>
                    <a:lnTo>
                      <a:pt x="3003" y="1235"/>
                    </a:lnTo>
                    <a:cubicBezTo>
                      <a:pt x="3136" y="1235"/>
                      <a:pt x="3269" y="1168"/>
                      <a:pt x="3269" y="1001"/>
                    </a:cubicBezTo>
                    <a:lnTo>
                      <a:pt x="3269" y="234"/>
                    </a:lnTo>
                    <a:cubicBezTo>
                      <a:pt x="3269" y="134"/>
                      <a:pt x="3169" y="0"/>
                      <a:pt x="3003"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01;p42">
                <a:extLst>
                  <a:ext uri="{FF2B5EF4-FFF2-40B4-BE49-F238E27FC236}">
                    <a16:creationId xmlns:a16="http://schemas.microsoft.com/office/drawing/2014/main" id="{35AE973F-FED9-9B47-F248-27F2C5A53C51}"/>
                  </a:ext>
                </a:extLst>
              </p:cNvPr>
              <p:cNvSpPr/>
              <p:nvPr/>
            </p:nvSpPr>
            <p:spPr>
              <a:xfrm>
                <a:off x="-754000" y="1634475"/>
                <a:ext cx="28375" cy="4675"/>
              </a:xfrm>
              <a:custGeom>
                <a:avLst/>
                <a:gdLst/>
                <a:ahLst/>
                <a:cxnLst/>
                <a:rect l="l" t="t" r="r" b="b"/>
                <a:pathLst>
                  <a:path w="1135" h="187" extrusionOk="0">
                    <a:moveTo>
                      <a:pt x="591" y="1"/>
                    </a:moveTo>
                    <a:cubicBezTo>
                      <a:pt x="423" y="1"/>
                      <a:pt x="223" y="30"/>
                      <a:pt x="0" y="119"/>
                    </a:cubicBezTo>
                    <a:lnTo>
                      <a:pt x="34" y="186"/>
                    </a:lnTo>
                    <a:cubicBezTo>
                      <a:pt x="245" y="108"/>
                      <a:pt x="434" y="82"/>
                      <a:pt x="592" y="82"/>
                    </a:cubicBezTo>
                    <a:cubicBezTo>
                      <a:pt x="908" y="82"/>
                      <a:pt x="1101" y="186"/>
                      <a:pt x="1101" y="186"/>
                    </a:cubicBezTo>
                    <a:lnTo>
                      <a:pt x="1135" y="119"/>
                    </a:lnTo>
                    <a:cubicBezTo>
                      <a:pt x="1135" y="119"/>
                      <a:pt x="927" y="1"/>
                      <a:pt x="591"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02;p42">
                <a:extLst>
                  <a:ext uri="{FF2B5EF4-FFF2-40B4-BE49-F238E27FC236}">
                    <a16:creationId xmlns:a16="http://schemas.microsoft.com/office/drawing/2014/main" id="{813280B0-A0E7-0468-E95E-C276D1D9B9B9}"/>
                  </a:ext>
                </a:extLst>
              </p:cNvPr>
              <p:cNvSpPr/>
              <p:nvPr/>
            </p:nvSpPr>
            <p:spPr>
              <a:xfrm>
                <a:off x="-900775" y="1636625"/>
                <a:ext cx="67575" cy="3350"/>
              </a:xfrm>
              <a:custGeom>
                <a:avLst/>
                <a:gdLst/>
                <a:ahLst/>
                <a:cxnLst/>
                <a:rect l="l" t="t" r="r" b="b"/>
                <a:pathLst>
                  <a:path w="2703" h="134" extrusionOk="0">
                    <a:moveTo>
                      <a:pt x="1" y="0"/>
                    </a:moveTo>
                    <a:lnTo>
                      <a:pt x="1" y="133"/>
                    </a:lnTo>
                    <a:lnTo>
                      <a:pt x="2702" y="133"/>
                    </a:lnTo>
                    <a:lnTo>
                      <a:pt x="2702" y="0"/>
                    </a:ln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03;p42">
                <a:extLst>
                  <a:ext uri="{FF2B5EF4-FFF2-40B4-BE49-F238E27FC236}">
                    <a16:creationId xmlns:a16="http://schemas.microsoft.com/office/drawing/2014/main" id="{DF59C103-28A6-9547-A8AE-75F5D0D0E6F3}"/>
                  </a:ext>
                </a:extLst>
              </p:cNvPr>
              <p:cNvSpPr/>
              <p:nvPr/>
            </p:nvSpPr>
            <p:spPr>
              <a:xfrm>
                <a:off x="-803200" y="1737000"/>
                <a:ext cx="77575" cy="17650"/>
              </a:xfrm>
              <a:custGeom>
                <a:avLst/>
                <a:gdLst/>
                <a:ahLst/>
                <a:cxnLst/>
                <a:rect l="l" t="t" r="r" b="b"/>
                <a:pathLst>
                  <a:path w="3103" h="706" extrusionOk="0">
                    <a:moveTo>
                      <a:pt x="1588" y="0"/>
                    </a:moveTo>
                    <a:cubicBezTo>
                      <a:pt x="1170" y="0"/>
                      <a:pt x="648" y="69"/>
                      <a:pt x="0" y="255"/>
                    </a:cubicBezTo>
                    <a:cubicBezTo>
                      <a:pt x="0" y="255"/>
                      <a:pt x="563" y="705"/>
                      <a:pt x="1731" y="705"/>
                    </a:cubicBezTo>
                    <a:cubicBezTo>
                      <a:pt x="2121" y="705"/>
                      <a:pt x="2577" y="655"/>
                      <a:pt x="3103" y="522"/>
                    </a:cubicBezTo>
                    <a:cubicBezTo>
                      <a:pt x="3103" y="522"/>
                      <a:pt x="2743" y="0"/>
                      <a:pt x="1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04;p42">
                <a:extLst>
                  <a:ext uri="{FF2B5EF4-FFF2-40B4-BE49-F238E27FC236}">
                    <a16:creationId xmlns:a16="http://schemas.microsoft.com/office/drawing/2014/main" id="{823C9F9A-68F7-7B55-AB0D-872EFACD14AA}"/>
                  </a:ext>
                </a:extLst>
              </p:cNvPr>
              <p:cNvSpPr/>
              <p:nvPr/>
            </p:nvSpPr>
            <p:spPr>
              <a:xfrm>
                <a:off x="-803200" y="1743350"/>
                <a:ext cx="77575" cy="24400"/>
              </a:xfrm>
              <a:custGeom>
                <a:avLst/>
                <a:gdLst/>
                <a:ahLst/>
                <a:cxnLst/>
                <a:rect l="l" t="t" r="r" b="b"/>
                <a:pathLst>
                  <a:path w="3103" h="976" extrusionOk="0">
                    <a:moveTo>
                      <a:pt x="0" y="1"/>
                    </a:moveTo>
                    <a:cubicBezTo>
                      <a:pt x="0" y="1"/>
                      <a:pt x="646" y="969"/>
                      <a:pt x="2000" y="969"/>
                    </a:cubicBezTo>
                    <a:cubicBezTo>
                      <a:pt x="2023" y="969"/>
                      <a:pt x="2045" y="969"/>
                      <a:pt x="2068" y="968"/>
                    </a:cubicBezTo>
                    <a:cubicBezTo>
                      <a:pt x="2068" y="968"/>
                      <a:pt x="2104" y="976"/>
                      <a:pt x="2163" y="976"/>
                    </a:cubicBezTo>
                    <a:cubicBezTo>
                      <a:pt x="2350" y="976"/>
                      <a:pt x="2774" y="899"/>
                      <a:pt x="3103" y="268"/>
                    </a:cubicBezTo>
                    <a:lnTo>
                      <a:pt x="3103" y="268"/>
                    </a:lnTo>
                    <a:cubicBezTo>
                      <a:pt x="3102" y="268"/>
                      <a:pt x="2762" y="299"/>
                      <a:pt x="2270" y="299"/>
                    </a:cubicBezTo>
                    <a:cubicBezTo>
                      <a:pt x="1631" y="299"/>
                      <a:pt x="736" y="24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05;p42">
                <a:extLst>
                  <a:ext uri="{FF2B5EF4-FFF2-40B4-BE49-F238E27FC236}">
                    <a16:creationId xmlns:a16="http://schemas.microsoft.com/office/drawing/2014/main" id="{87388F75-90F0-42F6-EE4B-55D93F274F5F}"/>
                  </a:ext>
                </a:extLst>
              </p:cNvPr>
              <p:cNvSpPr/>
              <p:nvPr/>
            </p:nvSpPr>
            <p:spPr>
              <a:xfrm>
                <a:off x="-837400" y="1582575"/>
                <a:ext cx="62575" cy="23200"/>
              </a:xfrm>
              <a:custGeom>
                <a:avLst/>
                <a:gdLst/>
                <a:ahLst/>
                <a:cxnLst/>
                <a:rect l="l" t="t" r="r" b="b"/>
                <a:pathLst>
                  <a:path w="2503" h="928" extrusionOk="0">
                    <a:moveTo>
                      <a:pt x="1856" y="0"/>
                    </a:moveTo>
                    <a:cubicBezTo>
                      <a:pt x="1437" y="0"/>
                      <a:pt x="953" y="152"/>
                      <a:pt x="601" y="261"/>
                    </a:cubicBezTo>
                    <a:cubicBezTo>
                      <a:pt x="334" y="327"/>
                      <a:pt x="101" y="461"/>
                      <a:pt x="1" y="694"/>
                    </a:cubicBezTo>
                    <a:lnTo>
                      <a:pt x="1" y="794"/>
                    </a:lnTo>
                    <a:cubicBezTo>
                      <a:pt x="34" y="928"/>
                      <a:pt x="167" y="928"/>
                      <a:pt x="301" y="928"/>
                    </a:cubicBezTo>
                    <a:cubicBezTo>
                      <a:pt x="801" y="894"/>
                      <a:pt x="1302" y="628"/>
                      <a:pt x="1802" y="594"/>
                    </a:cubicBezTo>
                    <a:cubicBezTo>
                      <a:pt x="1969" y="594"/>
                      <a:pt x="2302" y="594"/>
                      <a:pt x="2336" y="394"/>
                    </a:cubicBezTo>
                    <a:cubicBezTo>
                      <a:pt x="2502" y="194"/>
                      <a:pt x="2302" y="61"/>
                      <a:pt x="2136" y="27"/>
                    </a:cubicBezTo>
                    <a:cubicBezTo>
                      <a:pt x="2048" y="8"/>
                      <a:pt x="1954" y="0"/>
                      <a:pt x="1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06;p42">
                <a:extLst>
                  <a:ext uri="{FF2B5EF4-FFF2-40B4-BE49-F238E27FC236}">
                    <a16:creationId xmlns:a16="http://schemas.microsoft.com/office/drawing/2014/main" id="{E9A14551-BB1C-7AD7-05FA-1D0F98140534}"/>
                  </a:ext>
                </a:extLst>
              </p:cNvPr>
              <p:cNvSpPr/>
              <p:nvPr/>
            </p:nvSpPr>
            <p:spPr>
              <a:xfrm>
                <a:off x="-723975" y="1594575"/>
                <a:ext cx="62575" cy="23725"/>
              </a:xfrm>
              <a:custGeom>
                <a:avLst/>
                <a:gdLst/>
                <a:ahLst/>
                <a:cxnLst/>
                <a:rect l="l" t="t" r="r" b="b"/>
                <a:pathLst>
                  <a:path w="2503" h="949" extrusionOk="0">
                    <a:moveTo>
                      <a:pt x="567" y="1"/>
                    </a:moveTo>
                    <a:cubicBezTo>
                      <a:pt x="498" y="1"/>
                      <a:pt x="431" y="5"/>
                      <a:pt x="367" y="14"/>
                    </a:cubicBezTo>
                    <a:cubicBezTo>
                      <a:pt x="200" y="81"/>
                      <a:pt x="0" y="214"/>
                      <a:pt x="167" y="414"/>
                    </a:cubicBezTo>
                    <a:cubicBezTo>
                      <a:pt x="234" y="581"/>
                      <a:pt x="567" y="581"/>
                      <a:pt x="734" y="615"/>
                    </a:cubicBezTo>
                    <a:cubicBezTo>
                      <a:pt x="1234" y="648"/>
                      <a:pt x="1735" y="915"/>
                      <a:pt x="2235" y="948"/>
                    </a:cubicBezTo>
                    <a:cubicBezTo>
                      <a:pt x="2335" y="948"/>
                      <a:pt x="2469" y="948"/>
                      <a:pt x="2502" y="815"/>
                    </a:cubicBezTo>
                    <a:lnTo>
                      <a:pt x="2502" y="681"/>
                    </a:lnTo>
                    <a:cubicBezTo>
                      <a:pt x="2435" y="481"/>
                      <a:pt x="2168" y="348"/>
                      <a:pt x="1935" y="281"/>
                    </a:cubicBezTo>
                    <a:cubicBezTo>
                      <a:pt x="1532" y="166"/>
                      <a:pt x="1004"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07;p42">
                <a:extLst>
                  <a:ext uri="{FF2B5EF4-FFF2-40B4-BE49-F238E27FC236}">
                    <a16:creationId xmlns:a16="http://schemas.microsoft.com/office/drawing/2014/main" id="{84D61AF2-426B-EB92-3CD8-A65985B22BC9}"/>
                  </a:ext>
                </a:extLst>
              </p:cNvPr>
              <p:cNvSpPr/>
              <p:nvPr/>
            </p:nvSpPr>
            <p:spPr>
              <a:xfrm>
                <a:off x="-845725" y="2242875"/>
                <a:ext cx="311900" cy="401975"/>
              </a:xfrm>
              <a:custGeom>
                <a:avLst/>
                <a:gdLst/>
                <a:ahLst/>
                <a:cxnLst/>
                <a:rect l="l" t="t" r="r" b="b"/>
                <a:pathLst>
                  <a:path w="12476" h="16079" extrusionOk="0">
                    <a:moveTo>
                      <a:pt x="0" y="1"/>
                    </a:moveTo>
                    <a:lnTo>
                      <a:pt x="0" y="16079"/>
                    </a:lnTo>
                    <a:lnTo>
                      <a:pt x="12476" y="16079"/>
                    </a:lnTo>
                    <a:lnTo>
                      <a:pt x="124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08;p42">
                <a:extLst>
                  <a:ext uri="{FF2B5EF4-FFF2-40B4-BE49-F238E27FC236}">
                    <a16:creationId xmlns:a16="http://schemas.microsoft.com/office/drawing/2014/main" id="{3A053557-76DE-1BA4-B177-1A5CB28D3294}"/>
                  </a:ext>
                </a:extLst>
              </p:cNvPr>
              <p:cNvSpPr/>
              <p:nvPr/>
            </p:nvSpPr>
            <p:spPr>
              <a:xfrm>
                <a:off x="-728975" y="2367350"/>
                <a:ext cx="217675" cy="118225"/>
              </a:xfrm>
              <a:custGeom>
                <a:avLst/>
                <a:gdLst/>
                <a:ahLst/>
                <a:cxnLst/>
                <a:rect l="l" t="t" r="r" b="b"/>
                <a:pathLst>
                  <a:path w="8707" h="4729" extrusionOk="0">
                    <a:moveTo>
                      <a:pt x="5918" y="1"/>
                    </a:moveTo>
                    <a:cubicBezTo>
                      <a:pt x="5714" y="1"/>
                      <a:pt x="5526" y="18"/>
                      <a:pt x="5371" y="59"/>
                    </a:cubicBezTo>
                    <a:cubicBezTo>
                      <a:pt x="4603" y="326"/>
                      <a:pt x="3369" y="1260"/>
                      <a:pt x="2435" y="1593"/>
                    </a:cubicBezTo>
                    <a:cubicBezTo>
                      <a:pt x="1468" y="1927"/>
                      <a:pt x="200" y="1927"/>
                      <a:pt x="200" y="1927"/>
                    </a:cubicBezTo>
                    <a:lnTo>
                      <a:pt x="0" y="4729"/>
                    </a:lnTo>
                    <a:cubicBezTo>
                      <a:pt x="1151" y="4504"/>
                      <a:pt x="2339" y="4222"/>
                      <a:pt x="3509" y="4222"/>
                    </a:cubicBezTo>
                    <a:cubicBezTo>
                      <a:pt x="3899" y="4222"/>
                      <a:pt x="4286" y="4253"/>
                      <a:pt x="4670" y="4328"/>
                    </a:cubicBezTo>
                    <a:cubicBezTo>
                      <a:pt x="4961" y="4379"/>
                      <a:pt x="5194" y="4400"/>
                      <a:pt x="5384" y="4400"/>
                    </a:cubicBezTo>
                    <a:cubicBezTo>
                      <a:pt x="6196" y="4400"/>
                      <a:pt x="6214" y="4022"/>
                      <a:pt x="6538" y="3995"/>
                    </a:cubicBezTo>
                    <a:cubicBezTo>
                      <a:pt x="6972" y="3928"/>
                      <a:pt x="7872" y="3761"/>
                      <a:pt x="7872" y="3761"/>
                    </a:cubicBezTo>
                    <a:cubicBezTo>
                      <a:pt x="8706" y="3161"/>
                      <a:pt x="8640" y="692"/>
                      <a:pt x="8173" y="426"/>
                    </a:cubicBezTo>
                    <a:cubicBezTo>
                      <a:pt x="7774" y="266"/>
                      <a:pt x="6719" y="1"/>
                      <a:pt x="5918"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09;p42">
                <a:extLst>
                  <a:ext uri="{FF2B5EF4-FFF2-40B4-BE49-F238E27FC236}">
                    <a16:creationId xmlns:a16="http://schemas.microsoft.com/office/drawing/2014/main" id="{3163E83F-F321-13EF-DD93-F573D808575C}"/>
                  </a:ext>
                </a:extLst>
              </p:cNvPr>
              <p:cNvSpPr/>
              <p:nvPr/>
            </p:nvSpPr>
            <p:spPr>
              <a:xfrm>
                <a:off x="-570550" y="2384650"/>
                <a:ext cx="58400" cy="16700"/>
              </a:xfrm>
              <a:custGeom>
                <a:avLst/>
                <a:gdLst/>
                <a:ahLst/>
                <a:cxnLst/>
                <a:rect l="l" t="t" r="r" b="b"/>
                <a:pathLst>
                  <a:path w="2336" h="668" extrusionOk="0">
                    <a:moveTo>
                      <a:pt x="201" y="0"/>
                    </a:moveTo>
                    <a:cubicBezTo>
                      <a:pt x="134" y="0"/>
                      <a:pt x="34" y="67"/>
                      <a:pt x="1" y="167"/>
                    </a:cubicBezTo>
                    <a:cubicBezTo>
                      <a:pt x="1" y="234"/>
                      <a:pt x="101" y="334"/>
                      <a:pt x="168" y="367"/>
                    </a:cubicBezTo>
                    <a:cubicBezTo>
                      <a:pt x="802" y="401"/>
                      <a:pt x="1435" y="501"/>
                      <a:pt x="2036" y="668"/>
                    </a:cubicBezTo>
                    <a:lnTo>
                      <a:pt x="2136" y="634"/>
                    </a:lnTo>
                    <a:cubicBezTo>
                      <a:pt x="2203" y="634"/>
                      <a:pt x="2303" y="568"/>
                      <a:pt x="2303" y="501"/>
                    </a:cubicBezTo>
                    <a:cubicBezTo>
                      <a:pt x="2336" y="401"/>
                      <a:pt x="2269" y="301"/>
                      <a:pt x="2169" y="301"/>
                    </a:cubicBezTo>
                    <a:cubicBezTo>
                      <a:pt x="1535" y="134"/>
                      <a:pt x="868" y="34"/>
                      <a:pt x="201"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10;p42">
                <a:extLst>
                  <a:ext uri="{FF2B5EF4-FFF2-40B4-BE49-F238E27FC236}">
                    <a16:creationId xmlns:a16="http://schemas.microsoft.com/office/drawing/2014/main" id="{F807FB66-8E8E-04CD-3C13-88A80505DEDD}"/>
                  </a:ext>
                </a:extLst>
              </p:cNvPr>
              <p:cNvSpPr/>
              <p:nvPr/>
            </p:nvSpPr>
            <p:spPr>
              <a:xfrm>
                <a:off x="-563875" y="2410500"/>
                <a:ext cx="50075" cy="15025"/>
              </a:xfrm>
              <a:custGeom>
                <a:avLst/>
                <a:gdLst/>
                <a:ahLst/>
                <a:cxnLst/>
                <a:rect l="l" t="t" r="r" b="b"/>
                <a:pathLst>
                  <a:path w="2003" h="601" extrusionOk="0">
                    <a:moveTo>
                      <a:pt x="201" y="1"/>
                    </a:moveTo>
                    <a:cubicBezTo>
                      <a:pt x="68" y="1"/>
                      <a:pt x="1" y="101"/>
                      <a:pt x="1" y="167"/>
                    </a:cubicBezTo>
                    <a:cubicBezTo>
                      <a:pt x="1" y="267"/>
                      <a:pt x="34" y="367"/>
                      <a:pt x="168" y="367"/>
                    </a:cubicBezTo>
                    <a:cubicBezTo>
                      <a:pt x="735" y="434"/>
                      <a:pt x="1268" y="468"/>
                      <a:pt x="1835" y="601"/>
                    </a:cubicBezTo>
                    <a:cubicBezTo>
                      <a:pt x="1902" y="601"/>
                      <a:pt x="2002" y="501"/>
                      <a:pt x="2002" y="434"/>
                    </a:cubicBezTo>
                    <a:cubicBezTo>
                      <a:pt x="2002" y="334"/>
                      <a:pt x="1936" y="201"/>
                      <a:pt x="1835" y="201"/>
                    </a:cubicBezTo>
                    <a:cubicBezTo>
                      <a:pt x="1268" y="134"/>
                      <a:pt x="735" y="34"/>
                      <a:pt x="20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11;p42">
                <a:extLst>
                  <a:ext uri="{FF2B5EF4-FFF2-40B4-BE49-F238E27FC236}">
                    <a16:creationId xmlns:a16="http://schemas.microsoft.com/office/drawing/2014/main" id="{736B48AF-C692-AAB6-C46E-23034A76FE54}"/>
                  </a:ext>
                </a:extLst>
              </p:cNvPr>
              <p:cNvSpPr/>
              <p:nvPr/>
            </p:nvSpPr>
            <p:spPr>
              <a:xfrm>
                <a:off x="-565525" y="2431350"/>
                <a:ext cx="48375" cy="16700"/>
              </a:xfrm>
              <a:custGeom>
                <a:avLst/>
                <a:gdLst/>
                <a:ahLst/>
                <a:cxnLst/>
                <a:rect l="l" t="t" r="r" b="b"/>
                <a:pathLst>
                  <a:path w="1935" h="668" extrusionOk="0">
                    <a:moveTo>
                      <a:pt x="167" y="0"/>
                    </a:moveTo>
                    <a:cubicBezTo>
                      <a:pt x="100" y="0"/>
                      <a:pt x="0" y="101"/>
                      <a:pt x="0" y="167"/>
                    </a:cubicBezTo>
                    <a:cubicBezTo>
                      <a:pt x="0" y="267"/>
                      <a:pt x="100" y="334"/>
                      <a:pt x="167" y="367"/>
                    </a:cubicBezTo>
                    <a:cubicBezTo>
                      <a:pt x="667" y="367"/>
                      <a:pt x="1234" y="434"/>
                      <a:pt x="1668" y="634"/>
                    </a:cubicBezTo>
                    <a:cubicBezTo>
                      <a:pt x="1668" y="668"/>
                      <a:pt x="1735" y="668"/>
                      <a:pt x="1735" y="668"/>
                    </a:cubicBezTo>
                    <a:cubicBezTo>
                      <a:pt x="1801" y="668"/>
                      <a:pt x="1835" y="634"/>
                      <a:pt x="1901" y="534"/>
                    </a:cubicBezTo>
                    <a:cubicBezTo>
                      <a:pt x="1935" y="467"/>
                      <a:pt x="1901" y="334"/>
                      <a:pt x="1801" y="301"/>
                    </a:cubicBezTo>
                    <a:cubicBezTo>
                      <a:pt x="1268" y="34"/>
                      <a:pt x="667" y="34"/>
                      <a:pt x="167"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12;p42">
                <a:extLst>
                  <a:ext uri="{FF2B5EF4-FFF2-40B4-BE49-F238E27FC236}">
                    <a16:creationId xmlns:a16="http://schemas.microsoft.com/office/drawing/2014/main" id="{D620D9D3-862F-8FB0-5CB4-9DC459E56CC2}"/>
                  </a:ext>
                </a:extLst>
              </p:cNvPr>
              <p:cNvSpPr/>
              <p:nvPr/>
            </p:nvSpPr>
            <p:spPr>
              <a:xfrm>
                <a:off x="-1095925" y="1950175"/>
                <a:ext cx="391150" cy="591275"/>
              </a:xfrm>
              <a:custGeom>
                <a:avLst/>
                <a:gdLst/>
                <a:ahLst/>
                <a:cxnLst/>
                <a:rect l="l" t="t" r="r" b="b"/>
                <a:pathLst>
                  <a:path w="15646" h="23651" extrusionOk="0">
                    <a:moveTo>
                      <a:pt x="4037" y="0"/>
                    </a:moveTo>
                    <a:cubicBezTo>
                      <a:pt x="4037" y="0"/>
                      <a:pt x="1535" y="567"/>
                      <a:pt x="802" y="5538"/>
                    </a:cubicBezTo>
                    <a:cubicBezTo>
                      <a:pt x="1" y="10441"/>
                      <a:pt x="668" y="18213"/>
                      <a:pt x="768" y="20181"/>
                    </a:cubicBezTo>
                    <a:cubicBezTo>
                      <a:pt x="799" y="21973"/>
                      <a:pt x="916" y="23650"/>
                      <a:pt x="4932" y="23650"/>
                    </a:cubicBezTo>
                    <a:cubicBezTo>
                      <a:pt x="5253" y="23650"/>
                      <a:pt x="5599" y="23639"/>
                      <a:pt x="5972" y="23617"/>
                    </a:cubicBezTo>
                    <a:cubicBezTo>
                      <a:pt x="11009" y="23350"/>
                      <a:pt x="15645" y="21382"/>
                      <a:pt x="15645" y="21382"/>
                    </a:cubicBezTo>
                    <a:lnTo>
                      <a:pt x="15479" y="18580"/>
                    </a:lnTo>
                    <a:cubicBezTo>
                      <a:pt x="15479" y="18580"/>
                      <a:pt x="9508" y="17913"/>
                      <a:pt x="8374" y="17780"/>
                    </a:cubicBezTo>
                    <a:cubicBezTo>
                      <a:pt x="7273" y="17680"/>
                      <a:pt x="5705" y="17513"/>
                      <a:pt x="5705" y="17513"/>
                    </a:cubicBezTo>
                    <a:cubicBezTo>
                      <a:pt x="5705" y="17513"/>
                      <a:pt x="6172" y="8273"/>
                      <a:pt x="6139" y="6505"/>
                    </a:cubicBezTo>
                    <a:cubicBezTo>
                      <a:pt x="6105" y="4704"/>
                      <a:pt x="5672" y="1101"/>
                      <a:pt x="4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13;p42">
                <a:extLst>
                  <a:ext uri="{FF2B5EF4-FFF2-40B4-BE49-F238E27FC236}">
                    <a16:creationId xmlns:a16="http://schemas.microsoft.com/office/drawing/2014/main" id="{4BD23186-B0C0-7D75-7F9E-D37B1DB2F641}"/>
                  </a:ext>
                </a:extLst>
              </p:cNvPr>
              <p:cNvSpPr/>
              <p:nvPr/>
            </p:nvSpPr>
            <p:spPr>
              <a:xfrm>
                <a:off x="-1092575" y="1946825"/>
                <a:ext cx="392800" cy="597125"/>
              </a:xfrm>
              <a:custGeom>
                <a:avLst/>
                <a:gdLst/>
                <a:ahLst/>
                <a:cxnLst/>
                <a:rect l="l" t="t" r="r" b="b"/>
                <a:pathLst>
                  <a:path w="15712" h="23885" extrusionOk="0">
                    <a:moveTo>
                      <a:pt x="4003" y="1"/>
                    </a:moveTo>
                    <a:cubicBezTo>
                      <a:pt x="3870" y="34"/>
                      <a:pt x="1401" y="668"/>
                      <a:pt x="601" y="5605"/>
                    </a:cubicBezTo>
                    <a:cubicBezTo>
                      <a:pt x="0" y="9708"/>
                      <a:pt x="334" y="15579"/>
                      <a:pt x="501" y="18714"/>
                    </a:cubicBezTo>
                    <a:cubicBezTo>
                      <a:pt x="534" y="19381"/>
                      <a:pt x="567" y="19915"/>
                      <a:pt x="567" y="20249"/>
                    </a:cubicBezTo>
                    <a:cubicBezTo>
                      <a:pt x="601" y="21216"/>
                      <a:pt x="601" y="22250"/>
                      <a:pt x="1401" y="22951"/>
                    </a:cubicBezTo>
                    <a:cubicBezTo>
                      <a:pt x="1968" y="23584"/>
                      <a:pt x="3069" y="23885"/>
                      <a:pt x="4804" y="23885"/>
                    </a:cubicBezTo>
                    <a:cubicBezTo>
                      <a:pt x="5137" y="23885"/>
                      <a:pt x="5471" y="23885"/>
                      <a:pt x="5871" y="23851"/>
                    </a:cubicBezTo>
                    <a:cubicBezTo>
                      <a:pt x="10875" y="23551"/>
                      <a:pt x="15545" y="21583"/>
                      <a:pt x="15612" y="21583"/>
                    </a:cubicBezTo>
                    <a:cubicBezTo>
                      <a:pt x="15678" y="21550"/>
                      <a:pt x="15712" y="21516"/>
                      <a:pt x="15712" y="21450"/>
                    </a:cubicBezTo>
                    <a:lnTo>
                      <a:pt x="15545" y="18681"/>
                    </a:lnTo>
                    <a:cubicBezTo>
                      <a:pt x="15545" y="18581"/>
                      <a:pt x="15511" y="18548"/>
                      <a:pt x="15411" y="18548"/>
                    </a:cubicBezTo>
                    <a:cubicBezTo>
                      <a:pt x="15411" y="18548"/>
                      <a:pt x="9474" y="17880"/>
                      <a:pt x="8340" y="17747"/>
                    </a:cubicBezTo>
                    <a:cubicBezTo>
                      <a:pt x="7406" y="17680"/>
                      <a:pt x="6205" y="17513"/>
                      <a:pt x="5805" y="17480"/>
                    </a:cubicBezTo>
                    <a:cubicBezTo>
                      <a:pt x="5838" y="16346"/>
                      <a:pt x="6238" y="8240"/>
                      <a:pt x="6205" y="6572"/>
                    </a:cubicBezTo>
                    <a:cubicBezTo>
                      <a:pt x="6205" y="6506"/>
                      <a:pt x="6138" y="6439"/>
                      <a:pt x="6071" y="6439"/>
                    </a:cubicBezTo>
                    <a:cubicBezTo>
                      <a:pt x="6005" y="6439"/>
                      <a:pt x="5971" y="6539"/>
                      <a:pt x="5971" y="6639"/>
                    </a:cubicBezTo>
                    <a:cubicBezTo>
                      <a:pt x="6005" y="8374"/>
                      <a:pt x="5538" y="17513"/>
                      <a:pt x="5538" y="17580"/>
                    </a:cubicBezTo>
                    <a:cubicBezTo>
                      <a:pt x="5538" y="17680"/>
                      <a:pt x="5571" y="17714"/>
                      <a:pt x="5671" y="17747"/>
                    </a:cubicBezTo>
                    <a:cubicBezTo>
                      <a:pt x="5671" y="17747"/>
                      <a:pt x="7206" y="17914"/>
                      <a:pt x="8340" y="18047"/>
                    </a:cubicBezTo>
                    <a:cubicBezTo>
                      <a:pt x="9374" y="18181"/>
                      <a:pt x="14477" y="18714"/>
                      <a:pt x="15311" y="18814"/>
                    </a:cubicBezTo>
                    <a:lnTo>
                      <a:pt x="15478" y="21383"/>
                    </a:lnTo>
                    <a:cubicBezTo>
                      <a:pt x="14811" y="21683"/>
                      <a:pt x="10508" y="23351"/>
                      <a:pt x="5905" y="23584"/>
                    </a:cubicBezTo>
                    <a:cubicBezTo>
                      <a:pt x="5511" y="23608"/>
                      <a:pt x="5142" y="23620"/>
                      <a:pt x="4799" y="23620"/>
                    </a:cubicBezTo>
                    <a:cubicBezTo>
                      <a:pt x="3223" y="23620"/>
                      <a:pt x="2171" y="23365"/>
                      <a:pt x="1568" y="22817"/>
                    </a:cubicBezTo>
                    <a:cubicBezTo>
                      <a:pt x="868" y="22183"/>
                      <a:pt x="868" y="21216"/>
                      <a:pt x="834" y="20315"/>
                    </a:cubicBezTo>
                    <a:cubicBezTo>
                      <a:pt x="834" y="19982"/>
                      <a:pt x="801" y="19415"/>
                      <a:pt x="734" y="18748"/>
                    </a:cubicBezTo>
                    <a:cubicBezTo>
                      <a:pt x="567" y="15645"/>
                      <a:pt x="234" y="9741"/>
                      <a:pt x="868" y="5705"/>
                    </a:cubicBezTo>
                    <a:cubicBezTo>
                      <a:pt x="1635" y="968"/>
                      <a:pt x="4003" y="301"/>
                      <a:pt x="4037" y="301"/>
                    </a:cubicBezTo>
                    <a:cubicBezTo>
                      <a:pt x="4137" y="301"/>
                      <a:pt x="4170" y="201"/>
                      <a:pt x="4170" y="134"/>
                    </a:cubicBezTo>
                    <a:cubicBezTo>
                      <a:pt x="4170" y="34"/>
                      <a:pt x="4070" y="1"/>
                      <a:pt x="4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14;p42">
                <a:extLst>
                  <a:ext uri="{FF2B5EF4-FFF2-40B4-BE49-F238E27FC236}">
                    <a16:creationId xmlns:a16="http://schemas.microsoft.com/office/drawing/2014/main" id="{A60F5982-5033-D0C2-77CE-D46351DA96F1}"/>
                  </a:ext>
                </a:extLst>
              </p:cNvPr>
              <p:cNvSpPr/>
              <p:nvPr/>
            </p:nvSpPr>
            <p:spPr>
              <a:xfrm>
                <a:off x="-1013350" y="2388275"/>
                <a:ext cx="62575" cy="43925"/>
              </a:xfrm>
              <a:custGeom>
                <a:avLst/>
                <a:gdLst/>
                <a:ahLst/>
                <a:cxnLst/>
                <a:rect l="l" t="t" r="r" b="b"/>
                <a:pathLst>
                  <a:path w="2503" h="1757" extrusionOk="0">
                    <a:moveTo>
                      <a:pt x="2342" y="0"/>
                    </a:moveTo>
                    <a:cubicBezTo>
                      <a:pt x="2312" y="0"/>
                      <a:pt x="2277" y="8"/>
                      <a:pt x="2235" y="22"/>
                    </a:cubicBezTo>
                    <a:cubicBezTo>
                      <a:pt x="1501" y="489"/>
                      <a:pt x="768" y="990"/>
                      <a:pt x="67" y="1523"/>
                    </a:cubicBezTo>
                    <a:cubicBezTo>
                      <a:pt x="34" y="1557"/>
                      <a:pt x="0" y="1657"/>
                      <a:pt x="34" y="1723"/>
                    </a:cubicBezTo>
                    <a:cubicBezTo>
                      <a:pt x="134" y="1723"/>
                      <a:pt x="167" y="1757"/>
                      <a:pt x="200" y="1757"/>
                    </a:cubicBezTo>
                    <a:cubicBezTo>
                      <a:pt x="234" y="1757"/>
                      <a:pt x="234" y="1757"/>
                      <a:pt x="301" y="1723"/>
                    </a:cubicBezTo>
                    <a:cubicBezTo>
                      <a:pt x="968" y="1190"/>
                      <a:pt x="1702" y="723"/>
                      <a:pt x="2402" y="256"/>
                    </a:cubicBezTo>
                    <a:cubicBezTo>
                      <a:pt x="2502" y="222"/>
                      <a:pt x="2502" y="156"/>
                      <a:pt x="2435" y="56"/>
                    </a:cubicBezTo>
                    <a:cubicBezTo>
                      <a:pt x="2416" y="17"/>
                      <a:pt x="2385" y="0"/>
                      <a:pt x="23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15;p42">
                <a:extLst>
                  <a:ext uri="{FF2B5EF4-FFF2-40B4-BE49-F238E27FC236}">
                    <a16:creationId xmlns:a16="http://schemas.microsoft.com/office/drawing/2014/main" id="{6E61455A-B310-53E5-0EF0-A9EF3B40D12B}"/>
                  </a:ext>
                </a:extLst>
              </p:cNvPr>
              <p:cNvSpPr/>
              <p:nvPr/>
            </p:nvSpPr>
            <p:spPr>
              <a:xfrm>
                <a:off x="-1015850" y="2377975"/>
                <a:ext cx="57550" cy="25050"/>
              </a:xfrm>
              <a:custGeom>
                <a:avLst/>
                <a:gdLst/>
                <a:ahLst/>
                <a:cxnLst/>
                <a:rect l="l" t="t" r="r" b="b"/>
                <a:pathLst>
                  <a:path w="2302" h="1002" extrusionOk="0">
                    <a:moveTo>
                      <a:pt x="2135" y="1"/>
                    </a:moveTo>
                    <a:cubicBezTo>
                      <a:pt x="1435" y="134"/>
                      <a:pt x="734" y="401"/>
                      <a:pt x="100" y="768"/>
                    </a:cubicBezTo>
                    <a:cubicBezTo>
                      <a:pt x="0" y="801"/>
                      <a:pt x="0" y="901"/>
                      <a:pt x="67" y="968"/>
                    </a:cubicBezTo>
                    <a:cubicBezTo>
                      <a:pt x="0" y="1001"/>
                      <a:pt x="67" y="1001"/>
                      <a:pt x="134" y="1001"/>
                    </a:cubicBezTo>
                    <a:lnTo>
                      <a:pt x="234" y="1001"/>
                    </a:lnTo>
                    <a:cubicBezTo>
                      <a:pt x="834" y="668"/>
                      <a:pt x="1501" y="434"/>
                      <a:pt x="2168" y="301"/>
                    </a:cubicBezTo>
                    <a:cubicBezTo>
                      <a:pt x="2269" y="301"/>
                      <a:pt x="2302" y="234"/>
                      <a:pt x="2302" y="134"/>
                    </a:cubicBezTo>
                    <a:cubicBezTo>
                      <a:pt x="2302" y="67"/>
                      <a:pt x="2235" y="1"/>
                      <a:pt x="21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16;p42">
                <a:extLst>
                  <a:ext uri="{FF2B5EF4-FFF2-40B4-BE49-F238E27FC236}">
                    <a16:creationId xmlns:a16="http://schemas.microsoft.com/office/drawing/2014/main" id="{9C0C483D-05EE-1B34-79D2-4DCC57A0F75C}"/>
                  </a:ext>
                </a:extLst>
              </p:cNvPr>
              <p:cNvSpPr/>
              <p:nvPr/>
            </p:nvSpPr>
            <p:spPr>
              <a:xfrm>
                <a:off x="-940800" y="2073600"/>
                <a:ext cx="30875" cy="191825"/>
              </a:xfrm>
              <a:custGeom>
                <a:avLst/>
                <a:gdLst/>
                <a:ahLst/>
                <a:cxnLst/>
                <a:rect l="l" t="t" r="r" b="b"/>
                <a:pathLst>
                  <a:path w="1235" h="7673" extrusionOk="0">
                    <a:moveTo>
                      <a:pt x="1101" y="0"/>
                    </a:moveTo>
                    <a:cubicBezTo>
                      <a:pt x="1001" y="0"/>
                      <a:pt x="968" y="34"/>
                      <a:pt x="968" y="134"/>
                    </a:cubicBezTo>
                    <a:cubicBezTo>
                      <a:pt x="934" y="2602"/>
                      <a:pt x="634" y="5104"/>
                      <a:pt x="67" y="7506"/>
                    </a:cubicBezTo>
                    <a:cubicBezTo>
                      <a:pt x="0" y="7572"/>
                      <a:pt x="67" y="7639"/>
                      <a:pt x="167" y="7672"/>
                    </a:cubicBezTo>
                    <a:cubicBezTo>
                      <a:pt x="267" y="7672"/>
                      <a:pt x="301" y="7639"/>
                      <a:pt x="301" y="7572"/>
                    </a:cubicBezTo>
                    <a:cubicBezTo>
                      <a:pt x="901" y="5137"/>
                      <a:pt x="1168" y="2635"/>
                      <a:pt x="1235" y="134"/>
                    </a:cubicBezTo>
                    <a:cubicBezTo>
                      <a:pt x="1235" y="67"/>
                      <a:pt x="1168" y="0"/>
                      <a:pt x="1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17;p42">
                <a:extLst>
                  <a:ext uri="{FF2B5EF4-FFF2-40B4-BE49-F238E27FC236}">
                    <a16:creationId xmlns:a16="http://schemas.microsoft.com/office/drawing/2014/main" id="{B6EE85CD-EEF5-C6C7-FD59-207203859F4C}"/>
                  </a:ext>
                </a:extLst>
              </p:cNvPr>
              <p:cNvSpPr/>
              <p:nvPr/>
            </p:nvSpPr>
            <p:spPr>
              <a:xfrm>
                <a:off x="-1135100" y="2585000"/>
                <a:ext cx="177650" cy="998025"/>
              </a:xfrm>
              <a:custGeom>
                <a:avLst/>
                <a:gdLst/>
                <a:ahLst/>
                <a:cxnLst/>
                <a:rect l="l" t="t" r="r" b="b"/>
                <a:pathLst>
                  <a:path w="7106" h="39921" extrusionOk="0">
                    <a:moveTo>
                      <a:pt x="6984" y="1"/>
                    </a:moveTo>
                    <a:cubicBezTo>
                      <a:pt x="6947" y="1"/>
                      <a:pt x="6905" y="9"/>
                      <a:pt x="6872" y="26"/>
                    </a:cubicBezTo>
                    <a:cubicBezTo>
                      <a:pt x="6572" y="292"/>
                      <a:pt x="0" y="6830"/>
                      <a:pt x="6004" y="39821"/>
                    </a:cubicBezTo>
                    <a:cubicBezTo>
                      <a:pt x="6038" y="39887"/>
                      <a:pt x="6105" y="39921"/>
                      <a:pt x="6171" y="39921"/>
                    </a:cubicBezTo>
                    <a:cubicBezTo>
                      <a:pt x="6238" y="39921"/>
                      <a:pt x="6338" y="39854"/>
                      <a:pt x="6271" y="39754"/>
                    </a:cubicBezTo>
                    <a:cubicBezTo>
                      <a:pt x="3169" y="22675"/>
                      <a:pt x="3569" y="12835"/>
                      <a:pt x="4403" y="7564"/>
                    </a:cubicBezTo>
                    <a:cubicBezTo>
                      <a:pt x="5371" y="1894"/>
                      <a:pt x="7039" y="292"/>
                      <a:pt x="7072" y="226"/>
                    </a:cubicBezTo>
                    <a:cubicBezTo>
                      <a:pt x="7105" y="192"/>
                      <a:pt x="7105" y="126"/>
                      <a:pt x="7072" y="26"/>
                    </a:cubicBezTo>
                    <a:cubicBezTo>
                      <a:pt x="7055" y="9"/>
                      <a:pt x="7022" y="1"/>
                      <a:pt x="69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40" name="Rectangle 639">
            <a:hlinkClick r:id="rId4" action="ppaction://hlinkfile"/>
            <a:extLst>
              <a:ext uri="{FF2B5EF4-FFF2-40B4-BE49-F238E27FC236}">
                <a16:creationId xmlns:a16="http://schemas.microsoft.com/office/drawing/2014/main" id="{AB5453CE-F95D-8077-E761-D4408CE23DF7}"/>
              </a:ext>
            </a:extLst>
          </p:cNvPr>
          <p:cNvSpPr/>
          <p:nvPr/>
        </p:nvSpPr>
        <p:spPr>
          <a:xfrm>
            <a:off x="22102" y="4834049"/>
            <a:ext cx="1529009" cy="289613"/>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DASH BOARD</a:t>
            </a:r>
            <a:endParaRPr lang="en-GB" b="1" dirty="0">
              <a:solidFill>
                <a:srgbClr val="002060"/>
              </a:solidFill>
            </a:endParaRPr>
          </a:p>
        </p:txBody>
      </p:sp>
    </p:spTree>
    <p:extLst>
      <p:ext uri="{BB962C8B-B14F-4D97-AF65-F5344CB8AC3E}">
        <p14:creationId xmlns:p14="http://schemas.microsoft.com/office/powerpoint/2010/main" val="16977766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a:extLst>
            <a:ext uri="{FF2B5EF4-FFF2-40B4-BE49-F238E27FC236}">
              <a16:creationId xmlns:a16="http://schemas.microsoft.com/office/drawing/2014/main" id="{71BDCFA8-6EE4-8A98-9C4D-33042481EBAC}"/>
            </a:ext>
          </a:extLst>
        </p:cNvPr>
        <p:cNvGrpSpPr/>
        <p:nvPr/>
      </p:nvGrpSpPr>
      <p:grpSpPr>
        <a:xfrm>
          <a:off x="0" y="0"/>
          <a:ext cx="0" cy="0"/>
          <a:chOff x="0" y="0"/>
          <a:chExt cx="0" cy="0"/>
        </a:xfrm>
      </p:grpSpPr>
      <p:sp>
        <p:nvSpPr>
          <p:cNvPr id="671" name="Google Shape;671;p42">
            <a:extLst>
              <a:ext uri="{FF2B5EF4-FFF2-40B4-BE49-F238E27FC236}">
                <a16:creationId xmlns:a16="http://schemas.microsoft.com/office/drawing/2014/main" id="{48C39EE3-FE6F-E778-4D35-679CAB7E8AAB}"/>
              </a:ext>
            </a:extLst>
          </p:cNvPr>
          <p:cNvSpPr txBox="1">
            <a:spLocks noGrp="1"/>
          </p:cNvSpPr>
          <p:nvPr>
            <p:ph type="title" idx="15"/>
          </p:nvPr>
        </p:nvSpPr>
        <p:spPr>
          <a:xfrm>
            <a:off x="2178177" y="146607"/>
            <a:ext cx="5728200" cy="4571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b="1" i="0" dirty="0">
                <a:solidFill>
                  <a:srgbClr val="C00000"/>
                </a:solidFill>
                <a:effectLst/>
                <a:latin typeface="Bookman Old Style" panose="02050604050505020204" pitchFamily="18" charset="0"/>
              </a:rPr>
              <a:t>Recommendation: Sales and Profit</a:t>
            </a:r>
            <a:r>
              <a:rPr lang="en-GB" sz="1800" dirty="0">
                <a:solidFill>
                  <a:srgbClr val="C00000"/>
                </a:solidFill>
                <a:latin typeface="Bookman Old Style" panose="02050604050505020204" pitchFamily="18" charset="0"/>
              </a:rPr>
              <a:t> </a:t>
            </a:r>
            <a:endParaRPr sz="1800" dirty="0">
              <a:solidFill>
                <a:srgbClr val="C00000"/>
              </a:solidFill>
              <a:latin typeface="Bookman Old Style" panose="02050604050505020204" pitchFamily="18" charset="0"/>
            </a:endParaRPr>
          </a:p>
        </p:txBody>
      </p:sp>
      <p:sp>
        <p:nvSpPr>
          <p:cNvPr id="2" name="TextBox 1">
            <a:extLst>
              <a:ext uri="{FF2B5EF4-FFF2-40B4-BE49-F238E27FC236}">
                <a16:creationId xmlns:a16="http://schemas.microsoft.com/office/drawing/2014/main" id="{FF3F85C5-C1F5-DE0F-8684-58DED4AB3EE8}"/>
              </a:ext>
            </a:extLst>
          </p:cNvPr>
          <p:cNvSpPr txBox="1"/>
          <p:nvPr/>
        </p:nvSpPr>
        <p:spPr>
          <a:xfrm>
            <a:off x="1192725" y="1079304"/>
            <a:ext cx="7659041" cy="1969770"/>
          </a:xfrm>
          <a:prstGeom prst="rect">
            <a:avLst/>
          </a:prstGeom>
          <a:noFill/>
        </p:spPr>
        <p:txBody>
          <a:bodyPr wrap="square" rtlCol="0">
            <a:spAutoFit/>
          </a:bodyPr>
          <a:lstStyle/>
          <a:p>
            <a:pPr marL="285750" marR="0" lvl="0" indent="-285750" algn="l" defTabSz="914400" rtl="0" eaLnBrk="1" fontAlgn="auto" latinLnBrk="0" hangingPunct="1">
              <a:spcBef>
                <a:spcPts val="0"/>
              </a:spcBef>
              <a:spcAft>
                <a:spcPts val="1200"/>
              </a:spcAft>
              <a:buClr>
                <a:srgbClr val="000000"/>
              </a:buClr>
              <a:buSzTx/>
              <a:buFont typeface="Arial" panose="020B0604020202020204" pitchFamily="34" charset="0"/>
              <a:buChar char="•"/>
              <a:tabLst/>
              <a:defRPr/>
            </a:pPr>
            <a:r>
              <a:rPr lang="en-US" sz="1600" b="1" dirty="0">
                <a:solidFill>
                  <a:srgbClr val="002060"/>
                </a:solidFill>
                <a:latin typeface="Cairo" panose="020B0604020202020204" charset="-78"/>
                <a:cs typeface="Cairo" panose="020B0604020202020204" charset="-78"/>
              </a:rPr>
              <a:t>Prioritize: </a:t>
            </a:r>
            <a:r>
              <a:rPr kumimoji="0" lang="en-US" sz="1600" b="0" i="0" u="none" strike="noStrike" kern="0" cap="none" spc="0" normalizeH="0" baseline="0" noProof="0" dirty="0">
                <a:ln>
                  <a:noFill/>
                </a:ln>
                <a:solidFill>
                  <a:srgbClr val="002060"/>
                </a:solidFill>
                <a:effectLst/>
                <a:uLnTx/>
                <a:uFillTx/>
                <a:latin typeface="Cairo" panose="020B0604020202020204" charset="-78"/>
                <a:cs typeface="Cairo" panose="020B0604020202020204" charset="-78"/>
                <a:sym typeface="Arial"/>
              </a:rPr>
              <a:t>focus more on Technology and Office Supplies by leveraging their strong margins. Invest more on this categories, with promotional strategies especially </a:t>
            </a:r>
            <a:r>
              <a:rPr lang="en-US" sz="1600" dirty="0">
                <a:solidFill>
                  <a:srgbClr val="002060"/>
                </a:solidFill>
                <a:latin typeface="Cairo" panose="020B0604020202020204" charset="-78"/>
                <a:cs typeface="Cairo" panose="020B0604020202020204" charset="-78"/>
              </a:rPr>
              <a:t>among high</a:t>
            </a:r>
            <a:r>
              <a:rPr kumimoji="0" lang="en-US" sz="1600" b="0" i="0" u="none" strike="noStrike" kern="0" cap="none" spc="0" normalizeH="0" baseline="0" noProof="0" dirty="0">
                <a:ln>
                  <a:noFill/>
                </a:ln>
                <a:solidFill>
                  <a:srgbClr val="002060"/>
                </a:solidFill>
                <a:effectLst/>
                <a:uLnTx/>
                <a:uFillTx/>
                <a:latin typeface="Cairo" panose="020B0604020202020204" charset="-78"/>
                <a:cs typeface="Cairo" panose="020B0604020202020204" charset="-78"/>
                <a:sym typeface="Arial"/>
              </a:rPr>
              <a:t> yielding regions and customer segment. </a:t>
            </a:r>
          </a:p>
          <a:p>
            <a:pPr marL="285750" marR="0" lvl="0" indent="-285750" algn="l" defTabSz="914400" rtl="0" eaLnBrk="1" fontAlgn="auto" latinLnBrk="0" hangingPunct="1">
              <a:spcBef>
                <a:spcPts val="0"/>
              </a:spcBef>
              <a:spcAft>
                <a:spcPts val="1200"/>
              </a:spcAft>
              <a:buClr>
                <a:srgbClr val="000000"/>
              </a:buClr>
              <a:buSzTx/>
              <a:buFont typeface="Arial" panose="020B0604020202020204" pitchFamily="34" charset="0"/>
              <a:buChar char="•"/>
              <a:tabLst/>
              <a:defRPr/>
            </a:pPr>
            <a:r>
              <a:rPr kumimoji="0" lang="en-US" sz="1600" b="1" i="0" u="none" strike="noStrike" kern="0" cap="none" spc="0" normalizeH="0" baseline="0" noProof="0" dirty="0">
                <a:ln>
                  <a:noFill/>
                </a:ln>
                <a:solidFill>
                  <a:srgbClr val="002060"/>
                </a:solidFill>
                <a:effectLst/>
                <a:uLnTx/>
                <a:uFillTx/>
                <a:latin typeface="Cairo" panose="020B0604020202020204" charset="-78"/>
                <a:cs typeface="Cairo" panose="020B0604020202020204" charset="-78"/>
                <a:sym typeface="Arial"/>
              </a:rPr>
              <a:t>Reevaluate Product Losses: </a:t>
            </a:r>
            <a:r>
              <a:rPr kumimoji="0" lang="en-US" sz="1600" b="0" i="0" u="none" strike="noStrike" kern="0" cap="none" spc="0" normalizeH="0" baseline="0" noProof="0" dirty="0">
                <a:ln>
                  <a:noFill/>
                </a:ln>
                <a:solidFill>
                  <a:srgbClr val="002060"/>
                </a:solidFill>
                <a:effectLst/>
                <a:uLnTx/>
                <a:uFillTx/>
                <a:latin typeface="Cairo" panose="020B0604020202020204" charset="-78"/>
                <a:cs typeface="Cairo" panose="020B0604020202020204" charset="-78"/>
                <a:sym typeface="Arial"/>
              </a:rPr>
              <a:t>The is a need to reevaluate, the Furniture category to address cost issues and adjust pricing strategies. Further analysis is required to understand what is responsible for the loss. If the product cannot be repriced it should be discontinued.</a:t>
            </a:r>
            <a:endParaRPr lang="en-US" sz="1600" dirty="0">
              <a:solidFill>
                <a:srgbClr val="002060"/>
              </a:solidFill>
              <a:latin typeface="Cairo" panose="020B0604020202020204" charset="-78"/>
              <a:cs typeface="Cairo" panose="020B0604020202020204" charset="-78"/>
            </a:endParaRPr>
          </a:p>
        </p:txBody>
      </p:sp>
      <p:pic>
        <p:nvPicPr>
          <p:cNvPr id="4" name="Picture 3">
            <a:extLst>
              <a:ext uri="{FF2B5EF4-FFF2-40B4-BE49-F238E27FC236}">
                <a16:creationId xmlns:a16="http://schemas.microsoft.com/office/drawing/2014/main" id="{AE5BCCF1-923D-3FDE-CAF2-26156EB0F92D}"/>
              </a:ext>
            </a:extLst>
          </p:cNvPr>
          <p:cNvPicPr>
            <a:picLocks noChangeAspect="1"/>
          </p:cNvPicPr>
          <p:nvPr/>
        </p:nvPicPr>
        <p:blipFill rotWithShape="1">
          <a:blip r:embed="rId3"/>
          <a:srcRect l="7169" t="21480" r="3125" b="19733"/>
          <a:stretch/>
        </p:blipFill>
        <p:spPr>
          <a:xfrm>
            <a:off x="7005201" y="4557132"/>
            <a:ext cx="2138799" cy="586368"/>
          </a:xfrm>
          <a:prstGeom prst="rect">
            <a:avLst/>
          </a:prstGeom>
        </p:spPr>
      </p:pic>
      <p:grpSp>
        <p:nvGrpSpPr>
          <p:cNvPr id="6" name="Google Shape;647;p42">
            <a:extLst>
              <a:ext uri="{FF2B5EF4-FFF2-40B4-BE49-F238E27FC236}">
                <a16:creationId xmlns:a16="http://schemas.microsoft.com/office/drawing/2014/main" id="{B6422463-ED95-1BD0-9DAE-0745B61B63BD}"/>
              </a:ext>
            </a:extLst>
          </p:cNvPr>
          <p:cNvGrpSpPr/>
          <p:nvPr/>
        </p:nvGrpSpPr>
        <p:grpSpPr>
          <a:xfrm>
            <a:off x="45068" y="2385724"/>
            <a:ext cx="1270520" cy="822507"/>
            <a:chOff x="2358425" y="1238825"/>
            <a:chExt cx="2616875" cy="1706250"/>
          </a:xfrm>
        </p:grpSpPr>
        <p:sp>
          <p:nvSpPr>
            <p:cNvPr id="7" name="Google Shape;648;p42">
              <a:extLst>
                <a:ext uri="{FF2B5EF4-FFF2-40B4-BE49-F238E27FC236}">
                  <a16:creationId xmlns:a16="http://schemas.microsoft.com/office/drawing/2014/main" id="{9E6AD832-D4BE-03CB-760E-083DD9CD0A75}"/>
                </a:ext>
              </a:extLst>
            </p:cNvPr>
            <p:cNvSpPr/>
            <p:nvPr/>
          </p:nvSpPr>
          <p:spPr>
            <a:xfrm>
              <a:off x="2359250" y="1417300"/>
              <a:ext cx="2616050" cy="1526950"/>
            </a:xfrm>
            <a:custGeom>
              <a:avLst/>
              <a:gdLst/>
              <a:ahLst/>
              <a:cxnLst/>
              <a:rect l="l" t="t" r="r" b="b"/>
              <a:pathLst>
                <a:path w="104642" h="61078" extrusionOk="0">
                  <a:moveTo>
                    <a:pt x="1" y="0"/>
                  </a:moveTo>
                  <a:lnTo>
                    <a:pt x="1" y="57241"/>
                  </a:lnTo>
                  <a:cubicBezTo>
                    <a:pt x="1" y="59376"/>
                    <a:pt x="1735" y="61077"/>
                    <a:pt x="3837" y="61077"/>
                  </a:cubicBezTo>
                  <a:lnTo>
                    <a:pt x="100806" y="61077"/>
                  </a:lnTo>
                  <a:cubicBezTo>
                    <a:pt x="102907" y="61077"/>
                    <a:pt x="104642" y="59376"/>
                    <a:pt x="104642" y="57241"/>
                  </a:cubicBezTo>
                  <a:lnTo>
                    <a:pt x="1046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9;p42">
              <a:extLst>
                <a:ext uri="{FF2B5EF4-FFF2-40B4-BE49-F238E27FC236}">
                  <a16:creationId xmlns:a16="http://schemas.microsoft.com/office/drawing/2014/main" id="{C661711E-2B96-36F3-14CB-65E75C4E0A7B}"/>
                </a:ext>
              </a:extLst>
            </p:cNvPr>
            <p:cNvSpPr/>
            <p:nvPr/>
          </p:nvSpPr>
          <p:spPr>
            <a:xfrm>
              <a:off x="2358425" y="1238825"/>
              <a:ext cx="2616875" cy="178500"/>
            </a:xfrm>
            <a:custGeom>
              <a:avLst/>
              <a:gdLst/>
              <a:ahLst/>
              <a:cxnLst/>
              <a:rect l="l" t="t" r="r" b="b"/>
              <a:pathLst>
                <a:path w="104675" h="7140" extrusionOk="0">
                  <a:moveTo>
                    <a:pt x="3836" y="1"/>
                  </a:moveTo>
                  <a:cubicBezTo>
                    <a:pt x="1701" y="1"/>
                    <a:pt x="0" y="1702"/>
                    <a:pt x="0" y="3837"/>
                  </a:cubicBezTo>
                  <a:lnTo>
                    <a:pt x="0" y="7139"/>
                  </a:lnTo>
                  <a:lnTo>
                    <a:pt x="104675" y="7139"/>
                  </a:lnTo>
                  <a:lnTo>
                    <a:pt x="104675" y="3837"/>
                  </a:lnTo>
                  <a:cubicBezTo>
                    <a:pt x="104675" y="1702"/>
                    <a:pt x="102940" y="1"/>
                    <a:pt x="1007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50;p42">
              <a:extLst>
                <a:ext uri="{FF2B5EF4-FFF2-40B4-BE49-F238E27FC236}">
                  <a16:creationId xmlns:a16="http://schemas.microsoft.com/office/drawing/2014/main" id="{5C910FED-B570-D66A-B659-13F76647002D}"/>
                </a:ext>
              </a:extLst>
            </p:cNvPr>
            <p:cNvSpPr/>
            <p:nvPr/>
          </p:nvSpPr>
          <p:spPr>
            <a:xfrm>
              <a:off x="2452650" y="1302200"/>
              <a:ext cx="45900" cy="45900"/>
            </a:xfrm>
            <a:custGeom>
              <a:avLst/>
              <a:gdLst/>
              <a:ahLst/>
              <a:cxnLst/>
              <a:rect l="l" t="t" r="r" b="b"/>
              <a:pathLst>
                <a:path w="1836" h="1836" extrusionOk="0">
                  <a:moveTo>
                    <a:pt x="901" y="1"/>
                  </a:moveTo>
                  <a:cubicBezTo>
                    <a:pt x="401" y="1"/>
                    <a:pt x="1" y="434"/>
                    <a:pt x="1" y="935"/>
                  </a:cubicBezTo>
                  <a:cubicBezTo>
                    <a:pt x="1" y="1435"/>
                    <a:pt x="401" y="1835"/>
                    <a:pt x="901" y="1835"/>
                  </a:cubicBezTo>
                  <a:cubicBezTo>
                    <a:pt x="1402" y="1835"/>
                    <a:pt x="1835" y="1435"/>
                    <a:pt x="1835" y="935"/>
                  </a:cubicBezTo>
                  <a:cubicBezTo>
                    <a:pt x="1835" y="434"/>
                    <a:pt x="1402" y="1"/>
                    <a:pt x="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51;p42">
              <a:extLst>
                <a:ext uri="{FF2B5EF4-FFF2-40B4-BE49-F238E27FC236}">
                  <a16:creationId xmlns:a16="http://schemas.microsoft.com/office/drawing/2014/main" id="{14944F1E-1EF6-E290-F2A7-9E16EEE4043F}"/>
                </a:ext>
              </a:extLst>
            </p:cNvPr>
            <p:cNvSpPr/>
            <p:nvPr/>
          </p:nvSpPr>
          <p:spPr>
            <a:xfrm>
              <a:off x="2554400" y="1302200"/>
              <a:ext cx="45875" cy="45900"/>
            </a:xfrm>
            <a:custGeom>
              <a:avLst/>
              <a:gdLst/>
              <a:ahLst/>
              <a:cxnLst/>
              <a:rect l="l" t="t" r="r" b="b"/>
              <a:pathLst>
                <a:path w="1835" h="1836" extrusionOk="0">
                  <a:moveTo>
                    <a:pt x="934" y="1"/>
                  </a:moveTo>
                  <a:cubicBezTo>
                    <a:pt x="434" y="1"/>
                    <a:pt x="0" y="434"/>
                    <a:pt x="0" y="935"/>
                  </a:cubicBezTo>
                  <a:cubicBezTo>
                    <a:pt x="0" y="1435"/>
                    <a:pt x="434" y="1835"/>
                    <a:pt x="934" y="1835"/>
                  </a:cubicBezTo>
                  <a:cubicBezTo>
                    <a:pt x="1401" y="1835"/>
                    <a:pt x="1835" y="1435"/>
                    <a:pt x="1835" y="935"/>
                  </a:cubicBezTo>
                  <a:cubicBezTo>
                    <a:pt x="1835" y="434"/>
                    <a:pt x="1401" y="1"/>
                    <a:pt x="9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52;p42">
              <a:extLst>
                <a:ext uri="{FF2B5EF4-FFF2-40B4-BE49-F238E27FC236}">
                  <a16:creationId xmlns:a16="http://schemas.microsoft.com/office/drawing/2014/main" id="{E857F6E4-C3A6-E204-236B-CCB9F6F56A70}"/>
                </a:ext>
              </a:extLst>
            </p:cNvPr>
            <p:cNvSpPr/>
            <p:nvPr/>
          </p:nvSpPr>
          <p:spPr>
            <a:xfrm>
              <a:off x="2656975" y="1302200"/>
              <a:ext cx="45875" cy="45900"/>
            </a:xfrm>
            <a:custGeom>
              <a:avLst/>
              <a:gdLst/>
              <a:ahLst/>
              <a:cxnLst/>
              <a:rect l="l" t="t" r="r" b="b"/>
              <a:pathLst>
                <a:path w="1835" h="1836" extrusionOk="0">
                  <a:moveTo>
                    <a:pt x="901" y="1"/>
                  </a:moveTo>
                  <a:cubicBezTo>
                    <a:pt x="400" y="1"/>
                    <a:pt x="0" y="434"/>
                    <a:pt x="0" y="935"/>
                  </a:cubicBezTo>
                  <a:cubicBezTo>
                    <a:pt x="0" y="1435"/>
                    <a:pt x="400" y="1835"/>
                    <a:pt x="901" y="1835"/>
                  </a:cubicBezTo>
                  <a:cubicBezTo>
                    <a:pt x="1401" y="1835"/>
                    <a:pt x="1835" y="1435"/>
                    <a:pt x="1835" y="935"/>
                  </a:cubicBezTo>
                  <a:cubicBezTo>
                    <a:pt x="1835" y="434"/>
                    <a:pt x="1401" y="1"/>
                    <a:pt x="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53;p42">
              <a:extLst>
                <a:ext uri="{FF2B5EF4-FFF2-40B4-BE49-F238E27FC236}">
                  <a16:creationId xmlns:a16="http://schemas.microsoft.com/office/drawing/2014/main" id="{41B7CE5B-26C7-F970-662D-CF5FAB14BF32}"/>
                </a:ext>
              </a:extLst>
            </p:cNvPr>
            <p:cNvSpPr/>
            <p:nvPr/>
          </p:nvSpPr>
          <p:spPr>
            <a:xfrm>
              <a:off x="2537725" y="1901400"/>
              <a:ext cx="2310000" cy="1043675"/>
            </a:xfrm>
            <a:custGeom>
              <a:avLst/>
              <a:gdLst/>
              <a:ahLst/>
              <a:cxnLst/>
              <a:rect l="l" t="t" r="r" b="b"/>
              <a:pathLst>
                <a:path w="92400" h="41747" extrusionOk="0">
                  <a:moveTo>
                    <a:pt x="73233" y="0"/>
                  </a:moveTo>
                  <a:cubicBezTo>
                    <a:pt x="73128" y="0"/>
                    <a:pt x="73023" y="6"/>
                    <a:pt x="72919" y="17"/>
                  </a:cubicBezTo>
                  <a:cubicBezTo>
                    <a:pt x="63579" y="984"/>
                    <a:pt x="56707" y="30205"/>
                    <a:pt x="50203" y="31406"/>
                  </a:cubicBezTo>
                  <a:cubicBezTo>
                    <a:pt x="49901" y="31460"/>
                    <a:pt x="49608" y="31486"/>
                    <a:pt x="49323" y="31486"/>
                  </a:cubicBezTo>
                  <a:cubicBezTo>
                    <a:pt x="43565" y="31486"/>
                    <a:pt x="40710" y="21048"/>
                    <a:pt x="33843" y="21048"/>
                  </a:cubicBezTo>
                  <a:cubicBezTo>
                    <a:pt x="33684" y="21048"/>
                    <a:pt x="33522" y="21053"/>
                    <a:pt x="33357" y="21065"/>
                  </a:cubicBezTo>
                  <a:cubicBezTo>
                    <a:pt x="25718" y="21632"/>
                    <a:pt x="26486" y="32640"/>
                    <a:pt x="19314" y="36142"/>
                  </a:cubicBezTo>
                  <a:cubicBezTo>
                    <a:pt x="17527" y="37015"/>
                    <a:pt x="16174" y="37341"/>
                    <a:pt x="15097" y="37341"/>
                  </a:cubicBezTo>
                  <a:cubicBezTo>
                    <a:pt x="11919" y="37341"/>
                    <a:pt x="11135" y="34504"/>
                    <a:pt x="8634" y="34504"/>
                  </a:cubicBezTo>
                  <a:cubicBezTo>
                    <a:pt x="8581" y="34504"/>
                    <a:pt x="8527" y="34505"/>
                    <a:pt x="8473" y="34508"/>
                  </a:cubicBezTo>
                  <a:cubicBezTo>
                    <a:pt x="4970" y="34675"/>
                    <a:pt x="0" y="41713"/>
                    <a:pt x="0" y="41713"/>
                  </a:cubicBezTo>
                  <a:lnTo>
                    <a:pt x="0" y="41747"/>
                  </a:lnTo>
                  <a:lnTo>
                    <a:pt x="92399" y="41747"/>
                  </a:lnTo>
                  <a:cubicBezTo>
                    <a:pt x="92399" y="41747"/>
                    <a:pt x="82485" y="0"/>
                    <a:pt x="73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54;p42">
              <a:extLst>
                <a:ext uri="{FF2B5EF4-FFF2-40B4-BE49-F238E27FC236}">
                  <a16:creationId xmlns:a16="http://schemas.microsoft.com/office/drawing/2014/main" id="{9E05EC33-9F02-3176-1655-75B311701FA7}"/>
                </a:ext>
              </a:extLst>
            </p:cNvPr>
            <p:cNvSpPr/>
            <p:nvPr/>
          </p:nvSpPr>
          <p:spPr>
            <a:xfrm>
              <a:off x="2486850" y="1564900"/>
              <a:ext cx="1843000" cy="1292600"/>
            </a:xfrm>
            <a:custGeom>
              <a:avLst/>
              <a:gdLst/>
              <a:ahLst/>
              <a:cxnLst/>
              <a:rect l="l" t="t" r="r" b="b"/>
              <a:pathLst>
                <a:path w="73720" h="51704" extrusionOk="0">
                  <a:moveTo>
                    <a:pt x="70784" y="0"/>
                  </a:moveTo>
                  <a:lnTo>
                    <a:pt x="59209" y="3503"/>
                  </a:lnTo>
                  <a:lnTo>
                    <a:pt x="63712" y="5971"/>
                  </a:lnTo>
                  <a:lnTo>
                    <a:pt x="48535" y="29355"/>
                  </a:lnTo>
                  <a:lnTo>
                    <a:pt x="36493" y="18313"/>
                  </a:lnTo>
                  <a:lnTo>
                    <a:pt x="17546" y="42631"/>
                  </a:lnTo>
                  <a:lnTo>
                    <a:pt x="8706" y="38361"/>
                  </a:lnTo>
                  <a:lnTo>
                    <a:pt x="0" y="51704"/>
                  </a:lnTo>
                  <a:cubicBezTo>
                    <a:pt x="734" y="51270"/>
                    <a:pt x="9140" y="43465"/>
                    <a:pt x="9140" y="43465"/>
                  </a:cubicBezTo>
                  <a:lnTo>
                    <a:pt x="18313" y="48101"/>
                  </a:lnTo>
                  <a:lnTo>
                    <a:pt x="36426" y="26019"/>
                  </a:lnTo>
                  <a:lnTo>
                    <a:pt x="50003" y="39495"/>
                  </a:lnTo>
                  <a:lnTo>
                    <a:pt x="69416" y="8807"/>
                  </a:lnTo>
                  <a:lnTo>
                    <a:pt x="73720" y="11408"/>
                  </a:lnTo>
                  <a:lnTo>
                    <a:pt x="707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55;p42">
              <a:extLst>
                <a:ext uri="{FF2B5EF4-FFF2-40B4-BE49-F238E27FC236}">
                  <a16:creationId xmlns:a16="http://schemas.microsoft.com/office/drawing/2014/main" id="{0151B33B-5D5E-7646-1DE7-603254639896}"/>
                </a:ext>
              </a:extLst>
            </p:cNvPr>
            <p:cNvSpPr/>
            <p:nvPr/>
          </p:nvSpPr>
          <p:spPr>
            <a:xfrm>
              <a:off x="3262400" y="2006625"/>
              <a:ext cx="274375" cy="242375"/>
            </a:xfrm>
            <a:custGeom>
              <a:avLst/>
              <a:gdLst/>
              <a:ahLst/>
              <a:cxnLst/>
              <a:rect l="l" t="t" r="r" b="b"/>
              <a:pathLst>
                <a:path w="10975" h="9695" extrusionOk="0">
                  <a:moveTo>
                    <a:pt x="5469" y="1"/>
                  </a:moveTo>
                  <a:cubicBezTo>
                    <a:pt x="4847" y="1"/>
                    <a:pt x="4214" y="122"/>
                    <a:pt x="3603" y="378"/>
                  </a:cubicBezTo>
                  <a:cubicBezTo>
                    <a:pt x="1168" y="1412"/>
                    <a:pt x="0" y="4247"/>
                    <a:pt x="1034" y="6715"/>
                  </a:cubicBezTo>
                  <a:cubicBezTo>
                    <a:pt x="1788" y="8573"/>
                    <a:pt x="3580" y="9694"/>
                    <a:pt x="5473" y="9694"/>
                  </a:cubicBezTo>
                  <a:cubicBezTo>
                    <a:pt x="6095" y="9694"/>
                    <a:pt x="6728" y="9573"/>
                    <a:pt x="7339" y="9317"/>
                  </a:cubicBezTo>
                  <a:cubicBezTo>
                    <a:pt x="9807" y="8283"/>
                    <a:pt x="10975" y="5448"/>
                    <a:pt x="9941" y="2979"/>
                  </a:cubicBezTo>
                  <a:cubicBezTo>
                    <a:pt x="9163" y="1122"/>
                    <a:pt x="7364" y="1"/>
                    <a:pt x="5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56;p42">
              <a:extLst>
                <a:ext uri="{FF2B5EF4-FFF2-40B4-BE49-F238E27FC236}">
                  <a16:creationId xmlns:a16="http://schemas.microsoft.com/office/drawing/2014/main" id="{CF3C22E9-0DE9-49F0-E0D1-92B18BF6F877}"/>
                </a:ext>
              </a:extLst>
            </p:cNvPr>
            <p:cNvSpPr/>
            <p:nvPr/>
          </p:nvSpPr>
          <p:spPr>
            <a:xfrm>
              <a:off x="3575125" y="2272900"/>
              <a:ext cx="300225" cy="300250"/>
            </a:xfrm>
            <a:custGeom>
              <a:avLst/>
              <a:gdLst/>
              <a:ahLst/>
              <a:cxnLst/>
              <a:rect l="l" t="t" r="r" b="b"/>
              <a:pathLst>
                <a:path w="12009" h="12010" extrusionOk="0">
                  <a:moveTo>
                    <a:pt x="6005" y="1"/>
                  </a:moveTo>
                  <a:cubicBezTo>
                    <a:pt x="2669" y="1"/>
                    <a:pt x="0" y="2703"/>
                    <a:pt x="0" y="6005"/>
                  </a:cubicBezTo>
                  <a:cubicBezTo>
                    <a:pt x="0" y="9307"/>
                    <a:pt x="2669" y="12009"/>
                    <a:pt x="6005" y="12009"/>
                  </a:cubicBezTo>
                  <a:cubicBezTo>
                    <a:pt x="9307" y="12009"/>
                    <a:pt x="12009" y="9307"/>
                    <a:pt x="12009" y="6005"/>
                  </a:cubicBezTo>
                  <a:cubicBezTo>
                    <a:pt x="12009" y="2703"/>
                    <a:pt x="9307" y="1"/>
                    <a:pt x="6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57;p42">
              <a:extLst>
                <a:ext uri="{FF2B5EF4-FFF2-40B4-BE49-F238E27FC236}">
                  <a16:creationId xmlns:a16="http://schemas.microsoft.com/office/drawing/2014/main" id="{8D647C9C-7A6B-3673-16EA-FFC5A3D09F95}"/>
                </a:ext>
              </a:extLst>
            </p:cNvPr>
            <p:cNvSpPr/>
            <p:nvPr/>
          </p:nvSpPr>
          <p:spPr>
            <a:xfrm>
              <a:off x="2471000" y="1496100"/>
              <a:ext cx="254375" cy="418225"/>
            </a:xfrm>
            <a:custGeom>
              <a:avLst/>
              <a:gdLst/>
              <a:ahLst/>
              <a:cxnLst/>
              <a:rect l="l" t="t" r="r" b="b"/>
              <a:pathLst>
                <a:path w="10175" h="16729" extrusionOk="0">
                  <a:moveTo>
                    <a:pt x="5087" y="0"/>
                  </a:moveTo>
                  <a:cubicBezTo>
                    <a:pt x="5054" y="0"/>
                    <a:pt x="5021" y="17"/>
                    <a:pt x="5004" y="50"/>
                  </a:cubicBezTo>
                  <a:lnTo>
                    <a:pt x="67" y="7889"/>
                  </a:lnTo>
                  <a:cubicBezTo>
                    <a:pt x="0" y="8056"/>
                    <a:pt x="34" y="8323"/>
                    <a:pt x="167" y="8323"/>
                  </a:cubicBezTo>
                  <a:lnTo>
                    <a:pt x="1969" y="8323"/>
                  </a:lnTo>
                  <a:cubicBezTo>
                    <a:pt x="2035" y="8323"/>
                    <a:pt x="2069" y="8423"/>
                    <a:pt x="2069" y="8556"/>
                  </a:cubicBezTo>
                  <a:lnTo>
                    <a:pt x="2069" y="16462"/>
                  </a:lnTo>
                  <a:cubicBezTo>
                    <a:pt x="2069" y="16596"/>
                    <a:pt x="2135" y="16729"/>
                    <a:pt x="2202" y="16729"/>
                  </a:cubicBezTo>
                  <a:lnTo>
                    <a:pt x="7973" y="16729"/>
                  </a:lnTo>
                  <a:cubicBezTo>
                    <a:pt x="8040" y="16729"/>
                    <a:pt x="8106" y="16596"/>
                    <a:pt x="8106" y="16462"/>
                  </a:cubicBezTo>
                  <a:lnTo>
                    <a:pt x="8106" y="8556"/>
                  </a:lnTo>
                  <a:cubicBezTo>
                    <a:pt x="8106" y="8423"/>
                    <a:pt x="8140" y="8323"/>
                    <a:pt x="8206" y="8323"/>
                  </a:cubicBezTo>
                  <a:lnTo>
                    <a:pt x="10008" y="8323"/>
                  </a:lnTo>
                  <a:cubicBezTo>
                    <a:pt x="10141" y="8323"/>
                    <a:pt x="10174" y="8023"/>
                    <a:pt x="10074" y="7889"/>
                  </a:cubicBezTo>
                  <a:lnTo>
                    <a:pt x="5171" y="50"/>
                  </a:lnTo>
                  <a:cubicBezTo>
                    <a:pt x="5154" y="17"/>
                    <a:pt x="5121" y="0"/>
                    <a:pt x="5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58;p42">
              <a:extLst>
                <a:ext uri="{FF2B5EF4-FFF2-40B4-BE49-F238E27FC236}">
                  <a16:creationId xmlns:a16="http://schemas.microsoft.com/office/drawing/2014/main" id="{D9E62820-6E10-A97B-23DA-A61D4F6156F5}"/>
                </a:ext>
              </a:extLst>
            </p:cNvPr>
            <p:cNvSpPr/>
            <p:nvPr/>
          </p:nvSpPr>
          <p:spPr>
            <a:xfrm>
              <a:off x="2826250" y="1494000"/>
              <a:ext cx="254375" cy="418875"/>
            </a:xfrm>
            <a:custGeom>
              <a:avLst/>
              <a:gdLst/>
              <a:ahLst/>
              <a:cxnLst/>
              <a:rect l="l" t="t" r="r" b="b"/>
              <a:pathLst>
                <a:path w="10175" h="16755" extrusionOk="0">
                  <a:moveTo>
                    <a:pt x="2236" y="1"/>
                  </a:moveTo>
                  <a:cubicBezTo>
                    <a:pt x="2135" y="1"/>
                    <a:pt x="2102" y="134"/>
                    <a:pt x="2102" y="268"/>
                  </a:cubicBezTo>
                  <a:lnTo>
                    <a:pt x="2102" y="8173"/>
                  </a:lnTo>
                  <a:cubicBezTo>
                    <a:pt x="2102" y="8307"/>
                    <a:pt x="2069" y="8440"/>
                    <a:pt x="1969" y="8440"/>
                  </a:cubicBezTo>
                  <a:lnTo>
                    <a:pt x="167" y="8440"/>
                  </a:lnTo>
                  <a:cubicBezTo>
                    <a:pt x="67" y="8440"/>
                    <a:pt x="1" y="8741"/>
                    <a:pt x="101" y="8841"/>
                  </a:cubicBezTo>
                  <a:lnTo>
                    <a:pt x="5004" y="16680"/>
                  </a:lnTo>
                  <a:cubicBezTo>
                    <a:pt x="5038" y="16730"/>
                    <a:pt x="5071" y="16755"/>
                    <a:pt x="5100" y="16755"/>
                  </a:cubicBezTo>
                  <a:cubicBezTo>
                    <a:pt x="5129" y="16755"/>
                    <a:pt x="5154" y="16730"/>
                    <a:pt x="5171" y="16680"/>
                  </a:cubicBezTo>
                  <a:lnTo>
                    <a:pt x="10108" y="8841"/>
                  </a:lnTo>
                  <a:cubicBezTo>
                    <a:pt x="10175" y="8674"/>
                    <a:pt x="10141" y="8440"/>
                    <a:pt x="10008" y="8440"/>
                  </a:cubicBezTo>
                  <a:lnTo>
                    <a:pt x="8240" y="8440"/>
                  </a:lnTo>
                  <a:cubicBezTo>
                    <a:pt x="8140" y="8440"/>
                    <a:pt x="8106" y="8307"/>
                    <a:pt x="8106" y="8173"/>
                  </a:cubicBezTo>
                  <a:lnTo>
                    <a:pt x="8106" y="268"/>
                  </a:lnTo>
                  <a:cubicBezTo>
                    <a:pt x="8106" y="134"/>
                    <a:pt x="8073" y="1"/>
                    <a:pt x="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672;p42">
            <a:extLst>
              <a:ext uri="{FF2B5EF4-FFF2-40B4-BE49-F238E27FC236}">
                <a16:creationId xmlns:a16="http://schemas.microsoft.com/office/drawing/2014/main" id="{1F7B0DF0-9D59-C7A9-EDE7-49A18B63D5C9}"/>
              </a:ext>
            </a:extLst>
          </p:cNvPr>
          <p:cNvGrpSpPr/>
          <p:nvPr/>
        </p:nvGrpSpPr>
        <p:grpSpPr>
          <a:xfrm>
            <a:off x="-29921" y="2757776"/>
            <a:ext cx="988908" cy="1981485"/>
            <a:chOff x="-1136775" y="1435900"/>
            <a:chExt cx="1177525" cy="2914750"/>
          </a:xfrm>
        </p:grpSpPr>
        <p:sp>
          <p:nvSpPr>
            <p:cNvPr id="19" name="Google Shape;673;p42">
              <a:extLst>
                <a:ext uri="{FF2B5EF4-FFF2-40B4-BE49-F238E27FC236}">
                  <a16:creationId xmlns:a16="http://schemas.microsoft.com/office/drawing/2014/main" id="{F9B282B4-BDD7-C10C-AB4F-1C3343A1CC05}"/>
                </a:ext>
              </a:extLst>
            </p:cNvPr>
            <p:cNvSpPr/>
            <p:nvPr/>
          </p:nvSpPr>
          <p:spPr>
            <a:xfrm>
              <a:off x="-282000" y="2228700"/>
              <a:ext cx="322750" cy="157650"/>
            </a:xfrm>
            <a:custGeom>
              <a:avLst/>
              <a:gdLst/>
              <a:ahLst/>
              <a:cxnLst/>
              <a:rect l="l" t="t" r="r" b="b"/>
              <a:pathLst>
                <a:path w="12910" h="6306" extrusionOk="0">
                  <a:moveTo>
                    <a:pt x="6839" y="1"/>
                  </a:moveTo>
                  <a:cubicBezTo>
                    <a:pt x="6505" y="434"/>
                    <a:pt x="6105" y="735"/>
                    <a:pt x="5638" y="835"/>
                  </a:cubicBezTo>
                  <a:cubicBezTo>
                    <a:pt x="4804" y="1101"/>
                    <a:pt x="4270" y="1268"/>
                    <a:pt x="3770" y="2069"/>
                  </a:cubicBezTo>
                  <a:cubicBezTo>
                    <a:pt x="3636" y="2269"/>
                    <a:pt x="3570" y="2469"/>
                    <a:pt x="3403" y="2636"/>
                  </a:cubicBezTo>
                  <a:cubicBezTo>
                    <a:pt x="3236" y="2803"/>
                    <a:pt x="3003" y="2936"/>
                    <a:pt x="2769" y="3036"/>
                  </a:cubicBezTo>
                  <a:cubicBezTo>
                    <a:pt x="2736" y="3070"/>
                    <a:pt x="2736" y="3070"/>
                    <a:pt x="2636" y="3070"/>
                  </a:cubicBezTo>
                  <a:cubicBezTo>
                    <a:pt x="2135" y="3270"/>
                    <a:pt x="1602" y="3470"/>
                    <a:pt x="1101" y="3703"/>
                  </a:cubicBezTo>
                  <a:cubicBezTo>
                    <a:pt x="935" y="3770"/>
                    <a:pt x="701" y="3870"/>
                    <a:pt x="534" y="3970"/>
                  </a:cubicBezTo>
                  <a:cubicBezTo>
                    <a:pt x="1" y="4404"/>
                    <a:pt x="401" y="5071"/>
                    <a:pt x="668" y="5538"/>
                  </a:cubicBezTo>
                  <a:cubicBezTo>
                    <a:pt x="801" y="5771"/>
                    <a:pt x="968" y="5972"/>
                    <a:pt x="1235" y="6072"/>
                  </a:cubicBezTo>
                  <a:cubicBezTo>
                    <a:pt x="1318" y="6088"/>
                    <a:pt x="1385" y="6097"/>
                    <a:pt x="1452" y="6097"/>
                  </a:cubicBezTo>
                  <a:cubicBezTo>
                    <a:pt x="1518" y="6097"/>
                    <a:pt x="1585" y="6088"/>
                    <a:pt x="1668" y="6072"/>
                  </a:cubicBezTo>
                  <a:cubicBezTo>
                    <a:pt x="2135" y="5972"/>
                    <a:pt x="2636" y="5905"/>
                    <a:pt x="3103" y="5805"/>
                  </a:cubicBezTo>
                  <a:cubicBezTo>
                    <a:pt x="3238" y="5786"/>
                    <a:pt x="3383" y="5766"/>
                    <a:pt x="3528" y="5766"/>
                  </a:cubicBezTo>
                  <a:cubicBezTo>
                    <a:pt x="3633" y="5766"/>
                    <a:pt x="3738" y="5777"/>
                    <a:pt x="3837" y="5805"/>
                  </a:cubicBezTo>
                  <a:cubicBezTo>
                    <a:pt x="3970" y="5872"/>
                    <a:pt x="4103" y="5938"/>
                    <a:pt x="4237" y="6038"/>
                  </a:cubicBezTo>
                  <a:cubicBezTo>
                    <a:pt x="4593" y="6216"/>
                    <a:pt x="4993" y="6305"/>
                    <a:pt x="5388" y="6305"/>
                  </a:cubicBezTo>
                  <a:cubicBezTo>
                    <a:pt x="5586" y="6305"/>
                    <a:pt x="5782" y="6283"/>
                    <a:pt x="5971" y="6238"/>
                  </a:cubicBezTo>
                  <a:cubicBezTo>
                    <a:pt x="6605" y="6105"/>
                    <a:pt x="7139" y="5872"/>
                    <a:pt x="7673" y="5638"/>
                  </a:cubicBezTo>
                  <a:cubicBezTo>
                    <a:pt x="8773" y="5238"/>
                    <a:pt x="9908" y="4904"/>
                    <a:pt x="10908" y="4304"/>
                  </a:cubicBezTo>
                  <a:cubicBezTo>
                    <a:pt x="11909" y="3737"/>
                    <a:pt x="12776" y="2803"/>
                    <a:pt x="12910" y="1635"/>
                  </a:cubicBezTo>
                  <a:cubicBezTo>
                    <a:pt x="12910" y="1535"/>
                    <a:pt x="12910" y="1402"/>
                    <a:pt x="12843" y="1268"/>
                  </a:cubicBezTo>
                  <a:cubicBezTo>
                    <a:pt x="12776" y="1101"/>
                    <a:pt x="12610" y="1001"/>
                    <a:pt x="12443" y="935"/>
                  </a:cubicBezTo>
                  <a:cubicBezTo>
                    <a:pt x="12077" y="782"/>
                    <a:pt x="11676" y="720"/>
                    <a:pt x="11270" y="720"/>
                  </a:cubicBezTo>
                  <a:cubicBezTo>
                    <a:pt x="10786" y="720"/>
                    <a:pt x="10294" y="808"/>
                    <a:pt x="9841" y="935"/>
                  </a:cubicBezTo>
                  <a:cubicBezTo>
                    <a:pt x="8840" y="1235"/>
                    <a:pt x="7806" y="1535"/>
                    <a:pt x="6805" y="1802"/>
                  </a:cubicBezTo>
                  <a:cubicBezTo>
                    <a:pt x="6772" y="1819"/>
                    <a:pt x="6739" y="1827"/>
                    <a:pt x="6709" y="1827"/>
                  </a:cubicBezTo>
                  <a:cubicBezTo>
                    <a:pt x="6680" y="1827"/>
                    <a:pt x="6655" y="1819"/>
                    <a:pt x="6639" y="1802"/>
                  </a:cubicBezTo>
                  <a:cubicBezTo>
                    <a:pt x="6605" y="1769"/>
                    <a:pt x="6639" y="1735"/>
                    <a:pt x="6639" y="1669"/>
                  </a:cubicBezTo>
                  <a:cubicBezTo>
                    <a:pt x="6739" y="1402"/>
                    <a:pt x="6972" y="1135"/>
                    <a:pt x="7072" y="835"/>
                  </a:cubicBezTo>
                  <a:cubicBezTo>
                    <a:pt x="7139" y="568"/>
                    <a:pt x="7139" y="134"/>
                    <a:pt x="6839"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74;p42">
              <a:extLst>
                <a:ext uri="{FF2B5EF4-FFF2-40B4-BE49-F238E27FC236}">
                  <a16:creationId xmlns:a16="http://schemas.microsoft.com/office/drawing/2014/main" id="{658593AA-F0BE-6AEF-DE41-84823F3CC988}"/>
                </a:ext>
              </a:extLst>
            </p:cNvPr>
            <p:cNvSpPr/>
            <p:nvPr/>
          </p:nvSpPr>
          <p:spPr>
            <a:xfrm>
              <a:off x="-103550" y="2278400"/>
              <a:ext cx="34225" cy="77075"/>
            </a:xfrm>
            <a:custGeom>
              <a:avLst/>
              <a:gdLst/>
              <a:ahLst/>
              <a:cxnLst/>
              <a:rect l="l" t="t" r="r" b="b"/>
              <a:pathLst>
                <a:path w="1369" h="3083" extrusionOk="0">
                  <a:moveTo>
                    <a:pt x="216" y="1"/>
                  </a:moveTo>
                  <a:cubicBezTo>
                    <a:pt x="174" y="1"/>
                    <a:pt x="131" y="17"/>
                    <a:pt x="101" y="47"/>
                  </a:cubicBezTo>
                  <a:cubicBezTo>
                    <a:pt x="1" y="81"/>
                    <a:pt x="1" y="214"/>
                    <a:pt x="34" y="281"/>
                  </a:cubicBezTo>
                  <a:cubicBezTo>
                    <a:pt x="34" y="281"/>
                    <a:pt x="868" y="1448"/>
                    <a:pt x="1002" y="2916"/>
                  </a:cubicBezTo>
                  <a:cubicBezTo>
                    <a:pt x="968" y="2983"/>
                    <a:pt x="1035" y="3083"/>
                    <a:pt x="1168" y="3083"/>
                  </a:cubicBezTo>
                  <a:cubicBezTo>
                    <a:pt x="1302" y="3083"/>
                    <a:pt x="1369" y="2983"/>
                    <a:pt x="1335" y="2883"/>
                  </a:cubicBezTo>
                  <a:cubicBezTo>
                    <a:pt x="1202" y="1315"/>
                    <a:pt x="368" y="114"/>
                    <a:pt x="335" y="81"/>
                  </a:cubicBezTo>
                  <a:cubicBezTo>
                    <a:pt x="316" y="26"/>
                    <a:pt x="267" y="1"/>
                    <a:pt x="216"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75;p42">
              <a:extLst>
                <a:ext uri="{FF2B5EF4-FFF2-40B4-BE49-F238E27FC236}">
                  <a16:creationId xmlns:a16="http://schemas.microsoft.com/office/drawing/2014/main" id="{E6100DE3-CC23-9064-A0F5-87EE2D9C18F0}"/>
                </a:ext>
              </a:extLst>
            </p:cNvPr>
            <p:cNvSpPr/>
            <p:nvPr/>
          </p:nvSpPr>
          <p:spPr>
            <a:xfrm>
              <a:off x="-94375" y="2248400"/>
              <a:ext cx="120950" cy="52875"/>
            </a:xfrm>
            <a:custGeom>
              <a:avLst/>
              <a:gdLst/>
              <a:ahLst/>
              <a:cxnLst/>
              <a:rect l="l" t="t" r="r" b="b"/>
              <a:pathLst>
                <a:path w="4838" h="2115" extrusionOk="0">
                  <a:moveTo>
                    <a:pt x="4631" y="1"/>
                  </a:moveTo>
                  <a:cubicBezTo>
                    <a:pt x="4602" y="1"/>
                    <a:pt x="4571" y="5"/>
                    <a:pt x="4537" y="13"/>
                  </a:cubicBezTo>
                  <a:lnTo>
                    <a:pt x="134" y="1781"/>
                  </a:lnTo>
                  <a:cubicBezTo>
                    <a:pt x="68" y="1815"/>
                    <a:pt x="1" y="1915"/>
                    <a:pt x="68" y="2015"/>
                  </a:cubicBezTo>
                  <a:cubicBezTo>
                    <a:pt x="101" y="2081"/>
                    <a:pt x="134" y="2115"/>
                    <a:pt x="234" y="2115"/>
                  </a:cubicBezTo>
                  <a:lnTo>
                    <a:pt x="301" y="2115"/>
                  </a:lnTo>
                  <a:lnTo>
                    <a:pt x="4738" y="347"/>
                  </a:lnTo>
                  <a:cubicBezTo>
                    <a:pt x="4804" y="313"/>
                    <a:pt x="4838" y="247"/>
                    <a:pt x="4804" y="113"/>
                  </a:cubicBezTo>
                  <a:cubicBezTo>
                    <a:pt x="4779" y="38"/>
                    <a:pt x="4717" y="1"/>
                    <a:pt x="463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76;p42">
              <a:extLst>
                <a:ext uri="{FF2B5EF4-FFF2-40B4-BE49-F238E27FC236}">
                  <a16:creationId xmlns:a16="http://schemas.microsoft.com/office/drawing/2014/main" id="{1ECF5AE1-44A5-7EF2-5AE7-731ADDD0C7D7}"/>
                </a:ext>
              </a:extLst>
            </p:cNvPr>
            <p:cNvSpPr/>
            <p:nvPr/>
          </p:nvSpPr>
          <p:spPr>
            <a:xfrm>
              <a:off x="-82700" y="2270550"/>
              <a:ext cx="120950" cy="52425"/>
            </a:xfrm>
            <a:custGeom>
              <a:avLst/>
              <a:gdLst/>
              <a:ahLst/>
              <a:cxnLst/>
              <a:rect l="l" t="t" r="r" b="b"/>
              <a:pathLst>
                <a:path w="4838" h="2097" extrusionOk="0">
                  <a:moveTo>
                    <a:pt x="4639" y="0"/>
                  </a:moveTo>
                  <a:cubicBezTo>
                    <a:pt x="4610" y="0"/>
                    <a:pt x="4577" y="8"/>
                    <a:pt x="4537" y="28"/>
                  </a:cubicBezTo>
                  <a:lnTo>
                    <a:pt x="134" y="1762"/>
                  </a:lnTo>
                  <a:cubicBezTo>
                    <a:pt x="34" y="1796"/>
                    <a:pt x="1" y="1896"/>
                    <a:pt x="34" y="2029"/>
                  </a:cubicBezTo>
                  <a:cubicBezTo>
                    <a:pt x="101" y="2063"/>
                    <a:pt x="168" y="2096"/>
                    <a:pt x="201" y="2096"/>
                  </a:cubicBezTo>
                  <a:lnTo>
                    <a:pt x="301" y="2096"/>
                  </a:lnTo>
                  <a:lnTo>
                    <a:pt x="4704" y="361"/>
                  </a:lnTo>
                  <a:cubicBezTo>
                    <a:pt x="4804" y="295"/>
                    <a:pt x="4838" y="228"/>
                    <a:pt x="4804" y="95"/>
                  </a:cubicBezTo>
                  <a:cubicBezTo>
                    <a:pt x="4757" y="47"/>
                    <a:pt x="4710" y="0"/>
                    <a:pt x="4639"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77;p42">
              <a:extLst>
                <a:ext uri="{FF2B5EF4-FFF2-40B4-BE49-F238E27FC236}">
                  <a16:creationId xmlns:a16="http://schemas.microsoft.com/office/drawing/2014/main" id="{A2F00659-7CE0-60C2-34A9-A59647F830B9}"/>
                </a:ext>
              </a:extLst>
            </p:cNvPr>
            <p:cNvSpPr/>
            <p:nvPr/>
          </p:nvSpPr>
          <p:spPr>
            <a:xfrm>
              <a:off x="-78525" y="2300425"/>
              <a:ext cx="103425" cy="44225"/>
            </a:xfrm>
            <a:custGeom>
              <a:avLst/>
              <a:gdLst/>
              <a:ahLst/>
              <a:cxnLst/>
              <a:rect l="l" t="t" r="r" b="b"/>
              <a:pathLst>
                <a:path w="4137" h="1769" extrusionOk="0">
                  <a:moveTo>
                    <a:pt x="3870" y="0"/>
                  </a:moveTo>
                  <a:lnTo>
                    <a:pt x="134" y="1401"/>
                  </a:lnTo>
                  <a:cubicBezTo>
                    <a:pt x="34" y="1435"/>
                    <a:pt x="1" y="1535"/>
                    <a:pt x="1" y="1668"/>
                  </a:cubicBezTo>
                  <a:cubicBezTo>
                    <a:pt x="1" y="1735"/>
                    <a:pt x="101" y="1768"/>
                    <a:pt x="167" y="1768"/>
                  </a:cubicBezTo>
                  <a:lnTo>
                    <a:pt x="268" y="1768"/>
                  </a:lnTo>
                  <a:lnTo>
                    <a:pt x="4004" y="367"/>
                  </a:lnTo>
                  <a:cubicBezTo>
                    <a:pt x="4104" y="334"/>
                    <a:pt x="4137" y="234"/>
                    <a:pt x="4137" y="100"/>
                  </a:cubicBezTo>
                  <a:cubicBezTo>
                    <a:pt x="4104" y="34"/>
                    <a:pt x="4004" y="0"/>
                    <a:pt x="3870"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78;p42">
              <a:extLst>
                <a:ext uri="{FF2B5EF4-FFF2-40B4-BE49-F238E27FC236}">
                  <a16:creationId xmlns:a16="http://schemas.microsoft.com/office/drawing/2014/main" id="{3FC46727-A34A-7967-6A21-20C8DB69694B}"/>
                </a:ext>
              </a:extLst>
            </p:cNvPr>
            <p:cNvSpPr/>
            <p:nvPr/>
          </p:nvSpPr>
          <p:spPr>
            <a:xfrm>
              <a:off x="-175250" y="2271775"/>
              <a:ext cx="64225" cy="59525"/>
            </a:xfrm>
            <a:custGeom>
              <a:avLst/>
              <a:gdLst/>
              <a:ahLst/>
              <a:cxnLst/>
              <a:rect l="l" t="t" r="r" b="b"/>
              <a:pathLst>
                <a:path w="2569" h="2381" extrusionOk="0">
                  <a:moveTo>
                    <a:pt x="2346" y="0"/>
                  </a:moveTo>
                  <a:cubicBezTo>
                    <a:pt x="2278" y="0"/>
                    <a:pt x="2194" y="44"/>
                    <a:pt x="2168" y="146"/>
                  </a:cubicBezTo>
                  <a:cubicBezTo>
                    <a:pt x="1868" y="1046"/>
                    <a:pt x="1068" y="1747"/>
                    <a:pt x="167" y="2047"/>
                  </a:cubicBezTo>
                  <a:cubicBezTo>
                    <a:pt x="67" y="2080"/>
                    <a:pt x="0" y="2180"/>
                    <a:pt x="34" y="2247"/>
                  </a:cubicBezTo>
                  <a:cubicBezTo>
                    <a:pt x="134" y="2347"/>
                    <a:pt x="200" y="2381"/>
                    <a:pt x="300" y="2381"/>
                  </a:cubicBezTo>
                  <a:lnTo>
                    <a:pt x="334" y="2381"/>
                  </a:lnTo>
                  <a:cubicBezTo>
                    <a:pt x="1368" y="2080"/>
                    <a:pt x="2202" y="1246"/>
                    <a:pt x="2535" y="246"/>
                  </a:cubicBezTo>
                  <a:cubicBezTo>
                    <a:pt x="2569" y="179"/>
                    <a:pt x="2535" y="46"/>
                    <a:pt x="2402" y="12"/>
                  </a:cubicBezTo>
                  <a:cubicBezTo>
                    <a:pt x="2386" y="4"/>
                    <a:pt x="2367" y="0"/>
                    <a:pt x="2346"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79;p42">
              <a:extLst>
                <a:ext uri="{FF2B5EF4-FFF2-40B4-BE49-F238E27FC236}">
                  <a16:creationId xmlns:a16="http://schemas.microsoft.com/office/drawing/2014/main" id="{B2F72ECB-EBFE-B054-6DE6-D3A12232D3DD}"/>
                </a:ext>
              </a:extLst>
            </p:cNvPr>
            <p:cNvSpPr/>
            <p:nvPr/>
          </p:nvSpPr>
          <p:spPr>
            <a:xfrm>
              <a:off x="-962475" y="1476350"/>
              <a:ext cx="438650" cy="604775"/>
            </a:xfrm>
            <a:custGeom>
              <a:avLst/>
              <a:gdLst/>
              <a:ahLst/>
              <a:cxnLst/>
              <a:rect l="l" t="t" r="r" b="b"/>
              <a:pathLst>
                <a:path w="17546" h="24191" extrusionOk="0">
                  <a:moveTo>
                    <a:pt x="7252" y="1"/>
                  </a:moveTo>
                  <a:cubicBezTo>
                    <a:pt x="6513" y="1"/>
                    <a:pt x="5764" y="115"/>
                    <a:pt x="5037" y="307"/>
                  </a:cubicBezTo>
                  <a:cubicBezTo>
                    <a:pt x="3102" y="807"/>
                    <a:pt x="1168" y="2008"/>
                    <a:pt x="500" y="3909"/>
                  </a:cubicBezTo>
                  <a:cubicBezTo>
                    <a:pt x="267" y="4710"/>
                    <a:pt x="167" y="5510"/>
                    <a:pt x="134" y="6344"/>
                  </a:cubicBezTo>
                  <a:cubicBezTo>
                    <a:pt x="33" y="7212"/>
                    <a:pt x="0" y="8146"/>
                    <a:pt x="434" y="8913"/>
                  </a:cubicBezTo>
                  <a:cubicBezTo>
                    <a:pt x="667" y="9380"/>
                    <a:pt x="1134" y="9847"/>
                    <a:pt x="1134" y="10381"/>
                  </a:cubicBezTo>
                  <a:cubicBezTo>
                    <a:pt x="1134" y="10814"/>
                    <a:pt x="867" y="11181"/>
                    <a:pt x="801" y="11615"/>
                  </a:cubicBezTo>
                  <a:cubicBezTo>
                    <a:pt x="601" y="12449"/>
                    <a:pt x="1001" y="13316"/>
                    <a:pt x="1701" y="13716"/>
                  </a:cubicBezTo>
                  <a:cubicBezTo>
                    <a:pt x="2102" y="13916"/>
                    <a:pt x="2602" y="14050"/>
                    <a:pt x="2769" y="14483"/>
                  </a:cubicBezTo>
                  <a:cubicBezTo>
                    <a:pt x="2835" y="14684"/>
                    <a:pt x="2802" y="14850"/>
                    <a:pt x="2835" y="15051"/>
                  </a:cubicBezTo>
                  <a:cubicBezTo>
                    <a:pt x="2969" y="16018"/>
                    <a:pt x="4270" y="16318"/>
                    <a:pt x="4770" y="17152"/>
                  </a:cubicBezTo>
                  <a:cubicBezTo>
                    <a:pt x="4870" y="17386"/>
                    <a:pt x="4970" y="17686"/>
                    <a:pt x="5170" y="17853"/>
                  </a:cubicBezTo>
                  <a:cubicBezTo>
                    <a:pt x="5437" y="18053"/>
                    <a:pt x="5771" y="18086"/>
                    <a:pt x="6104" y="18086"/>
                  </a:cubicBezTo>
                  <a:cubicBezTo>
                    <a:pt x="6538" y="18153"/>
                    <a:pt x="7038" y="18153"/>
                    <a:pt x="7505" y="18186"/>
                  </a:cubicBezTo>
                  <a:cubicBezTo>
                    <a:pt x="7585" y="18192"/>
                    <a:pt x="7669" y="18196"/>
                    <a:pt x="7756" y="18196"/>
                  </a:cubicBezTo>
                  <a:cubicBezTo>
                    <a:pt x="8176" y="18196"/>
                    <a:pt x="8640" y="18107"/>
                    <a:pt x="8806" y="17719"/>
                  </a:cubicBezTo>
                  <a:cubicBezTo>
                    <a:pt x="9007" y="19220"/>
                    <a:pt x="9807" y="20621"/>
                    <a:pt x="10608" y="21889"/>
                  </a:cubicBezTo>
                  <a:cubicBezTo>
                    <a:pt x="10774" y="22189"/>
                    <a:pt x="10941" y="22456"/>
                    <a:pt x="11141" y="22689"/>
                  </a:cubicBezTo>
                  <a:cubicBezTo>
                    <a:pt x="11542" y="23123"/>
                    <a:pt x="12142" y="23357"/>
                    <a:pt x="12709" y="23557"/>
                  </a:cubicBezTo>
                  <a:cubicBezTo>
                    <a:pt x="14043" y="23990"/>
                    <a:pt x="15411" y="24190"/>
                    <a:pt x="16812" y="24190"/>
                  </a:cubicBezTo>
                  <a:cubicBezTo>
                    <a:pt x="16445" y="23857"/>
                    <a:pt x="16378" y="23256"/>
                    <a:pt x="16545" y="22756"/>
                  </a:cubicBezTo>
                  <a:cubicBezTo>
                    <a:pt x="16712" y="22256"/>
                    <a:pt x="17012" y="21855"/>
                    <a:pt x="17179" y="21355"/>
                  </a:cubicBezTo>
                  <a:cubicBezTo>
                    <a:pt x="17546" y="20254"/>
                    <a:pt x="17279" y="19020"/>
                    <a:pt x="16445" y="18219"/>
                  </a:cubicBezTo>
                  <a:cubicBezTo>
                    <a:pt x="15978" y="17752"/>
                    <a:pt x="15311" y="17352"/>
                    <a:pt x="15344" y="16718"/>
                  </a:cubicBezTo>
                  <a:cubicBezTo>
                    <a:pt x="15378" y="16485"/>
                    <a:pt x="15511" y="16251"/>
                    <a:pt x="15645" y="16051"/>
                  </a:cubicBezTo>
                  <a:cubicBezTo>
                    <a:pt x="16445" y="14483"/>
                    <a:pt x="15945" y="12315"/>
                    <a:pt x="14510" y="11248"/>
                  </a:cubicBezTo>
                  <a:cubicBezTo>
                    <a:pt x="14310" y="11148"/>
                    <a:pt x="14110" y="10981"/>
                    <a:pt x="13977" y="10781"/>
                  </a:cubicBezTo>
                  <a:cubicBezTo>
                    <a:pt x="13810" y="10381"/>
                    <a:pt x="14010" y="9947"/>
                    <a:pt x="14144" y="9513"/>
                  </a:cubicBezTo>
                  <a:cubicBezTo>
                    <a:pt x="14344" y="8813"/>
                    <a:pt x="14177" y="7979"/>
                    <a:pt x="13710" y="7378"/>
                  </a:cubicBezTo>
                  <a:cubicBezTo>
                    <a:pt x="13610" y="7212"/>
                    <a:pt x="13443" y="7045"/>
                    <a:pt x="13343" y="6845"/>
                  </a:cubicBezTo>
                  <a:cubicBezTo>
                    <a:pt x="13176" y="6411"/>
                    <a:pt x="13310" y="5977"/>
                    <a:pt x="13376" y="5544"/>
                  </a:cubicBezTo>
                  <a:cubicBezTo>
                    <a:pt x="13710" y="3209"/>
                    <a:pt x="10875" y="774"/>
                    <a:pt x="8873" y="207"/>
                  </a:cubicBezTo>
                  <a:cubicBezTo>
                    <a:pt x="8347" y="64"/>
                    <a:pt x="7802" y="1"/>
                    <a:pt x="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80;p42">
              <a:extLst>
                <a:ext uri="{FF2B5EF4-FFF2-40B4-BE49-F238E27FC236}">
                  <a16:creationId xmlns:a16="http://schemas.microsoft.com/office/drawing/2014/main" id="{B3258AA8-31CD-B62A-852D-12EE73F2D2E6}"/>
                </a:ext>
              </a:extLst>
            </p:cNvPr>
            <p:cNvSpPr/>
            <p:nvPr/>
          </p:nvSpPr>
          <p:spPr>
            <a:xfrm>
              <a:off x="-673950" y="1934325"/>
              <a:ext cx="472875" cy="573325"/>
            </a:xfrm>
            <a:custGeom>
              <a:avLst/>
              <a:gdLst/>
              <a:ahLst/>
              <a:cxnLst/>
              <a:rect l="l" t="t" r="r" b="b"/>
              <a:pathLst>
                <a:path w="18915" h="22933" extrusionOk="0">
                  <a:moveTo>
                    <a:pt x="2269" y="1"/>
                  </a:moveTo>
                  <a:cubicBezTo>
                    <a:pt x="2269" y="1"/>
                    <a:pt x="1" y="1201"/>
                    <a:pt x="501" y="6172"/>
                  </a:cubicBezTo>
                  <a:cubicBezTo>
                    <a:pt x="1001" y="11142"/>
                    <a:pt x="3637" y="18414"/>
                    <a:pt x="4170" y="20315"/>
                  </a:cubicBezTo>
                  <a:cubicBezTo>
                    <a:pt x="4581" y="21668"/>
                    <a:pt x="4992" y="22933"/>
                    <a:pt x="7010" y="22933"/>
                  </a:cubicBezTo>
                  <a:cubicBezTo>
                    <a:pt x="7780" y="22933"/>
                    <a:pt x="8783" y="22749"/>
                    <a:pt x="10108" y="22317"/>
                  </a:cubicBezTo>
                  <a:cubicBezTo>
                    <a:pt x="14911" y="20715"/>
                    <a:pt x="18914" y="17647"/>
                    <a:pt x="18914" y="17647"/>
                  </a:cubicBezTo>
                  <a:lnTo>
                    <a:pt x="18014" y="14978"/>
                  </a:lnTo>
                  <a:cubicBezTo>
                    <a:pt x="18014" y="14978"/>
                    <a:pt x="12109" y="15845"/>
                    <a:pt x="10975" y="16012"/>
                  </a:cubicBezTo>
                  <a:cubicBezTo>
                    <a:pt x="9841" y="16179"/>
                    <a:pt x="8307" y="16412"/>
                    <a:pt x="8307" y="16412"/>
                  </a:cubicBezTo>
                  <a:cubicBezTo>
                    <a:pt x="8307" y="16412"/>
                    <a:pt x="6439" y="7373"/>
                    <a:pt x="5872" y="5671"/>
                  </a:cubicBezTo>
                  <a:cubicBezTo>
                    <a:pt x="5405" y="4037"/>
                    <a:pt x="4104" y="701"/>
                    <a:pt x="2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81;p42">
              <a:extLst>
                <a:ext uri="{FF2B5EF4-FFF2-40B4-BE49-F238E27FC236}">
                  <a16:creationId xmlns:a16="http://schemas.microsoft.com/office/drawing/2014/main" id="{8B03FC54-8693-8F1D-81F7-9314B3AB0AE6}"/>
                </a:ext>
              </a:extLst>
            </p:cNvPr>
            <p:cNvSpPr/>
            <p:nvPr/>
          </p:nvSpPr>
          <p:spPr>
            <a:xfrm>
              <a:off x="-994175" y="3483775"/>
              <a:ext cx="228050" cy="847300"/>
            </a:xfrm>
            <a:custGeom>
              <a:avLst/>
              <a:gdLst/>
              <a:ahLst/>
              <a:cxnLst/>
              <a:rect l="l" t="t" r="r" b="b"/>
              <a:pathLst>
                <a:path w="9122" h="33892" extrusionOk="0">
                  <a:moveTo>
                    <a:pt x="935" y="0"/>
                  </a:moveTo>
                  <a:cubicBezTo>
                    <a:pt x="1" y="9874"/>
                    <a:pt x="3236" y="23784"/>
                    <a:pt x="3737" y="25785"/>
                  </a:cubicBezTo>
                  <a:cubicBezTo>
                    <a:pt x="4237" y="27753"/>
                    <a:pt x="3570" y="28421"/>
                    <a:pt x="3737" y="29822"/>
                  </a:cubicBezTo>
                  <a:cubicBezTo>
                    <a:pt x="3903" y="31223"/>
                    <a:pt x="5738" y="33791"/>
                    <a:pt x="7439" y="33891"/>
                  </a:cubicBezTo>
                  <a:cubicBezTo>
                    <a:pt x="7456" y="33892"/>
                    <a:pt x="7472" y="33892"/>
                    <a:pt x="7489" y="33892"/>
                  </a:cubicBezTo>
                  <a:cubicBezTo>
                    <a:pt x="9122" y="33892"/>
                    <a:pt x="8199" y="32246"/>
                    <a:pt x="7439" y="31223"/>
                  </a:cubicBezTo>
                  <a:cubicBezTo>
                    <a:pt x="6705" y="30155"/>
                    <a:pt x="6405" y="26319"/>
                    <a:pt x="6405" y="22049"/>
                  </a:cubicBezTo>
                  <a:cubicBezTo>
                    <a:pt x="6405" y="17746"/>
                    <a:pt x="6238" y="300"/>
                    <a:pt x="6238"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82;p42">
              <a:extLst>
                <a:ext uri="{FF2B5EF4-FFF2-40B4-BE49-F238E27FC236}">
                  <a16:creationId xmlns:a16="http://schemas.microsoft.com/office/drawing/2014/main" id="{B622EE39-EF93-7751-E090-06F1E49BA556}"/>
                </a:ext>
              </a:extLst>
            </p:cNvPr>
            <p:cNvSpPr/>
            <p:nvPr/>
          </p:nvSpPr>
          <p:spPr>
            <a:xfrm>
              <a:off x="-921625" y="4172600"/>
              <a:ext cx="186825" cy="178050"/>
            </a:xfrm>
            <a:custGeom>
              <a:avLst/>
              <a:gdLst/>
              <a:ahLst/>
              <a:cxnLst/>
              <a:rect l="l" t="t" r="r" b="b"/>
              <a:pathLst>
                <a:path w="7473" h="7122" extrusionOk="0">
                  <a:moveTo>
                    <a:pt x="968" y="0"/>
                  </a:moveTo>
                  <a:cubicBezTo>
                    <a:pt x="968"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83;p42">
              <a:extLst>
                <a:ext uri="{FF2B5EF4-FFF2-40B4-BE49-F238E27FC236}">
                  <a16:creationId xmlns:a16="http://schemas.microsoft.com/office/drawing/2014/main" id="{DED675CA-D226-174F-30EC-AD4095657334}"/>
                </a:ext>
              </a:extLst>
            </p:cNvPr>
            <p:cNvSpPr/>
            <p:nvPr/>
          </p:nvSpPr>
          <p:spPr>
            <a:xfrm>
              <a:off x="-818225" y="3483775"/>
              <a:ext cx="227225" cy="847300"/>
            </a:xfrm>
            <a:custGeom>
              <a:avLst/>
              <a:gdLst/>
              <a:ahLst/>
              <a:cxnLst/>
              <a:rect l="l" t="t" r="r" b="b"/>
              <a:pathLst>
                <a:path w="9089" h="33892" extrusionOk="0">
                  <a:moveTo>
                    <a:pt x="902" y="0"/>
                  </a:moveTo>
                  <a:cubicBezTo>
                    <a:pt x="1" y="9874"/>
                    <a:pt x="3203" y="23784"/>
                    <a:pt x="3704" y="25785"/>
                  </a:cubicBezTo>
                  <a:cubicBezTo>
                    <a:pt x="4204" y="27753"/>
                    <a:pt x="3537" y="28421"/>
                    <a:pt x="3704" y="29822"/>
                  </a:cubicBezTo>
                  <a:cubicBezTo>
                    <a:pt x="3870" y="31223"/>
                    <a:pt x="5705" y="33791"/>
                    <a:pt x="7406" y="33891"/>
                  </a:cubicBezTo>
                  <a:cubicBezTo>
                    <a:pt x="7423" y="33892"/>
                    <a:pt x="7439" y="33892"/>
                    <a:pt x="7456" y="33892"/>
                  </a:cubicBezTo>
                  <a:cubicBezTo>
                    <a:pt x="9089" y="33892"/>
                    <a:pt x="8166" y="32246"/>
                    <a:pt x="7406" y="31223"/>
                  </a:cubicBezTo>
                  <a:cubicBezTo>
                    <a:pt x="6672" y="30155"/>
                    <a:pt x="6372" y="26319"/>
                    <a:pt x="6372" y="22049"/>
                  </a:cubicBezTo>
                  <a:cubicBezTo>
                    <a:pt x="6372" y="17746"/>
                    <a:pt x="6205" y="300"/>
                    <a:pt x="6205"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84;p42">
              <a:extLst>
                <a:ext uri="{FF2B5EF4-FFF2-40B4-BE49-F238E27FC236}">
                  <a16:creationId xmlns:a16="http://schemas.microsoft.com/office/drawing/2014/main" id="{E6603C29-A2E7-09BE-27E5-689AC230D2FD}"/>
                </a:ext>
              </a:extLst>
            </p:cNvPr>
            <p:cNvSpPr/>
            <p:nvPr/>
          </p:nvSpPr>
          <p:spPr>
            <a:xfrm>
              <a:off x="-746500" y="4172600"/>
              <a:ext cx="186825" cy="178050"/>
            </a:xfrm>
            <a:custGeom>
              <a:avLst/>
              <a:gdLst/>
              <a:ahLst/>
              <a:cxnLst/>
              <a:rect l="l" t="t" r="r" b="b"/>
              <a:pathLst>
                <a:path w="7473" h="7122" extrusionOk="0">
                  <a:moveTo>
                    <a:pt x="935" y="0"/>
                  </a:moveTo>
                  <a:cubicBezTo>
                    <a:pt x="934"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85;p42">
              <a:extLst>
                <a:ext uri="{FF2B5EF4-FFF2-40B4-BE49-F238E27FC236}">
                  <a16:creationId xmlns:a16="http://schemas.microsoft.com/office/drawing/2014/main" id="{77E917B0-52FB-8B10-4694-4225E9F075BC}"/>
                </a:ext>
              </a:extLst>
            </p:cNvPr>
            <p:cNvSpPr/>
            <p:nvPr/>
          </p:nvSpPr>
          <p:spPr>
            <a:xfrm>
              <a:off x="-1136775" y="1889300"/>
              <a:ext cx="663825" cy="1741450"/>
            </a:xfrm>
            <a:custGeom>
              <a:avLst/>
              <a:gdLst/>
              <a:ahLst/>
              <a:cxnLst/>
              <a:rect l="l" t="t" r="r" b="b"/>
              <a:pathLst>
                <a:path w="26553" h="69658" extrusionOk="0">
                  <a:moveTo>
                    <a:pt x="12643" y="0"/>
                  </a:moveTo>
                  <a:cubicBezTo>
                    <a:pt x="0" y="868"/>
                    <a:pt x="4437" y="7873"/>
                    <a:pt x="6338" y="15211"/>
                  </a:cubicBezTo>
                  <a:cubicBezTo>
                    <a:pt x="8273" y="22550"/>
                    <a:pt x="6505" y="23984"/>
                    <a:pt x="5137" y="26719"/>
                  </a:cubicBezTo>
                  <a:cubicBezTo>
                    <a:pt x="3770" y="29488"/>
                    <a:pt x="1502" y="34692"/>
                    <a:pt x="1668" y="40830"/>
                  </a:cubicBezTo>
                  <a:cubicBezTo>
                    <a:pt x="1835" y="47001"/>
                    <a:pt x="4337" y="68883"/>
                    <a:pt x="4337" y="68883"/>
                  </a:cubicBezTo>
                  <a:cubicBezTo>
                    <a:pt x="7325" y="69460"/>
                    <a:pt x="10263" y="69657"/>
                    <a:pt x="12888" y="69657"/>
                  </a:cubicBezTo>
                  <a:cubicBezTo>
                    <a:pt x="18615" y="69657"/>
                    <a:pt x="22850" y="68716"/>
                    <a:pt x="22850" y="68716"/>
                  </a:cubicBezTo>
                  <a:cubicBezTo>
                    <a:pt x="24952" y="58075"/>
                    <a:pt x="26553" y="33491"/>
                    <a:pt x="24051" y="29621"/>
                  </a:cubicBezTo>
                  <a:cubicBezTo>
                    <a:pt x="21549" y="25719"/>
                    <a:pt x="22183" y="22950"/>
                    <a:pt x="23717" y="18180"/>
                  </a:cubicBezTo>
                  <a:cubicBezTo>
                    <a:pt x="25319" y="13443"/>
                    <a:pt x="23851" y="12209"/>
                    <a:pt x="23217" y="8673"/>
                  </a:cubicBezTo>
                  <a:cubicBezTo>
                    <a:pt x="22617" y="5104"/>
                    <a:pt x="23584" y="4670"/>
                    <a:pt x="21416" y="2335"/>
                  </a:cubicBezTo>
                  <a:cubicBezTo>
                    <a:pt x="19248" y="0"/>
                    <a:pt x="12643" y="0"/>
                    <a:pt x="12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86;p42">
              <a:extLst>
                <a:ext uri="{FF2B5EF4-FFF2-40B4-BE49-F238E27FC236}">
                  <a16:creationId xmlns:a16="http://schemas.microsoft.com/office/drawing/2014/main" id="{A005B496-3921-B76C-3363-BC31F40D8CFA}"/>
                </a:ext>
              </a:extLst>
            </p:cNvPr>
            <p:cNvSpPr/>
            <p:nvPr/>
          </p:nvSpPr>
          <p:spPr>
            <a:xfrm>
              <a:off x="-1001675" y="2558250"/>
              <a:ext cx="429500" cy="43250"/>
            </a:xfrm>
            <a:custGeom>
              <a:avLst/>
              <a:gdLst/>
              <a:ahLst/>
              <a:cxnLst/>
              <a:rect l="l" t="t" r="r" b="b"/>
              <a:pathLst>
                <a:path w="17180" h="1730" extrusionOk="0">
                  <a:moveTo>
                    <a:pt x="16989" y="0"/>
                  </a:moveTo>
                  <a:cubicBezTo>
                    <a:pt x="16971" y="0"/>
                    <a:pt x="16956" y="9"/>
                    <a:pt x="16946" y="28"/>
                  </a:cubicBezTo>
                  <a:cubicBezTo>
                    <a:pt x="16899" y="51"/>
                    <a:pt x="13394" y="1478"/>
                    <a:pt x="8016" y="1478"/>
                  </a:cubicBezTo>
                  <a:cubicBezTo>
                    <a:pt x="5704" y="1478"/>
                    <a:pt x="3046" y="1214"/>
                    <a:pt x="167" y="462"/>
                  </a:cubicBezTo>
                  <a:cubicBezTo>
                    <a:pt x="153" y="457"/>
                    <a:pt x="140" y="455"/>
                    <a:pt x="127" y="455"/>
                  </a:cubicBezTo>
                  <a:cubicBezTo>
                    <a:pt x="50" y="455"/>
                    <a:pt x="0" y="533"/>
                    <a:pt x="0" y="562"/>
                  </a:cubicBezTo>
                  <a:cubicBezTo>
                    <a:pt x="0" y="629"/>
                    <a:pt x="34" y="729"/>
                    <a:pt x="67" y="729"/>
                  </a:cubicBezTo>
                  <a:cubicBezTo>
                    <a:pt x="2936" y="1429"/>
                    <a:pt x="5604" y="1729"/>
                    <a:pt x="7939" y="1729"/>
                  </a:cubicBezTo>
                  <a:cubicBezTo>
                    <a:pt x="13410" y="1729"/>
                    <a:pt x="16979" y="262"/>
                    <a:pt x="17046" y="262"/>
                  </a:cubicBezTo>
                  <a:cubicBezTo>
                    <a:pt x="17113" y="228"/>
                    <a:pt x="17179" y="128"/>
                    <a:pt x="17113" y="95"/>
                  </a:cubicBezTo>
                  <a:cubicBezTo>
                    <a:pt x="17089" y="48"/>
                    <a:pt x="17032" y="0"/>
                    <a:pt x="169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87;p42">
              <a:extLst>
                <a:ext uri="{FF2B5EF4-FFF2-40B4-BE49-F238E27FC236}">
                  <a16:creationId xmlns:a16="http://schemas.microsoft.com/office/drawing/2014/main" id="{8D61E64A-9070-825B-5D62-7283190A03A9}"/>
                </a:ext>
              </a:extLst>
            </p:cNvPr>
            <p:cNvSpPr/>
            <p:nvPr/>
          </p:nvSpPr>
          <p:spPr>
            <a:xfrm>
              <a:off x="-940650" y="1889300"/>
              <a:ext cx="329275" cy="130775"/>
            </a:xfrm>
            <a:custGeom>
              <a:avLst/>
              <a:gdLst/>
              <a:ahLst/>
              <a:cxnLst/>
              <a:rect l="l" t="t" r="r" b="b"/>
              <a:pathLst>
                <a:path w="13171" h="5231" extrusionOk="0">
                  <a:moveTo>
                    <a:pt x="4831" y="0"/>
                  </a:moveTo>
                  <a:cubicBezTo>
                    <a:pt x="3130" y="134"/>
                    <a:pt x="1762" y="334"/>
                    <a:pt x="628" y="667"/>
                  </a:cubicBezTo>
                  <a:cubicBezTo>
                    <a:pt x="1" y="3052"/>
                    <a:pt x="819" y="5230"/>
                    <a:pt x="5806" y="5230"/>
                  </a:cubicBezTo>
                  <a:cubicBezTo>
                    <a:pt x="6120" y="5230"/>
                    <a:pt x="6451" y="5222"/>
                    <a:pt x="6799" y="5204"/>
                  </a:cubicBezTo>
                  <a:cubicBezTo>
                    <a:pt x="13170" y="4870"/>
                    <a:pt x="9901" y="667"/>
                    <a:pt x="9935" y="667"/>
                  </a:cubicBezTo>
                  <a:lnTo>
                    <a:pt x="9835" y="601"/>
                  </a:lnTo>
                  <a:cubicBezTo>
                    <a:pt x="7366" y="0"/>
                    <a:pt x="4831" y="0"/>
                    <a:pt x="4831"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8;p42">
              <a:extLst>
                <a:ext uri="{FF2B5EF4-FFF2-40B4-BE49-F238E27FC236}">
                  <a16:creationId xmlns:a16="http://schemas.microsoft.com/office/drawing/2014/main" id="{656001E3-CECE-D920-BA01-FC115251E3D1}"/>
                </a:ext>
              </a:extLst>
            </p:cNvPr>
            <p:cNvSpPr/>
            <p:nvPr/>
          </p:nvSpPr>
          <p:spPr>
            <a:xfrm>
              <a:off x="-886600" y="1757525"/>
              <a:ext cx="156800" cy="227700"/>
            </a:xfrm>
            <a:custGeom>
              <a:avLst/>
              <a:gdLst/>
              <a:ahLst/>
              <a:cxnLst/>
              <a:rect l="l" t="t" r="r" b="b"/>
              <a:pathLst>
                <a:path w="6272" h="9108" extrusionOk="0">
                  <a:moveTo>
                    <a:pt x="1168" y="1"/>
                  </a:moveTo>
                  <a:lnTo>
                    <a:pt x="1035" y="5638"/>
                  </a:lnTo>
                  <a:cubicBezTo>
                    <a:pt x="1035" y="5638"/>
                    <a:pt x="1" y="9107"/>
                    <a:pt x="3136" y="9107"/>
                  </a:cubicBezTo>
                  <a:cubicBezTo>
                    <a:pt x="6272" y="9107"/>
                    <a:pt x="5805" y="7339"/>
                    <a:pt x="5805" y="7339"/>
                  </a:cubicBezTo>
                  <a:lnTo>
                    <a:pt x="5905" y="1635"/>
                  </a:lnTo>
                  <a:lnTo>
                    <a:pt x="1168" y="1"/>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89;p42">
              <a:extLst>
                <a:ext uri="{FF2B5EF4-FFF2-40B4-BE49-F238E27FC236}">
                  <a16:creationId xmlns:a16="http://schemas.microsoft.com/office/drawing/2014/main" id="{6FE155EC-8128-0047-13DD-E95B59F5DC9D}"/>
                </a:ext>
              </a:extLst>
            </p:cNvPr>
            <p:cNvSpPr/>
            <p:nvPr/>
          </p:nvSpPr>
          <p:spPr>
            <a:xfrm>
              <a:off x="-858250" y="1758375"/>
              <a:ext cx="117625" cy="84300"/>
            </a:xfrm>
            <a:custGeom>
              <a:avLst/>
              <a:gdLst/>
              <a:ahLst/>
              <a:cxnLst/>
              <a:rect l="l" t="t" r="r" b="b"/>
              <a:pathLst>
                <a:path w="4705" h="3372" extrusionOk="0">
                  <a:moveTo>
                    <a:pt x="1" y="0"/>
                  </a:moveTo>
                  <a:lnTo>
                    <a:pt x="1" y="667"/>
                  </a:lnTo>
                  <a:cubicBezTo>
                    <a:pt x="674" y="2944"/>
                    <a:pt x="2858" y="3371"/>
                    <a:pt x="4508" y="3371"/>
                  </a:cubicBezTo>
                  <a:cubicBezTo>
                    <a:pt x="4574" y="3371"/>
                    <a:pt x="4640" y="3371"/>
                    <a:pt x="4704" y="3369"/>
                  </a:cubicBezTo>
                  <a:lnTo>
                    <a:pt x="4704" y="1601"/>
                  </a:lnTo>
                  <a:lnTo>
                    <a:pt x="1" y="0"/>
                  </a:ln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90;p42">
              <a:extLst>
                <a:ext uri="{FF2B5EF4-FFF2-40B4-BE49-F238E27FC236}">
                  <a16:creationId xmlns:a16="http://schemas.microsoft.com/office/drawing/2014/main" id="{85A37111-0DC3-FAA9-D78E-002A1F4D2BC0}"/>
                </a:ext>
              </a:extLst>
            </p:cNvPr>
            <p:cNvSpPr/>
            <p:nvPr/>
          </p:nvSpPr>
          <p:spPr>
            <a:xfrm>
              <a:off x="-934975" y="1460425"/>
              <a:ext cx="286075" cy="371075"/>
            </a:xfrm>
            <a:custGeom>
              <a:avLst/>
              <a:gdLst/>
              <a:ahLst/>
              <a:cxnLst/>
              <a:rect l="l" t="t" r="r" b="b"/>
              <a:pathLst>
                <a:path w="11443" h="14843" extrusionOk="0">
                  <a:moveTo>
                    <a:pt x="6133" y="1"/>
                  </a:moveTo>
                  <a:cubicBezTo>
                    <a:pt x="4241" y="1"/>
                    <a:pt x="2298" y="655"/>
                    <a:pt x="1168" y="2178"/>
                  </a:cubicBezTo>
                  <a:cubicBezTo>
                    <a:pt x="835" y="2678"/>
                    <a:pt x="535" y="3245"/>
                    <a:pt x="401" y="3812"/>
                  </a:cubicBezTo>
                  <a:cubicBezTo>
                    <a:pt x="1" y="5480"/>
                    <a:pt x="334" y="7448"/>
                    <a:pt x="835" y="9016"/>
                  </a:cubicBezTo>
                  <a:cubicBezTo>
                    <a:pt x="1435" y="10917"/>
                    <a:pt x="2603" y="12852"/>
                    <a:pt x="4271" y="13986"/>
                  </a:cubicBezTo>
                  <a:cubicBezTo>
                    <a:pt x="5069" y="14529"/>
                    <a:pt x="6021" y="14843"/>
                    <a:pt x="6949" y="14843"/>
                  </a:cubicBezTo>
                  <a:cubicBezTo>
                    <a:pt x="7960" y="14843"/>
                    <a:pt x="8944" y="14471"/>
                    <a:pt x="9674" y="13619"/>
                  </a:cubicBezTo>
                  <a:cubicBezTo>
                    <a:pt x="10442" y="12685"/>
                    <a:pt x="10775" y="11451"/>
                    <a:pt x="10909" y="10250"/>
                  </a:cubicBezTo>
                  <a:cubicBezTo>
                    <a:pt x="10942" y="9617"/>
                    <a:pt x="10942" y="8983"/>
                    <a:pt x="11075" y="8316"/>
                  </a:cubicBezTo>
                  <a:cubicBezTo>
                    <a:pt x="11176" y="7815"/>
                    <a:pt x="11276" y="7315"/>
                    <a:pt x="11376" y="6815"/>
                  </a:cubicBezTo>
                  <a:cubicBezTo>
                    <a:pt x="11442" y="6147"/>
                    <a:pt x="11442" y="5514"/>
                    <a:pt x="11409" y="4846"/>
                  </a:cubicBezTo>
                  <a:cubicBezTo>
                    <a:pt x="11376" y="3846"/>
                    <a:pt x="11109" y="2812"/>
                    <a:pt x="10608" y="1944"/>
                  </a:cubicBezTo>
                  <a:cubicBezTo>
                    <a:pt x="10041" y="1010"/>
                    <a:pt x="9107" y="477"/>
                    <a:pt x="8107" y="243"/>
                  </a:cubicBezTo>
                  <a:cubicBezTo>
                    <a:pt x="7482" y="85"/>
                    <a:pt x="6810" y="1"/>
                    <a:pt x="6133"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91;p42">
              <a:extLst>
                <a:ext uri="{FF2B5EF4-FFF2-40B4-BE49-F238E27FC236}">
                  <a16:creationId xmlns:a16="http://schemas.microsoft.com/office/drawing/2014/main" id="{F2465B53-F28A-53A8-EDA7-AD949932911C}"/>
                </a:ext>
              </a:extLst>
            </p:cNvPr>
            <p:cNvSpPr/>
            <p:nvPr/>
          </p:nvSpPr>
          <p:spPr>
            <a:xfrm>
              <a:off x="-990000" y="1435900"/>
              <a:ext cx="350825" cy="303325"/>
            </a:xfrm>
            <a:custGeom>
              <a:avLst/>
              <a:gdLst/>
              <a:ahLst/>
              <a:cxnLst/>
              <a:rect l="l" t="t" r="r" b="b"/>
              <a:pathLst>
                <a:path w="14033" h="12133" extrusionOk="0">
                  <a:moveTo>
                    <a:pt x="8590" y="1"/>
                  </a:moveTo>
                  <a:cubicBezTo>
                    <a:pt x="7031" y="1"/>
                    <a:pt x="5384" y="495"/>
                    <a:pt x="4070" y="1258"/>
                  </a:cubicBezTo>
                  <a:cubicBezTo>
                    <a:pt x="1235" y="2892"/>
                    <a:pt x="0" y="7195"/>
                    <a:pt x="1668" y="10097"/>
                  </a:cubicBezTo>
                  <a:cubicBezTo>
                    <a:pt x="1946" y="10559"/>
                    <a:pt x="3077" y="12132"/>
                    <a:pt x="3774" y="12132"/>
                  </a:cubicBezTo>
                  <a:cubicBezTo>
                    <a:pt x="3831" y="12132"/>
                    <a:pt x="3886" y="12121"/>
                    <a:pt x="3936" y="12099"/>
                  </a:cubicBezTo>
                  <a:cubicBezTo>
                    <a:pt x="3636" y="11632"/>
                    <a:pt x="3469" y="11165"/>
                    <a:pt x="3303" y="10664"/>
                  </a:cubicBezTo>
                  <a:cubicBezTo>
                    <a:pt x="3136" y="10164"/>
                    <a:pt x="2769" y="9430"/>
                    <a:pt x="2769" y="8863"/>
                  </a:cubicBezTo>
                  <a:cubicBezTo>
                    <a:pt x="2769" y="8229"/>
                    <a:pt x="3770" y="7595"/>
                    <a:pt x="4270" y="7195"/>
                  </a:cubicBezTo>
                  <a:cubicBezTo>
                    <a:pt x="4904" y="6728"/>
                    <a:pt x="5604" y="6328"/>
                    <a:pt x="6305" y="5894"/>
                  </a:cubicBezTo>
                  <a:cubicBezTo>
                    <a:pt x="7773" y="4994"/>
                    <a:pt x="8606" y="3993"/>
                    <a:pt x="9307" y="2492"/>
                  </a:cubicBezTo>
                  <a:cubicBezTo>
                    <a:pt x="9807" y="2992"/>
                    <a:pt x="10208" y="3659"/>
                    <a:pt x="10741" y="4160"/>
                  </a:cubicBezTo>
                  <a:cubicBezTo>
                    <a:pt x="12042" y="5427"/>
                    <a:pt x="13643" y="6461"/>
                    <a:pt x="13643" y="6461"/>
                  </a:cubicBezTo>
                  <a:cubicBezTo>
                    <a:pt x="14033" y="1681"/>
                    <a:pt x="11463" y="1"/>
                    <a:pt x="8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92;p42">
              <a:extLst>
                <a:ext uri="{FF2B5EF4-FFF2-40B4-BE49-F238E27FC236}">
                  <a16:creationId xmlns:a16="http://schemas.microsoft.com/office/drawing/2014/main" id="{24C2A689-4CFA-0EA0-7FE4-5974EB6C2523}"/>
                </a:ext>
              </a:extLst>
            </p:cNvPr>
            <p:cNvSpPr/>
            <p:nvPr/>
          </p:nvSpPr>
          <p:spPr>
            <a:xfrm>
              <a:off x="-946525" y="1630425"/>
              <a:ext cx="64125" cy="84400"/>
            </a:xfrm>
            <a:custGeom>
              <a:avLst/>
              <a:gdLst/>
              <a:ahLst/>
              <a:cxnLst/>
              <a:rect l="l" t="t" r="r" b="b"/>
              <a:pathLst>
                <a:path w="2565" h="3376" extrusionOk="0">
                  <a:moveTo>
                    <a:pt x="950" y="0"/>
                  </a:moveTo>
                  <a:cubicBezTo>
                    <a:pt x="272" y="0"/>
                    <a:pt x="1" y="1424"/>
                    <a:pt x="196" y="2149"/>
                  </a:cubicBezTo>
                  <a:cubicBezTo>
                    <a:pt x="363" y="2716"/>
                    <a:pt x="830" y="3183"/>
                    <a:pt x="1330" y="3350"/>
                  </a:cubicBezTo>
                  <a:cubicBezTo>
                    <a:pt x="1397" y="3367"/>
                    <a:pt x="1447" y="3375"/>
                    <a:pt x="1497" y="3375"/>
                  </a:cubicBezTo>
                  <a:cubicBezTo>
                    <a:pt x="1547" y="3375"/>
                    <a:pt x="1597" y="3367"/>
                    <a:pt x="1664" y="3350"/>
                  </a:cubicBezTo>
                  <a:cubicBezTo>
                    <a:pt x="2564" y="2850"/>
                    <a:pt x="2064" y="682"/>
                    <a:pt x="1397" y="181"/>
                  </a:cubicBezTo>
                  <a:cubicBezTo>
                    <a:pt x="1233" y="55"/>
                    <a:pt x="1084" y="0"/>
                    <a:pt x="950"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93;p42">
              <a:extLst>
                <a:ext uri="{FF2B5EF4-FFF2-40B4-BE49-F238E27FC236}">
                  <a16:creationId xmlns:a16="http://schemas.microsoft.com/office/drawing/2014/main" id="{46C9A40F-7EC6-75CF-7392-1588BFED89AF}"/>
                </a:ext>
              </a:extLst>
            </p:cNvPr>
            <p:cNvSpPr/>
            <p:nvPr/>
          </p:nvSpPr>
          <p:spPr>
            <a:xfrm>
              <a:off x="-716475" y="1619100"/>
              <a:ext cx="25050" cy="25050"/>
            </a:xfrm>
            <a:custGeom>
              <a:avLst/>
              <a:gdLst/>
              <a:ahLst/>
              <a:cxnLst/>
              <a:rect l="l" t="t" r="r" b="b"/>
              <a:pathLst>
                <a:path w="1002" h="1002" extrusionOk="0">
                  <a:moveTo>
                    <a:pt x="501" y="1"/>
                  </a:moveTo>
                  <a:cubicBezTo>
                    <a:pt x="267" y="1"/>
                    <a:pt x="0" y="234"/>
                    <a:pt x="0" y="501"/>
                  </a:cubicBezTo>
                  <a:cubicBezTo>
                    <a:pt x="0"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94;p42">
              <a:extLst>
                <a:ext uri="{FF2B5EF4-FFF2-40B4-BE49-F238E27FC236}">
                  <a16:creationId xmlns:a16="http://schemas.microsoft.com/office/drawing/2014/main" id="{E0776DFF-E734-5A18-4B79-4E3F43C95BB1}"/>
                </a:ext>
              </a:extLst>
            </p:cNvPr>
            <p:cNvSpPr/>
            <p:nvPr/>
          </p:nvSpPr>
          <p:spPr>
            <a:xfrm>
              <a:off x="-804875" y="1619100"/>
              <a:ext cx="25050" cy="25050"/>
            </a:xfrm>
            <a:custGeom>
              <a:avLst/>
              <a:gdLst/>
              <a:ahLst/>
              <a:cxnLst/>
              <a:rect l="l" t="t" r="r" b="b"/>
              <a:pathLst>
                <a:path w="1002" h="1002" extrusionOk="0">
                  <a:moveTo>
                    <a:pt x="501" y="1"/>
                  </a:moveTo>
                  <a:cubicBezTo>
                    <a:pt x="234" y="1"/>
                    <a:pt x="1" y="234"/>
                    <a:pt x="1" y="501"/>
                  </a:cubicBezTo>
                  <a:cubicBezTo>
                    <a:pt x="1"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95;p42">
              <a:extLst>
                <a:ext uri="{FF2B5EF4-FFF2-40B4-BE49-F238E27FC236}">
                  <a16:creationId xmlns:a16="http://schemas.microsoft.com/office/drawing/2014/main" id="{C46EE657-089C-A6C3-A52C-4FE9FC7BBC44}"/>
                </a:ext>
              </a:extLst>
            </p:cNvPr>
            <p:cNvSpPr/>
            <p:nvPr/>
          </p:nvSpPr>
          <p:spPr>
            <a:xfrm>
              <a:off x="-753175" y="1618275"/>
              <a:ext cx="27550" cy="90925"/>
            </a:xfrm>
            <a:custGeom>
              <a:avLst/>
              <a:gdLst/>
              <a:ahLst/>
              <a:cxnLst/>
              <a:rect l="l" t="t" r="r" b="b"/>
              <a:pathLst>
                <a:path w="1102" h="3637" extrusionOk="0">
                  <a:moveTo>
                    <a:pt x="468" y="0"/>
                  </a:moveTo>
                  <a:cubicBezTo>
                    <a:pt x="434" y="0"/>
                    <a:pt x="401" y="67"/>
                    <a:pt x="401" y="134"/>
                  </a:cubicBezTo>
                  <a:lnTo>
                    <a:pt x="835" y="2469"/>
                  </a:lnTo>
                  <a:cubicBezTo>
                    <a:pt x="901" y="2635"/>
                    <a:pt x="935" y="2802"/>
                    <a:pt x="901" y="2969"/>
                  </a:cubicBezTo>
                  <a:cubicBezTo>
                    <a:pt x="901" y="3136"/>
                    <a:pt x="801" y="3303"/>
                    <a:pt x="735" y="3369"/>
                  </a:cubicBezTo>
                  <a:cubicBezTo>
                    <a:pt x="656" y="3432"/>
                    <a:pt x="555" y="3466"/>
                    <a:pt x="456" y="3466"/>
                  </a:cubicBezTo>
                  <a:cubicBezTo>
                    <a:pt x="346" y="3466"/>
                    <a:pt x="238" y="3424"/>
                    <a:pt x="168" y="3336"/>
                  </a:cubicBezTo>
                  <a:cubicBezTo>
                    <a:pt x="151" y="3319"/>
                    <a:pt x="134" y="3311"/>
                    <a:pt x="117" y="3311"/>
                  </a:cubicBezTo>
                  <a:cubicBezTo>
                    <a:pt x="101" y="3311"/>
                    <a:pt x="84" y="3319"/>
                    <a:pt x="67" y="3336"/>
                  </a:cubicBezTo>
                  <a:cubicBezTo>
                    <a:pt x="1" y="3369"/>
                    <a:pt x="1" y="3403"/>
                    <a:pt x="67" y="3469"/>
                  </a:cubicBezTo>
                  <a:cubicBezTo>
                    <a:pt x="168" y="3603"/>
                    <a:pt x="301" y="3636"/>
                    <a:pt x="468" y="3636"/>
                  </a:cubicBezTo>
                  <a:cubicBezTo>
                    <a:pt x="601" y="3636"/>
                    <a:pt x="735" y="3603"/>
                    <a:pt x="835" y="3503"/>
                  </a:cubicBezTo>
                  <a:cubicBezTo>
                    <a:pt x="968" y="3369"/>
                    <a:pt x="1102" y="3169"/>
                    <a:pt x="1102" y="2969"/>
                  </a:cubicBezTo>
                  <a:cubicBezTo>
                    <a:pt x="1102" y="2735"/>
                    <a:pt x="1068" y="2569"/>
                    <a:pt x="1068" y="2402"/>
                  </a:cubicBezTo>
                  <a:lnTo>
                    <a:pt x="601" y="67"/>
                  </a:lnTo>
                  <a:cubicBezTo>
                    <a:pt x="601" y="34"/>
                    <a:pt x="501" y="0"/>
                    <a:pt x="468"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96;p42">
              <a:extLst>
                <a:ext uri="{FF2B5EF4-FFF2-40B4-BE49-F238E27FC236}">
                  <a16:creationId xmlns:a16="http://schemas.microsoft.com/office/drawing/2014/main" id="{FCD60F33-ECE4-1C99-3FA0-F01A01E2A3EE}"/>
                </a:ext>
              </a:extLst>
            </p:cNvPr>
            <p:cNvSpPr/>
            <p:nvPr/>
          </p:nvSpPr>
          <p:spPr>
            <a:xfrm>
              <a:off x="-924950" y="1641825"/>
              <a:ext cx="30050" cy="56525"/>
            </a:xfrm>
            <a:custGeom>
              <a:avLst/>
              <a:gdLst/>
              <a:ahLst/>
              <a:cxnLst/>
              <a:rect l="l" t="t" r="r" b="b"/>
              <a:pathLst>
                <a:path w="1202" h="2261" extrusionOk="0">
                  <a:moveTo>
                    <a:pt x="113" y="1"/>
                  </a:moveTo>
                  <a:cubicBezTo>
                    <a:pt x="92" y="1"/>
                    <a:pt x="67" y="9"/>
                    <a:pt x="34" y="26"/>
                  </a:cubicBezTo>
                  <a:cubicBezTo>
                    <a:pt x="0" y="59"/>
                    <a:pt x="0" y="92"/>
                    <a:pt x="34" y="159"/>
                  </a:cubicBezTo>
                  <a:cubicBezTo>
                    <a:pt x="100" y="192"/>
                    <a:pt x="968" y="1060"/>
                    <a:pt x="467" y="2094"/>
                  </a:cubicBezTo>
                  <a:cubicBezTo>
                    <a:pt x="434" y="2127"/>
                    <a:pt x="467" y="2227"/>
                    <a:pt x="501" y="2227"/>
                  </a:cubicBezTo>
                  <a:cubicBezTo>
                    <a:pt x="501" y="2260"/>
                    <a:pt x="534" y="2260"/>
                    <a:pt x="534" y="2260"/>
                  </a:cubicBezTo>
                  <a:cubicBezTo>
                    <a:pt x="567" y="2260"/>
                    <a:pt x="634" y="2227"/>
                    <a:pt x="634" y="2227"/>
                  </a:cubicBezTo>
                  <a:cubicBezTo>
                    <a:pt x="1201" y="1060"/>
                    <a:pt x="167" y="26"/>
                    <a:pt x="167" y="26"/>
                  </a:cubicBezTo>
                  <a:cubicBezTo>
                    <a:pt x="150" y="9"/>
                    <a:pt x="134" y="1"/>
                    <a:pt x="113"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97;p42">
              <a:extLst>
                <a:ext uri="{FF2B5EF4-FFF2-40B4-BE49-F238E27FC236}">
                  <a16:creationId xmlns:a16="http://schemas.microsoft.com/office/drawing/2014/main" id="{E953B34A-B19E-C9B6-7EB9-B5AC6CEEA76A}"/>
                </a:ext>
              </a:extLst>
            </p:cNvPr>
            <p:cNvSpPr/>
            <p:nvPr/>
          </p:nvSpPr>
          <p:spPr>
            <a:xfrm>
              <a:off x="-934125" y="1663300"/>
              <a:ext cx="25025" cy="25050"/>
            </a:xfrm>
            <a:custGeom>
              <a:avLst/>
              <a:gdLst/>
              <a:ahLst/>
              <a:cxnLst/>
              <a:rect l="l" t="t" r="r" b="b"/>
              <a:pathLst>
                <a:path w="1001" h="1002" extrusionOk="0">
                  <a:moveTo>
                    <a:pt x="868" y="0"/>
                  </a:moveTo>
                  <a:cubicBezTo>
                    <a:pt x="567" y="34"/>
                    <a:pt x="367" y="134"/>
                    <a:pt x="200" y="267"/>
                  </a:cubicBezTo>
                  <a:cubicBezTo>
                    <a:pt x="0" y="534"/>
                    <a:pt x="34" y="868"/>
                    <a:pt x="34" y="868"/>
                  </a:cubicBezTo>
                  <a:cubicBezTo>
                    <a:pt x="67" y="968"/>
                    <a:pt x="134" y="1001"/>
                    <a:pt x="167" y="1001"/>
                  </a:cubicBezTo>
                  <a:cubicBezTo>
                    <a:pt x="234" y="1001"/>
                    <a:pt x="234" y="968"/>
                    <a:pt x="234" y="868"/>
                  </a:cubicBezTo>
                  <a:cubicBezTo>
                    <a:pt x="234" y="868"/>
                    <a:pt x="234" y="601"/>
                    <a:pt x="367" y="434"/>
                  </a:cubicBezTo>
                  <a:cubicBezTo>
                    <a:pt x="501" y="334"/>
                    <a:pt x="667" y="234"/>
                    <a:pt x="901" y="201"/>
                  </a:cubicBezTo>
                  <a:cubicBezTo>
                    <a:pt x="934" y="201"/>
                    <a:pt x="1001" y="167"/>
                    <a:pt x="1001" y="67"/>
                  </a:cubicBezTo>
                  <a:cubicBezTo>
                    <a:pt x="1001" y="34"/>
                    <a:pt x="968" y="0"/>
                    <a:pt x="868"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98;p42">
              <a:extLst>
                <a:ext uri="{FF2B5EF4-FFF2-40B4-BE49-F238E27FC236}">
                  <a16:creationId xmlns:a16="http://schemas.microsoft.com/office/drawing/2014/main" id="{117AD500-725D-E5BA-F04E-74B8C21CF6B0}"/>
                </a:ext>
              </a:extLst>
            </p:cNvPr>
            <p:cNvSpPr/>
            <p:nvPr/>
          </p:nvSpPr>
          <p:spPr>
            <a:xfrm>
              <a:off x="-924950" y="1704150"/>
              <a:ext cx="16700" cy="16725"/>
            </a:xfrm>
            <a:custGeom>
              <a:avLst/>
              <a:gdLst/>
              <a:ahLst/>
              <a:cxnLst/>
              <a:rect l="l" t="t" r="r" b="b"/>
              <a:pathLst>
                <a:path w="668" h="669" extrusionOk="0">
                  <a:moveTo>
                    <a:pt x="334" y="1"/>
                  </a:moveTo>
                  <a:cubicBezTo>
                    <a:pt x="167" y="1"/>
                    <a:pt x="0" y="168"/>
                    <a:pt x="0" y="335"/>
                  </a:cubicBezTo>
                  <a:cubicBezTo>
                    <a:pt x="0" y="501"/>
                    <a:pt x="167" y="668"/>
                    <a:pt x="334" y="668"/>
                  </a:cubicBezTo>
                  <a:cubicBezTo>
                    <a:pt x="501" y="668"/>
                    <a:pt x="667" y="501"/>
                    <a:pt x="667" y="335"/>
                  </a:cubicBezTo>
                  <a:cubicBezTo>
                    <a:pt x="667" y="168"/>
                    <a:pt x="501" y="1"/>
                    <a:pt x="334"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99;p42">
              <a:extLst>
                <a:ext uri="{FF2B5EF4-FFF2-40B4-BE49-F238E27FC236}">
                  <a16:creationId xmlns:a16="http://schemas.microsoft.com/office/drawing/2014/main" id="{6421EA61-D67F-FB98-42CE-B2F78F7AFE04}"/>
                </a:ext>
              </a:extLst>
            </p:cNvPr>
            <p:cNvSpPr/>
            <p:nvPr/>
          </p:nvSpPr>
          <p:spPr>
            <a:xfrm>
              <a:off x="-834050" y="1625775"/>
              <a:ext cx="80900" cy="31050"/>
            </a:xfrm>
            <a:custGeom>
              <a:avLst/>
              <a:gdLst/>
              <a:ahLst/>
              <a:cxnLst/>
              <a:rect l="l" t="t" r="r" b="b"/>
              <a:pathLst>
                <a:path w="3236" h="1242" extrusionOk="0">
                  <a:moveTo>
                    <a:pt x="3002" y="134"/>
                  </a:moveTo>
                  <a:cubicBezTo>
                    <a:pt x="3069" y="134"/>
                    <a:pt x="3169" y="201"/>
                    <a:pt x="3169" y="301"/>
                  </a:cubicBezTo>
                  <a:lnTo>
                    <a:pt x="3169" y="1034"/>
                  </a:lnTo>
                  <a:cubicBezTo>
                    <a:pt x="3169" y="1135"/>
                    <a:pt x="3069" y="1201"/>
                    <a:pt x="3002" y="1201"/>
                  </a:cubicBezTo>
                  <a:lnTo>
                    <a:pt x="234" y="1201"/>
                  </a:lnTo>
                  <a:cubicBezTo>
                    <a:pt x="167" y="1201"/>
                    <a:pt x="67" y="1135"/>
                    <a:pt x="67" y="1034"/>
                  </a:cubicBezTo>
                  <a:lnTo>
                    <a:pt x="67" y="301"/>
                  </a:lnTo>
                  <a:cubicBezTo>
                    <a:pt x="67" y="201"/>
                    <a:pt x="167" y="134"/>
                    <a:pt x="234" y="134"/>
                  </a:cubicBezTo>
                  <a:close/>
                  <a:moveTo>
                    <a:pt x="234" y="0"/>
                  </a:moveTo>
                  <a:cubicBezTo>
                    <a:pt x="134" y="0"/>
                    <a:pt x="0" y="67"/>
                    <a:pt x="0" y="234"/>
                  </a:cubicBezTo>
                  <a:lnTo>
                    <a:pt x="0" y="1001"/>
                  </a:lnTo>
                  <a:cubicBezTo>
                    <a:pt x="0" y="1146"/>
                    <a:pt x="101" y="1241"/>
                    <a:pt x="194" y="1241"/>
                  </a:cubicBezTo>
                  <a:cubicBezTo>
                    <a:pt x="207" y="1241"/>
                    <a:pt x="221" y="1239"/>
                    <a:pt x="234" y="1235"/>
                  </a:cubicBezTo>
                  <a:lnTo>
                    <a:pt x="3002" y="1235"/>
                  </a:lnTo>
                  <a:cubicBezTo>
                    <a:pt x="3102" y="1235"/>
                    <a:pt x="3236" y="1168"/>
                    <a:pt x="3236" y="1001"/>
                  </a:cubicBezTo>
                  <a:lnTo>
                    <a:pt x="3236" y="234"/>
                  </a:lnTo>
                  <a:cubicBezTo>
                    <a:pt x="3236" y="134"/>
                    <a:pt x="3169" y="0"/>
                    <a:pt x="3002"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00;p42">
              <a:extLst>
                <a:ext uri="{FF2B5EF4-FFF2-40B4-BE49-F238E27FC236}">
                  <a16:creationId xmlns:a16="http://schemas.microsoft.com/office/drawing/2014/main" id="{6A74A100-DB88-D397-65BC-42FD969AFE5A}"/>
                </a:ext>
              </a:extLst>
            </p:cNvPr>
            <p:cNvSpPr/>
            <p:nvPr/>
          </p:nvSpPr>
          <p:spPr>
            <a:xfrm>
              <a:off x="-728150" y="1625775"/>
              <a:ext cx="81750" cy="31050"/>
            </a:xfrm>
            <a:custGeom>
              <a:avLst/>
              <a:gdLst/>
              <a:ahLst/>
              <a:cxnLst/>
              <a:rect l="l" t="t" r="r" b="b"/>
              <a:pathLst>
                <a:path w="3270" h="1242" extrusionOk="0">
                  <a:moveTo>
                    <a:pt x="3003" y="134"/>
                  </a:moveTo>
                  <a:cubicBezTo>
                    <a:pt x="3103" y="134"/>
                    <a:pt x="3169" y="201"/>
                    <a:pt x="3169" y="301"/>
                  </a:cubicBezTo>
                  <a:lnTo>
                    <a:pt x="3169" y="1034"/>
                  </a:lnTo>
                  <a:cubicBezTo>
                    <a:pt x="3169" y="1135"/>
                    <a:pt x="3103" y="1201"/>
                    <a:pt x="3003" y="1201"/>
                  </a:cubicBezTo>
                  <a:lnTo>
                    <a:pt x="267" y="1201"/>
                  </a:lnTo>
                  <a:cubicBezTo>
                    <a:pt x="167" y="1201"/>
                    <a:pt x="101" y="1135"/>
                    <a:pt x="101" y="1034"/>
                  </a:cubicBezTo>
                  <a:lnTo>
                    <a:pt x="101" y="301"/>
                  </a:lnTo>
                  <a:cubicBezTo>
                    <a:pt x="101" y="201"/>
                    <a:pt x="167" y="134"/>
                    <a:pt x="267" y="134"/>
                  </a:cubicBezTo>
                  <a:close/>
                  <a:moveTo>
                    <a:pt x="267" y="0"/>
                  </a:moveTo>
                  <a:cubicBezTo>
                    <a:pt x="134" y="0"/>
                    <a:pt x="0" y="67"/>
                    <a:pt x="0" y="234"/>
                  </a:cubicBezTo>
                  <a:lnTo>
                    <a:pt x="0" y="1001"/>
                  </a:lnTo>
                  <a:cubicBezTo>
                    <a:pt x="0" y="1146"/>
                    <a:pt x="102" y="1241"/>
                    <a:pt x="216" y="1241"/>
                  </a:cubicBezTo>
                  <a:cubicBezTo>
                    <a:pt x="233" y="1241"/>
                    <a:pt x="250" y="1239"/>
                    <a:pt x="267" y="1235"/>
                  </a:cubicBezTo>
                  <a:lnTo>
                    <a:pt x="3003" y="1235"/>
                  </a:lnTo>
                  <a:cubicBezTo>
                    <a:pt x="3136" y="1235"/>
                    <a:pt x="3269" y="1168"/>
                    <a:pt x="3269" y="1001"/>
                  </a:cubicBezTo>
                  <a:lnTo>
                    <a:pt x="3269" y="234"/>
                  </a:lnTo>
                  <a:cubicBezTo>
                    <a:pt x="3269" y="134"/>
                    <a:pt x="3169" y="0"/>
                    <a:pt x="3003"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01;p42">
              <a:extLst>
                <a:ext uri="{FF2B5EF4-FFF2-40B4-BE49-F238E27FC236}">
                  <a16:creationId xmlns:a16="http://schemas.microsoft.com/office/drawing/2014/main" id="{330E80CF-9C41-F7EC-848B-B665E937E06F}"/>
                </a:ext>
              </a:extLst>
            </p:cNvPr>
            <p:cNvSpPr/>
            <p:nvPr/>
          </p:nvSpPr>
          <p:spPr>
            <a:xfrm>
              <a:off x="-754000" y="1634475"/>
              <a:ext cx="28375" cy="4675"/>
            </a:xfrm>
            <a:custGeom>
              <a:avLst/>
              <a:gdLst/>
              <a:ahLst/>
              <a:cxnLst/>
              <a:rect l="l" t="t" r="r" b="b"/>
              <a:pathLst>
                <a:path w="1135" h="187" extrusionOk="0">
                  <a:moveTo>
                    <a:pt x="591" y="1"/>
                  </a:moveTo>
                  <a:cubicBezTo>
                    <a:pt x="423" y="1"/>
                    <a:pt x="223" y="30"/>
                    <a:pt x="0" y="119"/>
                  </a:cubicBezTo>
                  <a:lnTo>
                    <a:pt x="34" y="186"/>
                  </a:lnTo>
                  <a:cubicBezTo>
                    <a:pt x="245" y="108"/>
                    <a:pt x="434" y="82"/>
                    <a:pt x="592" y="82"/>
                  </a:cubicBezTo>
                  <a:cubicBezTo>
                    <a:pt x="908" y="82"/>
                    <a:pt x="1101" y="186"/>
                    <a:pt x="1101" y="186"/>
                  </a:cubicBezTo>
                  <a:lnTo>
                    <a:pt x="1135" y="119"/>
                  </a:lnTo>
                  <a:cubicBezTo>
                    <a:pt x="1135" y="119"/>
                    <a:pt x="927" y="1"/>
                    <a:pt x="591"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02;p42">
              <a:extLst>
                <a:ext uri="{FF2B5EF4-FFF2-40B4-BE49-F238E27FC236}">
                  <a16:creationId xmlns:a16="http://schemas.microsoft.com/office/drawing/2014/main" id="{391C9F06-0F53-ED71-69B6-CA22E0B11FA3}"/>
                </a:ext>
              </a:extLst>
            </p:cNvPr>
            <p:cNvSpPr/>
            <p:nvPr/>
          </p:nvSpPr>
          <p:spPr>
            <a:xfrm>
              <a:off x="-900775" y="1636625"/>
              <a:ext cx="67575" cy="3350"/>
            </a:xfrm>
            <a:custGeom>
              <a:avLst/>
              <a:gdLst/>
              <a:ahLst/>
              <a:cxnLst/>
              <a:rect l="l" t="t" r="r" b="b"/>
              <a:pathLst>
                <a:path w="2703" h="134" extrusionOk="0">
                  <a:moveTo>
                    <a:pt x="1" y="0"/>
                  </a:moveTo>
                  <a:lnTo>
                    <a:pt x="1" y="133"/>
                  </a:lnTo>
                  <a:lnTo>
                    <a:pt x="2702" y="133"/>
                  </a:lnTo>
                  <a:lnTo>
                    <a:pt x="2702" y="0"/>
                  </a:ln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03;p42">
              <a:extLst>
                <a:ext uri="{FF2B5EF4-FFF2-40B4-BE49-F238E27FC236}">
                  <a16:creationId xmlns:a16="http://schemas.microsoft.com/office/drawing/2014/main" id="{415A1BAC-ECBA-08C9-5E86-C5BEF461BA69}"/>
                </a:ext>
              </a:extLst>
            </p:cNvPr>
            <p:cNvSpPr/>
            <p:nvPr/>
          </p:nvSpPr>
          <p:spPr>
            <a:xfrm>
              <a:off x="-803200" y="1737000"/>
              <a:ext cx="77575" cy="17650"/>
            </a:xfrm>
            <a:custGeom>
              <a:avLst/>
              <a:gdLst/>
              <a:ahLst/>
              <a:cxnLst/>
              <a:rect l="l" t="t" r="r" b="b"/>
              <a:pathLst>
                <a:path w="3103" h="706" extrusionOk="0">
                  <a:moveTo>
                    <a:pt x="1588" y="0"/>
                  </a:moveTo>
                  <a:cubicBezTo>
                    <a:pt x="1170" y="0"/>
                    <a:pt x="648" y="69"/>
                    <a:pt x="0" y="255"/>
                  </a:cubicBezTo>
                  <a:cubicBezTo>
                    <a:pt x="0" y="255"/>
                    <a:pt x="563" y="705"/>
                    <a:pt x="1731" y="705"/>
                  </a:cubicBezTo>
                  <a:cubicBezTo>
                    <a:pt x="2121" y="705"/>
                    <a:pt x="2577" y="655"/>
                    <a:pt x="3103" y="522"/>
                  </a:cubicBezTo>
                  <a:cubicBezTo>
                    <a:pt x="3103" y="522"/>
                    <a:pt x="2743" y="0"/>
                    <a:pt x="1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04;p42">
              <a:extLst>
                <a:ext uri="{FF2B5EF4-FFF2-40B4-BE49-F238E27FC236}">
                  <a16:creationId xmlns:a16="http://schemas.microsoft.com/office/drawing/2014/main" id="{7715130F-1DAC-D367-4DE9-2AE096C524DE}"/>
                </a:ext>
              </a:extLst>
            </p:cNvPr>
            <p:cNvSpPr/>
            <p:nvPr/>
          </p:nvSpPr>
          <p:spPr>
            <a:xfrm>
              <a:off x="-803200" y="1743350"/>
              <a:ext cx="77575" cy="24400"/>
            </a:xfrm>
            <a:custGeom>
              <a:avLst/>
              <a:gdLst/>
              <a:ahLst/>
              <a:cxnLst/>
              <a:rect l="l" t="t" r="r" b="b"/>
              <a:pathLst>
                <a:path w="3103" h="976" extrusionOk="0">
                  <a:moveTo>
                    <a:pt x="0" y="1"/>
                  </a:moveTo>
                  <a:cubicBezTo>
                    <a:pt x="0" y="1"/>
                    <a:pt x="646" y="969"/>
                    <a:pt x="2000" y="969"/>
                  </a:cubicBezTo>
                  <a:cubicBezTo>
                    <a:pt x="2023" y="969"/>
                    <a:pt x="2045" y="969"/>
                    <a:pt x="2068" y="968"/>
                  </a:cubicBezTo>
                  <a:cubicBezTo>
                    <a:pt x="2068" y="968"/>
                    <a:pt x="2104" y="976"/>
                    <a:pt x="2163" y="976"/>
                  </a:cubicBezTo>
                  <a:cubicBezTo>
                    <a:pt x="2350" y="976"/>
                    <a:pt x="2774" y="899"/>
                    <a:pt x="3103" y="268"/>
                  </a:cubicBezTo>
                  <a:lnTo>
                    <a:pt x="3103" y="268"/>
                  </a:lnTo>
                  <a:cubicBezTo>
                    <a:pt x="3102" y="268"/>
                    <a:pt x="2762" y="299"/>
                    <a:pt x="2270" y="299"/>
                  </a:cubicBezTo>
                  <a:cubicBezTo>
                    <a:pt x="1631" y="299"/>
                    <a:pt x="736" y="24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05;p42">
              <a:extLst>
                <a:ext uri="{FF2B5EF4-FFF2-40B4-BE49-F238E27FC236}">
                  <a16:creationId xmlns:a16="http://schemas.microsoft.com/office/drawing/2014/main" id="{50473D08-39B1-012B-5EC8-9558A44DF0C6}"/>
                </a:ext>
              </a:extLst>
            </p:cNvPr>
            <p:cNvSpPr/>
            <p:nvPr/>
          </p:nvSpPr>
          <p:spPr>
            <a:xfrm>
              <a:off x="-837400" y="1582575"/>
              <a:ext cx="62575" cy="23200"/>
            </a:xfrm>
            <a:custGeom>
              <a:avLst/>
              <a:gdLst/>
              <a:ahLst/>
              <a:cxnLst/>
              <a:rect l="l" t="t" r="r" b="b"/>
              <a:pathLst>
                <a:path w="2503" h="928" extrusionOk="0">
                  <a:moveTo>
                    <a:pt x="1856" y="0"/>
                  </a:moveTo>
                  <a:cubicBezTo>
                    <a:pt x="1437" y="0"/>
                    <a:pt x="953" y="152"/>
                    <a:pt x="601" y="261"/>
                  </a:cubicBezTo>
                  <a:cubicBezTo>
                    <a:pt x="334" y="327"/>
                    <a:pt x="101" y="461"/>
                    <a:pt x="1" y="694"/>
                  </a:cubicBezTo>
                  <a:lnTo>
                    <a:pt x="1" y="794"/>
                  </a:lnTo>
                  <a:cubicBezTo>
                    <a:pt x="34" y="928"/>
                    <a:pt x="167" y="928"/>
                    <a:pt x="301" y="928"/>
                  </a:cubicBezTo>
                  <a:cubicBezTo>
                    <a:pt x="801" y="894"/>
                    <a:pt x="1302" y="628"/>
                    <a:pt x="1802" y="594"/>
                  </a:cubicBezTo>
                  <a:cubicBezTo>
                    <a:pt x="1969" y="594"/>
                    <a:pt x="2302" y="594"/>
                    <a:pt x="2336" y="394"/>
                  </a:cubicBezTo>
                  <a:cubicBezTo>
                    <a:pt x="2502" y="194"/>
                    <a:pt x="2302" y="61"/>
                    <a:pt x="2136" y="27"/>
                  </a:cubicBezTo>
                  <a:cubicBezTo>
                    <a:pt x="2048" y="8"/>
                    <a:pt x="1954" y="0"/>
                    <a:pt x="1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06;p42">
              <a:extLst>
                <a:ext uri="{FF2B5EF4-FFF2-40B4-BE49-F238E27FC236}">
                  <a16:creationId xmlns:a16="http://schemas.microsoft.com/office/drawing/2014/main" id="{D8B081EB-2C6C-FDDC-6668-190CD6CA0229}"/>
                </a:ext>
              </a:extLst>
            </p:cNvPr>
            <p:cNvSpPr/>
            <p:nvPr/>
          </p:nvSpPr>
          <p:spPr>
            <a:xfrm>
              <a:off x="-723975" y="1594575"/>
              <a:ext cx="62575" cy="23725"/>
            </a:xfrm>
            <a:custGeom>
              <a:avLst/>
              <a:gdLst/>
              <a:ahLst/>
              <a:cxnLst/>
              <a:rect l="l" t="t" r="r" b="b"/>
              <a:pathLst>
                <a:path w="2503" h="949" extrusionOk="0">
                  <a:moveTo>
                    <a:pt x="567" y="1"/>
                  </a:moveTo>
                  <a:cubicBezTo>
                    <a:pt x="498" y="1"/>
                    <a:pt x="431" y="5"/>
                    <a:pt x="367" y="14"/>
                  </a:cubicBezTo>
                  <a:cubicBezTo>
                    <a:pt x="200" y="81"/>
                    <a:pt x="0" y="214"/>
                    <a:pt x="167" y="414"/>
                  </a:cubicBezTo>
                  <a:cubicBezTo>
                    <a:pt x="234" y="581"/>
                    <a:pt x="567" y="581"/>
                    <a:pt x="734" y="615"/>
                  </a:cubicBezTo>
                  <a:cubicBezTo>
                    <a:pt x="1234" y="648"/>
                    <a:pt x="1735" y="915"/>
                    <a:pt x="2235" y="948"/>
                  </a:cubicBezTo>
                  <a:cubicBezTo>
                    <a:pt x="2335" y="948"/>
                    <a:pt x="2469" y="948"/>
                    <a:pt x="2502" y="815"/>
                  </a:cubicBezTo>
                  <a:lnTo>
                    <a:pt x="2502" y="681"/>
                  </a:lnTo>
                  <a:cubicBezTo>
                    <a:pt x="2435" y="481"/>
                    <a:pt x="2168" y="348"/>
                    <a:pt x="1935" y="281"/>
                  </a:cubicBezTo>
                  <a:cubicBezTo>
                    <a:pt x="1532" y="166"/>
                    <a:pt x="1004"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07;p42">
              <a:extLst>
                <a:ext uri="{FF2B5EF4-FFF2-40B4-BE49-F238E27FC236}">
                  <a16:creationId xmlns:a16="http://schemas.microsoft.com/office/drawing/2014/main" id="{07D4129B-C4AC-2B27-B507-3E4E39DCB3B7}"/>
                </a:ext>
              </a:extLst>
            </p:cNvPr>
            <p:cNvSpPr/>
            <p:nvPr/>
          </p:nvSpPr>
          <p:spPr>
            <a:xfrm>
              <a:off x="-845725" y="2242875"/>
              <a:ext cx="311900" cy="401975"/>
            </a:xfrm>
            <a:custGeom>
              <a:avLst/>
              <a:gdLst/>
              <a:ahLst/>
              <a:cxnLst/>
              <a:rect l="l" t="t" r="r" b="b"/>
              <a:pathLst>
                <a:path w="12476" h="16079" extrusionOk="0">
                  <a:moveTo>
                    <a:pt x="0" y="1"/>
                  </a:moveTo>
                  <a:lnTo>
                    <a:pt x="0" y="16079"/>
                  </a:lnTo>
                  <a:lnTo>
                    <a:pt x="12476" y="16079"/>
                  </a:lnTo>
                  <a:lnTo>
                    <a:pt x="124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08;p42">
              <a:extLst>
                <a:ext uri="{FF2B5EF4-FFF2-40B4-BE49-F238E27FC236}">
                  <a16:creationId xmlns:a16="http://schemas.microsoft.com/office/drawing/2014/main" id="{BA51E651-6FDB-BA30-8488-85519C45D1F3}"/>
                </a:ext>
              </a:extLst>
            </p:cNvPr>
            <p:cNvSpPr/>
            <p:nvPr/>
          </p:nvSpPr>
          <p:spPr>
            <a:xfrm>
              <a:off x="-728975" y="2367350"/>
              <a:ext cx="217675" cy="118225"/>
            </a:xfrm>
            <a:custGeom>
              <a:avLst/>
              <a:gdLst/>
              <a:ahLst/>
              <a:cxnLst/>
              <a:rect l="l" t="t" r="r" b="b"/>
              <a:pathLst>
                <a:path w="8707" h="4729" extrusionOk="0">
                  <a:moveTo>
                    <a:pt x="5918" y="1"/>
                  </a:moveTo>
                  <a:cubicBezTo>
                    <a:pt x="5714" y="1"/>
                    <a:pt x="5526" y="18"/>
                    <a:pt x="5371" y="59"/>
                  </a:cubicBezTo>
                  <a:cubicBezTo>
                    <a:pt x="4603" y="326"/>
                    <a:pt x="3369" y="1260"/>
                    <a:pt x="2435" y="1593"/>
                  </a:cubicBezTo>
                  <a:cubicBezTo>
                    <a:pt x="1468" y="1927"/>
                    <a:pt x="200" y="1927"/>
                    <a:pt x="200" y="1927"/>
                  </a:cubicBezTo>
                  <a:lnTo>
                    <a:pt x="0" y="4729"/>
                  </a:lnTo>
                  <a:cubicBezTo>
                    <a:pt x="1151" y="4504"/>
                    <a:pt x="2339" y="4222"/>
                    <a:pt x="3509" y="4222"/>
                  </a:cubicBezTo>
                  <a:cubicBezTo>
                    <a:pt x="3899" y="4222"/>
                    <a:pt x="4286" y="4253"/>
                    <a:pt x="4670" y="4328"/>
                  </a:cubicBezTo>
                  <a:cubicBezTo>
                    <a:pt x="4961" y="4379"/>
                    <a:pt x="5194" y="4400"/>
                    <a:pt x="5384" y="4400"/>
                  </a:cubicBezTo>
                  <a:cubicBezTo>
                    <a:pt x="6196" y="4400"/>
                    <a:pt x="6214" y="4022"/>
                    <a:pt x="6538" y="3995"/>
                  </a:cubicBezTo>
                  <a:cubicBezTo>
                    <a:pt x="6972" y="3928"/>
                    <a:pt x="7872" y="3761"/>
                    <a:pt x="7872" y="3761"/>
                  </a:cubicBezTo>
                  <a:cubicBezTo>
                    <a:pt x="8706" y="3161"/>
                    <a:pt x="8640" y="692"/>
                    <a:pt x="8173" y="426"/>
                  </a:cubicBezTo>
                  <a:cubicBezTo>
                    <a:pt x="7774" y="266"/>
                    <a:pt x="6719" y="1"/>
                    <a:pt x="5918"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09;p42">
              <a:extLst>
                <a:ext uri="{FF2B5EF4-FFF2-40B4-BE49-F238E27FC236}">
                  <a16:creationId xmlns:a16="http://schemas.microsoft.com/office/drawing/2014/main" id="{C87B6B46-23AD-75E1-A55C-0095D8C77CF7}"/>
                </a:ext>
              </a:extLst>
            </p:cNvPr>
            <p:cNvSpPr/>
            <p:nvPr/>
          </p:nvSpPr>
          <p:spPr>
            <a:xfrm>
              <a:off x="-570550" y="2384650"/>
              <a:ext cx="58400" cy="16700"/>
            </a:xfrm>
            <a:custGeom>
              <a:avLst/>
              <a:gdLst/>
              <a:ahLst/>
              <a:cxnLst/>
              <a:rect l="l" t="t" r="r" b="b"/>
              <a:pathLst>
                <a:path w="2336" h="668" extrusionOk="0">
                  <a:moveTo>
                    <a:pt x="201" y="0"/>
                  </a:moveTo>
                  <a:cubicBezTo>
                    <a:pt x="134" y="0"/>
                    <a:pt x="34" y="67"/>
                    <a:pt x="1" y="167"/>
                  </a:cubicBezTo>
                  <a:cubicBezTo>
                    <a:pt x="1" y="234"/>
                    <a:pt x="101" y="334"/>
                    <a:pt x="168" y="367"/>
                  </a:cubicBezTo>
                  <a:cubicBezTo>
                    <a:pt x="802" y="401"/>
                    <a:pt x="1435" y="501"/>
                    <a:pt x="2036" y="668"/>
                  </a:cubicBezTo>
                  <a:lnTo>
                    <a:pt x="2136" y="634"/>
                  </a:lnTo>
                  <a:cubicBezTo>
                    <a:pt x="2203" y="634"/>
                    <a:pt x="2303" y="568"/>
                    <a:pt x="2303" y="501"/>
                  </a:cubicBezTo>
                  <a:cubicBezTo>
                    <a:pt x="2336" y="401"/>
                    <a:pt x="2269" y="301"/>
                    <a:pt x="2169" y="301"/>
                  </a:cubicBezTo>
                  <a:cubicBezTo>
                    <a:pt x="1535" y="134"/>
                    <a:pt x="868" y="34"/>
                    <a:pt x="201"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10;p42">
              <a:extLst>
                <a:ext uri="{FF2B5EF4-FFF2-40B4-BE49-F238E27FC236}">
                  <a16:creationId xmlns:a16="http://schemas.microsoft.com/office/drawing/2014/main" id="{48DDF769-86F5-A121-8A7F-30684A7076B6}"/>
                </a:ext>
              </a:extLst>
            </p:cNvPr>
            <p:cNvSpPr/>
            <p:nvPr/>
          </p:nvSpPr>
          <p:spPr>
            <a:xfrm>
              <a:off x="-563875" y="2410500"/>
              <a:ext cx="50075" cy="15025"/>
            </a:xfrm>
            <a:custGeom>
              <a:avLst/>
              <a:gdLst/>
              <a:ahLst/>
              <a:cxnLst/>
              <a:rect l="l" t="t" r="r" b="b"/>
              <a:pathLst>
                <a:path w="2003" h="601" extrusionOk="0">
                  <a:moveTo>
                    <a:pt x="201" y="1"/>
                  </a:moveTo>
                  <a:cubicBezTo>
                    <a:pt x="68" y="1"/>
                    <a:pt x="1" y="101"/>
                    <a:pt x="1" y="167"/>
                  </a:cubicBezTo>
                  <a:cubicBezTo>
                    <a:pt x="1" y="267"/>
                    <a:pt x="34" y="367"/>
                    <a:pt x="168" y="367"/>
                  </a:cubicBezTo>
                  <a:cubicBezTo>
                    <a:pt x="735" y="434"/>
                    <a:pt x="1268" y="468"/>
                    <a:pt x="1835" y="601"/>
                  </a:cubicBezTo>
                  <a:cubicBezTo>
                    <a:pt x="1902" y="601"/>
                    <a:pt x="2002" y="501"/>
                    <a:pt x="2002" y="434"/>
                  </a:cubicBezTo>
                  <a:cubicBezTo>
                    <a:pt x="2002" y="334"/>
                    <a:pt x="1936" y="201"/>
                    <a:pt x="1835" y="201"/>
                  </a:cubicBezTo>
                  <a:cubicBezTo>
                    <a:pt x="1268" y="134"/>
                    <a:pt x="735" y="34"/>
                    <a:pt x="20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11;p42">
              <a:extLst>
                <a:ext uri="{FF2B5EF4-FFF2-40B4-BE49-F238E27FC236}">
                  <a16:creationId xmlns:a16="http://schemas.microsoft.com/office/drawing/2014/main" id="{DE3292C4-DA5D-C8CD-956E-C63EDC54BA71}"/>
                </a:ext>
              </a:extLst>
            </p:cNvPr>
            <p:cNvSpPr/>
            <p:nvPr/>
          </p:nvSpPr>
          <p:spPr>
            <a:xfrm>
              <a:off x="-565525" y="2431350"/>
              <a:ext cx="48375" cy="16700"/>
            </a:xfrm>
            <a:custGeom>
              <a:avLst/>
              <a:gdLst/>
              <a:ahLst/>
              <a:cxnLst/>
              <a:rect l="l" t="t" r="r" b="b"/>
              <a:pathLst>
                <a:path w="1935" h="668" extrusionOk="0">
                  <a:moveTo>
                    <a:pt x="167" y="0"/>
                  </a:moveTo>
                  <a:cubicBezTo>
                    <a:pt x="100" y="0"/>
                    <a:pt x="0" y="101"/>
                    <a:pt x="0" y="167"/>
                  </a:cubicBezTo>
                  <a:cubicBezTo>
                    <a:pt x="0" y="267"/>
                    <a:pt x="100" y="334"/>
                    <a:pt x="167" y="367"/>
                  </a:cubicBezTo>
                  <a:cubicBezTo>
                    <a:pt x="667" y="367"/>
                    <a:pt x="1234" y="434"/>
                    <a:pt x="1668" y="634"/>
                  </a:cubicBezTo>
                  <a:cubicBezTo>
                    <a:pt x="1668" y="668"/>
                    <a:pt x="1735" y="668"/>
                    <a:pt x="1735" y="668"/>
                  </a:cubicBezTo>
                  <a:cubicBezTo>
                    <a:pt x="1801" y="668"/>
                    <a:pt x="1835" y="634"/>
                    <a:pt x="1901" y="534"/>
                  </a:cubicBezTo>
                  <a:cubicBezTo>
                    <a:pt x="1935" y="467"/>
                    <a:pt x="1901" y="334"/>
                    <a:pt x="1801" y="301"/>
                  </a:cubicBezTo>
                  <a:cubicBezTo>
                    <a:pt x="1268" y="34"/>
                    <a:pt x="667" y="34"/>
                    <a:pt x="167"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12;p42">
              <a:extLst>
                <a:ext uri="{FF2B5EF4-FFF2-40B4-BE49-F238E27FC236}">
                  <a16:creationId xmlns:a16="http://schemas.microsoft.com/office/drawing/2014/main" id="{3E80CCEE-F099-8363-C1BD-F4115373A74C}"/>
                </a:ext>
              </a:extLst>
            </p:cNvPr>
            <p:cNvSpPr/>
            <p:nvPr/>
          </p:nvSpPr>
          <p:spPr>
            <a:xfrm>
              <a:off x="-1095925" y="1950175"/>
              <a:ext cx="391150" cy="591275"/>
            </a:xfrm>
            <a:custGeom>
              <a:avLst/>
              <a:gdLst/>
              <a:ahLst/>
              <a:cxnLst/>
              <a:rect l="l" t="t" r="r" b="b"/>
              <a:pathLst>
                <a:path w="15646" h="23651" extrusionOk="0">
                  <a:moveTo>
                    <a:pt x="4037" y="0"/>
                  </a:moveTo>
                  <a:cubicBezTo>
                    <a:pt x="4037" y="0"/>
                    <a:pt x="1535" y="567"/>
                    <a:pt x="802" y="5538"/>
                  </a:cubicBezTo>
                  <a:cubicBezTo>
                    <a:pt x="1" y="10441"/>
                    <a:pt x="668" y="18213"/>
                    <a:pt x="768" y="20181"/>
                  </a:cubicBezTo>
                  <a:cubicBezTo>
                    <a:pt x="799" y="21973"/>
                    <a:pt x="916" y="23650"/>
                    <a:pt x="4932" y="23650"/>
                  </a:cubicBezTo>
                  <a:cubicBezTo>
                    <a:pt x="5253" y="23650"/>
                    <a:pt x="5599" y="23639"/>
                    <a:pt x="5972" y="23617"/>
                  </a:cubicBezTo>
                  <a:cubicBezTo>
                    <a:pt x="11009" y="23350"/>
                    <a:pt x="15645" y="21382"/>
                    <a:pt x="15645" y="21382"/>
                  </a:cubicBezTo>
                  <a:lnTo>
                    <a:pt x="15479" y="18580"/>
                  </a:lnTo>
                  <a:cubicBezTo>
                    <a:pt x="15479" y="18580"/>
                    <a:pt x="9508" y="17913"/>
                    <a:pt x="8374" y="17780"/>
                  </a:cubicBezTo>
                  <a:cubicBezTo>
                    <a:pt x="7273" y="17680"/>
                    <a:pt x="5705" y="17513"/>
                    <a:pt x="5705" y="17513"/>
                  </a:cubicBezTo>
                  <a:cubicBezTo>
                    <a:pt x="5705" y="17513"/>
                    <a:pt x="6172" y="8273"/>
                    <a:pt x="6139" y="6505"/>
                  </a:cubicBezTo>
                  <a:cubicBezTo>
                    <a:pt x="6105" y="4704"/>
                    <a:pt x="5672" y="1101"/>
                    <a:pt x="4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13;p42">
              <a:extLst>
                <a:ext uri="{FF2B5EF4-FFF2-40B4-BE49-F238E27FC236}">
                  <a16:creationId xmlns:a16="http://schemas.microsoft.com/office/drawing/2014/main" id="{BD2C5AD6-8F87-F7D5-F0BC-89EBC653BC5A}"/>
                </a:ext>
              </a:extLst>
            </p:cNvPr>
            <p:cNvSpPr/>
            <p:nvPr/>
          </p:nvSpPr>
          <p:spPr>
            <a:xfrm>
              <a:off x="-1092575" y="1946825"/>
              <a:ext cx="392800" cy="597125"/>
            </a:xfrm>
            <a:custGeom>
              <a:avLst/>
              <a:gdLst/>
              <a:ahLst/>
              <a:cxnLst/>
              <a:rect l="l" t="t" r="r" b="b"/>
              <a:pathLst>
                <a:path w="15712" h="23885" extrusionOk="0">
                  <a:moveTo>
                    <a:pt x="4003" y="1"/>
                  </a:moveTo>
                  <a:cubicBezTo>
                    <a:pt x="3870" y="34"/>
                    <a:pt x="1401" y="668"/>
                    <a:pt x="601" y="5605"/>
                  </a:cubicBezTo>
                  <a:cubicBezTo>
                    <a:pt x="0" y="9708"/>
                    <a:pt x="334" y="15579"/>
                    <a:pt x="501" y="18714"/>
                  </a:cubicBezTo>
                  <a:cubicBezTo>
                    <a:pt x="534" y="19381"/>
                    <a:pt x="567" y="19915"/>
                    <a:pt x="567" y="20249"/>
                  </a:cubicBezTo>
                  <a:cubicBezTo>
                    <a:pt x="601" y="21216"/>
                    <a:pt x="601" y="22250"/>
                    <a:pt x="1401" y="22951"/>
                  </a:cubicBezTo>
                  <a:cubicBezTo>
                    <a:pt x="1968" y="23584"/>
                    <a:pt x="3069" y="23885"/>
                    <a:pt x="4804" y="23885"/>
                  </a:cubicBezTo>
                  <a:cubicBezTo>
                    <a:pt x="5137" y="23885"/>
                    <a:pt x="5471" y="23885"/>
                    <a:pt x="5871" y="23851"/>
                  </a:cubicBezTo>
                  <a:cubicBezTo>
                    <a:pt x="10875" y="23551"/>
                    <a:pt x="15545" y="21583"/>
                    <a:pt x="15612" y="21583"/>
                  </a:cubicBezTo>
                  <a:cubicBezTo>
                    <a:pt x="15678" y="21550"/>
                    <a:pt x="15712" y="21516"/>
                    <a:pt x="15712" y="21450"/>
                  </a:cubicBezTo>
                  <a:lnTo>
                    <a:pt x="15545" y="18681"/>
                  </a:lnTo>
                  <a:cubicBezTo>
                    <a:pt x="15545" y="18581"/>
                    <a:pt x="15511" y="18548"/>
                    <a:pt x="15411" y="18548"/>
                  </a:cubicBezTo>
                  <a:cubicBezTo>
                    <a:pt x="15411" y="18548"/>
                    <a:pt x="9474" y="17880"/>
                    <a:pt x="8340" y="17747"/>
                  </a:cubicBezTo>
                  <a:cubicBezTo>
                    <a:pt x="7406" y="17680"/>
                    <a:pt x="6205" y="17513"/>
                    <a:pt x="5805" y="17480"/>
                  </a:cubicBezTo>
                  <a:cubicBezTo>
                    <a:pt x="5838" y="16346"/>
                    <a:pt x="6238" y="8240"/>
                    <a:pt x="6205" y="6572"/>
                  </a:cubicBezTo>
                  <a:cubicBezTo>
                    <a:pt x="6205" y="6506"/>
                    <a:pt x="6138" y="6439"/>
                    <a:pt x="6071" y="6439"/>
                  </a:cubicBezTo>
                  <a:cubicBezTo>
                    <a:pt x="6005" y="6439"/>
                    <a:pt x="5971" y="6539"/>
                    <a:pt x="5971" y="6639"/>
                  </a:cubicBezTo>
                  <a:cubicBezTo>
                    <a:pt x="6005" y="8374"/>
                    <a:pt x="5538" y="17513"/>
                    <a:pt x="5538" y="17580"/>
                  </a:cubicBezTo>
                  <a:cubicBezTo>
                    <a:pt x="5538" y="17680"/>
                    <a:pt x="5571" y="17714"/>
                    <a:pt x="5671" y="17747"/>
                  </a:cubicBezTo>
                  <a:cubicBezTo>
                    <a:pt x="5671" y="17747"/>
                    <a:pt x="7206" y="17914"/>
                    <a:pt x="8340" y="18047"/>
                  </a:cubicBezTo>
                  <a:cubicBezTo>
                    <a:pt x="9374" y="18181"/>
                    <a:pt x="14477" y="18714"/>
                    <a:pt x="15311" y="18814"/>
                  </a:cubicBezTo>
                  <a:lnTo>
                    <a:pt x="15478" y="21383"/>
                  </a:lnTo>
                  <a:cubicBezTo>
                    <a:pt x="14811" y="21683"/>
                    <a:pt x="10508" y="23351"/>
                    <a:pt x="5905" y="23584"/>
                  </a:cubicBezTo>
                  <a:cubicBezTo>
                    <a:pt x="5511" y="23608"/>
                    <a:pt x="5142" y="23620"/>
                    <a:pt x="4799" y="23620"/>
                  </a:cubicBezTo>
                  <a:cubicBezTo>
                    <a:pt x="3223" y="23620"/>
                    <a:pt x="2171" y="23365"/>
                    <a:pt x="1568" y="22817"/>
                  </a:cubicBezTo>
                  <a:cubicBezTo>
                    <a:pt x="868" y="22183"/>
                    <a:pt x="868" y="21216"/>
                    <a:pt x="834" y="20315"/>
                  </a:cubicBezTo>
                  <a:cubicBezTo>
                    <a:pt x="834" y="19982"/>
                    <a:pt x="801" y="19415"/>
                    <a:pt x="734" y="18748"/>
                  </a:cubicBezTo>
                  <a:cubicBezTo>
                    <a:pt x="567" y="15645"/>
                    <a:pt x="234" y="9741"/>
                    <a:pt x="868" y="5705"/>
                  </a:cubicBezTo>
                  <a:cubicBezTo>
                    <a:pt x="1635" y="968"/>
                    <a:pt x="4003" y="301"/>
                    <a:pt x="4037" y="301"/>
                  </a:cubicBezTo>
                  <a:cubicBezTo>
                    <a:pt x="4137" y="301"/>
                    <a:pt x="4170" y="201"/>
                    <a:pt x="4170" y="134"/>
                  </a:cubicBezTo>
                  <a:cubicBezTo>
                    <a:pt x="4170" y="34"/>
                    <a:pt x="4070" y="1"/>
                    <a:pt x="4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14;p42">
              <a:extLst>
                <a:ext uri="{FF2B5EF4-FFF2-40B4-BE49-F238E27FC236}">
                  <a16:creationId xmlns:a16="http://schemas.microsoft.com/office/drawing/2014/main" id="{B71C6B21-9E59-7957-8B4D-030484CAA82D}"/>
                </a:ext>
              </a:extLst>
            </p:cNvPr>
            <p:cNvSpPr/>
            <p:nvPr/>
          </p:nvSpPr>
          <p:spPr>
            <a:xfrm>
              <a:off x="-1013350" y="2388275"/>
              <a:ext cx="62575" cy="43925"/>
            </a:xfrm>
            <a:custGeom>
              <a:avLst/>
              <a:gdLst/>
              <a:ahLst/>
              <a:cxnLst/>
              <a:rect l="l" t="t" r="r" b="b"/>
              <a:pathLst>
                <a:path w="2503" h="1757" extrusionOk="0">
                  <a:moveTo>
                    <a:pt x="2342" y="0"/>
                  </a:moveTo>
                  <a:cubicBezTo>
                    <a:pt x="2312" y="0"/>
                    <a:pt x="2277" y="8"/>
                    <a:pt x="2235" y="22"/>
                  </a:cubicBezTo>
                  <a:cubicBezTo>
                    <a:pt x="1501" y="489"/>
                    <a:pt x="768" y="990"/>
                    <a:pt x="67" y="1523"/>
                  </a:cubicBezTo>
                  <a:cubicBezTo>
                    <a:pt x="34" y="1557"/>
                    <a:pt x="0" y="1657"/>
                    <a:pt x="34" y="1723"/>
                  </a:cubicBezTo>
                  <a:cubicBezTo>
                    <a:pt x="134" y="1723"/>
                    <a:pt x="167" y="1757"/>
                    <a:pt x="200" y="1757"/>
                  </a:cubicBezTo>
                  <a:cubicBezTo>
                    <a:pt x="234" y="1757"/>
                    <a:pt x="234" y="1757"/>
                    <a:pt x="301" y="1723"/>
                  </a:cubicBezTo>
                  <a:cubicBezTo>
                    <a:pt x="968" y="1190"/>
                    <a:pt x="1702" y="723"/>
                    <a:pt x="2402" y="256"/>
                  </a:cubicBezTo>
                  <a:cubicBezTo>
                    <a:pt x="2502" y="222"/>
                    <a:pt x="2502" y="156"/>
                    <a:pt x="2435" y="56"/>
                  </a:cubicBezTo>
                  <a:cubicBezTo>
                    <a:pt x="2416" y="17"/>
                    <a:pt x="2385" y="0"/>
                    <a:pt x="23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15;p42">
              <a:extLst>
                <a:ext uri="{FF2B5EF4-FFF2-40B4-BE49-F238E27FC236}">
                  <a16:creationId xmlns:a16="http://schemas.microsoft.com/office/drawing/2014/main" id="{13BD59CD-0F08-F76F-311F-CB5F04793179}"/>
                </a:ext>
              </a:extLst>
            </p:cNvPr>
            <p:cNvSpPr/>
            <p:nvPr/>
          </p:nvSpPr>
          <p:spPr>
            <a:xfrm>
              <a:off x="-1015850" y="2377975"/>
              <a:ext cx="57550" cy="25050"/>
            </a:xfrm>
            <a:custGeom>
              <a:avLst/>
              <a:gdLst/>
              <a:ahLst/>
              <a:cxnLst/>
              <a:rect l="l" t="t" r="r" b="b"/>
              <a:pathLst>
                <a:path w="2302" h="1002" extrusionOk="0">
                  <a:moveTo>
                    <a:pt x="2135" y="1"/>
                  </a:moveTo>
                  <a:cubicBezTo>
                    <a:pt x="1435" y="134"/>
                    <a:pt x="734" y="401"/>
                    <a:pt x="100" y="768"/>
                  </a:cubicBezTo>
                  <a:cubicBezTo>
                    <a:pt x="0" y="801"/>
                    <a:pt x="0" y="901"/>
                    <a:pt x="67" y="968"/>
                  </a:cubicBezTo>
                  <a:cubicBezTo>
                    <a:pt x="0" y="1001"/>
                    <a:pt x="67" y="1001"/>
                    <a:pt x="134" y="1001"/>
                  </a:cubicBezTo>
                  <a:lnTo>
                    <a:pt x="234" y="1001"/>
                  </a:lnTo>
                  <a:cubicBezTo>
                    <a:pt x="834" y="668"/>
                    <a:pt x="1501" y="434"/>
                    <a:pt x="2168" y="301"/>
                  </a:cubicBezTo>
                  <a:cubicBezTo>
                    <a:pt x="2269" y="301"/>
                    <a:pt x="2302" y="234"/>
                    <a:pt x="2302" y="134"/>
                  </a:cubicBezTo>
                  <a:cubicBezTo>
                    <a:pt x="2302" y="67"/>
                    <a:pt x="2235" y="1"/>
                    <a:pt x="21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16;p42">
              <a:extLst>
                <a:ext uri="{FF2B5EF4-FFF2-40B4-BE49-F238E27FC236}">
                  <a16:creationId xmlns:a16="http://schemas.microsoft.com/office/drawing/2014/main" id="{AE2278EF-B66D-E8FC-B891-292543E32C6C}"/>
                </a:ext>
              </a:extLst>
            </p:cNvPr>
            <p:cNvSpPr/>
            <p:nvPr/>
          </p:nvSpPr>
          <p:spPr>
            <a:xfrm>
              <a:off x="-940800" y="2073600"/>
              <a:ext cx="30875" cy="191825"/>
            </a:xfrm>
            <a:custGeom>
              <a:avLst/>
              <a:gdLst/>
              <a:ahLst/>
              <a:cxnLst/>
              <a:rect l="l" t="t" r="r" b="b"/>
              <a:pathLst>
                <a:path w="1235" h="7673" extrusionOk="0">
                  <a:moveTo>
                    <a:pt x="1101" y="0"/>
                  </a:moveTo>
                  <a:cubicBezTo>
                    <a:pt x="1001" y="0"/>
                    <a:pt x="968" y="34"/>
                    <a:pt x="968" y="134"/>
                  </a:cubicBezTo>
                  <a:cubicBezTo>
                    <a:pt x="934" y="2602"/>
                    <a:pt x="634" y="5104"/>
                    <a:pt x="67" y="7506"/>
                  </a:cubicBezTo>
                  <a:cubicBezTo>
                    <a:pt x="0" y="7572"/>
                    <a:pt x="67" y="7639"/>
                    <a:pt x="167" y="7672"/>
                  </a:cubicBezTo>
                  <a:cubicBezTo>
                    <a:pt x="267" y="7672"/>
                    <a:pt x="301" y="7639"/>
                    <a:pt x="301" y="7572"/>
                  </a:cubicBezTo>
                  <a:cubicBezTo>
                    <a:pt x="901" y="5137"/>
                    <a:pt x="1168" y="2635"/>
                    <a:pt x="1235" y="134"/>
                  </a:cubicBezTo>
                  <a:cubicBezTo>
                    <a:pt x="1235" y="67"/>
                    <a:pt x="1168" y="0"/>
                    <a:pt x="1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17;p42">
              <a:extLst>
                <a:ext uri="{FF2B5EF4-FFF2-40B4-BE49-F238E27FC236}">
                  <a16:creationId xmlns:a16="http://schemas.microsoft.com/office/drawing/2014/main" id="{87158DC3-BF26-24DC-8508-9E15ADAC9DF1}"/>
                </a:ext>
              </a:extLst>
            </p:cNvPr>
            <p:cNvSpPr/>
            <p:nvPr/>
          </p:nvSpPr>
          <p:spPr>
            <a:xfrm>
              <a:off x="-1135100" y="2585000"/>
              <a:ext cx="177650" cy="998025"/>
            </a:xfrm>
            <a:custGeom>
              <a:avLst/>
              <a:gdLst/>
              <a:ahLst/>
              <a:cxnLst/>
              <a:rect l="l" t="t" r="r" b="b"/>
              <a:pathLst>
                <a:path w="7106" h="39921" extrusionOk="0">
                  <a:moveTo>
                    <a:pt x="6984" y="1"/>
                  </a:moveTo>
                  <a:cubicBezTo>
                    <a:pt x="6947" y="1"/>
                    <a:pt x="6905" y="9"/>
                    <a:pt x="6872" y="26"/>
                  </a:cubicBezTo>
                  <a:cubicBezTo>
                    <a:pt x="6572" y="292"/>
                    <a:pt x="0" y="6830"/>
                    <a:pt x="6004" y="39821"/>
                  </a:cubicBezTo>
                  <a:cubicBezTo>
                    <a:pt x="6038" y="39887"/>
                    <a:pt x="6105" y="39921"/>
                    <a:pt x="6171" y="39921"/>
                  </a:cubicBezTo>
                  <a:cubicBezTo>
                    <a:pt x="6238" y="39921"/>
                    <a:pt x="6338" y="39854"/>
                    <a:pt x="6271" y="39754"/>
                  </a:cubicBezTo>
                  <a:cubicBezTo>
                    <a:pt x="3169" y="22675"/>
                    <a:pt x="3569" y="12835"/>
                    <a:pt x="4403" y="7564"/>
                  </a:cubicBezTo>
                  <a:cubicBezTo>
                    <a:pt x="5371" y="1894"/>
                    <a:pt x="7039" y="292"/>
                    <a:pt x="7072" y="226"/>
                  </a:cubicBezTo>
                  <a:cubicBezTo>
                    <a:pt x="7105" y="192"/>
                    <a:pt x="7105" y="126"/>
                    <a:pt x="7072" y="26"/>
                  </a:cubicBezTo>
                  <a:cubicBezTo>
                    <a:pt x="7055" y="9"/>
                    <a:pt x="7022" y="1"/>
                    <a:pt x="69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hlinkClick r:id="rId4" action="ppaction://hlinkfile"/>
            <a:extLst>
              <a:ext uri="{FF2B5EF4-FFF2-40B4-BE49-F238E27FC236}">
                <a16:creationId xmlns:a16="http://schemas.microsoft.com/office/drawing/2014/main" id="{AC7AFEBD-3B51-10A3-DE27-5D55D659A17E}"/>
              </a:ext>
            </a:extLst>
          </p:cNvPr>
          <p:cNvSpPr/>
          <p:nvPr/>
        </p:nvSpPr>
        <p:spPr>
          <a:xfrm>
            <a:off x="14668" y="4834049"/>
            <a:ext cx="1529009" cy="289613"/>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DASH BOARD</a:t>
            </a:r>
            <a:endParaRPr lang="en-GB" b="1" dirty="0">
              <a:solidFill>
                <a:srgbClr val="002060"/>
              </a:solidFill>
            </a:endParaRPr>
          </a:p>
        </p:txBody>
      </p:sp>
    </p:spTree>
    <p:extLst>
      <p:ext uri="{BB962C8B-B14F-4D97-AF65-F5344CB8AC3E}">
        <p14:creationId xmlns:p14="http://schemas.microsoft.com/office/powerpoint/2010/main" val="11053995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45">
          <a:extLst>
            <a:ext uri="{FF2B5EF4-FFF2-40B4-BE49-F238E27FC236}">
              <a16:creationId xmlns:a16="http://schemas.microsoft.com/office/drawing/2014/main" id="{7DB7CE0F-B7F5-2DF5-6112-983BB6B30F50}"/>
            </a:ext>
          </a:extLst>
        </p:cNvPr>
        <p:cNvGrpSpPr/>
        <p:nvPr/>
      </p:nvGrpSpPr>
      <p:grpSpPr>
        <a:xfrm>
          <a:off x="0" y="0"/>
          <a:ext cx="0" cy="0"/>
          <a:chOff x="0" y="0"/>
          <a:chExt cx="0" cy="0"/>
        </a:xfrm>
      </p:grpSpPr>
      <p:sp>
        <p:nvSpPr>
          <p:cNvPr id="671" name="Google Shape;671;p42">
            <a:extLst>
              <a:ext uri="{FF2B5EF4-FFF2-40B4-BE49-F238E27FC236}">
                <a16:creationId xmlns:a16="http://schemas.microsoft.com/office/drawing/2014/main" id="{890E16CE-210D-4C87-BA4F-2AC0BC25B0F0}"/>
              </a:ext>
            </a:extLst>
          </p:cNvPr>
          <p:cNvSpPr txBox="1">
            <a:spLocks noGrp="1"/>
          </p:cNvSpPr>
          <p:nvPr>
            <p:ph type="title" idx="15"/>
          </p:nvPr>
        </p:nvSpPr>
        <p:spPr>
          <a:xfrm>
            <a:off x="1846528" y="-14261"/>
            <a:ext cx="5728200" cy="4571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b="1" i="0" dirty="0">
                <a:solidFill>
                  <a:srgbClr val="C00000"/>
                </a:solidFill>
                <a:effectLst/>
                <a:latin typeface="Bookman Old Style" panose="02050604050505020204" pitchFamily="18" charset="0"/>
              </a:rPr>
              <a:t>Discount Strategy</a:t>
            </a:r>
            <a:endParaRPr sz="1800" dirty="0">
              <a:solidFill>
                <a:srgbClr val="C00000"/>
              </a:solidFill>
              <a:latin typeface="Bookman Old Style" panose="02050604050505020204" pitchFamily="18" charset="0"/>
            </a:endParaRPr>
          </a:p>
        </p:txBody>
      </p:sp>
      <p:sp>
        <p:nvSpPr>
          <p:cNvPr id="2" name="TextBox 1">
            <a:extLst>
              <a:ext uri="{FF2B5EF4-FFF2-40B4-BE49-F238E27FC236}">
                <a16:creationId xmlns:a16="http://schemas.microsoft.com/office/drawing/2014/main" id="{B10EEC78-CBCB-E51D-C33A-6D1804A472E5}"/>
              </a:ext>
            </a:extLst>
          </p:cNvPr>
          <p:cNvSpPr txBox="1"/>
          <p:nvPr/>
        </p:nvSpPr>
        <p:spPr>
          <a:xfrm>
            <a:off x="1329665" y="481477"/>
            <a:ext cx="7659041" cy="3016210"/>
          </a:xfrm>
          <a:prstGeom prst="rect">
            <a:avLst/>
          </a:prstGeom>
          <a:noFill/>
        </p:spPr>
        <p:txBody>
          <a:bodyPr wrap="square" rtlCol="0">
            <a:spAutoFit/>
          </a:bodyPr>
          <a:lstStyle/>
          <a:p>
            <a:pPr>
              <a:spcAft>
                <a:spcPts val="1200"/>
              </a:spcAft>
            </a:pPr>
            <a:r>
              <a:rPr lang="en-US" sz="1600" b="1" dirty="0">
                <a:solidFill>
                  <a:srgbClr val="002060"/>
                </a:solidFill>
                <a:latin typeface="Cairo" panose="020B0604020202020204" charset="-78"/>
                <a:cs typeface="Cairo" panose="020B0604020202020204" charset="-78"/>
              </a:rPr>
              <a:t>Discount Impact on Sales &amp; Profit: </a:t>
            </a:r>
            <a:r>
              <a:rPr lang="en-US" sz="1600" dirty="0">
                <a:solidFill>
                  <a:srgbClr val="002060"/>
                </a:solidFill>
                <a:latin typeface="Cairo" panose="020B0604020202020204" charset="-78"/>
                <a:cs typeface="Cairo" panose="020B0604020202020204" charset="-78"/>
              </a:rPr>
              <a:t>The analysis indicates that discounts stimulate higher sales volume; however, deep discounts tend to compress profit margins.</a:t>
            </a:r>
          </a:p>
          <a:p>
            <a:pPr>
              <a:spcAft>
                <a:spcPts val="1200"/>
              </a:spcAft>
            </a:pPr>
            <a:r>
              <a:rPr lang="en-US" sz="1600" b="1" dirty="0">
                <a:solidFill>
                  <a:srgbClr val="002060"/>
                </a:solidFill>
                <a:latin typeface="Cairo" panose="020B0604020202020204" charset="-78"/>
                <a:cs typeface="Cairo" panose="020B0604020202020204" charset="-78"/>
              </a:rPr>
              <a:t>Increased Discounts:</a:t>
            </a:r>
            <a:r>
              <a:rPr lang="en-US" sz="1600" dirty="0">
                <a:solidFill>
                  <a:srgbClr val="002060"/>
                </a:solidFill>
                <a:latin typeface="Cairo" panose="020B0604020202020204" charset="-78"/>
                <a:cs typeface="Cairo" panose="020B0604020202020204" charset="-78"/>
              </a:rPr>
              <a:t> May boost sales but risk eroding overall profitability if not carefully managed.</a:t>
            </a:r>
          </a:p>
          <a:p>
            <a:pPr>
              <a:spcAft>
                <a:spcPts val="1200"/>
              </a:spcAft>
            </a:pPr>
            <a:r>
              <a:rPr lang="en-US" sz="1600" b="1" dirty="0">
                <a:solidFill>
                  <a:srgbClr val="002060"/>
                </a:solidFill>
                <a:latin typeface="Cairo" panose="020B0604020202020204" charset="-78"/>
                <a:cs typeface="Cairo" panose="020B0604020202020204" charset="-78"/>
              </a:rPr>
              <a:t>Decreased Discounts:</a:t>
            </a:r>
            <a:r>
              <a:rPr lang="en-US" sz="1600" dirty="0">
                <a:solidFill>
                  <a:srgbClr val="002060"/>
                </a:solidFill>
                <a:latin typeface="Cairo" panose="020B0604020202020204" charset="-78"/>
                <a:cs typeface="Cairo" panose="020B0604020202020204" charset="-78"/>
              </a:rPr>
              <a:t> Could preserve profit margins but might reduce sales volume if customer price sensitivity is high.</a:t>
            </a:r>
          </a:p>
          <a:p>
            <a:pPr>
              <a:spcAft>
                <a:spcPts val="1200"/>
              </a:spcAft>
            </a:pPr>
            <a:r>
              <a:rPr lang="en-US" sz="1600" b="1" dirty="0">
                <a:solidFill>
                  <a:srgbClr val="002060"/>
                </a:solidFill>
                <a:latin typeface="Cairo" panose="020B0604020202020204" charset="-78"/>
                <a:cs typeface="Cairo" panose="020B0604020202020204" charset="-78"/>
              </a:rPr>
              <a:t>Optimal Discount Rate: </a:t>
            </a:r>
            <a:r>
              <a:rPr lang="en-US" sz="1600" dirty="0">
                <a:solidFill>
                  <a:srgbClr val="002060"/>
                </a:solidFill>
                <a:latin typeface="Cairo" panose="020B0604020202020204" charset="-78"/>
                <a:cs typeface="Cairo" panose="020B0604020202020204" charset="-78"/>
              </a:rPr>
              <a:t>The dataset suggests that moderate discount levels, typically within the lower range of the discount bracket yield the best balance between driving sales and maintaining profit. Excessively high discounts correlate with lower profit margins, particularly for high-cost items.</a:t>
            </a:r>
          </a:p>
        </p:txBody>
      </p:sp>
      <p:pic>
        <p:nvPicPr>
          <p:cNvPr id="4" name="Picture 3">
            <a:extLst>
              <a:ext uri="{FF2B5EF4-FFF2-40B4-BE49-F238E27FC236}">
                <a16:creationId xmlns:a16="http://schemas.microsoft.com/office/drawing/2014/main" id="{115D2761-D060-FC3A-F30E-E9ED30A8B2F5}"/>
              </a:ext>
            </a:extLst>
          </p:cNvPr>
          <p:cNvPicPr>
            <a:picLocks noChangeAspect="1"/>
          </p:cNvPicPr>
          <p:nvPr/>
        </p:nvPicPr>
        <p:blipFill rotWithShape="1">
          <a:blip r:embed="rId3"/>
          <a:srcRect l="7169" t="21480" r="3125" b="19733"/>
          <a:stretch/>
        </p:blipFill>
        <p:spPr>
          <a:xfrm>
            <a:off x="7005201" y="4557132"/>
            <a:ext cx="2138799" cy="586368"/>
          </a:xfrm>
          <a:prstGeom prst="rect">
            <a:avLst/>
          </a:prstGeom>
        </p:spPr>
      </p:pic>
      <p:grpSp>
        <p:nvGrpSpPr>
          <p:cNvPr id="6" name="Google Shape;647;p42">
            <a:extLst>
              <a:ext uri="{FF2B5EF4-FFF2-40B4-BE49-F238E27FC236}">
                <a16:creationId xmlns:a16="http://schemas.microsoft.com/office/drawing/2014/main" id="{139B9486-C652-AF71-BE7D-EA3214CF744B}"/>
              </a:ext>
            </a:extLst>
          </p:cNvPr>
          <p:cNvGrpSpPr/>
          <p:nvPr/>
        </p:nvGrpSpPr>
        <p:grpSpPr>
          <a:xfrm>
            <a:off x="45068" y="2385724"/>
            <a:ext cx="1270520" cy="822507"/>
            <a:chOff x="2358425" y="1238825"/>
            <a:chExt cx="2616875" cy="1706250"/>
          </a:xfrm>
        </p:grpSpPr>
        <p:sp>
          <p:nvSpPr>
            <p:cNvPr id="7" name="Google Shape;648;p42">
              <a:extLst>
                <a:ext uri="{FF2B5EF4-FFF2-40B4-BE49-F238E27FC236}">
                  <a16:creationId xmlns:a16="http://schemas.microsoft.com/office/drawing/2014/main" id="{3A607C1E-34A1-B785-6413-D5E78C1A9801}"/>
                </a:ext>
              </a:extLst>
            </p:cNvPr>
            <p:cNvSpPr/>
            <p:nvPr/>
          </p:nvSpPr>
          <p:spPr>
            <a:xfrm>
              <a:off x="2359250" y="1417300"/>
              <a:ext cx="2616050" cy="1526950"/>
            </a:xfrm>
            <a:custGeom>
              <a:avLst/>
              <a:gdLst/>
              <a:ahLst/>
              <a:cxnLst/>
              <a:rect l="l" t="t" r="r" b="b"/>
              <a:pathLst>
                <a:path w="104642" h="61078" extrusionOk="0">
                  <a:moveTo>
                    <a:pt x="1" y="0"/>
                  </a:moveTo>
                  <a:lnTo>
                    <a:pt x="1" y="57241"/>
                  </a:lnTo>
                  <a:cubicBezTo>
                    <a:pt x="1" y="59376"/>
                    <a:pt x="1735" y="61077"/>
                    <a:pt x="3837" y="61077"/>
                  </a:cubicBezTo>
                  <a:lnTo>
                    <a:pt x="100806" y="61077"/>
                  </a:lnTo>
                  <a:cubicBezTo>
                    <a:pt x="102907" y="61077"/>
                    <a:pt x="104642" y="59376"/>
                    <a:pt x="104642" y="57241"/>
                  </a:cubicBezTo>
                  <a:lnTo>
                    <a:pt x="1046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9;p42">
              <a:extLst>
                <a:ext uri="{FF2B5EF4-FFF2-40B4-BE49-F238E27FC236}">
                  <a16:creationId xmlns:a16="http://schemas.microsoft.com/office/drawing/2014/main" id="{6D01E521-8B19-21D9-AAEA-812EDAC61FBD}"/>
                </a:ext>
              </a:extLst>
            </p:cNvPr>
            <p:cNvSpPr/>
            <p:nvPr/>
          </p:nvSpPr>
          <p:spPr>
            <a:xfrm>
              <a:off x="2358425" y="1238825"/>
              <a:ext cx="2616875" cy="178500"/>
            </a:xfrm>
            <a:custGeom>
              <a:avLst/>
              <a:gdLst/>
              <a:ahLst/>
              <a:cxnLst/>
              <a:rect l="l" t="t" r="r" b="b"/>
              <a:pathLst>
                <a:path w="104675" h="7140" extrusionOk="0">
                  <a:moveTo>
                    <a:pt x="3836" y="1"/>
                  </a:moveTo>
                  <a:cubicBezTo>
                    <a:pt x="1701" y="1"/>
                    <a:pt x="0" y="1702"/>
                    <a:pt x="0" y="3837"/>
                  </a:cubicBezTo>
                  <a:lnTo>
                    <a:pt x="0" y="7139"/>
                  </a:lnTo>
                  <a:lnTo>
                    <a:pt x="104675" y="7139"/>
                  </a:lnTo>
                  <a:lnTo>
                    <a:pt x="104675" y="3837"/>
                  </a:lnTo>
                  <a:cubicBezTo>
                    <a:pt x="104675" y="1702"/>
                    <a:pt x="102940" y="1"/>
                    <a:pt x="1007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50;p42">
              <a:extLst>
                <a:ext uri="{FF2B5EF4-FFF2-40B4-BE49-F238E27FC236}">
                  <a16:creationId xmlns:a16="http://schemas.microsoft.com/office/drawing/2014/main" id="{EAD55996-947E-EE93-B46B-8A7D55FF134A}"/>
                </a:ext>
              </a:extLst>
            </p:cNvPr>
            <p:cNvSpPr/>
            <p:nvPr/>
          </p:nvSpPr>
          <p:spPr>
            <a:xfrm>
              <a:off x="2452650" y="1302200"/>
              <a:ext cx="45900" cy="45900"/>
            </a:xfrm>
            <a:custGeom>
              <a:avLst/>
              <a:gdLst/>
              <a:ahLst/>
              <a:cxnLst/>
              <a:rect l="l" t="t" r="r" b="b"/>
              <a:pathLst>
                <a:path w="1836" h="1836" extrusionOk="0">
                  <a:moveTo>
                    <a:pt x="901" y="1"/>
                  </a:moveTo>
                  <a:cubicBezTo>
                    <a:pt x="401" y="1"/>
                    <a:pt x="1" y="434"/>
                    <a:pt x="1" y="935"/>
                  </a:cubicBezTo>
                  <a:cubicBezTo>
                    <a:pt x="1" y="1435"/>
                    <a:pt x="401" y="1835"/>
                    <a:pt x="901" y="1835"/>
                  </a:cubicBezTo>
                  <a:cubicBezTo>
                    <a:pt x="1402" y="1835"/>
                    <a:pt x="1835" y="1435"/>
                    <a:pt x="1835" y="935"/>
                  </a:cubicBezTo>
                  <a:cubicBezTo>
                    <a:pt x="1835" y="434"/>
                    <a:pt x="1402" y="1"/>
                    <a:pt x="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51;p42">
              <a:extLst>
                <a:ext uri="{FF2B5EF4-FFF2-40B4-BE49-F238E27FC236}">
                  <a16:creationId xmlns:a16="http://schemas.microsoft.com/office/drawing/2014/main" id="{1C5B5700-D494-0833-0407-43B272D6B4EC}"/>
                </a:ext>
              </a:extLst>
            </p:cNvPr>
            <p:cNvSpPr/>
            <p:nvPr/>
          </p:nvSpPr>
          <p:spPr>
            <a:xfrm>
              <a:off x="2554400" y="1302200"/>
              <a:ext cx="45875" cy="45900"/>
            </a:xfrm>
            <a:custGeom>
              <a:avLst/>
              <a:gdLst/>
              <a:ahLst/>
              <a:cxnLst/>
              <a:rect l="l" t="t" r="r" b="b"/>
              <a:pathLst>
                <a:path w="1835" h="1836" extrusionOk="0">
                  <a:moveTo>
                    <a:pt x="934" y="1"/>
                  </a:moveTo>
                  <a:cubicBezTo>
                    <a:pt x="434" y="1"/>
                    <a:pt x="0" y="434"/>
                    <a:pt x="0" y="935"/>
                  </a:cubicBezTo>
                  <a:cubicBezTo>
                    <a:pt x="0" y="1435"/>
                    <a:pt x="434" y="1835"/>
                    <a:pt x="934" y="1835"/>
                  </a:cubicBezTo>
                  <a:cubicBezTo>
                    <a:pt x="1401" y="1835"/>
                    <a:pt x="1835" y="1435"/>
                    <a:pt x="1835" y="935"/>
                  </a:cubicBezTo>
                  <a:cubicBezTo>
                    <a:pt x="1835" y="434"/>
                    <a:pt x="1401" y="1"/>
                    <a:pt x="9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52;p42">
              <a:extLst>
                <a:ext uri="{FF2B5EF4-FFF2-40B4-BE49-F238E27FC236}">
                  <a16:creationId xmlns:a16="http://schemas.microsoft.com/office/drawing/2014/main" id="{D2EED335-EAC4-ECC5-F41E-DB7D56A4E196}"/>
                </a:ext>
              </a:extLst>
            </p:cNvPr>
            <p:cNvSpPr/>
            <p:nvPr/>
          </p:nvSpPr>
          <p:spPr>
            <a:xfrm>
              <a:off x="2656975" y="1302200"/>
              <a:ext cx="45875" cy="45900"/>
            </a:xfrm>
            <a:custGeom>
              <a:avLst/>
              <a:gdLst/>
              <a:ahLst/>
              <a:cxnLst/>
              <a:rect l="l" t="t" r="r" b="b"/>
              <a:pathLst>
                <a:path w="1835" h="1836" extrusionOk="0">
                  <a:moveTo>
                    <a:pt x="901" y="1"/>
                  </a:moveTo>
                  <a:cubicBezTo>
                    <a:pt x="400" y="1"/>
                    <a:pt x="0" y="434"/>
                    <a:pt x="0" y="935"/>
                  </a:cubicBezTo>
                  <a:cubicBezTo>
                    <a:pt x="0" y="1435"/>
                    <a:pt x="400" y="1835"/>
                    <a:pt x="901" y="1835"/>
                  </a:cubicBezTo>
                  <a:cubicBezTo>
                    <a:pt x="1401" y="1835"/>
                    <a:pt x="1835" y="1435"/>
                    <a:pt x="1835" y="935"/>
                  </a:cubicBezTo>
                  <a:cubicBezTo>
                    <a:pt x="1835" y="434"/>
                    <a:pt x="1401" y="1"/>
                    <a:pt x="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53;p42">
              <a:extLst>
                <a:ext uri="{FF2B5EF4-FFF2-40B4-BE49-F238E27FC236}">
                  <a16:creationId xmlns:a16="http://schemas.microsoft.com/office/drawing/2014/main" id="{18363CB8-0536-EF83-1668-651D58BE03F4}"/>
                </a:ext>
              </a:extLst>
            </p:cNvPr>
            <p:cNvSpPr/>
            <p:nvPr/>
          </p:nvSpPr>
          <p:spPr>
            <a:xfrm>
              <a:off x="2537725" y="1901400"/>
              <a:ext cx="2310000" cy="1043675"/>
            </a:xfrm>
            <a:custGeom>
              <a:avLst/>
              <a:gdLst/>
              <a:ahLst/>
              <a:cxnLst/>
              <a:rect l="l" t="t" r="r" b="b"/>
              <a:pathLst>
                <a:path w="92400" h="41747" extrusionOk="0">
                  <a:moveTo>
                    <a:pt x="73233" y="0"/>
                  </a:moveTo>
                  <a:cubicBezTo>
                    <a:pt x="73128" y="0"/>
                    <a:pt x="73023" y="6"/>
                    <a:pt x="72919" y="17"/>
                  </a:cubicBezTo>
                  <a:cubicBezTo>
                    <a:pt x="63579" y="984"/>
                    <a:pt x="56707" y="30205"/>
                    <a:pt x="50203" y="31406"/>
                  </a:cubicBezTo>
                  <a:cubicBezTo>
                    <a:pt x="49901" y="31460"/>
                    <a:pt x="49608" y="31486"/>
                    <a:pt x="49323" y="31486"/>
                  </a:cubicBezTo>
                  <a:cubicBezTo>
                    <a:pt x="43565" y="31486"/>
                    <a:pt x="40710" y="21048"/>
                    <a:pt x="33843" y="21048"/>
                  </a:cubicBezTo>
                  <a:cubicBezTo>
                    <a:pt x="33684" y="21048"/>
                    <a:pt x="33522" y="21053"/>
                    <a:pt x="33357" y="21065"/>
                  </a:cubicBezTo>
                  <a:cubicBezTo>
                    <a:pt x="25718" y="21632"/>
                    <a:pt x="26486" y="32640"/>
                    <a:pt x="19314" y="36142"/>
                  </a:cubicBezTo>
                  <a:cubicBezTo>
                    <a:pt x="17527" y="37015"/>
                    <a:pt x="16174" y="37341"/>
                    <a:pt x="15097" y="37341"/>
                  </a:cubicBezTo>
                  <a:cubicBezTo>
                    <a:pt x="11919" y="37341"/>
                    <a:pt x="11135" y="34504"/>
                    <a:pt x="8634" y="34504"/>
                  </a:cubicBezTo>
                  <a:cubicBezTo>
                    <a:pt x="8581" y="34504"/>
                    <a:pt x="8527" y="34505"/>
                    <a:pt x="8473" y="34508"/>
                  </a:cubicBezTo>
                  <a:cubicBezTo>
                    <a:pt x="4970" y="34675"/>
                    <a:pt x="0" y="41713"/>
                    <a:pt x="0" y="41713"/>
                  </a:cubicBezTo>
                  <a:lnTo>
                    <a:pt x="0" y="41747"/>
                  </a:lnTo>
                  <a:lnTo>
                    <a:pt x="92399" y="41747"/>
                  </a:lnTo>
                  <a:cubicBezTo>
                    <a:pt x="92399" y="41747"/>
                    <a:pt x="82485" y="0"/>
                    <a:pt x="73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54;p42">
              <a:extLst>
                <a:ext uri="{FF2B5EF4-FFF2-40B4-BE49-F238E27FC236}">
                  <a16:creationId xmlns:a16="http://schemas.microsoft.com/office/drawing/2014/main" id="{A48481FB-BF85-C36A-7940-152CF4B4B7F5}"/>
                </a:ext>
              </a:extLst>
            </p:cNvPr>
            <p:cNvSpPr/>
            <p:nvPr/>
          </p:nvSpPr>
          <p:spPr>
            <a:xfrm>
              <a:off x="2486850" y="1564900"/>
              <a:ext cx="1843000" cy="1292600"/>
            </a:xfrm>
            <a:custGeom>
              <a:avLst/>
              <a:gdLst/>
              <a:ahLst/>
              <a:cxnLst/>
              <a:rect l="l" t="t" r="r" b="b"/>
              <a:pathLst>
                <a:path w="73720" h="51704" extrusionOk="0">
                  <a:moveTo>
                    <a:pt x="70784" y="0"/>
                  </a:moveTo>
                  <a:lnTo>
                    <a:pt x="59209" y="3503"/>
                  </a:lnTo>
                  <a:lnTo>
                    <a:pt x="63712" y="5971"/>
                  </a:lnTo>
                  <a:lnTo>
                    <a:pt x="48535" y="29355"/>
                  </a:lnTo>
                  <a:lnTo>
                    <a:pt x="36493" y="18313"/>
                  </a:lnTo>
                  <a:lnTo>
                    <a:pt x="17546" y="42631"/>
                  </a:lnTo>
                  <a:lnTo>
                    <a:pt x="8706" y="38361"/>
                  </a:lnTo>
                  <a:lnTo>
                    <a:pt x="0" y="51704"/>
                  </a:lnTo>
                  <a:cubicBezTo>
                    <a:pt x="734" y="51270"/>
                    <a:pt x="9140" y="43465"/>
                    <a:pt x="9140" y="43465"/>
                  </a:cubicBezTo>
                  <a:lnTo>
                    <a:pt x="18313" y="48101"/>
                  </a:lnTo>
                  <a:lnTo>
                    <a:pt x="36426" y="26019"/>
                  </a:lnTo>
                  <a:lnTo>
                    <a:pt x="50003" y="39495"/>
                  </a:lnTo>
                  <a:lnTo>
                    <a:pt x="69416" y="8807"/>
                  </a:lnTo>
                  <a:lnTo>
                    <a:pt x="73720" y="11408"/>
                  </a:lnTo>
                  <a:lnTo>
                    <a:pt x="707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55;p42">
              <a:extLst>
                <a:ext uri="{FF2B5EF4-FFF2-40B4-BE49-F238E27FC236}">
                  <a16:creationId xmlns:a16="http://schemas.microsoft.com/office/drawing/2014/main" id="{61C7A2D1-D3C9-A152-2C4D-8207E70F73CB}"/>
                </a:ext>
              </a:extLst>
            </p:cNvPr>
            <p:cNvSpPr/>
            <p:nvPr/>
          </p:nvSpPr>
          <p:spPr>
            <a:xfrm>
              <a:off x="3262400" y="2006625"/>
              <a:ext cx="274375" cy="242375"/>
            </a:xfrm>
            <a:custGeom>
              <a:avLst/>
              <a:gdLst/>
              <a:ahLst/>
              <a:cxnLst/>
              <a:rect l="l" t="t" r="r" b="b"/>
              <a:pathLst>
                <a:path w="10975" h="9695" extrusionOk="0">
                  <a:moveTo>
                    <a:pt x="5469" y="1"/>
                  </a:moveTo>
                  <a:cubicBezTo>
                    <a:pt x="4847" y="1"/>
                    <a:pt x="4214" y="122"/>
                    <a:pt x="3603" y="378"/>
                  </a:cubicBezTo>
                  <a:cubicBezTo>
                    <a:pt x="1168" y="1412"/>
                    <a:pt x="0" y="4247"/>
                    <a:pt x="1034" y="6715"/>
                  </a:cubicBezTo>
                  <a:cubicBezTo>
                    <a:pt x="1788" y="8573"/>
                    <a:pt x="3580" y="9694"/>
                    <a:pt x="5473" y="9694"/>
                  </a:cubicBezTo>
                  <a:cubicBezTo>
                    <a:pt x="6095" y="9694"/>
                    <a:pt x="6728" y="9573"/>
                    <a:pt x="7339" y="9317"/>
                  </a:cubicBezTo>
                  <a:cubicBezTo>
                    <a:pt x="9807" y="8283"/>
                    <a:pt x="10975" y="5448"/>
                    <a:pt x="9941" y="2979"/>
                  </a:cubicBezTo>
                  <a:cubicBezTo>
                    <a:pt x="9163" y="1122"/>
                    <a:pt x="7364" y="1"/>
                    <a:pt x="5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56;p42">
              <a:extLst>
                <a:ext uri="{FF2B5EF4-FFF2-40B4-BE49-F238E27FC236}">
                  <a16:creationId xmlns:a16="http://schemas.microsoft.com/office/drawing/2014/main" id="{7492B231-2474-D6D5-4D72-CBD85209D9F9}"/>
                </a:ext>
              </a:extLst>
            </p:cNvPr>
            <p:cNvSpPr/>
            <p:nvPr/>
          </p:nvSpPr>
          <p:spPr>
            <a:xfrm>
              <a:off x="3575125" y="2272900"/>
              <a:ext cx="300225" cy="300250"/>
            </a:xfrm>
            <a:custGeom>
              <a:avLst/>
              <a:gdLst/>
              <a:ahLst/>
              <a:cxnLst/>
              <a:rect l="l" t="t" r="r" b="b"/>
              <a:pathLst>
                <a:path w="12009" h="12010" extrusionOk="0">
                  <a:moveTo>
                    <a:pt x="6005" y="1"/>
                  </a:moveTo>
                  <a:cubicBezTo>
                    <a:pt x="2669" y="1"/>
                    <a:pt x="0" y="2703"/>
                    <a:pt x="0" y="6005"/>
                  </a:cubicBezTo>
                  <a:cubicBezTo>
                    <a:pt x="0" y="9307"/>
                    <a:pt x="2669" y="12009"/>
                    <a:pt x="6005" y="12009"/>
                  </a:cubicBezTo>
                  <a:cubicBezTo>
                    <a:pt x="9307" y="12009"/>
                    <a:pt x="12009" y="9307"/>
                    <a:pt x="12009" y="6005"/>
                  </a:cubicBezTo>
                  <a:cubicBezTo>
                    <a:pt x="12009" y="2703"/>
                    <a:pt x="9307" y="1"/>
                    <a:pt x="6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57;p42">
              <a:extLst>
                <a:ext uri="{FF2B5EF4-FFF2-40B4-BE49-F238E27FC236}">
                  <a16:creationId xmlns:a16="http://schemas.microsoft.com/office/drawing/2014/main" id="{F0FD60D4-D542-1B18-7195-080C2AF197BA}"/>
                </a:ext>
              </a:extLst>
            </p:cNvPr>
            <p:cNvSpPr/>
            <p:nvPr/>
          </p:nvSpPr>
          <p:spPr>
            <a:xfrm>
              <a:off x="2471000" y="1496100"/>
              <a:ext cx="254375" cy="418225"/>
            </a:xfrm>
            <a:custGeom>
              <a:avLst/>
              <a:gdLst/>
              <a:ahLst/>
              <a:cxnLst/>
              <a:rect l="l" t="t" r="r" b="b"/>
              <a:pathLst>
                <a:path w="10175" h="16729" extrusionOk="0">
                  <a:moveTo>
                    <a:pt x="5087" y="0"/>
                  </a:moveTo>
                  <a:cubicBezTo>
                    <a:pt x="5054" y="0"/>
                    <a:pt x="5021" y="17"/>
                    <a:pt x="5004" y="50"/>
                  </a:cubicBezTo>
                  <a:lnTo>
                    <a:pt x="67" y="7889"/>
                  </a:lnTo>
                  <a:cubicBezTo>
                    <a:pt x="0" y="8056"/>
                    <a:pt x="34" y="8323"/>
                    <a:pt x="167" y="8323"/>
                  </a:cubicBezTo>
                  <a:lnTo>
                    <a:pt x="1969" y="8323"/>
                  </a:lnTo>
                  <a:cubicBezTo>
                    <a:pt x="2035" y="8323"/>
                    <a:pt x="2069" y="8423"/>
                    <a:pt x="2069" y="8556"/>
                  </a:cubicBezTo>
                  <a:lnTo>
                    <a:pt x="2069" y="16462"/>
                  </a:lnTo>
                  <a:cubicBezTo>
                    <a:pt x="2069" y="16596"/>
                    <a:pt x="2135" y="16729"/>
                    <a:pt x="2202" y="16729"/>
                  </a:cubicBezTo>
                  <a:lnTo>
                    <a:pt x="7973" y="16729"/>
                  </a:lnTo>
                  <a:cubicBezTo>
                    <a:pt x="8040" y="16729"/>
                    <a:pt x="8106" y="16596"/>
                    <a:pt x="8106" y="16462"/>
                  </a:cubicBezTo>
                  <a:lnTo>
                    <a:pt x="8106" y="8556"/>
                  </a:lnTo>
                  <a:cubicBezTo>
                    <a:pt x="8106" y="8423"/>
                    <a:pt x="8140" y="8323"/>
                    <a:pt x="8206" y="8323"/>
                  </a:cubicBezTo>
                  <a:lnTo>
                    <a:pt x="10008" y="8323"/>
                  </a:lnTo>
                  <a:cubicBezTo>
                    <a:pt x="10141" y="8323"/>
                    <a:pt x="10174" y="8023"/>
                    <a:pt x="10074" y="7889"/>
                  </a:cubicBezTo>
                  <a:lnTo>
                    <a:pt x="5171" y="50"/>
                  </a:lnTo>
                  <a:cubicBezTo>
                    <a:pt x="5154" y="17"/>
                    <a:pt x="5121" y="0"/>
                    <a:pt x="5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58;p42">
              <a:extLst>
                <a:ext uri="{FF2B5EF4-FFF2-40B4-BE49-F238E27FC236}">
                  <a16:creationId xmlns:a16="http://schemas.microsoft.com/office/drawing/2014/main" id="{E294A1A0-AC5B-B8F0-53D4-573D27C036A0}"/>
                </a:ext>
              </a:extLst>
            </p:cNvPr>
            <p:cNvSpPr/>
            <p:nvPr/>
          </p:nvSpPr>
          <p:spPr>
            <a:xfrm>
              <a:off x="2826250" y="1494000"/>
              <a:ext cx="254375" cy="418875"/>
            </a:xfrm>
            <a:custGeom>
              <a:avLst/>
              <a:gdLst/>
              <a:ahLst/>
              <a:cxnLst/>
              <a:rect l="l" t="t" r="r" b="b"/>
              <a:pathLst>
                <a:path w="10175" h="16755" extrusionOk="0">
                  <a:moveTo>
                    <a:pt x="2236" y="1"/>
                  </a:moveTo>
                  <a:cubicBezTo>
                    <a:pt x="2135" y="1"/>
                    <a:pt x="2102" y="134"/>
                    <a:pt x="2102" y="268"/>
                  </a:cubicBezTo>
                  <a:lnTo>
                    <a:pt x="2102" y="8173"/>
                  </a:lnTo>
                  <a:cubicBezTo>
                    <a:pt x="2102" y="8307"/>
                    <a:pt x="2069" y="8440"/>
                    <a:pt x="1969" y="8440"/>
                  </a:cubicBezTo>
                  <a:lnTo>
                    <a:pt x="167" y="8440"/>
                  </a:lnTo>
                  <a:cubicBezTo>
                    <a:pt x="67" y="8440"/>
                    <a:pt x="1" y="8741"/>
                    <a:pt x="101" y="8841"/>
                  </a:cubicBezTo>
                  <a:lnTo>
                    <a:pt x="5004" y="16680"/>
                  </a:lnTo>
                  <a:cubicBezTo>
                    <a:pt x="5038" y="16730"/>
                    <a:pt x="5071" y="16755"/>
                    <a:pt x="5100" y="16755"/>
                  </a:cubicBezTo>
                  <a:cubicBezTo>
                    <a:pt x="5129" y="16755"/>
                    <a:pt x="5154" y="16730"/>
                    <a:pt x="5171" y="16680"/>
                  </a:cubicBezTo>
                  <a:lnTo>
                    <a:pt x="10108" y="8841"/>
                  </a:lnTo>
                  <a:cubicBezTo>
                    <a:pt x="10175" y="8674"/>
                    <a:pt x="10141" y="8440"/>
                    <a:pt x="10008" y="8440"/>
                  </a:cubicBezTo>
                  <a:lnTo>
                    <a:pt x="8240" y="8440"/>
                  </a:lnTo>
                  <a:cubicBezTo>
                    <a:pt x="8140" y="8440"/>
                    <a:pt x="8106" y="8307"/>
                    <a:pt x="8106" y="8173"/>
                  </a:cubicBezTo>
                  <a:lnTo>
                    <a:pt x="8106" y="268"/>
                  </a:lnTo>
                  <a:cubicBezTo>
                    <a:pt x="8106" y="134"/>
                    <a:pt x="8073" y="1"/>
                    <a:pt x="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672;p42">
            <a:extLst>
              <a:ext uri="{FF2B5EF4-FFF2-40B4-BE49-F238E27FC236}">
                <a16:creationId xmlns:a16="http://schemas.microsoft.com/office/drawing/2014/main" id="{D010895C-2EF2-F2F6-2827-B9A7378E1AE6}"/>
              </a:ext>
            </a:extLst>
          </p:cNvPr>
          <p:cNvGrpSpPr/>
          <p:nvPr/>
        </p:nvGrpSpPr>
        <p:grpSpPr>
          <a:xfrm>
            <a:off x="-29921" y="2757776"/>
            <a:ext cx="988908" cy="1981485"/>
            <a:chOff x="-1136775" y="1435900"/>
            <a:chExt cx="1177525" cy="2914750"/>
          </a:xfrm>
        </p:grpSpPr>
        <p:sp>
          <p:nvSpPr>
            <p:cNvPr id="19" name="Google Shape;673;p42">
              <a:extLst>
                <a:ext uri="{FF2B5EF4-FFF2-40B4-BE49-F238E27FC236}">
                  <a16:creationId xmlns:a16="http://schemas.microsoft.com/office/drawing/2014/main" id="{EC6E6F84-E0D3-B815-1C5F-79CDC60ADC9F}"/>
                </a:ext>
              </a:extLst>
            </p:cNvPr>
            <p:cNvSpPr/>
            <p:nvPr/>
          </p:nvSpPr>
          <p:spPr>
            <a:xfrm>
              <a:off x="-282000" y="2228700"/>
              <a:ext cx="322750" cy="157650"/>
            </a:xfrm>
            <a:custGeom>
              <a:avLst/>
              <a:gdLst/>
              <a:ahLst/>
              <a:cxnLst/>
              <a:rect l="l" t="t" r="r" b="b"/>
              <a:pathLst>
                <a:path w="12910" h="6306" extrusionOk="0">
                  <a:moveTo>
                    <a:pt x="6839" y="1"/>
                  </a:moveTo>
                  <a:cubicBezTo>
                    <a:pt x="6505" y="434"/>
                    <a:pt x="6105" y="735"/>
                    <a:pt x="5638" y="835"/>
                  </a:cubicBezTo>
                  <a:cubicBezTo>
                    <a:pt x="4804" y="1101"/>
                    <a:pt x="4270" y="1268"/>
                    <a:pt x="3770" y="2069"/>
                  </a:cubicBezTo>
                  <a:cubicBezTo>
                    <a:pt x="3636" y="2269"/>
                    <a:pt x="3570" y="2469"/>
                    <a:pt x="3403" y="2636"/>
                  </a:cubicBezTo>
                  <a:cubicBezTo>
                    <a:pt x="3236" y="2803"/>
                    <a:pt x="3003" y="2936"/>
                    <a:pt x="2769" y="3036"/>
                  </a:cubicBezTo>
                  <a:cubicBezTo>
                    <a:pt x="2736" y="3070"/>
                    <a:pt x="2736" y="3070"/>
                    <a:pt x="2636" y="3070"/>
                  </a:cubicBezTo>
                  <a:cubicBezTo>
                    <a:pt x="2135" y="3270"/>
                    <a:pt x="1602" y="3470"/>
                    <a:pt x="1101" y="3703"/>
                  </a:cubicBezTo>
                  <a:cubicBezTo>
                    <a:pt x="935" y="3770"/>
                    <a:pt x="701" y="3870"/>
                    <a:pt x="534" y="3970"/>
                  </a:cubicBezTo>
                  <a:cubicBezTo>
                    <a:pt x="1" y="4404"/>
                    <a:pt x="401" y="5071"/>
                    <a:pt x="668" y="5538"/>
                  </a:cubicBezTo>
                  <a:cubicBezTo>
                    <a:pt x="801" y="5771"/>
                    <a:pt x="968" y="5972"/>
                    <a:pt x="1235" y="6072"/>
                  </a:cubicBezTo>
                  <a:cubicBezTo>
                    <a:pt x="1318" y="6088"/>
                    <a:pt x="1385" y="6097"/>
                    <a:pt x="1452" y="6097"/>
                  </a:cubicBezTo>
                  <a:cubicBezTo>
                    <a:pt x="1518" y="6097"/>
                    <a:pt x="1585" y="6088"/>
                    <a:pt x="1668" y="6072"/>
                  </a:cubicBezTo>
                  <a:cubicBezTo>
                    <a:pt x="2135" y="5972"/>
                    <a:pt x="2636" y="5905"/>
                    <a:pt x="3103" y="5805"/>
                  </a:cubicBezTo>
                  <a:cubicBezTo>
                    <a:pt x="3238" y="5786"/>
                    <a:pt x="3383" y="5766"/>
                    <a:pt x="3528" y="5766"/>
                  </a:cubicBezTo>
                  <a:cubicBezTo>
                    <a:pt x="3633" y="5766"/>
                    <a:pt x="3738" y="5777"/>
                    <a:pt x="3837" y="5805"/>
                  </a:cubicBezTo>
                  <a:cubicBezTo>
                    <a:pt x="3970" y="5872"/>
                    <a:pt x="4103" y="5938"/>
                    <a:pt x="4237" y="6038"/>
                  </a:cubicBezTo>
                  <a:cubicBezTo>
                    <a:pt x="4593" y="6216"/>
                    <a:pt x="4993" y="6305"/>
                    <a:pt x="5388" y="6305"/>
                  </a:cubicBezTo>
                  <a:cubicBezTo>
                    <a:pt x="5586" y="6305"/>
                    <a:pt x="5782" y="6283"/>
                    <a:pt x="5971" y="6238"/>
                  </a:cubicBezTo>
                  <a:cubicBezTo>
                    <a:pt x="6605" y="6105"/>
                    <a:pt x="7139" y="5872"/>
                    <a:pt x="7673" y="5638"/>
                  </a:cubicBezTo>
                  <a:cubicBezTo>
                    <a:pt x="8773" y="5238"/>
                    <a:pt x="9908" y="4904"/>
                    <a:pt x="10908" y="4304"/>
                  </a:cubicBezTo>
                  <a:cubicBezTo>
                    <a:pt x="11909" y="3737"/>
                    <a:pt x="12776" y="2803"/>
                    <a:pt x="12910" y="1635"/>
                  </a:cubicBezTo>
                  <a:cubicBezTo>
                    <a:pt x="12910" y="1535"/>
                    <a:pt x="12910" y="1402"/>
                    <a:pt x="12843" y="1268"/>
                  </a:cubicBezTo>
                  <a:cubicBezTo>
                    <a:pt x="12776" y="1101"/>
                    <a:pt x="12610" y="1001"/>
                    <a:pt x="12443" y="935"/>
                  </a:cubicBezTo>
                  <a:cubicBezTo>
                    <a:pt x="12077" y="782"/>
                    <a:pt x="11676" y="720"/>
                    <a:pt x="11270" y="720"/>
                  </a:cubicBezTo>
                  <a:cubicBezTo>
                    <a:pt x="10786" y="720"/>
                    <a:pt x="10294" y="808"/>
                    <a:pt x="9841" y="935"/>
                  </a:cubicBezTo>
                  <a:cubicBezTo>
                    <a:pt x="8840" y="1235"/>
                    <a:pt x="7806" y="1535"/>
                    <a:pt x="6805" y="1802"/>
                  </a:cubicBezTo>
                  <a:cubicBezTo>
                    <a:pt x="6772" y="1819"/>
                    <a:pt x="6739" y="1827"/>
                    <a:pt x="6709" y="1827"/>
                  </a:cubicBezTo>
                  <a:cubicBezTo>
                    <a:pt x="6680" y="1827"/>
                    <a:pt x="6655" y="1819"/>
                    <a:pt x="6639" y="1802"/>
                  </a:cubicBezTo>
                  <a:cubicBezTo>
                    <a:pt x="6605" y="1769"/>
                    <a:pt x="6639" y="1735"/>
                    <a:pt x="6639" y="1669"/>
                  </a:cubicBezTo>
                  <a:cubicBezTo>
                    <a:pt x="6739" y="1402"/>
                    <a:pt x="6972" y="1135"/>
                    <a:pt x="7072" y="835"/>
                  </a:cubicBezTo>
                  <a:cubicBezTo>
                    <a:pt x="7139" y="568"/>
                    <a:pt x="7139" y="134"/>
                    <a:pt x="6839"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74;p42">
              <a:extLst>
                <a:ext uri="{FF2B5EF4-FFF2-40B4-BE49-F238E27FC236}">
                  <a16:creationId xmlns:a16="http://schemas.microsoft.com/office/drawing/2014/main" id="{F60FA427-98A5-BA57-5906-975DCBA60293}"/>
                </a:ext>
              </a:extLst>
            </p:cNvPr>
            <p:cNvSpPr/>
            <p:nvPr/>
          </p:nvSpPr>
          <p:spPr>
            <a:xfrm>
              <a:off x="-103550" y="2278400"/>
              <a:ext cx="34225" cy="77075"/>
            </a:xfrm>
            <a:custGeom>
              <a:avLst/>
              <a:gdLst/>
              <a:ahLst/>
              <a:cxnLst/>
              <a:rect l="l" t="t" r="r" b="b"/>
              <a:pathLst>
                <a:path w="1369" h="3083" extrusionOk="0">
                  <a:moveTo>
                    <a:pt x="216" y="1"/>
                  </a:moveTo>
                  <a:cubicBezTo>
                    <a:pt x="174" y="1"/>
                    <a:pt x="131" y="17"/>
                    <a:pt x="101" y="47"/>
                  </a:cubicBezTo>
                  <a:cubicBezTo>
                    <a:pt x="1" y="81"/>
                    <a:pt x="1" y="214"/>
                    <a:pt x="34" y="281"/>
                  </a:cubicBezTo>
                  <a:cubicBezTo>
                    <a:pt x="34" y="281"/>
                    <a:pt x="868" y="1448"/>
                    <a:pt x="1002" y="2916"/>
                  </a:cubicBezTo>
                  <a:cubicBezTo>
                    <a:pt x="968" y="2983"/>
                    <a:pt x="1035" y="3083"/>
                    <a:pt x="1168" y="3083"/>
                  </a:cubicBezTo>
                  <a:cubicBezTo>
                    <a:pt x="1302" y="3083"/>
                    <a:pt x="1369" y="2983"/>
                    <a:pt x="1335" y="2883"/>
                  </a:cubicBezTo>
                  <a:cubicBezTo>
                    <a:pt x="1202" y="1315"/>
                    <a:pt x="368" y="114"/>
                    <a:pt x="335" y="81"/>
                  </a:cubicBezTo>
                  <a:cubicBezTo>
                    <a:pt x="316" y="26"/>
                    <a:pt x="267" y="1"/>
                    <a:pt x="216"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75;p42">
              <a:extLst>
                <a:ext uri="{FF2B5EF4-FFF2-40B4-BE49-F238E27FC236}">
                  <a16:creationId xmlns:a16="http://schemas.microsoft.com/office/drawing/2014/main" id="{CA719240-696A-E35A-7B73-52DA83050992}"/>
                </a:ext>
              </a:extLst>
            </p:cNvPr>
            <p:cNvSpPr/>
            <p:nvPr/>
          </p:nvSpPr>
          <p:spPr>
            <a:xfrm>
              <a:off x="-94375" y="2248400"/>
              <a:ext cx="120950" cy="52875"/>
            </a:xfrm>
            <a:custGeom>
              <a:avLst/>
              <a:gdLst/>
              <a:ahLst/>
              <a:cxnLst/>
              <a:rect l="l" t="t" r="r" b="b"/>
              <a:pathLst>
                <a:path w="4838" h="2115" extrusionOk="0">
                  <a:moveTo>
                    <a:pt x="4631" y="1"/>
                  </a:moveTo>
                  <a:cubicBezTo>
                    <a:pt x="4602" y="1"/>
                    <a:pt x="4571" y="5"/>
                    <a:pt x="4537" y="13"/>
                  </a:cubicBezTo>
                  <a:lnTo>
                    <a:pt x="134" y="1781"/>
                  </a:lnTo>
                  <a:cubicBezTo>
                    <a:pt x="68" y="1815"/>
                    <a:pt x="1" y="1915"/>
                    <a:pt x="68" y="2015"/>
                  </a:cubicBezTo>
                  <a:cubicBezTo>
                    <a:pt x="101" y="2081"/>
                    <a:pt x="134" y="2115"/>
                    <a:pt x="234" y="2115"/>
                  </a:cubicBezTo>
                  <a:lnTo>
                    <a:pt x="301" y="2115"/>
                  </a:lnTo>
                  <a:lnTo>
                    <a:pt x="4738" y="347"/>
                  </a:lnTo>
                  <a:cubicBezTo>
                    <a:pt x="4804" y="313"/>
                    <a:pt x="4838" y="247"/>
                    <a:pt x="4804" y="113"/>
                  </a:cubicBezTo>
                  <a:cubicBezTo>
                    <a:pt x="4779" y="38"/>
                    <a:pt x="4717" y="1"/>
                    <a:pt x="463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76;p42">
              <a:extLst>
                <a:ext uri="{FF2B5EF4-FFF2-40B4-BE49-F238E27FC236}">
                  <a16:creationId xmlns:a16="http://schemas.microsoft.com/office/drawing/2014/main" id="{83B4DACB-A5F1-122E-1526-85C6A3A53BF1}"/>
                </a:ext>
              </a:extLst>
            </p:cNvPr>
            <p:cNvSpPr/>
            <p:nvPr/>
          </p:nvSpPr>
          <p:spPr>
            <a:xfrm>
              <a:off x="-82700" y="2270550"/>
              <a:ext cx="120950" cy="52425"/>
            </a:xfrm>
            <a:custGeom>
              <a:avLst/>
              <a:gdLst/>
              <a:ahLst/>
              <a:cxnLst/>
              <a:rect l="l" t="t" r="r" b="b"/>
              <a:pathLst>
                <a:path w="4838" h="2097" extrusionOk="0">
                  <a:moveTo>
                    <a:pt x="4639" y="0"/>
                  </a:moveTo>
                  <a:cubicBezTo>
                    <a:pt x="4610" y="0"/>
                    <a:pt x="4577" y="8"/>
                    <a:pt x="4537" y="28"/>
                  </a:cubicBezTo>
                  <a:lnTo>
                    <a:pt x="134" y="1762"/>
                  </a:lnTo>
                  <a:cubicBezTo>
                    <a:pt x="34" y="1796"/>
                    <a:pt x="1" y="1896"/>
                    <a:pt x="34" y="2029"/>
                  </a:cubicBezTo>
                  <a:cubicBezTo>
                    <a:pt x="101" y="2063"/>
                    <a:pt x="168" y="2096"/>
                    <a:pt x="201" y="2096"/>
                  </a:cubicBezTo>
                  <a:lnTo>
                    <a:pt x="301" y="2096"/>
                  </a:lnTo>
                  <a:lnTo>
                    <a:pt x="4704" y="361"/>
                  </a:lnTo>
                  <a:cubicBezTo>
                    <a:pt x="4804" y="295"/>
                    <a:pt x="4838" y="228"/>
                    <a:pt x="4804" y="95"/>
                  </a:cubicBezTo>
                  <a:cubicBezTo>
                    <a:pt x="4757" y="47"/>
                    <a:pt x="4710" y="0"/>
                    <a:pt x="4639"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77;p42">
              <a:extLst>
                <a:ext uri="{FF2B5EF4-FFF2-40B4-BE49-F238E27FC236}">
                  <a16:creationId xmlns:a16="http://schemas.microsoft.com/office/drawing/2014/main" id="{63A48BB1-9331-B0E7-F112-81ECAD3F1173}"/>
                </a:ext>
              </a:extLst>
            </p:cNvPr>
            <p:cNvSpPr/>
            <p:nvPr/>
          </p:nvSpPr>
          <p:spPr>
            <a:xfrm>
              <a:off x="-78525" y="2300425"/>
              <a:ext cx="103425" cy="44225"/>
            </a:xfrm>
            <a:custGeom>
              <a:avLst/>
              <a:gdLst/>
              <a:ahLst/>
              <a:cxnLst/>
              <a:rect l="l" t="t" r="r" b="b"/>
              <a:pathLst>
                <a:path w="4137" h="1769" extrusionOk="0">
                  <a:moveTo>
                    <a:pt x="3870" y="0"/>
                  </a:moveTo>
                  <a:lnTo>
                    <a:pt x="134" y="1401"/>
                  </a:lnTo>
                  <a:cubicBezTo>
                    <a:pt x="34" y="1435"/>
                    <a:pt x="1" y="1535"/>
                    <a:pt x="1" y="1668"/>
                  </a:cubicBezTo>
                  <a:cubicBezTo>
                    <a:pt x="1" y="1735"/>
                    <a:pt x="101" y="1768"/>
                    <a:pt x="167" y="1768"/>
                  </a:cubicBezTo>
                  <a:lnTo>
                    <a:pt x="268" y="1768"/>
                  </a:lnTo>
                  <a:lnTo>
                    <a:pt x="4004" y="367"/>
                  </a:lnTo>
                  <a:cubicBezTo>
                    <a:pt x="4104" y="334"/>
                    <a:pt x="4137" y="234"/>
                    <a:pt x="4137" y="100"/>
                  </a:cubicBezTo>
                  <a:cubicBezTo>
                    <a:pt x="4104" y="34"/>
                    <a:pt x="4004" y="0"/>
                    <a:pt x="3870"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78;p42">
              <a:extLst>
                <a:ext uri="{FF2B5EF4-FFF2-40B4-BE49-F238E27FC236}">
                  <a16:creationId xmlns:a16="http://schemas.microsoft.com/office/drawing/2014/main" id="{441C04B1-F547-659A-8CFC-DF9CF58C4EE3}"/>
                </a:ext>
              </a:extLst>
            </p:cNvPr>
            <p:cNvSpPr/>
            <p:nvPr/>
          </p:nvSpPr>
          <p:spPr>
            <a:xfrm>
              <a:off x="-175250" y="2271775"/>
              <a:ext cx="64225" cy="59525"/>
            </a:xfrm>
            <a:custGeom>
              <a:avLst/>
              <a:gdLst/>
              <a:ahLst/>
              <a:cxnLst/>
              <a:rect l="l" t="t" r="r" b="b"/>
              <a:pathLst>
                <a:path w="2569" h="2381" extrusionOk="0">
                  <a:moveTo>
                    <a:pt x="2346" y="0"/>
                  </a:moveTo>
                  <a:cubicBezTo>
                    <a:pt x="2278" y="0"/>
                    <a:pt x="2194" y="44"/>
                    <a:pt x="2168" y="146"/>
                  </a:cubicBezTo>
                  <a:cubicBezTo>
                    <a:pt x="1868" y="1046"/>
                    <a:pt x="1068" y="1747"/>
                    <a:pt x="167" y="2047"/>
                  </a:cubicBezTo>
                  <a:cubicBezTo>
                    <a:pt x="67" y="2080"/>
                    <a:pt x="0" y="2180"/>
                    <a:pt x="34" y="2247"/>
                  </a:cubicBezTo>
                  <a:cubicBezTo>
                    <a:pt x="134" y="2347"/>
                    <a:pt x="200" y="2381"/>
                    <a:pt x="300" y="2381"/>
                  </a:cubicBezTo>
                  <a:lnTo>
                    <a:pt x="334" y="2381"/>
                  </a:lnTo>
                  <a:cubicBezTo>
                    <a:pt x="1368" y="2080"/>
                    <a:pt x="2202" y="1246"/>
                    <a:pt x="2535" y="246"/>
                  </a:cubicBezTo>
                  <a:cubicBezTo>
                    <a:pt x="2569" y="179"/>
                    <a:pt x="2535" y="46"/>
                    <a:pt x="2402" y="12"/>
                  </a:cubicBezTo>
                  <a:cubicBezTo>
                    <a:pt x="2386" y="4"/>
                    <a:pt x="2367" y="0"/>
                    <a:pt x="2346"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79;p42">
              <a:extLst>
                <a:ext uri="{FF2B5EF4-FFF2-40B4-BE49-F238E27FC236}">
                  <a16:creationId xmlns:a16="http://schemas.microsoft.com/office/drawing/2014/main" id="{83BD935F-5AD5-A7DC-863C-D7E4158B6805}"/>
                </a:ext>
              </a:extLst>
            </p:cNvPr>
            <p:cNvSpPr/>
            <p:nvPr/>
          </p:nvSpPr>
          <p:spPr>
            <a:xfrm>
              <a:off x="-962475" y="1476350"/>
              <a:ext cx="438650" cy="604775"/>
            </a:xfrm>
            <a:custGeom>
              <a:avLst/>
              <a:gdLst/>
              <a:ahLst/>
              <a:cxnLst/>
              <a:rect l="l" t="t" r="r" b="b"/>
              <a:pathLst>
                <a:path w="17546" h="24191" extrusionOk="0">
                  <a:moveTo>
                    <a:pt x="7252" y="1"/>
                  </a:moveTo>
                  <a:cubicBezTo>
                    <a:pt x="6513" y="1"/>
                    <a:pt x="5764" y="115"/>
                    <a:pt x="5037" y="307"/>
                  </a:cubicBezTo>
                  <a:cubicBezTo>
                    <a:pt x="3102" y="807"/>
                    <a:pt x="1168" y="2008"/>
                    <a:pt x="500" y="3909"/>
                  </a:cubicBezTo>
                  <a:cubicBezTo>
                    <a:pt x="267" y="4710"/>
                    <a:pt x="167" y="5510"/>
                    <a:pt x="134" y="6344"/>
                  </a:cubicBezTo>
                  <a:cubicBezTo>
                    <a:pt x="33" y="7212"/>
                    <a:pt x="0" y="8146"/>
                    <a:pt x="434" y="8913"/>
                  </a:cubicBezTo>
                  <a:cubicBezTo>
                    <a:pt x="667" y="9380"/>
                    <a:pt x="1134" y="9847"/>
                    <a:pt x="1134" y="10381"/>
                  </a:cubicBezTo>
                  <a:cubicBezTo>
                    <a:pt x="1134" y="10814"/>
                    <a:pt x="867" y="11181"/>
                    <a:pt x="801" y="11615"/>
                  </a:cubicBezTo>
                  <a:cubicBezTo>
                    <a:pt x="601" y="12449"/>
                    <a:pt x="1001" y="13316"/>
                    <a:pt x="1701" y="13716"/>
                  </a:cubicBezTo>
                  <a:cubicBezTo>
                    <a:pt x="2102" y="13916"/>
                    <a:pt x="2602" y="14050"/>
                    <a:pt x="2769" y="14483"/>
                  </a:cubicBezTo>
                  <a:cubicBezTo>
                    <a:pt x="2835" y="14684"/>
                    <a:pt x="2802" y="14850"/>
                    <a:pt x="2835" y="15051"/>
                  </a:cubicBezTo>
                  <a:cubicBezTo>
                    <a:pt x="2969" y="16018"/>
                    <a:pt x="4270" y="16318"/>
                    <a:pt x="4770" y="17152"/>
                  </a:cubicBezTo>
                  <a:cubicBezTo>
                    <a:pt x="4870" y="17386"/>
                    <a:pt x="4970" y="17686"/>
                    <a:pt x="5170" y="17853"/>
                  </a:cubicBezTo>
                  <a:cubicBezTo>
                    <a:pt x="5437" y="18053"/>
                    <a:pt x="5771" y="18086"/>
                    <a:pt x="6104" y="18086"/>
                  </a:cubicBezTo>
                  <a:cubicBezTo>
                    <a:pt x="6538" y="18153"/>
                    <a:pt x="7038" y="18153"/>
                    <a:pt x="7505" y="18186"/>
                  </a:cubicBezTo>
                  <a:cubicBezTo>
                    <a:pt x="7585" y="18192"/>
                    <a:pt x="7669" y="18196"/>
                    <a:pt x="7756" y="18196"/>
                  </a:cubicBezTo>
                  <a:cubicBezTo>
                    <a:pt x="8176" y="18196"/>
                    <a:pt x="8640" y="18107"/>
                    <a:pt x="8806" y="17719"/>
                  </a:cubicBezTo>
                  <a:cubicBezTo>
                    <a:pt x="9007" y="19220"/>
                    <a:pt x="9807" y="20621"/>
                    <a:pt x="10608" y="21889"/>
                  </a:cubicBezTo>
                  <a:cubicBezTo>
                    <a:pt x="10774" y="22189"/>
                    <a:pt x="10941" y="22456"/>
                    <a:pt x="11141" y="22689"/>
                  </a:cubicBezTo>
                  <a:cubicBezTo>
                    <a:pt x="11542" y="23123"/>
                    <a:pt x="12142" y="23357"/>
                    <a:pt x="12709" y="23557"/>
                  </a:cubicBezTo>
                  <a:cubicBezTo>
                    <a:pt x="14043" y="23990"/>
                    <a:pt x="15411" y="24190"/>
                    <a:pt x="16812" y="24190"/>
                  </a:cubicBezTo>
                  <a:cubicBezTo>
                    <a:pt x="16445" y="23857"/>
                    <a:pt x="16378" y="23256"/>
                    <a:pt x="16545" y="22756"/>
                  </a:cubicBezTo>
                  <a:cubicBezTo>
                    <a:pt x="16712" y="22256"/>
                    <a:pt x="17012" y="21855"/>
                    <a:pt x="17179" y="21355"/>
                  </a:cubicBezTo>
                  <a:cubicBezTo>
                    <a:pt x="17546" y="20254"/>
                    <a:pt x="17279" y="19020"/>
                    <a:pt x="16445" y="18219"/>
                  </a:cubicBezTo>
                  <a:cubicBezTo>
                    <a:pt x="15978" y="17752"/>
                    <a:pt x="15311" y="17352"/>
                    <a:pt x="15344" y="16718"/>
                  </a:cubicBezTo>
                  <a:cubicBezTo>
                    <a:pt x="15378" y="16485"/>
                    <a:pt x="15511" y="16251"/>
                    <a:pt x="15645" y="16051"/>
                  </a:cubicBezTo>
                  <a:cubicBezTo>
                    <a:pt x="16445" y="14483"/>
                    <a:pt x="15945" y="12315"/>
                    <a:pt x="14510" y="11248"/>
                  </a:cubicBezTo>
                  <a:cubicBezTo>
                    <a:pt x="14310" y="11148"/>
                    <a:pt x="14110" y="10981"/>
                    <a:pt x="13977" y="10781"/>
                  </a:cubicBezTo>
                  <a:cubicBezTo>
                    <a:pt x="13810" y="10381"/>
                    <a:pt x="14010" y="9947"/>
                    <a:pt x="14144" y="9513"/>
                  </a:cubicBezTo>
                  <a:cubicBezTo>
                    <a:pt x="14344" y="8813"/>
                    <a:pt x="14177" y="7979"/>
                    <a:pt x="13710" y="7378"/>
                  </a:cubicBezTo>
                  <a:cubicBezTo>
                    <a:pt x="13610" y="7212"/>
                    <a:pt x="13443" y="7045"/>
                    <a:pt x="13343" y="6845"/>
                  </a:cubicBezTo>
                  <a:cubicBezTo>
                    <a:pt x="13176" y="6411"/>
                    <a:pt x="13310" y="5977"/>
                    <a:pt x="13376" y="5544"/>
                  </a:cubicBezTo>
                  <a:cubicBezTo>
                    <a:pt x="13710" y="3209"/>
                    <a:pt x="10875" y="774"/>
                    <a:pt x="8873" y="207"/>
                  </a:cubicBezTo>
                  <a:cubicBezTo>
                    <a:pt x="8347" y="64"/>
                    <a:pt x="7802" y="1"/>
                    <a:pt x="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80;p42">
              <a:extLst>
                <a:ext uri="{FF2B5EF4-FFF2-40B4-BE49-F238E27FC236}">
                  <a16:creationId xmlns:a16="http://schemas.microsoft.com/office/drawing/2014/main" id="{81329B87-1309-1CDF-4A4D-511284529D1D}"/>
                </a:ext>
              </a:extLst>
            </p:cNvPr>
            <p:cNvSpPr/>
            <p:nvPr/>
          </p:nvSpPr>
          <p:spPr>
            <a:xfrm>
              <a:off x="-673950" y="1934325"/>
              <a:ext cx="472875" cy="573325"/>
            </a:xfrm>
            <a:custGeom>
              <a:avLst/>
              <a:gdLst/>
              <a:ahLst/>
              <a:cxnLst/>
              <a:rect l="l" t="t" r="r" b="b"/>
              <a:pathLst>
                <a:path w="18915" h="22933" extrusionOk="0">
                  <a:moveTo>
                    <a:pt x="2269" y="1"/>
                  </a:moveTo>
                  <a:cubicBezTo>
                    <a:pt x="2269" y="1"/>
                    <a:pt x="1" y="1201"/>
                    <a:pt x="501" y="6172"/>
                  </a:cubicBezTo>
                  <a:cubicBezTo>
                    <a:pt x="1001" y="11142"/>
                    <a:pt x="3637" y="18414"/>
                    <a:pt x="4170" y="20315"/>
                  </a:cubicBezTo>
                  <a:cubicBezTo>
                    <a:pt x="4581" y="21668"/>
                    <a:pt x="4992" y="22933"/>
                    <a:pt x="7010" y="22933"/>
                  </a:cubicBezTo>
                  <a:cubicBezTo>
                    <a:pt x="7780" y="22933"/>
                    <a:pt x="8783" y="22749"/>
                    <a:pt x="10108" y="22317"/>
                  </a:cubicBezTo>
                  <a:cubicBezTo>
                    <a:pt x="14911" y="20715"/>
                    <a:pt x="18914" y="17647"/>
                    <a:pt x="18914" y="17647"/>
                  </a:cubicBezTo>
                  <a:lnTo>
                    <a:pt x="18014" y="14978"/>
                  </a:lnTo>
                  <a:cubicBezTo>
                    <a:pt x="18014" y="14978"/>
                    <a:pt x="12109" y="15845"/>
                    <a:pt x="10975" y="16012"/>
                  </a:cubicBezTo>
                  <a:cubicBezTo>
                    <a:pt x="9841" y="16179"/>
                    <a:pt x="8307" y="16412"/>
                    <a:pt x="8307" y="16412"/>
                  </a:cubicBezTo>
                  <a:cubicBezTo>
                    <a:pt x="8307" y="16412"/>
                    <a:pt x="6439" y="7373"/>
                    <a:pt x="5872" y="5671"/>
                  </a:cubicBezTo>
                  <a:cubicBezTo>
                    <a:pt x="5405" y="4037"/>
                    <a:pt x="4104" y="701"/>
                    <a:pt x="2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81;p42">
              <a:extLst>
                <a:ext uri="{FF2B5EF4-FFF2-40B4-BE49-F238E27FC236}">
                  <a16:creationId xmlns:a16="http://schemas.microsoft.com/office/drawing/2014/main" id="{772DD2E3-9DB1-29D8-2C8A-4EAC91828820}"/>
                </a:ext>
              </a:extLst>
            </p:cNvPr>
            <p:cNvSpPr/>
            <p:nvPr/>
          </p:nvSpPr>
          <p:spPr>
            <a:xfrm>
              <a:off x="-994175" y="3483775"/>
              <a:ext cx="228050" cy="847300"/>
            </a:xfrm>
            <a:custGeom>
              <a:avLst/>
              <a:gdLst/>
              <a:ahLst/>
              <a:cxnLst/>
              <a:rect l="l" t="t" r="r" b="b"/>
              <a:pathLst>
                <a:path w="9122" h="33892" extrusionOk="0">
                  <a:moveTo>
                    <a:pt x="935" y="0"/>
                  </a:moveTo>
                  <a:cubicBezTo>
                    <a:pt x="1" y="9874"/>
                    <a:pt x="3236" y="23784"/>
                    <a:pt x="3737" y="25785"/>
                  </a:cubicBezTo>
                  <a:cubicBezTo>
                    <a:pt x="4237" y="27753"/>
                    <a:pt x="3570" y="28421"/>
                    <a:pt x="3737" y="29822"/>
                  </a:cubicBezTo>
                  <a:cubicBezTo>
                    <a:pt x="3903" y="31223"/>
                    <a:pt x="5738" y="33791"/>
                    <a:pt x="7439" y="33891"/>
                  </a:cubicBezTo>
                  <a:cubicBezTo>
                    <a:pt x="7456" y="33892"/>
                    <a:pt x="7472" y="33892"/>
                    <a:pt x="7489" y="33892"/>
                  </a:cubicBezTo>
                  <a:cubicBezTo>
                    <a:pt x="9122" y="33892"/>
                    <a:pt x="8199" y="32246"/>
                    <a:pt x="7439" y="31223"/>
                  </a:cubicBezTo>
                  <a:cubicBezTo>
                    <a:pt x="6705" y="30155"/>
                    <a:pt x="6405" y="26319"/>
                    <a:pt x="6405" y="22049"/>
                  </a:cubicBezTo>
                  <a:cubicBezTo>
                    <a:pt x="6405" y="17746"/>
                    <a:pt x="6238" y="300"/>
                    <a:pt x="6238"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82;p42">
              <a:extLst>
                <a:ext uri="{FF2B5EF4-FFF2-40B4-BE49-F238E27FC236}">
                  <a16:creationId xmlns:a16="http://schemas.microsoft.com/office/drawing/2014/main" id="{E0BD9BAF-87AB-D3DC-B872-ED2AD55F748E}"/>
                </a:ext>
              </a:extLst>
            </p:cNvPr>
            <p:cNvSpPr/>
            <p:nvPr/>
          </p:nvSpPr>
          <p:spPr>
            <a:xfrm>
              <a:off x="-921625" y="4172600"/>
              <a:ext cx="186825" cy="178050"/>
            </a:xfrm>
            <a:custGeom>
              <a:avLst/>
              <a:gdLst/>
              <a:ahLst/>
              <a:cxnLst/>
              <a:rect l="l" t="t" r="r" b="b"/>
              <a:pathLst>
                <a:path w="7473" h="7122" extrusionOk="0">
                  <a:moveTo>
                    <a:pt x="968" y="0"/>
                  </a:moveTo>
                  <a:cubicBezTo>
                    <a:pt x="968"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83;p42">
              <a:extLst>
                <a:ext uri="{FF2B5EF4-FFF2-40B4-BE49-F238E27FC236}">
                  <a16:creationId xmlns:a16="http://schemas.microsoft.com/office/drawing/2014/main" id="{9A84FA90-2C1A-C4F8-7640-C12CA2797A26}"/>
                </a:ext>
              </a:extLst>
            </p:cNvPr>
            <p:cNvSpPr/>
            <p:nvPr/>
          </p:nvSpPr>
          <p:spPr>
            <a:xfrm>
              <a:off x="-818225" y="3483775"/>
              <a:ext cx="227225" cy="847300"/>
            </a:xfrm>
            <a:custGeom>
              <a:avLst/>
              <a:gdLst/>
              <a:ahLst/>
              <a:cxnLst/>
              <a:rect l="l" t="t" r="r" b="b"/>
              <a:pathLst>
                <a:path w="9089" h="33892" extrusionOk="0">
                  <a:moveTo>
                    <a:pt x="902" y="0"/>
                  </a:moveTo>
                  <a:cubicBezTo>
                    <a:pt x="1" y="9874"/>
                    <a:pt x="3203" y="23784"/>
                    <a:pt x="3704" y="25785"/>
                  </a:cubicBezTo>
                  <a:cubicBezTo>
                    <a:pt x="4204" y="27753"/>
                    <a:pt x="3537" y="28421"/>
                    <a:pt x="3704" y="29822"/>
                  </a:cubicBezTo>
                  <a:cubicBezTo>
                    <a:pt x="3870" y="31223"/>
                    <a:pt x="5705" y="33791"/>
                    <a:pt x="7406" y="33891"/>
                  </a:cubicBezTo>
                  <a:cubicBezTo>
                    <a:pt x="7423" y="33892"/>
                    <a:pt x="7439" y="33892"/>
                    <a:pt x="7456" y="33892"/>
                  </a:cubicBezTo>
                  <a:cubicBezTo>
                    <a:pt x="9089" y="33892"/>
                    <a:pt x="8166" y="32246"/>
                    <a:pt x="7406" y="31223"/>
                  </a:cubicBezTo>
                  <a:cubicBezTo>
                    <a:pt x="6672" y="30155"/>
                    <a:pt x="6372" y="26319"/>
                    <a:pt x="6372" y="22049"/>
                  </a:cubicBezTo>
                  <a:cubicBezTo>
                    <a:pt x="6372" y="17746"/>
                    <a:pt x="6205" y="300"/>
                    <a:pt x="6205"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84;p42">
              <a:extLst>
                <a:ext uri="{FF2B5EF4-FFF2-40B4-BE49-F238E27FC236}">
                  <a16:creationId xmlns:a16="http://schemas.microsoft.com/office/drawing/2014/main" id="{2BA8BC10-F822-8684-BFD6-9466E03003C7}"/>
                </a:ext>
              </a:extLst>
            </p:cNvPr>
            <p:cNvSpPr/>
            <p:nvPr/>
          </p:nvSpPr>
          <p:spPr>
            <a:xfrm>
              <a:off x="-746500" y="4172600"/>
              <a:ext cx="186825" cy="178050"/>
            </a:xfrm>
            <a:custGeom>
              <a:avLst/>
              <a:gdLst/>
              <a:ahLst/>
              <a:cxnLst/>
              <a:rect l="l" t="t" r="r" b="b"/>
              <a:pathLst>
                <a:path w="7473" h="7122" extrusionOk="0">
                  <a:moveTo>
                    <a:pt x="935" y="0"/>
                  </a:moveTo>
                  <a:cubicBezTo>
                    <a:pt x="934"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85;p42">
              <a:extLst>
                <a:ext uri="{FF2B5EF4-FFF2-40B4-BE49-F238E27FC236}">
                  <a16:creationId xmlns:a16="http://schemas.microsoft.com/office/drawing/2014/main" id="{7309C978-7774-00AE-B3E6-AB2FC9FF1B49}"/>
                </a:ext>
              </a:extLst>
            </p:cNvPr>
            <p:cNvSpPr/>
            <p:nvPr/>
          </p:nvSpPr>
          <p:spPr>
            <a:xfrm>
              <a:off x="-1136775" y="1889300"/>
              <a:ext cx="663825" cy="1741450"/>
            </a:xfrm>
            <a:custGeom>
              <a:avLst/>
              <a:gdLst/>
              <a:ahLst/>
              <a:cxnLst/>
              <a:rect l="l" t="t" r="r" b="b"/>
              <a:pathLst>
                <a:path w="26553" h="69658" extrusionOk="0">
                  <a:moveTo>
                    <a:pt x="12643" y="0"/>
                  </a:moveTo>
                  <a:cubicBezTo>
                    <a:pt x="0" y="868"/>
                    <a:pt x="4437" y="7873"/>
                    <a:pt x="6338" y="15211"/>
                  </a:cubicBezTo>
                  <a:cubicBezTo>
                    <a:pt x="8273" y="22550"/>
                    <a:pt x="6505" y="23984"/>
                    <a:pt x="5137" y="26719"/>
                  </a:cubicBezTo>
                  <a:cubicBezTo>
                    <a:pt x="3770" y="29488"/>
                    <a:pt x="1502" y="34692"/>
                    <a:pt x="1668" y="40830"/>
                  </a:cubicBezTo>
                  <a:cubicBezTo>
                    <a:pt x="1835" y="47001"/>
                    <a:pt x="4337" y="68883"/>
                    <a:pt x="4337" y="68883"/>
                  </a:cubicBezTo>
                  <a:cubicBezTo>
                    <a:pt x="7325" y="69460"/>
                    <a:pt x="10263" y="69657"/>
                    <a:pt x="12888" y="69657"/>
                  </a:cubicBezTo>
                  <a:cubicBezTo>
                    <a:pt x="18615" y="69657"/>
                    <a:pt x="22850" y="68716"/>
                    <a:pt x="22850" y="68716"/>
                  </a:cubicBezTo>
                  <a:cubicBezTo>
                    <a:pt x="24952" y="58075"/>
                    <a:pt x="26553" y="33491"/>
                    <a:pt x="24051" y="29621"/>
                  </a:cubicBezTo>
                  <a:cubicBezTo>
                    <a:pt x="21549" y="25719"/>
                    <a:pt x="22183" y="22950"/>
                    <a:pt x="23717" y="18180"/>
                  </a:cubicBezTo>
                  <a:cubicBezTo>
                    <a:pt x="25319" y="13443"/>
                    <a:pt x="23851" y="12209"/>
                    <a:pt x="23217" y="8673"/>
                  </a:cubicBezTo>
                  <a:cubicBezTo>
                    <a:pt x="22617" y="5104"/>
                    <a:pt x="23584" y="4670"/>
                    <a:pt x="21416" y="2335"/>
                  </a:cubicBezTo>
                  <a:cubicBezTo>
                    <a:pt x="19248" y="0"/>
                    <a:pt x="12643" y="0"/>
                    <a:pt x="12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86;p42">
              <a:extLst>
                <a:ext uri="{FF2B5EF4-FFF2-40B4-BE49-F238E27FC236}">
                  <a16:creationId xmlns:a16="http://schemas.microsoft.com/office/drawing/2014/main" id="{D48975C8-67AD-A261-4EF9-6204FD9A82E9}"/>
                </a:ext>
              </a:extLst>
            </p:cNvPr>
            <p:cNvSpPr/>
            <p:nvPr/>
          </p:nvSpPr>
          <p:spPr>
            <a:xfrm>
              <a:off x="-1001675" y="2558250"/>
              <a:ext cx="429500" cy="43250"/>
            </a:xfrm>
            <a:custGeom>
              <a:avLst/>
              <a:gdLst/>
              <a:ahLst/>
              <a:cxnLst/>
              <a:rect l="l" t="t" r="r" b="b"/>
              <a:pathLst>
                <a:path w="17180" h="1730" extrusionOk="0">
                  <a:moveTo>
                    <a:pt x="16989" y="0"/>
                  </a:moveTo>
                  <a:cubicBezTo>
                    <a:pt x="16971" y="0"/>
                    <a:pt x="16956" y="9"/>
                    <a:pt x="16946" y="28"/>
                  </a:cubicBezTo>
                  <a:cubicBezTo>
                    <a:pt x="16899" y="51"/>
                    <a:pt x="13394" y="1478"/>
                    <a:pt x="8016" y="1478"/>
                  </a:cubicBezTo>
                  <a:cubicBezTo>
                    <a:pt x="5704" y="1478"/>
                    <a:pt x="3046" y="1214"/>
                    <a:pt x="167" y="462"/>
                  </a:cubicBezTo>
                  <a:cubicBezTo>
                    <a:pt x="153" y="457"/>
                    <a:pt x="140" y="455"/>
                    <a:pt x="127" y="455"/>
                  </a:cubicBezTo>
                  <a:cubicBezTo>
                    <a:pt x="50" y="455"/>
                    <a:pt x="0" y="533"/>
                    <a:pt x="0" y="562"/>
                  </a:cubicBezTo>
                  <a:cubicBezTo>
                    <a:pt x="0" y="629"/>
                    <a:pt x="34" y="729"/>
                    <a:pt x="67" y="729"/>
                  </a:cubicBezTo>
                  <a:cubicBezTo>
                    <a:pt x="2936" y="1429"/>
                    <a:pt x="5604" y="1729"/>
                    <a:pt x="7939" y="1729"/>
                  </a:cubicBezTo>
                  <a:cubicBezTo>
                    <a:pt x="13410" y="1729"/>
                    <a:pt x="16979" y="262"/>
                    <a:pt x="17046" y="262"/>
                  </a:cubicBezTo>
                  <a:cubicBezTo>
                    <a:pt x="17113" y="228"/>
                    <a:pt x="17179" y="128"/>
                    <a:pt x="17113" y="95"/>
                  </a:cubicBezTo>
                  <a:cubicBezTo>
                    <a:pt x="17089" y="48"/>
                    <a:pt x="17032" y="0"/>
                    <a:pt x="169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87;p42">
              <a:extLst>
                <a:ext uri="{FF2B5EF4-FFF2-40B4-BE49-F238E27FC236}">
                  <a16:creationId xmlns:a16="http://schemas.microsoft.com/office/drawing/2014/main" id="{54DB7590-9CED-1CF9-35E9-3D33B6488BCC}"/>
                </a:ext>
              </a:extLst>
            </p:cNvPr>
            <p:cNvSpPr/>
            <p:nvPr/>
          </p:nvSpPr>
          <p:spPr>
            <a:xfrm>
              <a:off x="-940650" y="1889300"/>
              <a:ext cx="329275" cy="130775"/>
            </a:xfrm>
            <a:custGeom>
              <a:avLst/>
              <a:gdLst/>
              <a:ahLst/>
              <a:cxnLst/>
              <a:rect l="l" t="t" r="r" b="b"/>
              <a:pathLst>
                <a:path w="13171" h="5231" extrusionOk="0">
                  <a:moveTo>
                    <a:pt x="4831" y="0"/>
                  </a:moveTo>
                  <a:cubicBezTo>
                    <a:pt x="3130" y="134"/>
                    <a:pt x="1762" y="334"/>
                    <a:pt x="628" y="667"/>
                  </a:cubicBezTo>
                  <a:cubicBezTo>
                    <a:pt x="1" y="3052"/>
                    <a:pt x="819" y="5230"/>
                    <a:pt x="5806" y="5230"/>
                  </a:cubicBezTo>
                  <a:cubicBezTo>
                    <a:pt x="6120" y="5230"/>
                    <a:pt x="6451" y="5222"/>
                    <a:pt x="6799" y="5204"/>
                  </a:cubicBezTo>
                  <a:cubicBezTo>
                    <a:pt x="13170" y="4870"/>
                    <a:pt x="9901" y="667"/>
                    <a:pt x="9935" y="667"/>
                  </a:cubicBezTo>
                  <a:lnTo>
                    <a:pt x="9835" y="601"/>
                  </a:lnTo>
                  <a:cubicBezTo>
                    <a:pt x="7366" y="0"/>
                    <a:pt x="4831" y="0"/>
                    <a:pt x="4831"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8;p42">
              <a:extLst>
                <a:ext uri="{FF2B5EF4-FFF2-40B4-BE49-F238E27FC236}">
                  <a16:creationId xmlns:a16="http://schemas.microsoft.com/office/drawing/2014/main" id="{AEBE074D-953B-0E08-8F42-29F1AB733E08}"/>
                </a:ext>
              </a:extLst>
            </p:cNvPr>
            <p:cNvSpPr/>
            <p:nvPr/>
          </p:nvSpPr>
          <p:spPr>
            <a:xfrm>
              <a:off x="-886600" y="1757525"/>
              <a:ext cx="156800" cy="227700"/>
            </a:xfrm>
            <a:custGeom>
              <a:avLst/>
              <a:gdLst/>
              <a:ahLst/>
              <a:cxnLst/>
              <a:rect l="l" t="t" r="r" b="b"/>
              <a:pathLst>
                <a:path w="6272" h="9108" extrusionOk="0">
                  <a:moveTo>
                    <a:pt x="1168" y="1"/>
                  </a:moveTo>
                  <a:lnTo>
                    <a:pt x="1035" y="5638"/>
                  </a:lnTo>
                  <a:cubicBezTo>
                    <a:pt x="1035" y="5638"/>
                    <a:pt x="1" y="9107"/>
                    <a:pt x="3136" y="9107"/>
                  </a:cubicBezTo>
                  <a:cubicBezTo>
                    <a:pt x="6272" y="9107"/>
                    <a:pt x="5805" y="7339"/>
                    <a:pt x="5805" y="7339"/>
                  </a:cubicBezTo>
                  <a:lnTo>
                    <a:pt x="5905" y="1635"/>
                  </a:lnTo>
                  <a:lnTo>
                    <a:pt x="1168" y="1"/>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89;p42">
              <a:extLst>
                <a:ext uri="{FF2B5EF4-FFF2-40B4-BE49-F238E27FC236}">
                  <a16:creationId xmlns:a16="http://schemas.microsoft.com/office/drawing/2014/main" id="{95E70B8C-6E9A-5E33-24CF-43EAA337190D}"/>
                </a:ext>
              </a:extLst>
            </p:cNvPr>
            <p:cNvSpPr/>
            <p:nvPr/>
          </p:nvSpPr>
          <p:spPr>
            <a:xfrm>
              <a:off x="-858250" y="1758375"/>
              <a:ext cx="117625" cy="84300"/>
            </a:xfrm>
            <a:custGeom>
              <a:avLst/>
              <a:gdLst/>
              <a:ahLst/>
              <a:cxnLst/>
              <a:rect l="l" t="t" r="r" b="b"/>
              <a:pathLst>
                <a:path w="4705" h="3372" extrusionOk="0">
                  <a:moveTo>
                    <a:pt x="1" y="0"/>
                  </a:moveTo>
                  <a:lnTo>
                    <a:pt x="1" y="667"/>
                  </a:lnTo>
                  <a:cubicBezTo>
                    <a:pt x="674" y="2944"/>
                    <a:pt x="2858" y="3371"/>
                    <a:pt x="4508" y="3371"/>
                  </a:cubicBezTo>
                  <a:cubicBezTo>
                    <a:pt x="4574" y="3371"/>
                    <a:pt x="4640" y="3371"/>
                    <a:pt x="4704" y="3369"/>
                  </a:cubicBezTo>
                  <a:lnTo>
                    <a:pt x="4704" y="1601"/>
                  </a:lnTo>
                  <a:lnTo>
                    <a:pt x="1" y="0"/>
                  </a:ln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90;p42">
              <a:extLst>
                <a:ext uri="{FF2B5EF4-FFF2-40B4-BE49-F238E27FC236}">
                  <a16:creationId xmlns:a16="http://schemas.microsoft.com/office/drawing/2014/main" id="{B24F4A9B-ECA3-BD41-9332-3EF8FA3C4EB0}"/>
                </a:ext>
              </a:extLst>
            </p:cNvPr>
            <p:cNvSpPr/>
            <p:nvPr/>
          </p:nvSpPr>
          <p:spPr>
            <a:xfrm>
              <a:off x="-934975" y="1460425"/>
              <a:ext cx="286075" cy="371075"/>
            </a:xfrm>
            <a:custGeom>
              <a:avLst/>
              <a:gdLst/>
              <a:ahLst/>
              <a:cxnLst/>
              <a:rect l="l" t="t" r="r" b="b"/>
              <a:pathLst>
                <a:path w="11443" h="14843" extrusionOk="0">
                  <a:moveTo>
                    <a:pt x="6133" y="1"/>
                  </a:moveTo>
                  <a:cubicBezTo>
                    <a:pt x="4241" y="1"/>
                    <a:pt x="2298" y="655"/>
                    <a:pt x="1168" y="2178"/>
                  </a:cubicBezTo>
                  <a:cubicBezTo>
                    <a:pt x="835" y="2678"/>
                    <a:pt x="535" y="3245"/>
                    <a:pt x="401" y="3812"/>
                  </a:cubicBezTo>
                  <a:cubicBezTo>
                    <a:pt x="1" y="5480"/>
                    <a:pt x="334" y="7448"/>
                    <a:pt x="835" y="9016"/>
                  </a:cubicBezTo>
                  <a:cubicBezTo>
                    <a:pt x="1435" y="10917"/>
                    <a:pt x="2603" y="12852"/>
                    <a:pt x="4271" y="13986"/>
                  </a:cubicBezTo>
                  <a:cubicBezTo>
                    <a:pt x="5069" y="14529"/>
                    <a:pt x="6021" y="14843"/>
                    <a:pt x="6949" y="14843"/>
                  </a:cubicBezTo>
                  <a:cubicBezTo>
                    <a:pt x="7960" y="14843"/>
                    <a:pt x="8944" y="14471"/>
                    <a:pt x="9674" y="13619"/>
                  </a:cubicBezTo>
                  <a:cubicBezTo>
                    <a:pt x="10442" y="12685"/>
                    <a:pt x="10775" y="11451"/>
                    <a:pt x="10909" y="10250"/>
                  </a:cubicBezTo>
                  <a:cubicBezTo>
                    <a:pt x="10942" y="9617"/>
                    <a:pt x="10942" y="8983"/>
                    <a:pt x="11075" y="8316"/>
                  </a:cubicBezTo>
                  <a:cubicBezTo>
                    <a:pt x="11176" y="7815"/>
                    <a:pt x="11276" y="7315"/>
                    <a:pt x="11376" y="6815"/>
                  </a:cubicBezTo>
                  <a:cubicBezTo>
                    <a:pt x="11442" y="6147"/>
                    <a:pt x="11442" y="5514"/>
                    <a:pt x="11409" y="4846"/>
                  </a:cubicBezTo>
                  <a:cubicBezTo>
                    <a:pt x="11376" y="3846"/>
                    <a:pt x="11109" y="2812"/>
                    <a:pt x="10608" y="1944"/>
                  </a:cubicBezTo>
                  <a:cubicBezTo>
                    <a:pt x="10041" y="1010"/>
                    <a:pt x="9107" y="477"/>
                    <a:pt x="8107" y="243"/>
                  </a:cubicBezTo>
                  <a:cubicBezTo>
                    <a:pt x="7482" y="85"/>
                    <a:pt x="6810" y="1"/>
                    <a:pt x="6133"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91;p42">
              <a:extLst>
                <a:ext uri="{FF2B5EF4-FFF2-40B4-BE49-F238E27FC236}">
                  <a16:creationId xmlns:a16="http://schemas.microsoft.com/office/drawing/2014/main" id="{0F0EBCB1-7BA6-F9EE-1E6F-4622564EAFF9}"/>
                </a:ext>
              </a:extLst>
            </p:cNvPr>
            <p:cNvSpPr/>
            <p:nvPr/>
          </p:nvSpPr>
          <p:spPr>
            <a:xfrm>
              <a:off x="-990000" y="1435900"/>
              <a:ext cx="350825" cy="303325"/>
            </a:xfrm>
            <a:custGeom>
              <a:avLst/>
              <a:gdLst/>
              <a:ahLst/>
              <a:cxnLst/>
              <a:rect l="l" t="t" r="r" b="b"/>
              <a:pathLst>
                <a:path w="14033" h="12133" extrusionOk="0">
                  <a:moveTo>
                    <a:pt x="8590" y="1"/>
                  </a:moveTo>
                  <a:cubicBezTo>
                    <a:pt x="7031" y="1"/>
                    <a:pt x="5384" y="495"/>
                    <a:pt x="4070" y="1258"/>
                  </a:cubicBezTo>
                  <a:cubicBezTo>
                    <a:pt x="1235" y="2892"/>
                    <a:pt x="0" y="7195"/>
                    <a:pt x="1668" y="10097"/>
                  </a:cubicBezTo>
                  <a:cubicBezTo>
                    <a:pt x="1946" y="10559"/>
                    <a:pt x="3077" y="12132"/>
                    <a:pt x="3774" y="12132"/>
                  </a:cubicBezTo>
                  <a:cubicBezTo>
                    <a:pt x="3831" y="12132"/>
                    <a:pt x="3886" y="12121"/>
                    <a:pt x="3936" y="12099"/>
                  </a:cubicBezTo>
                  <a:cubicBezTo>
                    <a:pt x="3636" y="11632"/>
                    <a:pt x="3469" y="11165"/>
                    <a:pt x="3303" y="10664"/>
                  </a:cubicBezTo>
                  <a:cubicBezTo>
                    <a:pt x="3136" y="10164"/>
                    <a:pt x="2769" y="9430"/>
                    <a:pt x="2769" y="8863"/>
                  </a:cubicBezTo>
                  <a:cubicBezTo>
                    <a:pt x="2769" y="8229"/>
                    <a:pt x="3770" y="7595"/>
                    <a:pt x="4270" y="7195"/>
                  </a:cubicBezTo>
                  <a:cubicBezTo>
                    <a:pt x="4904" y="6728"/>
                    <a:pt x="5604" y="6328"/>
                    <a:pt x="6305" y="5894"/>
                  </a:cubicBezTo>
                  <a:cubicBezTo>
                    <a:pt x="7773" y="4994"/>
                    <a:pt x="8606" y="3993"/>
                    <a:pt x="9307" y="2492"/>
                  </a:cubicBezTo>
                  <a:cubicBezTo>
                    <a:pt x="9807" y="2992"/>
                    <a:pt x="10208" y="3659"/>
                    <a:pt x="10741" y="4160"/>
                  </a:cubicBezTo>
                  <a:cubicBezTo>
                    <a:pt x="12042" y="5427"/>
                    <a:pt x="13643" y="6461"/>
                    <a:pt x="13643" y="6461"/>
                  </a:cubicBezTo>
                  <a:cubicBezTo>
                    <a:pt x="14033" y="1681"/>
                    <a:pt x="11463" y="1"/>
                    <a:pt x="8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92;p42">
              <a:extLst>
                <a:ext uri="{FF2B5EF4-FFF2-40B4-BE49-F238E27FC236}">
                  <a16:creationId xmlns:a16="http://schemas.microsoft.com/office/drawing/2014/main" id="{C47140AF-B017-B32D-4DD8-17FA997E4679}"/>
                </a:ext>
              </a:extLst>
            </p:cNvPr>
            <p:cNvSpPr/>
            <p:nvPr/>
          </p:nvSpPr>
          <p:spPr>
            <a:xfrm>
              <a:off x="-946525" y="1630425"/>
              <a:ext cx="64125" cy="84400"/>
            </a:xfrm>
            <a:custGeom>
              <a:avLst/>
              <a:gdLst/>
              <a:ahLst/>
              <a:cxnLst/>
              <a:rect l="l" t="t" r="r" b="b"/>
              <a:pathLst>
                <a:path w="2565" h="3376" extrusionOk="0">
                  <a:moveTo>
                    <a:pt x="950" y="0"/>
                  </a:moveTo>
                  <a:cubicBezTo>
                    <a:pt x="272" y="0"/>
                    <a:pt x="1" y="1424"/>
                    <a:pt x="196" y="2149"/>
                  </a:cubicBezTo>
                  <a:cubicBezTo>
                    <a:pt x="363" y="2716"/>
                    <a:pt x="830" y="3183"/>
                    <a:pt x="1330" y="3350"/>
                  </a:cubicBezTo>
                  <a:cubicBezTo>
                    <a:pt x="1397" y="3367"/>
                    <a:pt x="1447" y="3375"/>
                    <a:pt x="1497" y="3375"/>
                  </a:cubicBezTo>
                  <a:cubicBezTo>
                    <a:pt x="1547" y="3375"/>
                    <a:pt x="1597" y="3367"/>
                    <a:pt x="1664" y="3350"/>
                  </a:cubicBezTo>
                  <a:cubicBezTo>
                    <a:pt x="2564" y="2850"/>
                    <a:pt x="2064" y="682"/>
                    <a:pt x="1397" y="181"/>
                  </a:cubicBezTo>
                  <a:cubicBezTo>
                    <a:pt x="1233" y="55"/>
                    <a:pt x="1084" y="0"/>
                    <a:pt x="950"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93;p42">
              <a:extLst>
                <a:ext uri="{FF2B5EF4-FFF2-40B4-BE49-F238E27FC236}">
                  <a16:creationId xmlns:a16="http://schemas.microsoft.com/office/drawing/2014/main" id="{93EBE5ED-F323-B886-B0D5-D45D9B4A0CA4}"/>
                </a:ext>
              </a:extLst>
            </p:cNvPr>
            <p:cNvSpPr/>
            <p:nvPr/>
          </p:nvSpPr>
          <p:spPr>
            <a:xfrm>
              <a:off x="-716475" y="1619100"/>
              <a:ext cx="25050" cy="25050"/>
            </a:xfrm>
            <a:custGeom>
              <a:avLst/>
              <a:gdLst/>
              <a:ahLst/>
              <a:cxnLst/>
              <a:rect l="l" t="t" r="r" b="b"/>
              <a:pathLst>
                <a:path w="1002" h="1002" extrusionOk="0">
                  <a:moveTo>
                    <a:pt x="501" y="1"/>
                  </a:moveTo>
                  <a:cubicBezTo>
                    <a:pt x="267" y="1"/>
                    <a:pt x="0" y="234"/>
                    <a:pt x="0" y="501"/>
                  </a:cubicBezTo>
                  <a:cubicBezTo>
                    <a:pt x="0"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94;p42">
              <a:extLst>
                <a:ext uri="{FF2B5EF4-FFF2-40B4-BE49-F238E27FC236}">
                  <a16:creationId xmlns:a16="http://schemas.microsoft.com/office/drawing/2014/main" id="{96A61D2F-5E73-72D8-F8E9-7E1557B88868}"/>
                </a:ext>
              </a:extLst>
            </p:cNvPr>
            <p:cNvSpPr/>
            <p:nvPr/>
          </p:nvSpPr>
          <p:spPr>
            <a:xfrm>
              <a:off x="-804875" y="1619100"/>
              <a:ext cx="25050" cy="25050"/>
            </a:xfrm>
            <a:custGeom>
              <a:avLst/>
              <a:gdLst/>
              <a:ahLst/>
              <a:cxnLst/>
              <a:rect l="l" t="t" r="r" b="b"/>
              <a:pathLst>
                <a:path w="1002" h="1002" extrusionOk="0">
                  <a:moveTo>
                    <a:pt x="501" y="1"/>
                  </a:moveTo>
                  <a:cubicBezTo>
                    <a:pt x="234" y="1"/>
                    <a:pt x="1" y="234"/>
                    <a:pt x="1" y="501"/>
                  </a:cubicBezTo>
                  <a:cubicBezTo>
                    <a:pt x="1"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95;p42">
              <a:extLst>
                <a:ext uri="{FF2B5EF4-FFF2-40B4-BE49-F238E27FC236}">
                  <a16:creationId xmlns:a16="http://schemas.microsoft.com/office/drawing/2014/main" id="{D9B7B2FF-3A23-2CCD-3AC5-F0DA9C86FCB6}"/>
                </a:ext>
              </a:extLst>
            </p:cNvPr>
            <p:cNvSpPr/>
            <p:nvPr/>
          </p:nvSpPr>
          <p:spPr>
            <a:xfrm>
              <a:off x="-753175" y="1618275"/>
              <a:ext cx="27550" cy="90925"/>
            </a:xfrm>
            <a:custGeom>
              <a:avLst/>
              <a:gdLst/>
              <a:ahLst/>
              <a:cxnLst/>
              <a:rect l="l" t="t" r="r" b="b"/>
              <a:pathLst>
                <a:path w="1102" h="3637" extrusionOk="0">
                  <a:moveTo>
                    <a:pt x="468" y="0"/>
                  </a:moveTo>
                  <a:cubicBezTo>
                    <a:pt x="434" y="0"/>
                    <a:pt x="401" y="67"/>
                    <a:pt x="401" y="134"/>
                  </a:cubicBezTo>
                  <a:lnTo>
                    <a:pt x="835" y="2469"/>
                  </a:lnTo>
                  <a:cubicBezTo>
                    <a:pt x="901" y="2635"/>
                    <a:pt x="935" y="2802"/>
                    <a:pt x="901" y="2969"/>
                  </a:cubicBezTo>
                  <a:cubicBezTo>
                    <a:pt x="901" y="3136"/>
                    <a:pt x="801" y="3303"/>
                    <a:pt x="735" y="3369"/>
                  </a:cubicBezTo>
                  <a:cubicBezTo>
                    <a:pt x="656" y="3432"/>
                    <a:pt x="555" y="3466"/>
                    <a:pt x="456" y="3466"/>
                  </a:cubicBezTo>
                  <a:cubicBezTo>
                    <a:pt x="346" y="3466"/>
                    <a:pt x="238" y="3424"/>
                    <a:pt x="168" y="3336"/>
                  </a:cubicBezTo>
                  <a:cubicBezTo>
                    <a:pt x="151" y="3319"/>
                    <a:pt x="134" y="3311"/>
                    <a:pt x="117" y="3311"/>
                  </a:cubicBezTo>
                  <a:cubicBezTo>
                    <a:pt x="101" y="3311"/>
                    <a:pt x="84" y="3319"/>
                    <a:pt x="67" y="3336"/>
                  </a:cubicBezTo>
                  <a:cubicBezTo>
                    <a:pt x="1" y="3369"/>
                    <a:pt x="1" y="3403"/>
                    <a:pt x="67" y="3469"/>
                  </a:cubicBezTo>
                  <a:cubicBezTo>
                    <a:pt x="168" y="3603"/>
                    <a:pt x="301" y="3636"/>
                    <a:pt x="468" y="3636"/>
                  </a:cubicBezTo>
                  <a:cubicBezTo>
                    <a:pt x="601" y="3636"/>
                    <a:pt x="735" y="3603"/>
                    <a:pt x="835" y="3503"/>
                  </a:cubicBezTo>
                  <a:cubicBezTo>
                    <a:pt x="968" y="3369"/>
                    <a:pt x="1102" y="3169"/>
                    <a:pt x="1102" y="2969"/>
                  </a:cubicBezTo>
                  <a:cubicBezTo>
                    <a:pt x="1102" y="2735"/>
                    <a:pt x="1068" y="2569"/>
                    <a:pt x="1068" y="2402"/>
                  </a:cubicBezTo>
                  <a:lnTo>
                    <a:pt x="601" y="67"/>
                  </a:lnTo>
                  <a:cubicBezTo>
                    <a:pt x="601" y="34"/>
                    <a:pt x="501" y="0"/>
                    <a:pt x="468"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96;p42">
              <a:extLst>
                <a:ext uri="{FF2B5EF4-FFF2-40B4-BE49-F238E27FC236}">
                  <a16:creationId xmlns:a16="http://schemas.microsoft.com/office/drawing/2014/main" id="{F9119201-3E7A-3651-66BA-233F65651FF2}"/>
                </a:ext>
              </a:extLst>
            </p:cNvPr>
            <p:cNvSpPr/>
            <p:nvPr/>
          </p:nvSpPr>
          <p:spPr>
            <a:xfrm>
              <a:off x="-924950" y="1641825"/>
              <a:ext cx="30050" cy="56525"/>
            </a:xfrm>
            <a:custGeom>
              <a:avLst/>
              <a:gdLst/>
              <a:ahLst/>
              <a:cxnLst/>
              <a:rect l="l" t="t" r="r" b="b"/>
              <a:pathLst>
                <a:path w="1202" h="2261" extrusionOk="0">
                  <a:moveTo>
                    <a:pt x="113" y="1"/>
                  </a:moveTo>
                  <a:cubicBezTo>
                    <a:pt x="92" y="1"/>
                    <a:pt x="67" y="9"/>
                    <a:pt x="34" y="26"/>
                  </a:cubicBezTo>
                  <a:cubicBezTo>
                    <a:pt x="0" y="59"/>
                    <a:pt x="0" y="92"/>
                    <a:pt x="34" y="159"/>
                  </a:cubicBezTo>
                  <a:cubicBezTo>
                    <a:pt x="100" y="192"/>
                    <a:pt x="968" y="1060"/>
                    <a:pt x="467" y="2094"/>
                  </a:cubicBezTo>
                  <a:cubicBezTo>
                    <a:pt x="434" y="2127"/>
                    <a:pt x="467" y="2227"/>
                    <a:pt x="501" y="2227"/>
                  </a:cubicBezTo>
                  <a:cubicBezTo>
                    <a:pt x="501" y="2260"/>
                    <a:pt x="534" y="2260"/>
                    <a:pt x="534" y="2260"/>
                  </a:cubicBezTo>
                  <a:cubicBezTo>
                    <a:pt x="567" y="2260"/>
                    <a:pt x="634" y="2227"/>
                    <a:pt x="634" y="2227"/>
                  </a:cubicBezTo>
                  <a:cubicBezTo>
                    <a:pt x="1201" y="1060"/>
                    <a:pt x="167" y="26"/>
                    <a:pt x="167" y="26"/>
                  </a:cubicBezTo>
                  <a:cubicBezTo>
                    <a:pt x="150" y="9"/>
                    <a:pt x="134" y="1"/>
                    <a:pt x="113"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97;p42">
              <a:extLst>
                <a:ext uri="{FF2B5EF4-FFF2-40B4-BE49-F238E27FC236}">
                  <a16:creationId xmlns:a16="http://schemas.microsoft.com/office/drawing/2014/main" id="{D189F16F-F960-CEF2-704D-FF251A7B2DBA}"/>
                </a:ext>
              </a:extLst>
            </p:cNvPr>
            <p:cNvSpPr/>
            <p:nvPr/>
          </p:nvSpPr>
          <p:spPr>
            <a:xfrm>
              <a:off x="-934125" y="1663300"/>
              <a:ext cx="25025" cy="25050"/>
            </a:xfrm>
            <a:custGeom>
              <a:avLst/>
              <a:gdLst/>
              <a:ahLst/>
              <a:cxnLst/>
              <a:rect l="l" t="t" r="r" b="b"/>
              <a:pathLst>
                <a:path w="1001" h="1002" extrusionOk="0">
                  <a:moveTo>
                    <a:pt x="868" y="0"/>
                  </a:moveTo>
                  <a:cubicBezTo>
                    <a:pt x="567" y="34"/>
                    <a:pt x="367" y="134"/>
                    <a:pt x="200" y="267"/>
                  </a:cubicBezTo>
                  <a:cubicBezTo>
                    <a:pt x="0" y="534"/>
                    <a:pt x="34" y="868"/>
                    <a:pt x="34" y="868"/>
                  </a:cubicBezTo>
                  <a:cubicBezTo>
                    <a:pt x="67" y="968"/>
                    <a:pt x="134" y="1001"/>
                    <a:pt x="167" y="1001"/>
                  </a:cubicBezTo>
                  <a:cubicBezTo>
                    <a:pt x="234" y="1001"/>
                    <a:pt x="234" y="968"/>
                    <a:pt x="234" y="868"/>
                  </a:cubicBezTo>
                  <a:cubicBezTo>
                    <a:pt x="234" y="868"/>
                    <a:pt x="234" y="601"/>
                    <a:pt x="367" y="434"/>
                  </a:cubicBezTo>
                  <a:cubicBezTo>
                    <a:pt x="501" y="334"/>
                    <a:pt x="667" y="234"/>
                    <a:pt x="901" y="201"/>
                  </a:cubicBezTo>
                  <a:cubicBezTo>
                    <a:pt x="934" y="201"/>
                    <a:pt x="1001" y="167"/>
                    <a:pt x="1001" y="67"/>
                  </a:cubicBezTo>
                  <a:cubicBezTo>
                    <a:pt x="1001" y="34"/>
                    <a:pt x="968" y="0"/>
                    <a:pt x="868"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98;p42">
              <a:extLst>
                <a:ext uri="{FF2B5EF4-FFF2-40B4-BE49-F238E27FC236}">
                  <a16:creationId xmlns:a16="http://schemas.microsoft.com/office/drawing/2014/main" id="{82722D82-45A4-096F-0BF3-29D61DCBB9D1}"/>
                </a:ext>
              </a:extLst>
            </p:cNvPr>
            <p:cNvSpPr/>
            <p:nvPr/>
          </p:nvSpPr>
          <p:spPr>
            <a:xfrm>
              <a:off x="-924950" y="1704150"/>
              <a:ext cx="16700" cy="16725"/>
            </a:xfrm>
            <a:custGeom>
              <a:avLst/>
              <a:gdLst/>
              <a:ahLst/>
              <a:cxnLst/>
              <a:rect l="l" t="t" r="r" b="b"/>
              <a:pathLst>
                <a:path w="668" h="669" extrusionOk="0">
                  <a:moveTo>
                    <a:pt x="334" y="1"/>
                  </a:moveTo>
                  <a:cubicBezTo>
                    <a:pt x="167" y="1"/>
                    <a:pt x="0" y="168"/>
                    <a:pt x="0" y="335"/>
                  </a:cubicBezTo>
                  <a:cubicBezTo>
                    <a:pt x="0" y="501"/>
                    <a:pt x="167" y="668"/>
                    <a:pt x="334" y="668"/>
                  </a:cubicBezTo>
                  <a:cubicBezTo>
                    <a:pt x="501" y="668"/>
                    <a:pt x="667" y="501"/>
                    <a:pt x="667" y="335"/>
                  </a:cubicBezTo>
                  <a:cubicBezTo>
                    <a:pt x="667" y="168"/>
                    <a:pt x="501" y="1"/>
                    <a:pt x="334"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99;p42">
              <a:extLst>
                <a:ext uri="{FF2B5EF4-FFF2-40B4-BE49-F238E27FC236}">
                  <a16:creationId xmlns:a16="http://schemas.microsoft.com/office/drawing/2014/main" id="{6961F567-9880-D2D7-7E91-9E236F3C2384}"/>
                </a:ext>
              </a:extLst>
            </p:cNvPr>
            <p:cNvSpPr/>
            <p:nvPr/>
          </p:nvSpPr>
          <p:spPr>
            <a:xfrm>
              <a:off x="-834050" y="1625775"/>
              <a:ext cx="80900" cy="31050"/>
            </a:xfrm>
            <a:custGeom>
              <a:avLst/>
              <a:gdLst/>
              <a:ahLst/>
              <a:cxnLst/>
              <a:rect l="l" t="t" r="r" b="b"/>
              <a:pathLst>
                <a:path w="3236" h="1242" extrusionOk="0">
                  <a:moveTo>
                    <a:pt x="3002" y="134"/>
                  </a:moveTo>
                  <a:cubicBezTo>
                    <a:pt x="3069" y="134"/>
                    <a:pt x="3169" y="201"/>
                    <a:pt x="3169" y="301"/>
                  </a:cubicBezTo>
                  <a:lnTo>
                    <a:pt x="3169" y="1034"/>
                  </a:lnTo>
                  <a:cubicBezTo>
                    <a:pt x="3169" y="1135"/>
                    <a:pt x="3069" y="1201"/>
                    <a:pt x="3002" y="1201"/>
                  </a:cubicBezTo>
                  <a:lnTo>
                    <a:pt x="234" y="1201"/>
                  </a:lnTo>
                  <a:cubicBezTo>
                    <a:pt x="167" y="1201"/>
                    <a:pt x="67" y="1135"/>
                    <a:pt x="67" y="1034"/>
                  </a:cubicBezTo>
                  <a:lnTo>
                    <a:pt x="67" y="301"/>
                  </a:lnTo>
                  <a:cubicBezTo>
                    <a:pt x="67" y="201"/>
                    <a:pt x="167" y="134"/>
                    <a:pt x="234" y="134"/>
                  </a:cubicBezTo>
                  <a:close/>
                  <a:moveTo>
                    <a:pt x="234" y="0"/>
                  </a:moveTo>
                  <a:cubicBezTo>
                    <a:pt x="134" y="0"/>
                    <a:pt x="0" y="67"/>
                    <a:pt x="0" y="234"/>
                  </a:cubicBezTo>
                  <a:lnTo>
                    <a:pt x="0" y="1001"/>
                  </a:lnTo>
                  <a:cubicBezTo>
                    <a:pt x="0" y="1146"/>
                    <a:pt x="101" y="1241"/>
                    <a:pt x="194" y="1241"/>
                  </a:cubicBezTo>
                  <a:cubicBezTo>
                    <a:pt x="207" y="1241"/>
                    <a:pt x="221" y="1239"/>
                    <a:pt x="234" y="1235"/>
                  </a:cubicBezTo>
                  <a:lnTo>
                    <a:pt x="3002" y="1235"/>
                  </a:lnTo>
                  <a:cubicBezTo>
                    <a:pt x="3102" y="1235"/>
                    <a:pt x="3236" y="1168"/>
                    <a:pt x="3236" y="1001"/>
                  </a:cubicBezTo>
                  <a:lnTo>
                    <a:pt x="3236" y="234"/>
                  </a:lnTo>
                  <a:cubicBezTo>
                    <a:pt x="3236" y="134"/>
                    <a:pt x="3169" y="0"/>
                    <a:pt x="3002"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00;p42">
              <a:extLst>
                <a:ext uri="{FF2B5EF4-FFF2-40B4-BE49-F238E27FC236}">
                  <a16:creationId xmlns:a16="http://schemas.microsoft.com/office/drawing/2014/main" id="{16B2DBCA-7B85-D7C9-7B96-DB0DA9B18AA1}"/>
                </a:ext>
              </a:extLst>
            </p:cNvPr>
            <p:cNvSpPr/>
            <p:nvPr/>
          </p:nvSpPr>
          <p:spPr>
            <a:xfrm>
              <a:off x="-728150" y="1625775"/>
              <a:ext cx="81750" cy="31050"/>
            </a:xfrm>
            <a:custGeom>
              <a:avLst/>
              <a:gdLst/>
              <a:ahLst/>
              <a:cxnLst/>
              <a:rect l="l" t="t" r="r" b="b"/>
              <a:pathLst>
                <a:path w="3270" h="1242" extrusionOk="0">
                  <a:moveTo>
                    <a:pt x="3003" y="134"/>
                  </a:moveTo>
                  <a:cubicBezTo>
                    <a:pt x="3103" y="134"/>
                    <a:pt x="3169" y="201"/>
                    <a:pt x="3169" y="301"/>
                  </a:cubicBezTo>
                  <a:lnTo>
                    <a:pt x="3169" y="1034"/>
                  </a:lnTo>
                  <a:cubicBezTo>
                    <a:pt x="3169" y="1135"/>
                    <a:pt x="3103" y="1201"/>
                    <a:pt x="3003" y="1201"/>
                  </a:cubicBezTo>
                  <a:lnTo>
                    <a:pt x="267" y="1201"/>
                  </a:lnTo>
                  <a:cubicBezTo>
                    <a:pt x="167" y="1201"/>
                    <a:pt x="101" y="1135"/>
                    <a:pt x="101" y="1034"/>
                  </a:cubicBezTo>
                  <a:lnTo>
                    <a:pt x="101" y="301"/>
                  </a:lnTo>
                  <a:cubicBezTo>
                    <a:pt x="101" y="201"/>
                    <a:pt x="167" y="134"/>
                    <a:pt x="267" y="134"/>
                  </a:cubicBezTo>
                  <a:close/>
                  <a:moveTo>
                    <a:pt x="267" y="0"/>
                  </a:moveTo>
                  <a:cubicBezTo>
                    <a:pt x="134" y="0"/>
                    <a:pt x="0" y="67"/>
                    <a:pt x="0" y="234"/>
                  </a:cubicBezTo>
                  <a:lnTo>
                    <a:pt x="0" y="1001"/>
                  </a:lnTo>
                  <a:cubicBezTo>
                    <a:pt x="0" y="1146"/>
                    <a:pt x="102" y="1241"/>
                    <a:pt x="216" y="1241"/>
                  </a:cubicBezTo>
                  <a:cubicBezTo>
                    <a:pt x="233" y="1241"/>
                    <a:pt x="250" y="1239"/>
                    <a:pt x="267" y="1235"/>
                  </a:cubicBezTo>
                  <a:lnTo>
                    <a:pt x="3003" y="1235"/>
                  </a:lnTo>
                  <a:cubicBezTo>
                    <a:pt x="3136" y="1235"/>
                    <a:pt x="3269" y="1168"/>
                    <a:pt x="3269" y="1001"/>
                  </a:cubicBezTo>
                  <a:lnTo>
                    <a:pt x="3269" y="234"/>
                  </a:lnTo>
                  <a:cubicBezTo>
                    <a:pt x="3269" y="134"/>
                    <a:pt x="3169" y="0"/>
                    <a:pt x="3003"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01;p42">
              <a:extLst>
                <a:ext uri="{FF2B5EF4-FFF2-40B4-BE49-F238E27FC236}">
                  <a16:creationId xmlns:a16="http://schemas.microsoft.com/office/drawing/2014/main" id="{B7C8EF58-C7B9-EA75-02B9-E946EDBFAD2F}"/>
                </a:ext>
              </a:extLst>
            </p:cNvPr>
            <p:cNvSpPr/>
            <p:nvPr/>
          </p:nvSpPr>
          <p:spPr>
            <a:xfrm>
              <a:off x="-754000" y="1634475"/>
              <a:ext cx="28375" cy="4675"/>
            </a:xfrm>
            <a:custGeom>
              <a:avLst/>
              <a:gdLst/>
              <a:ahLst/>
              <a:cxnLst/>
              <a:rect l="l" t="t" r="r" b="b"/>
              <a:pathLst>
                <a:path w="1135" h="187" extrusionOk="0">
                  <a:moveTo>
                    <a:pt x="591" y="1"/>
                  </a:moveTo>
                  <a:cubicBezTo>
                    <a:pt x="423" y="1"/>
                    <a:pt x="223" y="30"/>
                    <a:pt x="0" y="119"/>
                  </a:cubicBezTo>
                  <a:lnTo>
                    <a:pt x="34" y="186"/>
                  </a:lnTo>
                  <a:cubicBezTo>
                    <a:pt x="245" y="108"/>
                    <a:pt x="434" y="82"/>
                    <a:pt x="592" y="82"/>
                  </a:cubicBezTo>
                  <a:cubicBezTo>
                    <a:pt x="908" y="82"/>
                    <a:pt x="1101" y="186"/>
                    <a:pt x="1101" y="186"/>
                  </a:cubicBezTo>
                  <a:lnTo>
                    <a:pt x="1135" y="119"/>
                  </a:lnTo>
                  <a:cubicBezTo>
                    <a:pt x="1135" y="119"/>
                    <a:pt x="927" y="1"/>
                    <a:pt x="591"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02;p42">
              <a:extLst>
                <a:ext uri="{FF2B5EF4-FFF2-40B4-BE49-F238E27FC236}">
                  <a16:creationId xmlns:a16="http://schemas.microsoft.com/office/drawing/2014/main" id="{7CE051A3-BF53-610A-5E47-D3F2CBE3160B}"/>
                </a:ext>
              </a:extLst>
            </p:cNvPr>
            <p:cNvSpPr/>
            <p:nvPr/>
          </p:nvSpPr>
          <p:spPr>
            <a:xfrm>
              <a:off x="-900775" y="1636625"/>
              <a:ext cx="67575" cy="3350"/>
            </a:xfrm>
            <a:custGeom>
              <a:avLst/>
              <a:gdLst/>
              <a:ahLst/>
              <a:cxnLst/>
              <a:rect l="l" t="t" r="r" b="b"/>
              <a:pathLst>
                <a:path w="2703" h="134" extrusionOk="0">
                  <a:moveTo>
                    <a:pt x="1" y="0"/>
                  </a:moveTo>
                  <a:lnTo>
                    <a:pt x="1" y="133"/>
                  </a:lnTo>
                  <a:lnTo>
                    <a:pt x="2702" y="133"/>
                  </a:lnTo>
                  <a:lnTo>
                    <a:pt x="2702" y="0"/>
                  </a:ln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03;p42">
              <a:extLst>
                <a:ext uri="{FF2B5EF4-FFF2-40B4-BE49-F238E27FC236}">
                  <a16:creationId xmlns:a16="http://schemas.microsoft.com/office/drawing/2014/main" id="{1CA0D30E-25DA-8BD2-7BFB-FC5353C2DF58}"/>
                </a:ext>
              </a:extLst>
            </p:cNvPr>
            <p:cNvSpPr/>
            <p:nvPr/>
          </p:nvSpPr>
          <p:spPr>
            <a:xfrm>
              <a:off x="-803200" y="1737000"/>
              <a:ext cx="77575" cy="17650"/>
            </a:xfrm>
            <a:custGeom>
              <a:avLst/>
              <a:gdLst/>
              <a:ahLst/>
              <a:cxnLst/>
              <a:rect l="l" t="t" r="r" b="b"/>
              <a:pathLst>
                <a:path w="3103" h="706" extrusionOk="0">
                  <a:moveTo>
                    <a:pt x="1588" y="0"/>
                  </a:moveTo>
                  <a:cubicBezTo>
                    <a:pt x="1170" y="0"/>
                    <a:pt x="648" y="69"/>
                    <a:pt x="0" y="255"/>
                  </a:cubicBezTo>
                  <a:cubicBezTo>
                    <a:pt x="0" y="255"/>
                    <a:pt x="563" y="705"/>
                    <a:pt x="1731" y="705"/>
                  </a:cubicBezTo>
                  <a:cubicBezTo>
                    <a:pt x="2121" y="705"/>
                    <a:pt x="2577" y="655"/>
                    <a:pt x="3103" y="522"/>
                  </a:cubicBezTo>
                  <a:cubicBezTo>
                    <a:pt x="3103" y="522"/>
                    <a:pt x="2743" y="0"/>
                    <a:pt x="1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04;p42">
              <a:extLst>
                <a:ext uri="{FF2B5EF4-FFF2-40B4-BE49-F238E27FC236}">
                  <a16:creationId xmlns:a16="http://schemas.microsoft.com/office/drawing/2014/main" id="{76881240-CCFC-C1B7-A7DC-CD00F3AC4028}"/>
                </a:ext>
              </a:extLst>
            </p:cNvPr>
            <p:cNvSpPr/>
            <p:nvPr/>
          </p:nvSpPr>
          <p:spPr>
            <a:xfrm>
              <a:off x="-803200" y="1743350"/>
              <a:ext cx="77575" cy="24400"/>
            </a:xfrm>
            <a:custGeom>
              <a:avLst/>
              <a:gdLst/>
              <a:ahLst/>
              <a:cxnLst/>
              <a:rect l="l" t="t" r="r" b="b"/>
              <a:pathLst>
                <a:path w="3103" h="976" extrusionOk="0">
                  <a:moveTo>
                    <a:pt x="0" y="1"/>
                  </a:moveTo>
                  <a:cubicBezTo>
                    <a:pt x="0" y="1"/>
                    <a:pt x="646" y="969"/>
                    <a:pt x="2000" y="969"/>
                  </a:cubicBezTo>
                  <a:cubicBezTo>
                    <a:pt x="2023" y="969"/>
                    <a:pt x="2045" y="969"/>
                    <a:pt x="2068" y="968"/>
                  </a:cubicBezTo>
                  <a:cubicBezTo>
                    <a:pt x="2068" y="968"/>
                    <a:pt x="2104" y="976"/>
                    <a:pt x="2163" y="976"/>
                  </a:cubicBezTo>
                  <a:cubicBezTo>
                    <a:pt x="2350" y="976"/>
                    <a:pt x="2774" y="899"/>
                    <a:pt x="3103" y="268"/>
                  </a:cubicBezTo>
                  <a:lnTo>
                    <a:pt x="3103" y="268"/>
                  </a:lnTo>
                  <a:cubicBezTo>
                    <a:pt x="3102" y="268"/>
                    <a:pt x="2762" y="299"/>
                    <a:pt x="2270" y="299"/>
                  </a:cubicBezTo>
                  <a:cubicBezTo>
                    <a:pt x="1631" y="299"/>
                    <a:pt x="736" y="24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05;p42">
              <a:extLst>
                <a:ext uri="{FF2B5EF4-FFF2-40B4-BE49-F238E27FC236}">
                  <a16:creationId xmlns:a16="http://schemas.microsoft.com/office/drawing/2014/main" id="{FC1AF6EE-696C-F878-01A8-53C67B228988}"/>
                </a:ext>
              </a:extLst>
            </p:cNvPr>
            <p:cNvSpPr/>
            <p:nvPr/>
          </p:nvSpPr>
          <p:spPr>
            <a:xfrm>
              <a:off x="-837400" y="1582575"/>
              <a:ext cx="62575" cy="23200"/>
            </a:xfrm>
            <a:custGeom>
              <a:avLst/>
              <a:gdLst/>
              <a:ahLst/>
              <a:cxnLst/>
              <a:rect l="l" t="t" r="r" b="b"/>
              <a:pathLst>
                <a:path w="2503" h="928" extrusionOk="0">
                  <a:moveTo>
                    <a:pt x="1856" y="0"/>
                  </a:moveTo>
                  <a:cubicBezTo>
                    <a:pt x="1437" y="0"/>
                    <a:pt x="953" y="152"/>
                    <a:pt x="601" y="261"/>
                  </a:cubicBezTo>
                  <a:cubicBezTo>
                    <a:pt x="334" y="327"/>
                    <a:pt x="101" y="461"/>
                    <a:pt x="1" y="694"/>
                  </a:cubicBezTo>
                  <a:lnTo>
                    <a:pt x="1" y="794"/>
                  </a:lnTo>
                  <a:cubicBezTo>
                    <a:pt x="34" y="928"/>
                    <a:pt x="167" y="928"/>
                    <a:pt x="301" y="928"/>
                  </a:cubicBezTo>
                  <a:cubicBezTo>
                    <a:pt x="801" y="894"/>
                    <a:pt x="1302" y="628"/>
                    <a:pt x="1802" y="594"/>
                  </a:cubicBezTo>
                  <a:cubicBezTo>
                    <a:pt x="1969" y="594"/>
                    <a:pt x="2302" y="594"/>
                    <a:pt x="2336" y="394"/>
                  </a:cubicBezTo>
                  <a:cubicBezTo>
                    <a:pt x="2502" y="194"/>
                    <a:pt x="2302" y="61"/>
                    <a:pt x="2136" y="27"/>
                  </a:cubicBezTo>
                  <a:cubicBezTo>
                    <a:pt x="2048" y="8"/>
                    <a:pt x="1954" y="0"/>
                    <a:pt x="1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06;p42">
              <a:extLst>
                <a:ext uri="{FF2B5EF4-FFF2-40B4-BE49-F238E27FC236}">
                  <a16:creationId xmlns:a16="http://schemas.microsoft.com/office/drawing/2014/main" id="{AE455379-1B1C-9BCD-2C3D-CC11ADF72C2D}"/>
                </a:ext>
              </a:extLst>
            </p:cNvPr>
            <p:cNvSpPr/>
            <p:nvPr/>
          </p:nvSpPr>
          <p:spPr>
            <a:xfrm>
              <a:off x="-723975" y="1594575"/>
              <a:ext cx="62575" cy="23725"/>
            </a:xfrm>
            <a:custGeom>
              <a:avLst/>
              <a:gdLst/>
              <a:ahLst/>
              <a:cxnLst/>
              <a:rect l="l" t="t" r="r" b="b"/>
              <a:pathLst>
                <a:path w="2503" h="949" extrusionOk="0">
                  <a:moveTo>
                    <a:pt x="567" y="1"/>
                  </a:moveTo>
                  <a:cubicBezTo>
                    <a:pt x="498" y="1"/>
                    <a:pt x="431" y="5"/>
                    <a:pt x="367" y="14"/>
                  </a:cubicBezTo>
                  <a:cubicBezTo>
                    <a:pt x="200" y="81"/>
                    <a:pt x="0" y="214"/>
                    <a:pt x="167" y="414"/>
                  </a:cubicBezTo>
                  <a:cubicBezTo>
                    <a:pt x="234" y="581"/>
                    <a:pt x="567" y="581"/>
                    <a:pt x="734" y="615"/>
                  </a:cubicBezTo>
                  <a:cubicBezTo>
                    <a:pt x="1234" y="648"/>
                    <a:pt x="1735" y="915"/>
                    <a:pt x="2235" y="948"/>
                  </a:cubicBezTo>
                  <a:cubicBezTo>
                    <a:pt x="2335" y="948"/>
                    <a:pt x="2469" y="948"/>
                    <a:pt x="2502" y="815"/>
                  </a:cubicBezTo>
                  <a:lnTo>
                    <a:pt x="2502" y="681"/>
                  </a:lnTo>
                  <a:cubicBezTo>
                    <a:pt x="2435" y="481"/>
                    <a:pt x="2168" y="348"/>
                    <a:pt x="1935" y="281"/>
                  </a:cubicBezTo>
                  <a:cubicBezTo>
                    <a:pt x="1532" y="166"/>
                    <a:pt x="1004"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07;p42">
              <a:extLst>
                <a:ext uri="{FF2B5EF4-FFF2-40B4-BE49-F238E27FC236}">
                  <a16:creationId xmlns:a16="http://schemas.microsoft.com/office/drawing/2014/main" id="{1AB9EFF7-3C63-4170-1993-39567D86EB23}"/>
                </a:ext>
              </a:extLst>
            </p:cNvPr>
            <p:cNvSpPr/>
            <p:nvPr/>
          </p:nvSpPr>
          <p:spPr>
            <a:xfrm>
              <a:off x="-845725" y="2242875"/>
              <a:ext cx="311900" cy="401975"/>
            </a:xfrm>
            <a:custGeom>
              <a:avLst/>
              <a:gdLst/>
              <a:ahLst/>
              <a:cxnLst/>
              <a:rect l="l" t="t" r="r" b="b"/>
              <a:pathLst>
                <a:path w="12476" h="16079" extrusionOk="0">
                  <a:moveTo>
                    <a:pt x="0" y="1"/>
                  </a:moveTo>
                  <a:lnTo>
                    <a:pt x="0" y="16079"/>
                  </a:lnTo>
                  <a:lnTo>
                    <a:pt x="12476" y="16079"/>
                  </a:lnTo>
                  <a:lnTo>
                    <a:pt x="124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08;p42">
              <a:extLst>
                <a:ext uri="{FF2B5EF4-FFF2-40B4-BE49-F238E27FC236}">
                  <a16:creationId xmlns:a16="http://schemas.microsoft.com/office/drawing/2014/main" id="{500856B5-D38E-65FA-E783-BEA32DF2E822}"/>
                </a:ext>
              </a:extLst>
            </p:cNvPr>
            <p:cNvSpPr/>
            <p:nvPr/>
          </p:nvSpPr>
          <p:spPr>
            <a:xfrm>
              <a:off x="-728975" y="2367350"/>
              <a:ext cx="217675" cy="118225"/>
            </a:xfrm>
            <a:custGeom>
              <a:avLst/>
              <a:gdLst/>
              <a:ahLst/>
              <a:cxnLst/>
              <a:rect l="l" t="t" r="r" b="b"/>
              <a:pathLst>
                <a:path w="8707" h="4729" extrusionOk="0">
                  <a:moveTo>
                    <a:pt x="5918" y="1"/>
                  </a:moveTo>
                  <a:cubicBezTo>
                    <a:pt x="5714" y="1"/>
                    <a:pt x="5526" y="18"/>
                    <a:pt x="5371" y="59"/>
                  </a:cubicBezTo>
                  <a:cubicBezTo>
                    <a:pt x="4603" y="326"/>
                    <a:pt x="3369" y="1260"/>
                    <a:pt x="2435" y="1593"/>
                  </a:cubicBezTo>
                  <a:cubicBezTo>
                    <a:pt x="1468" y="1927"/>
                    <a:pt x="200" y="1927"/>
                    <a:pt x="200" y="1927"/>
                  </a:cubicBezTo>
                  <a:lnTo>
                    <a:pt x="0" y="4729"/>
                  </a:lnTo>
                  <a:cubicBezTo>
                    <a:pt x="1151" y="4504"/>
                    <a:pt x="2339" y="4222"/>
                    <a:pt x="3509" y="4222"/>
                  </a:cubicBezTo>
                  <a:cubicBezTo>
                    <a:pt x="3899" y="4222"/>
                    <a:pt x="4286" y="4253"/>
                    <a:pt x="4670" y="4328"/>
                  </a:cubicBezTo>
                  <a:cubicBezTo>
                    <a:pt x="4961" y="4379"/>
                    <a:pt x="5194" y="4400"/>
                    <a:pt x="5384" y="4400"/>
                  </a:cubicBezTo>
                  <a:cubicBezTo>
                    <a:pt x="6196" y="4400"/>
                    <a:pt x="6214" y="4022"/>
                    <a:pt x="6538" y="3995"/>
                  </a:cubicBezTo>
                  <a:cubicBezTo>
                    <a:pt x="6972" y="3928"/>
                    <a:pt x="7872" y="3761"/>
                    <a:pt x="7872" y="3761"/>
                  </a:cubicBezTo>
                  <a:cubicBezTo>
                    <a:pt x="8706" y="3161"/>
                    <a:pt x="8640" y="692"/>
                    <a:pt x="8173" y="426"/>
                  </a:cubicBezTo>
                  <a:cubicBezTo>
                    <a:pt x="7774" y="266"/>
                    <a:pt x="6719" y="1"/>
                    <a:pt x="5918"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09;p42">
              <a:extLst>
                <a:ext uri="{FF2B5EF4-FFF2-40B4-BE49-F238E27FC236}">
                  <a16:creationId xmlns:a16="http://schemas.microsoft.com/office/drawing/2014/main" id="{AE770700-8D92-3F93-B352-739374805823}"/>
                </a:ext>
              </a:extLst>
            </p:cNvPr>
            <p:cNvSpPr/>
            <p:nvPr/>
          </p:nvSpPr>
          <p:spPr>
            <a:xfrm>
              <a:off x="-570550" y="2384650"/>
              <a:ext cx="58400" cy="16700"/>
            </a:xfrm>
            <a:custGeom>
              <a:avLst/>
              <a:gdLst/>
              <a:ahLst/>
              <a:cxnLst/>
              <a:rect l="l" t="t" r="r" b="b"/>
              <a:pathLst>
                <a:path w="2336" h="668" extrusionOk="0">
                  <a:moveTo>
                    <a:pt x="201" y="0"/>
                  </a:moveTo>
                  <a:cubicBezTo>
                    <a:pt x="134" y="0"/>
                    <a:pt x="34" y="67"/>
                    <a:pt x="1" y="167"/>
                  </a:cubicBezTo>
                  <a:cubicBezTo>
                    <a:pt x="1" y="234"/>
                    <a:pt x="101" y="334"/>
                    <a:pt x="168" y="367"/>
                  </a:cubicBezTo>
                  <a:cubicBezTo>
                    <a:pt x="802" y="401"/>
                    <a:pt x="1435" y="501"/>
                    <a:pt x="2036" y="668"/>
                  </a:cubicBezTo>
                  <a:lnTo>
                    <a:pt x="2136" y="634"/>
                  </a:lnTo>
                  <a:cubicBezTo>
                    <a:pt x="2203" y="634"/>
                    <a:pt x="2303" y="568"/>
                    <a:pt x="2303" y="501"/>
                  </a:cubicBezTo>
                  <a:cubicBezTo>
                    <a:pt x="2336" y="401"/>
                    <a:pt x="2269" y="301"/>
                    <a:pt x="2169" y="301"/>
                  </a:cubicBezTo>
                  <a:cubicBezTo>
                    <a:pt x="1535" y="134"/>
                    <a:pt x="868" y="34"/>
                    <a:pt x="201"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10;p42">
              <a:extLst>
                <a:ext uri="{FF2B5EF4-FFF2-40B4-BE49-F238E27FC236}">
                  <a16:creationId xmlns:a16="http://schemas.microsoft.com/office/drawing/2014/main" id="{80025C8F-DCB3-551C-285F-A1641BF1C52D}"/>
                </a:ext>
              </a:extLst>
            </p:cNvPr>
            <p:cNvSpPr/>
            <p:nvPr/>
          </p:nvSpPr>
          <p:spPr>
            <a:xfrm>
              <a:off x="-563875" y="2410500"/>
              <a:ext cx="50075" cy="15025"/>
            </a:xfrm>
            <a:custGeom>
              <a:avLst/>
              <a:gdLst/>
              <a:ahLst/>
              <a:cxnLst/>
              <a:rect l="l" t="t" r="r" b="b"/>
              <a:pathLst>
                <a:path w="2003" h="601" extrusionOk="0">
                  <a:moveTo>
                    <a:pt x="201" y="1"/>
                  </a:moveTo>
                  <a:cubicBezTo>
                    <a:pt x="68" y="1"/>
                    <a:pt x="1" y="101"/>
                    <a:pt x="1" y="167"/>
                  </a:cubicBezTo>
                  <a:cubicBezTo>
                    <a:pt x="1" y="267"/>
                    <a:pt x="34" y="367"/>
                    <a:pt x="168" y="367"/>
                  </a:cubicBezTo>
                  <a:cubicBezTo>
                    <a:pt x="735" y="434"/>
                    <a:pt x="1268" y="468"/>
                    <a:pt x="1835" y="601"/>
                  </a:cubicBezTo>
                  <a:cubicBezTo>
                    <a:pt x="1902" y="601"/>
                    <a:pt x="2002" y="501"/>
                    <a:pt x="2002" y="434"/>
                  </a:cubicBezTo>
                  <a:cubicBezTo>
                    <a:pt x="2002" y="334"/>
                    <a:pt x="1936" y="201"/>
                    <a:pt x="1835" y="201"/>
                  </a:cubicBezTo>
                  <a:cubicBezTo>
                    <a:pt x="1268" y="134"/>
                    <a:pt x="735" y="34"/>
                    <a:pt x="20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11;p42">
              <a:extLst>
                <a:ext uri="{FF2B5EF4-FFF2-40B4-BE49-F238E27FC236}">
                  <a16:creationId xmlns:a16="http://schemas.microsoft.com/office/drawing/2014/main" id="{DD206675-8C6A-E6C4-1BF7-D764A779EF93}"/>
                </a:ext>
              </a:extLst>
            </p:cNvPr>
            <p:cNvSpPr/>
            <p:nvPr/>
          </p:nvSpPr>
          <p:spPr>
            <a:xfrm>
              <a:off x="-565525" y="2431350"/>
              <a:ext cx="48375" cy="16700"/>
            </a:xfrm>
            <a:custGeom>
              <a:avLst/>
              <a:gdLst/>
              <a:ahLst/>
              <a:cxnLst/>
              <a:rect l="l" t="t" r="r" b="b"/>
              <a:pathLst>
                <a:path w="1935" h="668" extrusionOk="0">
                  <a:moveTo>
                    <a:pt x="167" y="0"/>
                  </a:moveTo>
                  <a:cubicBezTo>
                    <a:pt x="100" y="0"/>
                    <a:pt x="0" y="101"/>
                    <a:pt x="0" y="167"/>
                  </a:cubicBezTo>
                  <a:cubicBezTo>
                    <a:pt x="0" y="267"/>
                    <a:pt x="100" y="334"/>
                    <a:pt x="167" y="367"/>
                  </a:cubicBezTo>
                  <a:cubicBezTo>
                    <a:pt x="667" y="367"/>
                    <a:pt x="1234" y="434"/>
                    <a:pt x="1668" y="634"/>
                  </a:cubicBezTo>
                  <a:cubicBezTo>
                    <a:pt x="1668" y="668"/>
                    <a:pt x="1735" y="668"/>
                    <a:pt x="1735" y="668"/>
                  </a:cubicBezTo>
                  <a:cubicBezTo>
                    <a:pt x="1801" y="668"/>
                    <a:pt x="1835" y="634"/>
                    <a:pt x="1901" y="534"/>
                  </a:cubicBezTo>
                  <a:cubicBezTo>
                    <a:pt x="1935" y="467"/>
                    <a:pt x="1901" y="334"/>
                    <a:pt x="1801" y="301"/>
                  </a:cubicBezTo>
                  <a:cubicBezTo>
                    <a:pt x="1268" y="34"/>
                    <a:pt x="667" y="34"/>
                    <a:pt x="167"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12;p42">
              <a:extLst>
                <a:ext uri="{FF2B5EF4-FFF2-40B4-BE49-F238E27FC236}">
                  <a16:creationId xmlns:a16="http://schemas.microsoft.com/office/drawing/2014/main" id="{B232FFBF-9119-AF41-48A0-C76A9AA9E1D1}"/>
                </a:ext>
              </a:extLst>
            </p:cNvPr>
            <p:cNvSpPr/>
            <p:nvPr/>
          </p:nvSpPr>
          <p:spPr>
            <a:xfrm>
              <a:off x="-1095925" y="1950175"/>
              <a:ext cx="391150" cy="591275"/>
            </a:xfrm>
            <a:custGeom>
              <a:avLst/>
              <a:gdLst/>
              <a:ahLst/>
              <a:cxnLst/>
              <a:rect l="l" t="t" r="r" b="b"/>
              <a:pathLst>
                <a:path w="15646" h="23651" extrusionOk="0">
                  <a:moveTo>
                    <a:pt x="4037" y="0"/>
                  </a:moveTo>
                  <a:cubicBezTo>
                    <a:pt x="4037" y="0"/>
                    <a:pt x="1535" y="567"/>
                    <a:pt x="802" y="5538"/>
                  </a:cubicBezTo>
                  <a:cubicBezTo>
                    <a:pt x="1" y="10441"/>
                    <a:pt x="668" y="18213"/>
                    <a:pt x="768" y="20181"/>
                  </a:cubicBezTo>
                  <a:cubicBezTo>
                    <a:pt x="799" y="21973"/>
                    <a:pt x="916" y="23650"/>
                    <a:pt x="4932" y="23650"/>
                  </a:cubicBezTo>
                  <a:cubicBezTo>
                    <a:pt x="5253" y="23650"/>
                    <a:pt x="5599" y="23639"/>
                    <a:pt x="5972" y="23617"/>
                  </a:cubicBezTo>
                  <a:cubicBezTo>
                    <a:pt x="11009" y="23350"/>
                    <a:pt x="15645" y="21382"/>
                    <a:pt x="15645" y="21382"/>
                  </a:cubicBezTo>
                  <a:lnTo>
                    <a:pt x="15479" y="18580"/>
                  </a:lnTo>
                  <a:cubicBezTo>
                    <a:pt x="15479" y="18580"/>
                    <a:pt x="9508" y="17913"/>
                    <a:pt x="8374" y="17780"/>
                  </a:cubicBezTo>
                  <a:cubicBezTo>
                    <a:pt x="7273" y="17680"/>
                    <a:pt x="5705" y="17513"/>
                    <a:pt x="5705" y="17513"/>
                  </a:cubicBezTo>
                  <a:cubicBezTo>
                    <a:pt x="5705" y="17513"/>
                    <a:pt x="6172" y="8273"/>
                    <a:pt x="6139" y="6505"/>
                  </a:cubicBezTo>
                  <a:cubicBezTo>
                    <a:pt x="6105" y="4704"/>
                    <a:pt x="5672" y="1101"/>
                    <a:pt x="4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13;p42">
              <a:extLst>
                <a:ext uri="{FF2B5EF4-FFF2-40B4-BE49-F238E27FC236}">
                  <a16:creationId xmlns:a16="http://schemas.microsoft.com/office/drawing/2014/main" id="{B0CD3D4C-AF9A-D555-94CF-FD009B1B8E08}"/>
                </a:ext>
              </a:extLst>
            </p:cNvPr>
            <p:cNvSpPr/>
            <p:nvPr/>
          </p:nvSpPr>
          <p:spPr>
            <a:xfrm>
              <a:off x="-1092575" y="1946825"/>
              <a:ext cx="392800" cy="597125"/>
            </a:xfrm>
            <a:custGeom>
              <a:avLst/>
              <a:gdLst/>
              <a:ahLst/>
              <a:cxnLst/>
              <a:rect l="l" t="t" r="r" b="b"/>
              <a:pathLst>
                <a:path w="15712" h="23885" extrusionOk="0">
                  <a:moveTo>
                    <a:pt x="4003" y="1"/>
                  </a:moveTo>
                  <a:cubicBezTo>
                    <a:pt x="3870" y="34"/>
                    <a:pt x="1401" y="668"/>
                    <a:pt x="601" y="5605"/>
                  </a:cubicBezTo>
                  <a:cubicBezTo>
                    <a:pt x="0" y="9708"/>
                    <a:pt x="334" y="15579"/>
                    <a:pt x="501" y="18714"/>
                  </a:cubicBezTo>
                  <a:cubicBezTo>
                    <a:pt x="534" y="19381"/>
                    <a:pt x="567" y="19915"/>
                    <a:pt x="567" y="20249"/>
                  </a:cubicBezTo>
                  <a:cubicBezTo>
                    <a:pt x="601" y="21216"/>
                    <a:pt x="601" y="22250"/>
                    <a:pt x="1401" y="22951"/>
                  </a:cubicBezTo>
                  <a:cubicBezTo>
                    <a:pt x="1968" y="23584"/>
                    <a:pt x="3069" y="23885"/>
                    <a:pt x="4804" y="23885"/>
                  </a:cubicBezTo>
                  <a:cubicBezTo>
                    <a:pt x="5137" y="23885"/>
                    <a:pt x="5471" y="23885"/>
                    <a:pt x="5871" y="23851"/>
                  </a:cubicBezTo>
                  <a:cubicBezTo>
                    <a:pt x="10875" y="23551"/>
                    <a:pt x="15545" y="21583"/>
                    <a:pt x="15612" y="21583"/>
                  </a:cubicBezTo>
                  <a:cubicBezTo>
                    <a:pt x="15678" y="21550"/>
                    <a:pt x="15712" y="21516"/>
                    <a:pt x="15712" y="21450"/>
                  </a:cubicBezTo>
                  <a:lnTo>
                    <a:pt x="15545" y="18681"/>
                  </a:lnTo>
                  <a:cubicBezTo>
                    <a:pt x="15545" y="18581"/>
                    <a:pt x="15511" y="18548"/>
                    <a:pt x="15411" y="18548"/>
                  </a:cubicBezTo>
                  <a:cubicBezTo>
                    <a:pt x="15411" y="18548"/>
                    <a:pt x="9474" y="17880"/>
                    <a:pt x="8340" y="17747"/>
                  </a:cubicBezTo>
                  <a:cubicBezTo>
                    <a:pt x="7406" y="17680"/>
                    <a:pt x="6205" y="17513"/>
                    <a:pt x="5805" y="17480"/>
                  </a:cubicBezTo>
                  <a:cubicBezTo>
                    <a:pt x="5838" y="16346"/>
                    <a:pt x="6238" y="8240"/>
                    <a:pt x="6205" y="6572"/>
                  </a:cubicBezTo>
                  <a:cubicBezTo>
                    <a:pt x="6205" y="6506"/>
                    <a:pt x="6138" y="6439"/>
                    <a:pt x="6071" y="6439"/>
                  </a:cubicBezTo>
                  <a:cubicBezTo>
                    <a:pt x="6005" y="6439"/>
                    <a:pt x="5971" y="6539"/>
                    <a:pt x="5971" y="6639"/>
                  </a:cubicBezTo>
                  <a:cubicBezTo>
                    <a:pt x="6005" y="8374"/>
                    <a:pt x="5538" y="17513"/>
                    <a:pt x="5538" y="17580"/>
                  </a:cubicBezTo>
                  <a:cubicBezTo>
                    <a:pt x="5538" y="17680"/>
                    <a:pt x="5571" y="17714"/>
                    <a:pt x="5671" y="17747"/>
                  </a:cubicBezTo>
                  <a:cubicBezTo>
                    <a:pt x="5671" y="17747"/>
                    <a:pt x="7206" y="17914"/>
                    <a:pt x="8340" y="18047"/>
                  </a:cubicBezTo>
                  <a:cubicBezTo>
                    <a:pt x="9374" y="18181"/>
                    <a:pt x="14477" y="18714"/>
                    <a:pt x="15311" y="18814"/>
                  </a:cubicBezTo>
                  <a:lnTo>
                    <a:pt x="15478" y="21383"/>
                  </a:lnTo>
                  <a:cubicBezTo>
                    <a:pt x="14811" y="21683"/>
                    <a:pt x="10508" y="23351"/>
                    <a:pt x="5905" y="23584"/>
                  </a:cubicBezTo>
                  <a:cubicBezTo>
                    <a:pt x="5511" y="23608"/>
                    <a:pt x="5142" y="23620"/>
                    <a:pt x="4799" y="23620"/>
                  </a:cubicBezTo>
                  <a:cubicBezTo>
                    <a:pt x="3223" y="23620"/>
                    <a:pt x="2171" y="23365"/>
                    <a:pt x="1568" y="22817"/>
                  </a:cubicBezTo>
                  <a:cubicBezTo>
                    <a:pt x="868" y="22183"/>
                    <a:pt x="868" y="21216"/>
                    <a:pt x="834" y="20315"/>
                  </a:cubicBezTo>
                  <a:cubicBezTo>
                    <a:pt x="834" y="19982"/>
                    <a:pt x="801" y="19415"/>
                    <a:pt x="734" y="18748"/>
                  </a:cubicBezTo>
                  <a:cubicBezTo>
                    <a:pt x="567" y="15645"/>
                    <a:pt x="234" y="9741"/>
                    <a:pt x="868" y="5705"/>
                  </a:cubicBezTo>
                  <a:cubicBezTo>
                    <a:pt x="1635" y="968"/>
                    <a:pt x="4003" y="301"/>
                    <a:pt x="4037" y="301"/>
                  </a:cubicBezTo>
                  <a:cubicBezTo>
                    <a:pt x="4137" y="301"/>
                    <a:pt x="4170" y="201"/>
                    <a:pt x="4170" y="134"/>
                  </a:cubicBezTo>
                  <a:cubicBezTo>
                    <a:pt x="4170" y="34"/>
                    <a:pt x="4070" y="1"/>
                    <a:pt x="4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14;p42">
              <a:extLst>
                <a:ext uri="{FF2B5EF4-FFF2-40B4-BE49-F238E27FC236}">
                  <a16:creationId xmlns:a16="http://schemas.microsoft.com/office/drawing/2014/main" id="{1DF4EE5D-8ED5-12A2-E35E-896380532B69}"/>
                </a:ext>
              </a:extLst>
            </p:cNvPr>
            <p:cNvSpPr/>
            <p:nvPr/>
          </p:nvSpPr>
          <p:spPr>
            <a:xfrm>
              <a:off x="-1013350" y="2388275"/>
              <a:ext cx="62575" cy="43925"/>
            </a:xfrm>
            <a:custGeom>
              <a:avLst/>
              <a:gdLst/>
              <a:ahLst/>
              <a:cxnLst/>
              <a:rect l="l" t="t" r="r" b="b"/>
              <a:pathLst>
                <a:path w="2503" h="1757" extrusionOk="0">
                  <a:moveTo>
                    <a:pt x="2342" y="0"/>
                  </a:moveTo>
                  <a:cubicBezTo>
                    <a:pt x="2312" y="0"/>
                    <a:pt x="2277" y="8"/>
                    <a:pt x="2235" y="22"/>
                  </a:cubicBezTo>
                  <a:cubicBezTo>
                    <a:pt x="1501" y="489"/>
                    <a:pt x="768" y="990"/>
                    <a:pt x="67" y="1523"/>
                  </a:cubicBezTo>
                  <a:cubicBezTo>
                    <a:pt x="34" y="1557"/>
                    <a:pt x="0" y="1657"/>
                    <a:pt x="34" y="1723"/>
                  </a:cubicBezTo>
                  <a:cubicBezTo>
                    <a:pt x="134" y="1723"/>
                    <a:pt x="167" y="1757"/>
                    <a:pt x="200" y="1757"/>
                  </a:cubicBezTo>
                  <a:cubicBezTo>
                    <a:pt x="234" y="1757"/>
                    <a:pt x="234" y="1757"/>
                    <a:pt x="301" y="1723"/>
                  </a:cubicBezTo>
                  <a:cubicBezTo>
                    <a:pt x="968" y="1190"/>
                    <a:pt x="1702" y="723"/>
                    <a:pt x="2402" y="256"/>
                  </a:cubicBezTo>
                  <a:cubicBezTo>
                    <a:pt x="2502" y="222"/>
                    <a:pt x="2502" y="156"/>
                    <a:pt x="2435" y="56"/>
                  </a:cubicBezTo>
                  <a:cubicBezTo>
                    <a:pt x="2416" y="17"/>
                    <a:pt x="2385" y="0"/>
                    <a:pt x="23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15;p42">
              <a:extLst>
                <a:ext uri="{FF2B5EF4-FFF2-40B4-BE49-F238E27FC236}">
                  <a16:creationId xmlns:a16="http://schemas.microsoft.com/office/drawing/2014/main" id="{A1169BD0-34DC-D823-61E2-33BDD7617F83}"/>
                </a:ext>
              </a:extLst>
            </p:cNvPr>
            <p:cNvSpPr/>
            <p:nvPr/>
          </p:nvSpPr>
          <p:spPr>
            <a:xfrm>
              <a:off x="-1015850" y="2377975"/>
              <a:ext cx="57550" cy="25050"/>
            </a:xfrm>
            <a:custGeom>
              <a:avLst/>
              <a:gdLst/>
              <a:ahLst/>
              <a:cxnLst/>
              <a:rect l="l" t="t" r="r" b="b"/>
              <a:pathLst>
                <a:path w="2302" h="1002" extrusionOk="0">
                  <a:moveTo>
                    <a:pt x="2135" y="1"/>
                  </a:moveTo>
                  <a:cubicBezTo>
                    <a:pt x="1435" y="134"/>
                    <a:pt x="734" y="401"/>
                    <a:pt x="100" y="768"/>
                  </a:cubicBezTo>
                  <a:cubicBezTo>
                    <a:pt x="0" y="801"/>
                    <a:pt x="0" y="901"/>
                    <a:pt x="67" y="968"/>
                  </a:cubicBezTo>
                  <a:cubicBezTo>
                    <a:pt x="0" y="1001"/>
                    <a:pt x="67" y="1001"/>
                    <a:pt x="134" y="1001"/>
                  </a:cubicBezTo>
                  <a:lnTo>
                    <a:pt x="234" y="1001"/>
                  </a:lnTo>
                  <a:cubicBezTo>
                    <a:pt x="834" y="668"/>
                    <a:pt x="1501" y="434"/>
                    <a:pt x="2168" y="301"/>
                  </a:cubicBezTo>
                  <a:cubicBezTo>
                    <a:pt x="2269" y="301"/>
                    <a:pt x="2302" y="234"/>
                    <a:pt x="2302" y="134"/>
                  </a:cubicBezTo>
                  <a:cubicBezTo>
                    <a:pt x="2302" y="67"/>
                    <a:pt x="2235" y="1"/>
                    <a:pt x="21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16;p42">
              <a:extLst>
                <a:ext uri="{FF2B5EF4-FFF2-40B4-BE49-F238E27FC236}">
                  <a16:creationId xmlns:a16="http://schemas.microsoft.com/office/drawing/2014/main" id="{D57CEBB2-D588-F405-3577-291584E2E097}"/>
                </a:ext>
              </a:extLst>
            </p:cNvPr>
            <p:cNvSpPr/>
            <p:nvPr/>
          </p:nvSpPr>
          <p:spPr>
            <a:xfrm>
              <a:off x="-940800" y="2073600"/>
              <a:ext cx="30875" cy="191825"/>
            </a:xfrm>
            <a:custGeom>
              <a:avLst/>
              <a:gdLst/>
              <a:ahLst/>
              <a:cxnLst/>
              <a:rect l="l" t="t" r="r" b="b"/>
              <a:pathLst>
                <a:path w="1235" h="7673" extrusionOk="0">
                  <a:moveTo>
                    <a:pt x="1101" y="0"/>
                  </a:moveTo>
                  <a:cubicBezTo>
                    <a:pt x="1001" y="0"/>
                    <a:pt x="968" y="34"/>
                    <a:pt x="968" y="134"/>
                  </a:cubicBezTo>
                  <a:cubicBezTo>
                    <a:pt x="934" y="2602"/>
                    <a:pt x="634" y="5104"/>
                    <a:pt x="67" y="7506"/>
                  </a:cubicBezTo>
                  <a:cubicBezTo>
                    <a:pt x="0" y="7572"/>
                    <a:pt x="67" y="7639"/>
                    <a:pt x="167" y="7672"/>
                  </a:cubicBezTo>
                  <a:cubicBezTo>
                    <a:pt x="267" y="7672"/>
                    <a:pt x="301" y="7639"/>
                    <a:pt x="301" y="7572"/>
                  </a:cubicBezTo>
                  <a:cubicBezTo>
                    <a:pt x="901" y="5137"/>
                    <a:pt x="1168" y="2635"/>
                    <a:pt x="1235" y="134"/>
                  </a:cubicBezTo>
                  <a:cubicBezTo>
                    <a:pt x="1235" y="67"/>
                    <a:pt x="1168" y="0"/>
                    <a:pt x="1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17;p42">
              <a:extLst>
                <a:ext uri="{FF2B5EF4-FFF2-40B4-BE49-F238E27FC236}">
                  <a16:creationId xmlns:a16="http://schemas.microsoft.com/office/drawing/2014/main" id="{7ECFC92D-B887-5E9E-FB17-9F0B660C98AD}"/>
                </a:ext>
              </a:extLst>
            </p:cNvPr>
            <p:cNvSpPr/>
            <p:nvPr/>
          </p:nvSpPr>
          <p:spPr>
            <a:xfrm>
              <a:off x="-1135100" y="2585000"/>
              <a:ext cx="177650" cy="998025"/>
            </a:xfrm>
            <a:custGeom>
              <a:avLst/>
              <a:gdLst/>
              <a:ahLst/>
              <a:cxnLst/>
              <a:rect l="l" t="t" r="r" b="b"/>
              <a:pathLst>
                <a:path w="7106" h="39921" extrusionOk="0">
                  <a:moveTo>
                    <a:pt x="6984" y="1"/>
                  </a:moveTo>
                  <a:cubicBezTo>
                    <a:pt x="6947" y="1"/>
                    <a:pt x="6905" y="9"/>
                    <a:pt x="6872" y="26"/>
                  </a:cubicBezTo>
                  <a:cubicBezTo>
                    <a:pt x="6572" y="292"/>
                    <a:pt x="0" y="6830"/>
                    <a:pt x="6004" y="39821"/>
                  </a:cubicBezTo>
                  <a:cubicBezTo>
                    <a:pt x="6038" y="39887"/>
                    <a:pt x="6105" y="39921"/>
                    <a:pt x="6171" y="39921"/>
                  </a:cubicBezTo>
                  <a:cubicBezTo>
                    <a:pt x="6238" y="39921"/>
                    <a:pt x="6338" y="39854"/>
                    <a:pt x="6271" y="39754"/>
                  </a:cubicBezTo>
                  <a:cubicBezTo>
                    <a:pt x="3169" y="22675"/>
                    <a:pt x="3569" y="12835"/>
                    <a:pt x="4403" y="7564"/>
                  </a:cubicBezTo>
                  <a:cubicBezTo>
                    <a:pt x="5371" y="1894"/>
                    <a:pt x="7039" y="292"/>
                    <a:pt x="7072" y="226"/>
                  </a:cubicBezTo>
                  <a:cubicBezTo>
                    <a:pt x="7105" y="192"/>
                    <a:pt x="7105" y="126"/>
                    <a:pt x="7072" y="26"/>
                  </a:cubicBezTo>
                  <a:cubicBezTo>
                    <a:pt x="7055" y="9"/>
                    <a:pt x="7022" y="1"/>
                    <a:pt x="69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hlinkClick r:id="rId4" action="ppaction://hlinkfile"/>
            <a:extLst>
              <a:ext uri="{FF2B5EF4-FFF2-40B4-BE49-F238E27FC236}">
                <a16:creationId xmlns:a16="http://schemas.microsoft.com/office/drawing/2014/main" id="{B6468214-0833-430C-32D0-3E1352901B10}"/>
              </a:ext>
            </a:extLst>
          </p:cNvPr>
          <p:cNvSpPr/>
          <p:nvPr/>
        </p:nvSpPr>
        <p:spPr>
          <a:xfrm>
            <a:off x="14669" y="4834049"/>
            <a:ext cx="1529009" cy="289613"/>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DASH BOARD</a:t>
            </a:r>
            <a:endParaRPr lang="en-GB" b="1" dirty="0">
              <a:solidFill>
                <a:srgbClr val="002060"/>
              </a:solidFill>
            </a:endParaRPr>
          </a:p>
        </p:txBody>
      </p:sp>
    </p:spTree>
    <p:extLst>
      <p:ext uri="{BB962C8B-B14F-4D97-AF65-F5344CB8AC3E}">
        <p14:creationId xmlns:p14="http://schemas.microsoft.com/office/powerpoint/2010/main" val="756718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45">
          <a:extLst>
            <a:ext uri="{FF2B5EF4-FFF2-40B4-BE49-F238E27FC236}">
              <a16:creationId xmlns:a16="http://schemas.microsoft.com/office/drawing/2014/main" id="{85BC4945-4A88-FABD-F506-C701020978ED}"/>
            </a:ext>
          </a:extLst>
        </p:cNvPr>
        <p:cNvGrpSpPr/>
        <p:nvPr/>
      </p:nvGrpSpPr>
      <p:grpSpPr>
        <a:xfrm>
          <a:off x="0" y="0"/>
          <a:ext cx="0" cy="0"/>
          <a:chOff x="0" y="0"/>
          <a:chExt cx="0" cy="0"/>
        </a:xfrm>
      </p:grpSpPr>
      <p:sp>
        <p:nvSpPr>
          <p:cNvPr id="671" name="Google Shape;671;p42">
            <a:extLst>
              <a:ext uri="{FF2B5EF4-FFF2-40B4-BE49-F238E27FC236}">
                <a16:creationId xmlns:a16="http://schemas.microsoft.com/office/drawing/2014/main" id="{E06BBF88-3DF5-8915-D33A-803410B14644}"/>
              </a:ext>
            </a:extLst>
          </p:cNvPr>
          <p:cNvSpPr txBox="1">
            <a:spLocks noGrp="1"/>
          </p:cNvSpPr>
          <p:nvPr>
            <p:ph type="title" idx="15"/>
          </p:nvPr>
        </p:nvSpPr>
        <p:spPr>
          <a:xfrm>
            <a:off x="1883104" y="464259"/>
            <a:ext cx="5728200" cy="4571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b="1" i="0" dirty="0">
                <a:solidFill>
                  <a:srgbClr val="C00000"/>
                </a:solidFill>
                <a:effectLst/>
                <a:latin typeface="Bookman Old Style" panose="02050604050505020204" pitchFamily="18" charset="0"/>
              </a:rPr>
              <a:t>Recommendation: Discount Strategy</a:t>
            </a:r>
            <a:endParaRPr sz="1800" dirty="0">
              <a:solidFill>
                <a:srgbClr val="C00000"/>
              </a:solidFill>
              <a:latin typeface="Bookman Old Style" panose="02050604050505020204" pitchFamily="18" charset="0"/>
            </a:endParaRPr>
          </a:p>
        </p:txBody>
      </p:sp>
      <p:sp>
        <p:nvSpPr>
          <p:cNvPr id="2" name="TextBox 1">
            <a:extLst>
              <a:ext uri="{FF2B5EF4-FFF2-40B4-BE49-F238E27FC236}">
                <a16:creationId xmlns:a16="http://schemas.microsoft.com/office/drawing/2014/main" id="{39FC5890-2CC1-D6FC-39B8-5D437B763E46}"/>
              </a:ext>
            </a:extLst>
          </p:cNvPr>
          <p:cNvSpPr txBox="1"/>
          <p:nvPr/>
        </p:nvSpPr>
        <p:spPr>
          <a:xfrm>
            <a:off x="1209525" y="960843"/>
            <a:ext cx="7659041" cy="2369880"/>
          </a:xfrm>
          <a:prstGeom prst="rect">
            <a:avLst/>
          </a:prstGeom>
          <a:noFill/>
        </p:spPr>
        <p:txBody>
          <a:bodyPr wrap="square" rtlCol="0">
            <a:spAutoFit/>
          </a:bodyPr>
          <a:lstStyle/>
          <a:p>
            <a:pPr marL="285750" marR="0" lvl="0" indent="-285750" algn="l" defTabSz="914400" rtl="0" eaLnBrk="1" fontAlgn="auto" latinLnBrk="0" hangingPunct="1">
              <a:spcBef>
                <a:spcPts val="0"/>
              </a:spcBef>
              <a:spcAft>
                <a:spcPts val="1200"/>
              </a:spcAft>
              <a:buClr>
                <a:srgbClr val="000000"/>
              </a:buClr>
              <a:buSzTx/>
              <a:buFont typeface="Arial" panose="020B0604020202020204" pitchFamily="34" charset="0"/>
              <a:buChar char="•"/>
              <a:tabLst/>
              <a:defRPr/>
            </a:pPr>
            <a:r>
              <a:rPr lang="en-US" sz="1600" b="1" dirty="0">
                <a:solidFill>
                  <a:srgbClr val="002060"/>
                </a:solidFill>
                <a:latin typeface="Cairo" panose="020B0604020202020204" charset="-78"/>
                <a:cs typeface="Cairo" panose="020B0604020202020204" charset="-78"/>
              </a:rPr>
              <a:t>Moderate Discount: </a:t>
            </a:r>
            <a:r>
              <a:rPr lang="en-US" sz="1600" dirty="0">
                <a:solidFill>
                  <a:srgbClr val="002060"/>
                </a:solidFill>
                <a:latin typeface="Cairo" panose="020B0604020202020204" charset="-78"/>
                <a:cs typeface="Cairo" panose="020B0604020202020204" charset="-78"/>
              </a:rPr>
              <a:t>Apply a </a:t>
            </a:r>
            <a:r>
              <a:rPr kumimoji="0" lang="en-US" sz="1600" b="0" i="0" u="none" strike="noStrike" kern="0" cap="none" spc="0" normalizeH="0" baseline="0" noProof="0" dirty="0">
                <a:ln>
                  <a:noFill/>
                </a:ln>
                <a:solidFill>
                  <a:srgbClr val="002060"/>
                </a:solidFill>
                <a:effectLst/>
                <a:uLnTx/>
                <a:uFillTx/>
                <a:latin typeface="Cairo" panose="020B0604020202020204" charset="-78"/>
                <a:cs typeface="Cairo" panose="020B0604020202020204" charset="-78"/>
                <a:sym typeface="Arial"/>
              </a:rPr>
              <a:t>modest discounts to optimize sales while preserving profit margins, especially in high-margin categories.</a:t>
            </a:r>
          </a:p>
          <a:p>
            <a:pPr marL="285750" marR="0" lvl="0" indent="-285750" algn="l" defTabSz="914400" rtl="0" eaLnBrk="1" fontAlgn="auto" latinLnBrk="0" hangingPunct="1">
              <a:spcBef>
                <a:spcPts val="0"/>
              </a:spcBef>
              <a:spcAft>
                <a:spcPts val="1200"/>
              </a:spcAft>
              <a:buClr>
                <a:srgbClr val="000000"/>
              </a:buClr>
              <a:buSzTx/>
              <a:buFont typeface="Arial" panose="020B0604020202020204" pitchFamily="34" charset="0"/>
              <a:buChar char="•"/>
              <a:tabLst/>
              <a:defRPr/>
            </a:pPr>
            <a:r>
              <a:rPr kumimoji="0" lang="en-US" sz="1600" b="1" i="0" u="none" strike="noStrike" kern="0" cap="none" spc="0" normalizeH="0" baseline="0" noProof="0" dirty="0">
                <a:ln>
                  <a:noFill/>
                </a:ln>
                <a:solidFill>
                  <a:srgbClr val="002060"/>
                </a:solidFill>
                <a:effectLst/>
                <a:uLnTx/>
                <a:uFillTx/>
                <a:latin typeface="Cairo" panose="020B0604020202020204" charset="-78"/>
                <a:cs typeface="Cairo" panose="020B0604020202020204" charset="-78"/>
                <a:sym typeface="Arial"/>
              </a:rPr>
              <a:t>Dynamic Pricing and Discount Adjustments: </a:t>
            </a:r>
            <a:r>
              <a:rPr kumimoji="0" lang="en-US" sz="1600" b="0" i="0" u="none" strike="noStrike" kern="0" cap="none" spc="0" normalizeH="0" baseline="0" noProof="0" dirty="0">
                <a:ln>
                  <a:noFill/>
                </a:ln>
                <a:solidFill>
                  <a:srgbClr val="002060"/>
                </a:solidFill>
                <a:effectLst/>
                <a:uLnTx/>
                <a:uFillTx/>
                <a:latin typeface="Cairo" panose="020B0604020202020204" charset="-78"/>
                <a:cs typeface="Cairo" panose="020B0604020202020204" charset="-78"/>
                <a:sym typeface="Arial"/>
              </a:rPr>
              <a:t>Employ data-driven adjustments based on product category, historical discount performance, and market conditions. Monitor discount impact on sales and profit from time to time.</a:t>
            </a:r>
          </a:p>
          <a:p>
            <a:pPr marL="285750" marR="0" lvl="0" indent="-285750" algn="l" defTabSz="914400" rtl="0" eaLnBrk="1" fontAlgn="auto" latinLnBrk="0" hangingPunct="1">
              <a:spcBef>
                <a:spcPts val="0"/>
              </a:spcBef>
              <a:spcAft>
                <a:spcPts val="1200"/>
              </a:spcAft>
              <a:buClr>
                <a:srgbClr val="000000"/>
              </a:buClr>
              <a:buSzTx/>
              <a:buFont typeface="Arial" panose="020B0604020202020204" pitchFamily="34" charset="0"/>
              <a:buChar char="•"/>
              <a:tabLst/>
              <a:defRPr/>
            </a:pPr>
            <a:r>
              <a:rPr kumimoji="0" lang="en-US" sz="1600" b="1" i="0" u="none" strike="noStrike" kern="0" cap="none" spc="0" normalizeH="0" baseline="0" noProof="0" dirty="0">
                <a:ln>
                  <a:noFill/>
                </a:ln>
                <a:solidFill>
                  <a:srgbClr val="002060"/>
                </a:solidFill>
                <a:effectLst/>
                <a:uLnTx/>
                <a:uFillTx/>
                <a:latin typeface="Cairo" panose="020B0604020202020204" charset="-78"/>
                <a:cs typeface="Cairo" panose="020B0604020202020204" charset="-78"/>
                <a:sym typeface="Arial"/>
              </a:rPr>
              <a:t>Product-Specific Discounting: </a:t>
            </a:r>
            <a:r>
              <a:rPr kumimoji="0" lang="en-US" sz="1600" b="0" i="0" u="none" strike="noStrike" kern="0" cap="none" spc="0" normalizeH="0" baseline="0" noProof="0" dirty="0">
                <a:ln>
                  <a:noFill/>
                </a:ln>
                <a:solidFill>
                  <a:srgbClr val="002060"/>
                </a:solidFill>
                <a:effectLst/>
                <a:uLnTx/>
                <a:uFillTx/>
                <a:latin typeface="Cairo" panose="020B0604020202020204" charset="-78"/>
                <a:cs typeface="Cairo" panose="020B0604020202020204" charset="-78"/>
                <a:sym typeface="Arial"/>
              </a:rPr>
              <a:t>For products that consistently sell at a loss under heavy discounting, reprice is recommended to a moderate discount or consider discontinuation. </a:t>
            </a:r>
          </a:p>
        </p:txBody>
      </p:sp>
      <p:pic>
        <p:nvPicPr>
          <p:cNvPr id="4" name="Picture 3">
            <a:extLst>
              <a:ext uri="{FF2B5EF4-FFF2-40B4-BE49-F238E27FC236}">
                <a16:creationId xmlns:a16="http://schemas.microsoft.com/office/drawing/2014/main" id="{D6DE3419-0786-8391-DC3A-C2B55D99605F}"/>
              </a:ext>
            </a:extLst>
          </p:cNvPr>
          <p:cNvPicPr>
            <a:picLocks noChangeAspect="1"/>
          </p:cNvPicPr>
          <p:nvPr/>
        </p:nvPicPr>
        <p:blipFill rotWithShape="1">
          <a:blip r:embed="rId3"/>
          <a:srcRect l="7169" t="21480" r="3125" b="19733"/>
          <a:stretch/>
        </p:blipFill>
        <p:spPr>
          <a:xfrm>
            <a:off x="7005201" y="4557132"/>
            <a:ext cx="2138799" cy="586368"/>
          </a:xfrm>
          <a:prstGeom prst="rect">
            <a:avLst/>
          </a:prstGeom>
        </p:spPr>
      </p:pic>
      <p:grpSp>
        <p:nvGrpSpPr>
          <p:cNvPr id="6" name="Google Shape;647;p42">
            <a:extLst>
              <a:ext uri="{FF2B5EF4-FFF2-40B4-BE49-F238E27FC236}">
                <a16:creationId xmlns:a16="http://schemas.microsoft.com/office/drawing/2014/main" id="{9ADB4EEE-B38B-9E7C-053C-AF4A9A19AC9E}"/>
              </a:ext>
            </a:extLst>
          </p:cNvPr>
          <p:cNvGrpSpPr/>
          <p:nvPr/>
        </p:nvGrpSpPr>
        <p:grpSpPr>
          <a:xfrm>
            <a:off x="45068" y="2385724"/>
            <a:ext cx="1270520" cy="822507"/>
            <a:chOff x="2358425" y="1238825"/>
            <a:chExt cx="2616875" cy="1706250"/>
          </a:xfrm>
        </p:grpSpPr>
        <p:sp>
          <p:nvSpPr>
            <p:cNvPr id="7" name="Google Shape;648;p42">
              <a:extLst>
                <a:ext uri="{FF2B5EF4-FFF2-40B4-BE49-F238E27FC236}">
                  <a16:creationId xmlns:a16="http://schemas.microsoft.com/office/drawing/2014/main" id="{512EDB3A-57A9-6F6D-B886-0A5753ED7665}"/>
                </a:ext>
              </a:extLst>
            </p:cNvPr>
            <p:cNvSpPr/>
            <p:nvPr/>
          </p:nvSpPr>
          <p:spPr>
            <a:xfrm>
              <a:off x="2359250" y="1417300"/>
              <a:ext cx="2616050" cy="1526950"/>
            </a:xfrm>
            <a:custGeom>
              <a:avLst/>
              <a:gdLst/>
              <a:ahLst/>
              <a:cxnLst/>
              <a:rect l="l" t="t" r="r" b="b"/>
              <a:pathLst>
                <a:path w="104642" h="61078" extrusionOk="0">
                  <a:moveTo>
                    <a:pt x="1" y="0"/>
                  </a:moveTo>
                  <a:lnTo>
                    <a:pt x="1" y="57241"/>
                  </a:lnTo>
                  <a:cubicBezTo>
                    <a:pt x="1" y="59376"/>
                    <a:pt x="1735" y="61077"/>
                    <a:pt x="3837" y="61077"/>
                  </a:cubicBezTo>
                  <a:lnTo>
                    <a:pt x="100806" y="61077"/>
                  </a:lnTo>
                  <a:cubicBezTo>
                    <a:pt x="102907" y="61077"/>
                    <a:pt x="104642" y="59376"/>
                    <a:pt x="104642" y="57241"/>
                  </a:cubicBezTo>
                  <a:lnTo>
                    <a:pt x="1046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9;p42">
              <a:extLst>
                <a:ext uri="{FF2B5EF4-FFF2-40B4-BE49-F238E27FC236}">
                  <a16:creationId xmlns:a16="http://schemas.microsoft.com/office/drawing/2014/main" id="{ACF725CA-69BB-0E14-BBCC-44AB06E6C2E3}"/>
                </a:ext>
              </a:extLst>
            </p:cNvPr>
            <p:cNvSpPr/>
            <p:nvPr/>
          </p:nvSpPr>
          <p:spPr>
            <a:xfrm>
              <a:off x="2358425" y="1238825"/>
              <a:ext cx="2616875" cy="178500"/>
            </a:xfrm>
            <a:custGeom>
              <a:avLst/>
              <a:gdLst/>
              <a:ahLst/>
              <a:cxnLst/>
              <a:rect l="l" t="t" r="r" b="b"/>
              <a:pathLst>
                <a:path w="104675" h="7140" extrusionOk="0">
                  <a:moveTo>
                    <a:pt x="3836" y="1"/>
                  </a:moveTo>
                  <a:cubicBezTo>
                    <a:pt x="1701" y="1"/>
                    <a:pt x="0" y="1702"/>
                    <a:pt x="0" y="3837"/>
                  </a:cubicBezTo>
                  <a:lnTo>
                    <a:pt x="0" y="7139"/>
                  </a:lnTo>
                  <a:lnTo>
                    <a:pt x="104675" y="7139"/>
                  </a:lnTo>
                  <a:lnTo>
                    <a:pt x="104675" y="3837"/>
                  </a:lnTo>
                  <a:cubicBezTo>
                    <a:pt x="104675" y="1702"/>
                    <a:pt x="102940" y="1"/>
                    <a:pt x="1007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50;p42">
              <a:extLst>
                <a:ext uri="{FF2B5EF4-FFF2-40B4-BE49-F238E27FC236}">
                  <a16:creationId xmlns:a16="http://schemas.microsoft.com/office/drawing/2014/main" id="{5B2D174C-0CE6-B82B-BFC4-D512F0981982}"/>
                </a:ext>
              </a:extLst>
            </p:cNvPr>
            <p:cNvSpPr/>
            <p:nvPr/>
          </p:nvSpPr>
          <p:spPr>
            <a:xfrm>
              <a:off x="2452650" y="1302200"/>
              <a:ext cx="45900" cy="45900"/>
            </a:xfrm>
            <a:custGeom>
              <a:avLst/>
              <a:gdLst/>
              <a:ahLst/>
              <a:cxnLst/>
              <a:rect l="l" t="t" r="r" b="b"/>
              <a:pathLst>
                <a:path w="1836" h="1836" extrusionOk="0">
                  <a:moveTo>
                    <a:pt x="901" y="1"/>
                  </a:moveTo>
                  <a:cubicBezTo>
                    <a:pt x="401" y="1"/>
                    <a:pt x="1" y="434"/>
                    <a:pt x="1" y="935"/>
                  </a:cubicBezTo>
                  <a:cubicBezTo>
                    <a:pt x="1" y="1435"/>
                    <a:pt x="401" y="1835"/>
                    <a:pt x="901" y="1835"/>
                  </a:cubicBezTo>
                  <a:cubicBezTo>
                    <a:pt x="1402" y="1835"/>
                    <a:pt x="1835" y="1435"/>
                    <a:pt x="1835" y="935"/>
                  </a:cubicBezTo>
                  <a:cubicBezTo>
                    <a:pt x="1835" y="434"/>
                    <a:pt x="1402" y="1"/>
                    <a:pt x="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51;p42">
              <a:extLst>
                <a:ext uri="{FF2B5EF4-FFF2-40B4-BE49-F238E27FC236}">
                  <a16:creationId xmlns:a16="http://schemas.microsoft.com/office/drawing/2014/main" id="{F90D0A1B-098B-3DF3-BCC7-53AE7F09EAE5}"/>
                </a:ext>
              </a:extLst>
            </p:cNvPr>
            <p:cNvSpPr/>
            <p:nvPr/>
          </p:nvSpPr>
          <p:spPr>
            <a:xfrm>
              <a:off x="2554400" y="1302200"/>
              <a:ext cx="45875" cy="45900"/>
            </a:xfrm>
            <a:custGeom>
              <a:avLst/>
              <a:gdLst/>
              <a:ahLst/>
              <a:cxnLst/>
              <a:rect l="l" t="t" r="r" b="b"/>
              <a:pathLst>
                <a:path w="1835" h="1836" extrusionOk="0">
                  <a:moveTo>
                    <a:pt x="934" y="1"/>
                  </a:moveTo>
                  <a:cubicBezTo>
                    <a:pt x="434" y="1"/>
                    <a:pt x="0" y="434"/>
                    <a:pt x="0" y="935"/>
                  </a:cubicBezTo>
                  <a:cubicBezTo>
                    <a:pt x="0" y="1435"/>
                    <a:pt x="434" y="1835"/>
                    <a:pt x="934" y="1835"/>
                  </a:cubicBezTo>
                  <a:cubicBezTo>
                    <a:pt x="1401" y="1835"/>
                    <a:pt x="1835" y="1435"/>
                    <a:pt x="1835" y="935"/>
                  </a:cubicBezTo>
                  <a:cubicBezTo>
                    <a:pt x="1835" y="434"/>
                    <a:pt x="1401" y="1"/>
                    <a:pt x="9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52;p42">
              <a:extLst>
                <a:ext uri="{FF2B5EF4-FFF2-40B4-BE49-F238E27FC236}">
                  <a16:creationId xmlns:a16="http://schemas.microsoft.com/office/drawing/2014/main" id="{36430841-6A38-A33A-D785-E5C64F24C13E}"/>
                </a:ext>
              </a:extLst>
            </p:cNvPr>
            <p:cNvSpPr/>
            <p:nvPr/>
          </p:nvSpPr>
          <p:spPr>
            <a:xfrm>
              <a:off x="2656975" y="1302200"/>
              <a:ext cx="45875" cy="45900"/>
            </a:xfrm>
            <a:custGeom>
              <a:avLst/>
              <a:gdLst/>
              <a:ahLst/>
              <a:cxnLst/>
              <a:rect l="l" t="t" r="r" b="b"/>
              <a:pathLst>
                <a:path w="1835" h="1836" extrusionOk="0">
                  <a:moveTo>
                    <a:pt x="901" y="1"/>
                  </a:moveTo>
                  <a:cubicBezTo>
                    <a:pt x="400" y="1"/>
                    <a:pt x="0" y="434"/>
                    <a:pt x="0" y="935"/>
                  </a:cubicBezTo>
                  <a:cubicBezTo>
                    <a:pt x="0" y="1435"/>
                    <a:pt x="400" y="1835"/>
                    <a:pt x="901" y="1835"/>
                  </a:cubicBezTo>
                  <a:cubicBezTo>
                    <a:pt x="1401" y="1835"/>
                    <a:pt x="1835" y="1435"/>
                    <a:pt x="1835" y="935"/>
                  </a:cubicBezTo>
                  <a:cubicBezTo>
                    <a:pt x="1835" y="434"/>
                    <a:pt x="1401" y="1"/>
                    <a:pt x="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53;p42">
              <a:extLst>
                <a:ext uri="{FF2B5EF4-FFF2-40B4-BE49-F238E27FC236}">
                  <a16:creationId xmlns:a16="http://schemas.microsoft.com/office/drawing/2014/main" id="{CCA6DCE1-7EC0-30FC-13A1-9D9654C0013E}"/>
                </a:ext>
              </a:extLst>
            </p:cNvPr>
            <p:cNvSpPr/>
            <p:nvPr/>
          </p:nvSpPr>
          <p:spPr>
            <a:xfrm>
              <a:off x="2537725" y="1901400"/>
              <a:ext cx="2310000" cy="1043675"/>
            </a:xfrm>
            <a:custGeom>
              <a:avLst/>
              <a:gdLst/>
              <a:ahLst/>
              <a:cxnLst/>
              <a:rect l="l" t="t" r="r" b="b"/>
              <a:pathLst>
                <a:path w="92400" h="41747" extrusionOk="0">
                  <a:moveTo>
                    <a:pt x="73233" y="0"/>
                  </a:moveTo>
                  <a:cubicBezTo>
                    <a:pt x="73128" y="0"/>
                    <a:pt x="73023" y="6"/>
                    <a:pt x="72919" y="17"/>
                  </a:cubicBezTo>
                  <a:cubicBezTo>
                    <a:pt x="63579" y="984"/>
                    <a:pt x="56707" y="30205"/>
                    <a:pt x="50203" y="31406"/>
                  </a:cubicBezTo>
                  <a:cubicBezTo>
                    <a:pt x="49901" y="31460"/>
                    <a:pt x="49608" y="31486"/>
                    <a:pt x="49323" y="31486"/>
                  </a:cubicBezTo>
                  <a:cubicBezTo>
                    <a:pt x="43565" y="31486"/>
                    <a:pt x="40710" y="21048"/>
                    <a:pt x="33843" y="21048"/>
                  </a:cubicBezTo>
                  <a:cubicBezTo>
                    <a:pt x="33684" y="21048"/>
                    <a:pt x="33522" y="21053"/>
                    <a:pt x="33357" y="21065"/>
                  </a:cubicBezTo>
                  <a:cubicBezTo>
                    <a:pt x="25718" y="21632"/>
                    <a:pt x="26486" y="32640"/>
                    <a:pt x="19314" y="36142"/>
                  </a:cubicBezTo>
                  <a:cubicBezTo>
                    <a:pt x="17527" y="37015"/>
                    <a:pt x="16174" y="37341"/>
                    <a:pt x="15097" y="37341"/>
                  </a:cubicBezTo>
                  <a:cubicBezTo>
                    <a:pt x="11919" y="37341"/>
                    <a:pt x="11135" y="34504"/>
                    <a:pt x="8634" y="34504"/>
                  </a:cubicBezTo>
                  <a:cubicBezTo>
                    <a:pt x="8581" y="34504"/>
                    <a:pt x="8527" y="34505"/>
                    <a:pt x="8473" y="34508"/>
                  </a:cubicBezTo>
                  <a:cubicBezTo>
                    <a:pt x="4970" y="34675"/>
                    <a:pt x="0" y="41713"/>
                    <a:pt x="0" y="41713"/>
                  </a:cubicBezTo>
                  <a:lnTo>
                    <a:pt x="0" y="41747"/>
                  </a:lnTo>
                  <a:lnTo>
                    <a:pt x="92399" y="41747"/>
                  </a:lnTo>
                  <a:cubicBezTo>
                    <a:pt x="92399" y="41747"/>
                    <a:pt x="82485" y="0"/>
                    <a:pt x="73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54;p42">
              <a:extLst>
                <a:ext uri="{FF2B5EF4-FFF2-40B4-BE49-F238E27FC236}">
                  <a16:creationId xmlns:a16="http://schemas.microsoft.com/office/drawing/2014/main" id="{8674BA49-9409-6A34-7288-5661DE3E3FD5}"/>
                </a:ext>
              </a:extLst>
            </p:cNvPr>
            <p:cNvSpPr/>
            <p:nvPr/>
          </p:nvSpPr>
          <p:spPr>
            <a:xfrm>
              <a:off x="2486850" y="1564900"/>
              <a:ext cx="1843000" cy="1292600"/>
            </a:xfrm>
            <a:custGeom>
              <a:avLst/>
              <a:gdLst/>
              <a:ahLst/>
              <a:cxnLst/>
              <a:rect l="l" t="t" r="r" b="b"/>
              <a:pathLst>
                <a:path w="73720" h="51704" extrusionOk="0">
                  <a:moveTo>
                    <a:pt x="70784" y="0"/>
                  </a:moveTo>
                  <a:lnTo>
                    <a:pt x="59209" y="3503"/>
                  </a:lnTo>
                  <a:lnTo>
                    <a:pt x="63712" y="5971"/>
                  </a:lnTo>
                  <a:lnTo>
                    <a:pt x="48535" y="29355"/>
                  </a:lnTo>
                  <a:lnTo>
                    <a:pt x="36493" y="18313"/>
                  </a:lnTo>
                  <a:lnTo>
                    <a:pt x="17546" y="42631"/>
                  </a:lnTo>
                  <a:lnTo>
                    <a:pt x="8706" y="38361"/>
                  </a:lnTo>
                  <a:lnTo>
                    <a:pt x="0" y="51704"/>
                  </a:lnTo>
                  <a:cubicBezTo>
                    <a:pt x="734" y="51270"/>
                    <a:pt x="9140" y="43465"/>
                    <a:pt x="9140" y="43465"/>
                  </a:cubicBezTo>
                  <a:lnTo>
                    <a:pt x="18313" y="48101"/>
                  </a:lnTo>
                  <a:lnTo>
                    <a:pt x="36426" y="26019"/>
                  </a:lnTo>
                  <a:lnTo>
                    <a:pt x="50003" y="39495"/>
                  </a:lnTo>
                  <a:lnTo>
                    <a:pt x="69416" y="8807"/>
                  </a:lnTo>
                  <a:lnTo>
                    <a:pt x="73720" y="11408"/>
                  </a:lnTo>
                  <a:lnTo>
                    <a:pt x="707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55;p42">
              <a:extLst>
                <a:ext uri="{FF2B5EF4-FFF2-40B4-BE49-F238E27FC236}">
                  <a16:creationId xmlns:a16="http://schemas.microsoft.com/office/drawing/2014/main" id="{B1798777-F75D-8056-FDC5-2AB31A4BAB35}"/>
                </a:ext>
              </a:extLst>
            </p:cNvPr>
            <p:cNvSpPr/>
            <p:nvPr/>
          </p:nvSpPr>
          <p:spPr>
            <a:xfrm>
              <a:off x="3262400" y="2006625"/>
              <a:ext cx="274375" cy="242375"/>
            </a:xfrm>
            <a:custGeom>
              <a:avLst/>
              <a:gdLst/>
              <a:ahLst/>
              <a:cxnLst/>
              <a:rect l="l" t="t" r="r" b="b"/>
              <a:pathLst>
                <a:path w="10975" h="9695" extrusionOk="0">
                  <a:moveTo>
                    <a:pt x="5469" y="1"/>
                  </a:moveTo>
                  <a:cubicBezTo>
                    <a:pt x="4847" y="1"/>
                    <a:pt x="4214" y="122"/>
                    <a:pt x="3603" y="378"/>
                  </a:cubicBezTo>
                  <a:cubicBezTo>
                    <a:pt x="1168" y="1412"/>
                    <a:pt x="0" y="4247"/>
                    <a:pt x="1034" y="6715"/>
                  </a:cubicBezTo>
                  <a:cubicBezTo>
                    <a:pt x="1788" y="8573"/>
                    <a:pt x="3580" y="9694"/>
                    <a:pt x="5473" y="9694"/>
                  </a:cubicBezTo>
                  <a:cubicBezTo>
                    <a:pt x="6095" y="9694"/>
                    <a:pt x="6728" y="9573"/>
                    <a:pt x="7339" y="9317"/>
                  </a:cubicBezTo>
                  <a:cubicBezTo>
                    <a:pt x="9807" y="8283"/>
                    <a:pt x="10975" y="5448"/>
                    <a:pt x="9941" y="2979"/>
                  </a:cubicBezTo>
                  <a:cubicBezTo>
                    <a:pt x="9163" y="1122"/>
                    <a:pt x="7364" y="1"/>
                    <a:pt x="5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56;p42">
              <a:extLst>
                <a:ext uri="{FF2B5EF4-FFF2-40B4-BE49-F238E27FC236}">
                  <a16:creationId xmlns:a16="http://schemas.microsoft.com/office/drawing/2014/main" id="{525BFD3E-7DDE-AB1B-B0A2-86239AA3ABC1}"/>
                </a:ext>
              </a:extLst>
            </p:cNvPr>
            <p:cNvSpPr/>
            <p:nvPr/>
          </p:nvSpPr>
          <p:spPr>
            <a:xfrm>
              <a:off x="3575125" y="2272900"/>
              <a:ext cx="300225" cy="300250"/>
            </a:xfrm>
            <a:custGeom>
              <a:avLst/>
              <a:gdLst/>
              <a:ahLst/>
              <a:cxnLst/>
              <a:rect l="l" t="t" r="r" b="b"/>
              <a:pathLst>
                <a:path w="12009" h="12010" extrusionOk="0">
                  <a:moveTo>
                    <a:pt x="6005" y="1"/>
                  </a:moveTo>
                  <a:cubicBezTo>
                    <a:pt x="2669" y="1"/>
                    <a:pt x="0" y="2703"/>
                    <a:pt x="0" y="6005"/>
                  </a:cubicBezTo>
                  <a:cubicBezTo>
                    <a:pt x="0" y="9307"/>
                    <a:pt x="2669" y="12009"/>
                    <a:pt x="6005" y="12009"/>
                  </a:cubicBezTo>
                  <a:cubicBezTo>
                    <a:pt x="9307" y="12009"/>
                    <a:pt x="12009" y="9307"/>
                    <a:pt x="12009" y="6005"/>
                  </a:cubicBezTo>
                  <a:cubicBezTo>
                    <a:pt x="12009" y="2703"/>
                    <a:pt x="9307" y="1"/>
                    <a:pt x="6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57;p42">
              <a:extLst>
                <a:ext uri="{FF2B5EF4-FFF2-40B4-BE49-F238E27FC236}">
                  <a16:creationId xmlns:a16="http://schemas.microsoft.com/office/drawing/2014/main" id="{C4CAC9E8-BFF7-4353-4E85-0D6B09C49F30}"/>
                </a:ext>
              </a:extLst>
            </p:cNvPr>
            <p:cNvSpPr/>
            <p:nvPr/>
          </p:nvSpPr>
          <p:spPr>
            <a:xfrm>
              <a:off x="2471000" y="1496100"/>
              <a:ext cx="254375" cy="418225"/>
            </a:xfrm>
            <a:custGeom>
              <a:avLst/>
              <a:gdLst/>
              <a:ahLst/>
              <a:cxnLst/>
              <a:rect l="l" t="t" r="r" b="b"/>
              <a:pathLst>
                <a:path w="10175" h="16729" extrusionOk="0">
                  <a:moveTo>
                    <a:pt x="5087" y="0"/>
                  </a:moveTo>
                  <a:cubicBezTo>
                    <a:pt x="5054" y="0"/>
                    <a:pt x="5021" y="17"/>
                    <a:pt x="5004" y="50"/>
                  </a:cubicBezTo>
                  <a:lnTo>
                    <a:pt x="67" y="7889"/>
                  </a:lnTo>
                  <a:cubicBezTo>
                    <a:pt x="0" y="8056"/>
                    <a:pt x="34" y="8323"/>
                    <a:pt x="167" y="8323"/>
                  </a:cubicBezTo>
                  <a:lnTo>
                    <a:pt x="1969" y="8323"/>
                  </a:lnTo>
                  <a:cubicBezTo>
                    <a:pt x="2035" y="8323"/>
                    <a:pt x="2069" y="8423"/>
                    <a:pt x="2069" y="8556"/>
                  </a:cubicBezTo>
                  <a:lnTo>
                    <a:pt x="2069" y="16462"/>
                  </a:lnTo>
                  <a:cubicBezTo>
                    <a:pt x="2069" y="16596"/>
                    <a:pt x="2135" y="16729"/>
                    <a:pt x="2202" y="16729"/>
                  </a:cubicBezTo>
                  <a:lnTo>
                    <a:pt x="7973" y="16729"/>
                  </a:lnTo>
                  <a:cubicBezTo>
                    <a:pt x="8040" y="16729"/>
                    <a:pt x="8106" y="16596"/>
                    <a:pt x="8106" y="16462"/>
                  </a:cubicBezTo>
                  <a:lnTo>
                    <a:pt x="8106" y="8556"/>
                  </a:lnTo>
                  <a:cubicBezTo>
                    <a:pt x="8106" y="8423"/>
                    <a:pt x="8140" y="8323"/>
                    <a:pt x="8206" y="8323"/>
                  </a:cubicBezTo>
                  <a:lnTo>
                    <a:pt x="10008" y="8323"/>
                  </a:lnTo>
                  <a:cubicBezTo>
                    <a:pt x="10141" y="8323"/>
                    <a:pt x="10174" y="8023"/>
                    <a:pt x="10074" y="7889"/>
                  </a:cubicBezTo>
                  <a:lnTo>
                    <a:pt x="5171" y="50"/>
                  </a:lnTo>
                  <a:cubicBezTo>
                    <a:pt x="5154" y="17"/>
                    <a:pt x="5121" y="0"/>
                    <a:pt x="5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58;p42">
              <a:extLst>
                <a:ext uri="{FF2B5EF4-FFF2-40B4-BE49-F238E27FC236}">
                  <a16:creationId xmlns:a16="http://schemas.microsoft.com/office/drawing/2014/main" id="{DF9E67FE-16D8-5E18-3E4E-ADC319957525}"/>
                </a:ext>
              </a:extLst>
            </p:cNvPr>
            <p:cNvSpPr/>
            <p:nvPr/>
          </p:nvSpPr>
          <p:spPr>
            <a:xfrm>
              <a:off x="2826250" y="1494000"/>
              <a:ext cx="254375" cy="418875"/>
            </a:xfrm>
            <a:custGeom>
              <a:avLst/>
              <a:gdLst/>
              <a:ahLst/>
              <a:cxnLst/>
              <a:rect l="l" t="t" r="r" b="b"/>
              <a:pathLst>
                <a:path w="10175" h="16755" extrusionOk="0">
                  <a:moveTo>
                    <a:pt x="2236" y="1"/>
                  </a:moveTo>
                  <a:cubicBezTo>
                    <a:pt x="2135" y="1"/>
                    <a:pt x="2102" y="134"/>
                    <a:pt x="2102" y="268"/>
                  </a:cubicBezTo>
                  <a:lnTo>
                    <a:pt x="2102" y="8173"/>
                  </a:lnTo>
                  <a:cubicBezTo>
                    <a:pt x="2102" y="8307"/>
                    <a:pt x="2069" y="8440"/>
                    <a:pt x="1969" y="8440"/>
                  </a:cubicBezTo>
                  <a:lnTo>
                    <a:pt x="167" y="8440"/>
                  </a:lnTo>
                  <a:cubicBezTo>
                    <a:pt x="67" y="8440"/>
                    <a:pt x="1" y="8741"/>
                    <a:pt x="101" y="8841"/>
                  </a:cubicBezTo>
                  <a:lnTo>
                    <a:pt x="5004" y="16680"/>
                  </a:lnTo>
                  <a:cubicBezTo>
                    <a:pt x="5038" y="16730"/>
                    <a:pt x="5071" y="16755"/>
                    <a:pt x="5100" y="16755"/>
                  </a:cubicBezTo>
                  <a:cubicBezTo>
                    <a:pt x="5129" y="16755"/>
                    <a:pt x="5154" y="16730"/>
                    <a:pt x="5171" y="16680"/>
                  </a:cubicBezTo>
                  <a:lnTo>
                    <a:pt x="10108" y="8841"/>
                  </a:lnTo>
                  <a:cubicBezTo>
                    <a:pt x="10175" y="8674"/>
                    <a:pt x="10141" y="8440"/>
                    <a:pt x="10008" y="8440"/>
                  </a:cubicBezTo>
                  <a:lnTo>
                    <a:pt x="8240" y="8440"/>
                  </a:lnTo>
                  <a:cubicBezTo>
                    <a:pt x="8140" y="8440"/>
                    <a:pt x="8106" y="8307"/>
                    <a:pt x="8106" y="8173"/>
                  </a:cubicBezTo>
                  <a:lnTo>
                    <a:pt x="8106" y="268"/>
                  </a:lnTo>
                  <a:cubicBezTo>
                    <a:pt x="8106" y="134"/>
                    <a:pt x="8073" y="1"/>
                    <a:pt x="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672;p42">
            <a:extLst>
              <a:ext uri="{FF2B5EF4-FFF2-40B4-BE49-F238E27FC236}">
                <a16:creationId xmlns:a16="http://schemas.microsoft.com/office/drawing/2014/main" id="{CF8C2247-3BC4-2001-7C07-F2A0343AF535}"/>
              </a:ext>
            </a:extLst>
          </p:cNvPr>
          <p:cNvGrpSpPr/>
          <p:nvPr/>
        </p:nvGrpSpPr>
        <p:grpSpPr>
          <a:xfrm>
            <a:off x="-29921" y="2757776"/>
            <a:ext cx="988908" cy="1981485"/>
            <a:chOff x="-1136775" y="1435900"/>
            <a:chExt cx="1177525" cy="2914750"/>
          </a:xfrm>
        </p:grpSpPr>
        <p:sp>
          <p:nvSpPr>
            <p:cNvPr id="19" name="Google Shape;673;p42">
              <a:extLst>
                <a:ext uri="{FF2B5EF4-FFF2-40B4-BE49-F238E27FC236}">
                  <a16:creationId xmlns:a16="http://schemas.microsoft.com/office/drawing/2014/main" id="{4C82959C-B49D-4163-61E1-D8969DBC5535}"/>
                </a:ext>
              </a:extLst>
            </p:cNvPr>
            <p:cNvSpPr/>
            <p:nvPr/>
          </p:nvSpPr>
          <p:spPr>
            <a:xfrm>
              <a:off x="-282000" y="2228700"/>
              <a:ext cx="322750" cy="157650"/>
            </a:xfrm>
            <a:custGeom>
              <a:avLst/>
              <a:gdLst/>
              <a:ahLst/>
              <a:cxnLst/>
              <a:rect l="l" t="t" r="r" b="b"/>
              <a:pathLst>
                <a:path w="12910" h="6306" extrusionOk="0">
                  <a:moveTo>
                    <a:pt x="6839" y="1"/>
                  </a:moveTo>
                  <a:cubicBezTo>
                    <a:pt x="6505" y="434"/>
                    <a:pt x="6105" y="735"/>
                    <a:pt x="5638" y="835"/>
                  </a:cubicBezTo>
                  <a:cubicBezTo>
                    <a:pt x="4804" y="1101"/>
                    <a:pt x="4270" y="1268"/>
                    <a:pt x="3770" y="2069"/>
                  </a:cubicBezTo>
                  <a:cubicBezTo>
                    <a:pt x="3636" y="2269"/>
                    <a:pt x="3570" y="2469"/>
                    <a:pt x="3403" y="2636"/>
                  </a:cubicBezTo>
                  <a:cubicBezTo>
                    <a:pt x="3236" y="2803"/>
                    <a:pt x="3003" y="2936"/>
                    <a:pt x="2769" y="3036"/>
                  </a:cubicBezTo>
                  <a:cubicBezTo>
                    <a:pt x="2736" y="3070"/>
                    <a:pt x="2736" y="3070"/>
                    <a:pt x="2636" y="3070"/>
                  </a:cubicBezTo>
                  <a:cubicBezTo>
                    <a:pt x="2135" y="3270"/>
                    <a:pt x="1602" y="3470"/>
                    <a:pt x="1101" y="3703"/>
                  </a:cubicBezTo>
                  <a:cubicBezTo>
                    <a:pt x="935" y="3770"/>
                    <a:pt x="701" y="3870"/>
                    <a:pt x="534" y="3970"/>
                  </a:cubicBezTo>
                  <a:cubicBezTo>
                    <a:pt x="1" y="4404"/>
                    <a:pt x="401" y="5071"/>
                    <a:pt x="668" y="5538"/>
                  </a:cubicBezTo>
                  <a:cubicBezTo>
                    <a:pt x="801" y="5771"/>
                    <a:pt x="968" y="5972"/>
                    <a:pt x="1235" y="6072"/>
                  </a:cubicBezTo>
                  <a:cubicBezTo>
                    <a:pt x="1318" y="6088"/>
                    <a:pt x="1385" y="6097"/>
                    <a:pt x="1452" y="6097"/>
                  </a:cubicBezTo>
                  <a:cubicBezTo>
                    <a:pt x="1518" y="6097"/>
                    <a:pt x="1585" y="6088"/>
                    <a:pt x="1668" y="6072"/>
                  </a:cubicBezTo>
                  <a:cubicBezTo>
                    <a:pt x="2135" y="5972"/>
                    <a:pt x="2636" y="5905"/>
                    <a:pt x="3103" y="5805"/>
                  </a:cubicBezTo>
                  <a:cubicBezTo>
                    <a:pt x="3238" y="5786"/>
                    <a:pt x="3383" y="5766"/>
                    <a:pt x="3528" y="5766"/>
                  </a:cubicBezTo>
                  <a:cubicBezTo>
                    <a:pt x="3633" y="5766"/>
                    <a:pt x="3738" y="5777"/>
                    <a:pt x="3837" y="5805"/>
                  </a:cubicBezTo>
                  <a:cubicBezTo>
                    <a:pt x="3970" y="5872"/>
                    <a:pt x="4103" y="5938"/>
                    <a:pt x="4237" y="6038"/>
                  </a:cubicBezTo>
                  <a:cubicBezTo>
                    <a:pt x="4593" y="6216"/>
                    <a:pt x="4993" y="6305"/>
                    <a:pt x="5388" y="6305"/>
                  </a:cubicBezTo>
                  <a:cubicBezTo>
                    <a:pt x="5586" y="6305"/>
                    <a:pt x="5782" y="6283"/>
                    <a:pt x="5971" y="6238"/>
                  </a:cubicBezTo>
                  <a:cubicBezTo>
                    <a:pt x="6605" y="6105"/>
                    <a:pt x="7139" y="5872"/>
                    <a:pt x="7673" y="5638"/>
                  </a:cubicBezTo>
                  <a:cubicBezTo>
                    <a:pt x="8773" y="5238"/>
                    <a:pt x="9908" y="4904"/>
                    <a:pt x="10908" y="4304"/>
                  </a:cubicBezTo>
                  <a:cubicBezTo>
                    <a:pt x="11909" y="3737"/>
                    <a:pt x="12776" y="2803"/>
                    <a:pt x="12910" y="1635"/>
                  </a:cubicBezTo>
                  <a:cubicBezTo>
                    <a:pt x="12910" y="1535"/>
                    <a:pt x="12910" y="1402"/>
                    <a:pt x="12843" y="1268"/>
                  </a:cubicBezTo>
                  <a:cubicBezTo>
                    <a:pt x="12776" y="1101"/>
                    <a:pt x="12610" y="1001"/>
                    <a:pt x="12443" y="935"/>
                  </a:cubicBezTo>
                  <a:cubicBezTo>
                    <a:pt x="12077" y="782"/>
                    <a:pt x="11676" y="720"/>
                    <a:pt x="11270" y="720"/>
                  </a:cubicBezTo>
                  <a:cubicBezTo>
                    <a:pt x="10786" y="720"/>
                    <a:pt x="10294" y="808"/>
                    <a:pt x="9841" y="935"/>
                  </a:cubicBezTo>
                  <a:cubicBezTo>
                    <a:pt x="8840" y="1235"/>
                    <a:pt x="7806" y="1535"/>
                    <a:pt x="6805" y="1802"/>
                  </a:cubicBezTo>
                  <a:cubicBezTo>
                    <a:pt x="6772" y="1819"/>
                    <a:pt x="6739" y="1827"/>
                    <a:pt x="6709" y="1827"/>
                  </a:cubicBezTo>
                  <a:cubicBezTo>
                    <a:pt x="6680" y="1827"/>
                    <a:pt x="6655" y="1819"/>
                    <a:pt x="6639" y="1802"/>
                  </a:cubicBezTo>
                  <a:cubicBezTo>
                    <a:pt x="6605" y="1769"/>
                    <a:pt x="6639" y="1735"/>
                    <a:pt x="6639" y="1669"/>
                  </a:cubicBezTo>
                  <a:cubicBezTo>
                    <a:pt x="6739" y="1402"/>
                    <a:pt x="6972" y="1135"/>
                    <a:pt x="7072" y="835"/>
                  </a:cubicBezTo>
                  <a:cubicBezTo>
                    <a:pt x="7139" y="568"/>
                    <a:pt x="7139" y="134"/>
                    <a:pt x="6839"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74;p42">
              <a:extLst>
                <a:ext uri="{FF2B5EF4-FFF2-40B4-BE49-F238E27FC236}">
                  <a16:creationId xmlns:a16="http://schemas.microsoft.com/office/drawing/2014/main" id="{51D04917-FD97-C2C5-3336-6C21B4D95815}"/>
                </a:ext>
              </a:extLst>
            </p:cNvPr>
            <p:cNvSpPr/>
            <p:nvPr/>
          </p:nvSpPr>
          <p:spPr>
            <a:xfrm>
              <a:off x="-103550" y="2278400"/>
              <a:ext cx="34225" cy="77075"/>
            </a:xfrm>
            <a:custGeom>
              <a:avLst/>
              <a:gdLst/>
              <a:ahLst/>
              <a:cxnLst/>
              <a:rect l="l" t="t" r="r" b="b"/>
              <a:pathLst>
                <a:path w="1369" h="3083" extrusionOk="0">
                  <a:moveTo>
                    <a:pt x="216" y="1"/>
                  </a:moveTo>
                  <a:cubicBezTo>
                    <a:pt x="174" y="1"/>
                    <a:pt x="131" y="17"/>
                    <a:pt x="101" y="47"/>
                  </a:cubicBezTo>
                  <a:cubicBezTo>
                    <a:pt x="1" y="81"/>
                    <a:pt x="1" y="214"/>
                    <a:pt x="34" y="281"/>
                  </a:cubicBezTo>
                  <a:cubicBezTo>
                    <a:pt x="34" y="281"/>
                    <a:pt x="868" y="1448"/>
                    <a:pt x="1002" y="2916"/>
                  </a:cubicBezTo>
                  <a:cubicBezTo>
                    <a:pt x="968" y="2983"/>
                    <a:pt x="1035" y="3083"/>
                    <a:pt x="1168" y="3083"/>
                  </a:cubicBezTo>
                  <a:cubicBezTo>
                    <a:pt x="1302" y="3083"/>
                    <a:pt x="1369" y="2983"/>
                    <a:pt x="1335" y="2883"/>
                  </a:cubicBezTo>
                  <a:cubicBezTo>
                    <a:pt x="1202" y="1315"/>
                    <a:pt x="368" y="114"/>
                    <a:pt x="335" y="81"/>
                  </a:cubicBezTo>
                  <a:cubicBezTo>
                    <a:pt x="316" y="26"/>
                    <a:pt x="267" y="1"/>
                    <a:pt x="216"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75;p42">
              <a:extLst>
                <a:ext uri="{FF2B5EF4-FFF2-40B4-BE49-F238E27FC236}">
                  <a16:creationId xmlns:a16="http://schemas.microsoft.com/office/drawing/2014/main" id="{4816EE2D-90E9-9AF6-C425-CDE6C3944F75}"/>
                </a:ext>
              </a:extLst>
            </p:cNvPr>
            <p:cNvSpPr/>
            <p:nvPr/>
          </p:nvSpPr>
          <p:spPr>
            <a:xfrm>
              <a:off x="-94375" y="2248400"/>
              <a:ext cx="120950" cy="52875"/>
            </a:xfrm>
            <a:custGeom>
              <a:avLst/>
              <a:gdLst/>
              <a:ahLst/>
              <a:cxnLst/>
              <a:rect l="l" t="t" r="r" b="b"/>
              <a:pathLst>
                <a:path w="4838" h="2115" extrusionOk="0">
                  <a:moveTo>
                    <a:pt x="4631" y="1"/>
                  </a:moveTo>
                  <a:cubicBezTo>
                    <a:pt x="4602" y="1"/>
                    <a:pt x="4571" y="5"/>
                    <a:pt x="4537" y="13"/>
                  </a:cubicBezTo>
                  <a:lnTo>
                    <a:pt x="134" y="1781"/>
                  </a:lnTo>
                  <a:cubicBezTo>
                    <a:pt x="68" y="1815"/>
                    <a:pt x="1" y="1915"/>
                    <a:pt x="68" y="2015"/>
                  </a:cubicBezTo>
                  <a:cubicBezTo>
                    <a:pt x="101" y="2081"/>
                    <a:pt x="134" y="2115"/>
                    <a:pt x="234" y="2115"/>
                  </a:cubicBezTo>
                  <a:lnTo>
                    <a:pt x="301" y="2115"/>
                  </a:lnTo>
                  <a:lnTo>
                    <a:pt x="4738" y="347"/>
                  </a:lnTo>
                  <a:cubicBezTo>
                    <a:pt x="4804" y="313"/>
                    <a:pt x="4838" y="247"/>
                    <a:pt x="4804" y="113"/>
                  </a:cubicBezTo>
                  <a:cubicBezTo>
                    <a:pt x="4779" y="38"/>
                    <a:pt x="4717" y="1"/>
                    <a:pt x="463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76;p42">
              <a:extLst>
                <a:ext uri="{FF2B5EF4-FFF2-40B4-BE49-F238E27FC236}">
                  <a16:creationId xmlns:a16="http://schemas.microsoft.com/office/drawing/2014/main" id="{AF13B418-428B-77B6-0B3E-F6C2038D44AF}"/>
                </a:ext>
              </a:extLst>
            </p:cNvPr>
            <p:cNvSpPr/>
            <p:nvPr/>
          </p:nvSpPr>
          <p:spPr>
            <a:xfrm>
              <a:off x="-82700" y="2270550"/>
              <a:ext cx="120950" cy="52425"/>
            </a:xfrm>
            <a:custGeom>
              <a:avLst/>
              <a:gdLst/>
              <a:ahLst/>
              <a:cxnLst/>
              <a:rect l="l" t="t" r="r" b="b"/>
              <a:pathLst>
                <a:path w="4838" h="2097" extrusionOk="0">
                  <a:moveTo>
                    <a:pt x="4639" y="0"/>
                  </a:moveTo>
                  <a:cubicBezTo>
                    <a:pt x="4610" y="0"/>
                    <a:pt x="4577" y="8"/>
                    <a:pt x="4537" y="28"/>
                  </a:cubicBezTo>
                  <a:lnTo>
                    <a:pt x="134" y="1762"/>
                  </a:lnTo>
                  <a:cubicBezTo>
                    <a:pt x="34" y="1796"/>
                    <a:pt x="1" y="1896"/>
                    <a:pt x="34" y="2029"/>
                  </a:cubicBezTo>
                  <a:cubicBezTo>
                    <a:pt x="101" y="2063"/>
                    <a:pt x="168" y="2096"/>
                    <a:pt x="201" y="2096"/>
                  </a:cubicBezTo>
                  <a:lnTo>
                    <a:pt x="301" y="2096"/>
                  </a:lnTo>
                  <a:lnTo>
                    <a:pt x="4704" y="361"/>
                  </a:lnTo>
                  <a:cubicBezTo>
                    <a:pt x="4804" y="295"/>
                    <a:pt x="4838" y="228"/>
                    <a:pt x="4804" y="95"/>
                  </a:cubicBezTo>
                  <a:cubicBezTo>
                    <a:pt x="4757" y="47"/>
                    <a:pt x="4710" y="0"/>
                    <a:pt x="4639"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77;p42">
              <a:extLst>
                <a:ext uri="{FF2B5EF4-FFF2-40B4-BE49-F238E27FC236}">
                  <a16:creationId xmlns:a16="http://schemas.microsoft.com/office/drawing/2014/main" id="{CAC0CCAE-3E1E-8CDE-BEE0-EA6D4A693A2F}"/>
                </a:ext>
              </a:extLst>
            </p:cNvPr>
            <p:cNvSpPr/>
            <p:nvPr/>
          </p:nvSpPr>
          <p:spPr>
            <a:xfrm>
              <a:off x="-78525" y="2300425"/>
              <a:ext cx="103425" cy="44225"/>
            </a:xfrm>
            <a:custGeom>
              <a:avLst/>
              <a:gdLst/>
              <a:ahLst/>
              <a:cxnLst/>
              <a:rect l="l" t="t" r="r" b="b"/>
              <a:pathLst>
                <a:path w="4137" h="1769" extrusionOk="0">
                  <a:moveTo>
                    <a:pt x="3870" y="0"/>
                  </a:moveTo>
                  <a:lnTo>
                    <a:pt x="134" y="1401"/>
                  </a:lnTo>
                  <a:cubicBezTo>
                    <a:pt x="34" y="1435"/>
                    <a:pt x="1" y="1535"/>
                    <a:pt x="1" y="1668"/>
                  </a:cubicBezTo>
                  <a:cubicBezTo>
                    <a:pt x="1" y="1735"/>
                    <a:pt x="101" y="1768"/>
                    <a:pt x="167" y="1768"/>
                  </a:cubicBezTo>
                  <a:lnTo>
                    <a:pt x="268" y="1768"/>
                  </a:lnTo>
                  <a:lnTo>
                    <a:pt x="4004" y="367"/>
                  </a:lnTo>
                  <a:cubicBezTo>
                    <a:pt x="4104" y="334"/>
                    <a:pt x="4137" y="234"/>
                    <a:pt x="4137" y="100"/>
                  </a:cubicBezTo>
                  <a:cubicBezTo>
                    <a:pt x="4104" y="34"/>
                    <a:pt x="4004" y="0"/>
                    <a:pt x="3870"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78;p42">
              <a:extLst>
                <a:ext uri="{FF2B5EF4-FFF2-40B4-BE49-F238E27FC236}">
                  <a16:creationId xmlns:a16="http://schemas.microsoft.com/office/drawing/2014/main" id="{64673991-BEFF-CC04-F758-407EDE95784A}"/>
                </a:ext>
              </a:extLst>
            </p:cNvPr>
            <p:cNvSpPr/>
            <p:nvPr/>
          </p:nvSpPr>
          <p:spPr>
            <a:xfrm>
              <a:off x="-175250" y="2271775"/>
              <a:ext cx="64225" cy="59525"/>
            </a:xfrm>
            <a:custGeom>
              <a:avLst/>
              <a:gdLst/>
              <a:ahLst/>
              <a:cxnLst/>
              <a:rect l="l" t="t" r="r" b="b"/>
              <a:pathLst>
                <a:path w="2569" h="2381" extrusionOk="0">
                  <a:moveTo>
                    <a:pt x="2346" y="0"/>
                  </a:moveTo>
                  <a:cubicBezTo>
                    <a:pt x="2278" y="0"/>
                    <a:pt x="2194" y="44"/>
                    <a:pt x="2168" y="146"/>
                  </a:cubicBezTo>
                  <a:cubicBezTo>
                    <a:pt x="1868" y="1046"/>
                    <a:pt x="1068" y="1747"/>
                    <a:pt x="167" y="2047"/>
                  </a:cubicBezTo>
                  <a:cubicBezTo>
                    <a:pt x="67" y="2080"/>
                    <a:pt x="0" y="2180"/>
                    <a:pt x="34" y="2247"/>
                  </a:cubicBezTo>
                  <a:cubicBezTo>
                    <a:pt x="134" y="2347"/>
                    <a:pt x="200" y="2381"/>
                    <a:pt x="300" y="2381"/>
                  </a:cubicBezTo>
                  <a:lnTo>
                    <a:pt x="334" y="2381"/>
                  </a:lnTo>
                  <a:cubicBezTo>
                    <a:pt x="1368" y="2080"/>
                    <a:pt x="2202" y="1246"/>
                    <a:pt x="2535" y="246"/>
                  </a:cubicBezTo>
                  <a:cubicBezTo>
                    <a:pt x="2569" y="179"/>
                    <a:pt x="2535" y="46"/>
                    <a:pt x="2402" y="12"/>
                  </a:cubicBezTo>
                  <a:cubicBezTo>
                    <a:pt x="2386" y="4"/>
                    <a:pt x="2367" y="0"/>
                    <a:pt x="2346"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79;p42">
              <a:extLst>
                <a:ext uri="{FF2B5EF4-FFF2-40B4-BE49-F238E27FC236}">
                  <a16:creationId xmlns:a16="http://schemas.microsoft.com/office/drawing/2014/main" id="{758B0F71-0033-7ABA-2B76-3790C65DC4FF}"/>
                </a:ext>
              </a:extLst>
            </p:cNvPr>
            <p:cNvSpPr/>
            <p:nvPr/>
          </p:nvSpPr>
          <p:spPr>
            <a:xfrm>
              <a:off x="-962475" y="1476350"/>
              <a:ext cx="438650" cy="604775"/>
            </a:xfrm>
            <a:custGeom>
              <a:avLst/>
              <a:gdLst/>
              <a:ahLst/>
              <a:cxnLst/>
              <a:rect l="l" t="t" r="r" b="b"/>
              <a:pathLst>
                <a:path w="17546" h="24191" extrusionOk="0">
                  <a:moveTo>
                    <a:pt x="7252" y="1"/>
                  </a:moveTo>
                  <a:cubicBezTo>
                    <a:pt x="6513" y="1"/>
                    <a:pt x="5764" y="115"/>
                    <a:pt x="5037" y="307"/>
                  </a:cubicBezTo>
                  <a:cubicBezTo>
                    <a:pt x="3102" y="807"/>
                    <a:pt x="1168" y="2008"/>
                    <a:pt x="500" y="3909"/>
                  </a:cubicBezTo>
                  <a:cubicBezTo>
                    <a:pt x="267" y="4710"/>
                    <a:pt x="167" y="5510"/>
                    <a:pt x="134" y="6344"/>
                  </a:cubicBezTo>
                  <a:cubicBezTo>
                    <a:pt x="33" y="7212"/>
                    <a:pt x="0" y="8146"/>
                    <a:pt x="434" y="8913"/>
                  </a:cubicBezTo>
                  <a:cubicBezTo>
                    <a:pt x="667" y="9380"/>
                    <a:pt x="1134" y="9847"/>
                    <a:pt x="1134" y="10381"/>
                  </a:cubicBezTo>
                  <a:cubicBezTo>
                    <a:pt x="1134" y="10814"/>
                    <a:pt x="867" y="11181"/>
                    <a:pt x="801" y="11615"/>
                  </a:cubicBezTo>
                  <a:cubicBezTo>
                    <a:pt x="601" y="12449"/>
                    <a:pt x="1001" y="13316"/>
                    <a:pt x="1701" y="13716"/>
                  </a:cubicBezTo>
                  <a:cubicBezTo>
                    <a:pt x="2102" y="13916"/>
                    <a:pt x="2602" y="14050"/>
                    <a:pt x="2769" y="14483"/>
                  </a:cubicBezTo>
                  <a:cubicBezTo>
                    <a:pt x="2835" y="14684"/>
                    <a:pt x="2802" y="14850"/>
                    <a:pt x="2835" y="15051"/>
                  </a:cubicBezTo>
                  <a:cubicBezTo>
                    <a:pt x="2969" y="16018"/>
                    <a:pt x="4270" y="16318"/>
                    <a:pt x="4770" y="17152"/>
                  </a:cubicBezTo>
                  <a:cubicBezTo>
                    <a:pt x="4870" y="17386"/>
                    <a:pt x="4970" y="17686"/>
                    <a:pt x="5170" y="17853"/>
                  </a:cubicBezTo>
                  <a:cubicBezTo>
                    <a:pt x="5437" y="18053"/>
                    <a:pt x="5771" y="18086"/>
                    <a:pt x="6104" y="18086"/>
                  </a:cubicBezTo>
                  <a:cubicBezTo>
                    <a:pt x="6538" y="18153"/>
                    <a:pt x="7038" y="18153"/>
                    <a:pt x="7505" y="18186"/>
                  </a:cubicBezTo>
                  <a:cubicBezTo>
                    <a:pt x="7585" y="18192"/>
                    <a:pt x="7669" y="18196"/>
                    <a:pt x="7756" y="18196"/>
                  </a:cubicBezTo>
                  <a:cubicBezTo>
                    <a:pt x="8176" y="18196"/>
                    <a:pt x="8640" y="18107"/>
                    <a:pt x="8806" y="17719"/>
                  </a:cubicBezTo>
                  <a:cubicBezTo>
                    <a:pt x="9007" y="19220"/>
                    <a:pt x="9807" y="20621"/>
                    <a:pt x="10608" y="21889"/>
                  </a:cubicBezTo>
                  <a:cubicBezTo>
                    <a:pt x="10774" y="22189"/>
                    <a:pt x="10941" y="22456"/>
                    <a:pt x="11141" y="22689"/>
                  </a:cubicBezTo>
                  <a:cubicBezTo>
                    <a:pt x="11542" y="23123"/>
                    <a:pt x="12142" y="23357"/>
                    <a:pt x="12709" y="23557"/>
                  </a:cubicBezTo>
                  <a:cubicBezTo>
                    <a:pt x="14043" y="23990"/>
                    <a:pt x="15411" y="24190"/>
                    <a:pt x="16812" y="24190"/>
                  </a:cubicBezTo>
                  <a:cubicBezTo>
                    <a:pt x="16445" y="23857"/>
                    <a:pt x="16378" y="23256"/>
                    <a:pt x="16545" y="22756"/>
                  </a:cubicBezTo>
                  <a:cubicBezTo>
                    <a:pt x="16712" y="22256"/>
                    <a:pt x="17012" y="21855"/>
                    <a:pt x="17179" y="21355"/>
                  </a:cubicBezTo>
                  <a:cubicBezTo>
                    <a:pt x="17546" y="20254"/>
                    <a:pt x="17279" y="19020"/>
                    <a:pt x="16445" y="18219"/>
                  </a:cubicBezTo>
                  <a:cubicBezTo>
                    <a:pt x="15978" y="17752"/>
                    <a:pt x="15311" y="17352"/>
                    <a:pt x="15344" y="16718"/>
                  </a:cubicBezTo>
                  <a:cubicBezTo>
                    <a:pt x="15378" y="16485"/>
                    <a:pt x="15511" y="16251"/>
                    <a:pt x="15645" y="16051"/>
                  </a:cubicBezTo>
                  <a:cubicBezTo>
                    <a:pt x="16445" y="14483"/>
                    <a:pt x="15945" y="12315"/>
                    <a:pt x="14510" y="11248"/>
                  </a:cubicBezTo>
                  <a:cubicBezTo>
                    <a:pt x="14310" y="11148"/>
                    <a:pt x="14110" y="10981"/>
                    <a:pt x="13977" y="10781"/>
                  </a:cubicBezTo>
                  <a:cubicBezTo>
                    <a:pt x="13810" y="10381"/>
                    <a:pt x="14010" y="9947"/>
                    <a:pt x="14144" y="9513"/>
                  </a:cubicBezTo>
                  <a:cubicBezTo>
                    <a:pt x="14344" y="8813"/>
                    <a:pt x="14177" y="7979"/>
                    <a:pt x="13710" y="7378"/>
                  </a:cubicBezTo>
                  <a:cubicBezTo>
                    <a:pt x="13610" y="7212"/>
                    <a:pt x="13443" y="7045"/>
                    <a:pt x="13343" y="6845"/>
                  </a:cubicBezTo>
                  <a:cubicBezTo>
                    <a:pt x="13176" y="6411"/>
                    <a:pt x="13310" y="5977"/>
                    <a:pt x="13376" y="5544"/>
                  </a:cubicBezTo>
                  <a:cubicBezTo>
                    <a:pt x="13710" y="3209"/>
                    <a:pt x="10875" y="774"/>
                    <a:pt x="8873" y="207"/>
                  </a:cubicBezTo>
                  <a:cubicBezTo>
                    <a:pt x="8347" y="64"/>
                    <a:pt x="7802" y="1"/>
                    <a:pt x="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80;p42">
              <a:extLst>
                <a:ext uri="{FF2B5EF4-FFF2-40B4-BE49-F238E27FC236}">
                  <a16:creationId xmlns:a16="http://schemas.microsoft.com/office/drawing/2014/main" id="{3FCE5800-176E-9EE7-7D45-16B302CCC0F9}"/>
                </a:ext>
              </a:extLst>
            </p:cNvPr>
            <p:cNvSpPr/>
            <p:nvPr/>
          </p:nvSpPr>
          <p:spPr>
            <a:xfrm>
              <a:off x="-673950" y="1934325"/>
              <a:ext cx="472875" cy="573325"/>
            </a:xfrm>
            <a:custGeom>
              <a:avLst/>
              <a:gdLst/>
              <a:ahLst/>
              <a:cxnLst/>
              <a:rect l="l" t="t" r="r" b="b"/>
              <a:pathLst>
                <a:path w="18915" h="22933" extrusionOk="0">
                  <a:moveTo>
                    <a:pt x="2269" y="1"/>
                  </a:moveTo>
                  <a:cubicBezTo>
                    <a:pt x="2269" y="1"/>
                    <a:pt x="1" y="1201"/>
                    <a:pt x="501" y="6172"/>
                  </a:cubicBezTo>
                  <a:cubicBezTo>
                    <a:pt x="1001" y="11142"/>
                    <a:pt x="3637" y="18414"/>
                    <a:pt x="4170" y="20315"/>
                  </a:cubicBezTo>
                  <a:cubicBezTo>
                    <a:pt x="4581" y="21668"/>
                    <a:pt x="4992" y="22933"/>
                    <a:pt x="7010" y="22933"/>
                  </a:cubicBezTo>
                  <a:cubicBezTo>
                    <a:pt x="7780" y="22933"/>
                    <a:pt x="8783" y="22749"/>
                    <a:pt x="10108" y="22317"/>
                  </a:cubicBezTo>
                  <a:cubicBezTo>
                    <a:pt x="14911" y="20715"/>
                    <a:pt x="18914" y="17647"/>
                    <a:pt x="18914" y="17647"/>
                  </a:cubicBezTo>
                  <a:lnTo>
                    <a:pt x="18014" y="14978"/>
                  </a:lnTo>
                  <a:cubicBezTo>
                    <a:pt x="18014" y="14978"/>
                    <a:pt x="12109" y="15845"/>
                    <a:pt x="10975" y="16012"/>
                  </a:cubicBezTo>
                  <a:cubicBezTo>
                    <a:pt x="9841" y="16179"/>
                    <a:pt x="8307" y="16412"/>
                    <a:pt x="8307" y="16412"/>
                  </a:cubicBezTo>
                  <a:cubicBezTo>
                    <a:pt x="8307" y="16412"/>
                    <a:pt x="6439" y="7373"/>
                    <a:pt x="5872" y="5671"/>
                  </a:cubicBezTo>
                  <a:cubicBezTo>
                    <a:pt x="5405" y="4037"/>
                    <a:pt x="4104" y="701"/>
                    <a:pt x="2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81;p42">
              <a:extLst>
                <a:ext uri="{FF2B5EF4-FFF2-40B4-BE49-F238E27FC236}">
                  <a16:creationId xmlns:a16="http://schemas.microsoft.com/office/drawing/2014/main" id="{D462E630-18EF-CC38-DD05-809FBB5EEC84}"/>
                </a:ext>
              </a:extLst>
            </p:cNvPr>
            <p:cNvSpPr/>
            <p:nvPr/>
          </p:nvSpPr>
          <p:spPr>
            <a:xfrm>
              <a:off x="-994175" y="3483775"/>
              <a:ext cx="228050" cy="847300"/>
            </a:xfrm>
            <a:custGeom>
              <a:avLst/>
              <a:gdLst/>
              <a:ahLst/>
              <a:cxnLst/>
              <a:rect l="l" t="t" r="r" b="b"/>
              <a:pathLst>
                <a:path w="9122" h="33892" extrusionOk="0">
                  <a:moveTo>
                    <a:pt x="935" y="0"/>
                  </a:moveTo>
                  <a:cubicBezTo>
                    <a:pt x="1" y="9874"/>
                    <a:pt x="3236" y="23784"/>
                    <a:pt x="3737" y="25785"/>
                  </a:cubicBezTo>
                  <a:cubicBezTo>
                    <a:pt x="4237" y="27753"/>
                    <a:pt x="3570" y="28421"/>
                    <a:pt x="3737" y="29822"/>
                  </a:cubicBezTo>
                  <a:cubicBezTo>
                    <a:pt x="3903" y="31223"/>
                    <a:pt x="5738" y="33791"/>
                    <a:pt x="7439" y="33891"/>
                  </a:cubicBezTo>
                  <a:cubicBezTo>
                    <a:pt x="7456" y="33892"/>
                    <a:pt x="7472" y="33892"/>
                    <a:pt x="7489" y="33892"/>
                  </a:cubicBezTo>
                  <a:cubicBezTo>
                    <a:pt x="9122" y="33892"/>
                    <a:pt x="8199" y="32246"/>
                    <a:pt x="7439" y="31223"/>
                  </a:cubicBezTo>
                  <a:cubicBezTo>
                    <a:pt x="6705" y="30155"/>
                    <a:pt x="6405" y="26319"/>
                    <a:pt x="6405" y="22049"/>
                  </a:cubicBezTo>
                  <a:cubicBezTo>
                    <a:pt x="6405" y="17746"/>
                    <a:pt x="6238" y="300"/>
                    <a:pt x="6238"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82;p42">
              <a:extLst>
                <a:ext uri="{FF2B5EF4-FFF2-40B4-BE49-F238E27FC236}">
                  <a16:creationId xmlns:a16="http://schemas.microsoft.com/office/drawing/2014/main" id="{F54CD622-F662-E451-FC28-584A47FCAA7B}"/>
                </a:ext>
              </a:extLst>
            </p:cNvPr>
            <p:cNvSpPr/>
            <p:nvPr/>
          </p:nvSpPr>
          <p:spPr>
            <a:xfrm>
              <a:off x="-921625" y="4172600"/>
              <a:ext cx="186825" cy="178050"/>
            </a:xfrm>
            <a:custGeom>
              <a:avLst/>
              <a:gdLst/>
              <a:ahLst/>
              <a:cxnLst/>
              <a:rect l="l" t="t" r="r" b="b"/>
              <a:pathLst>
                <a:path w="7473" h="7122" extrusionOk="0">
                  <a:moveTo>
                    <a:pt x="968" y="0"/>
                  </a:moveTo>
                  <a:cubicBezTo>
                    <a:pt x="968"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83;p42">
              <a:extLst>
                <a:ext uri="{FF2B5EF4-FFF2-40B4-BE49-F238E27FC236}">
                  <a16:creationId xmlns:a16="http://schemas.microsoft.com/office/drawing/2014/main" id="{248367A2-C250-03DC-C161-090E2F69B1F3}"/>
                </a:ext>
              </a:extLst>
            </p:cNvPr>
            <p:cNvSpPr/>
            <p:nvPr/>
          </p:nvSpPr>
          <p:spPr>
            <a:xfrm>
              <a:off x="-818225" y="3483775"/>
              <a:ext cx="227225" cy="847300"/>
            </a:xfrm>
            <a:custGeom>
              <a:avLst/>
              <a:gdLst/>
              <a:ahLst/>
              <a:cxnLst/>
              <a:rect l="l" t="t" r="r" b="b"/>
              <a:pathLst>
                <a:path w="9089" h="33892" extrusionOk="0">
                  <a:moveTo>
                    <a:pt x="902" y="0"/>
                  </a:moveTo>
                  <a:cubicBezTo>
                    <a:pt x="1" y="9874"/>
                    <a:pt x="3203" y="23784"/>
                    <a:pt x="3704" y="25785"/>
                  </a:cubicBezTo>
                  <a:cubicBezTo>
                    <a:pt x="4204" y="27753"/>
                    <a:pt x="3537" y="28421"/>
                    <a:pt x="3704" y="29822"/>
                  </a:cubicBezTo>
                  <a:cubicBezTo>
                    <a:pt x="3870" y="31223"/>
                    <a:pt x="5705" y="33791"/>
                    <a:pt x="7406" y="33891"/>
                  </a:cubicBezTo>
                  <a:cubicBezTo>
                    <a:pt x="7423" y="33892"/>
                    <a:pt x="7439" y="33892"/>
                    <a:pt x="7456" y="33892"/>
                  </a:cubicBezTo>
                  <a:cubicBezTo>
                    <a:pt x="9089" y="33892"/>
                    <a:pt x="8166" y="32246"/>
                    <a:pt x="7406" y="31223"/>
                  </a:cubicBezTo>
                  <a:cubicBezTo>
                    <a:pt x="6672" y="30155"/>
                    <a:pt x="6372" y="26319"/>
                    <a:pt x="6372" y="22049"/>
                  </a:cubicBezTo>
                  <a:cubicBezTo>
                    <a:pt x="6372" y="17746"/>
                    <a:pt x="6205" y="300"/>
                    <a:pt x="6205"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84;p42">
              <a:extLst>
                <a:ext uri="{FF2B5EF4-FFF2-40B4-BE49-F238E27FC236}">
                  <a16:creationId xmlns:a16="http://schemas.microsoft.com/office/drawing/2014/main" id="{420376C6-A853-35BD-4350-3C4E5D341591}"/>
                </a:ext>
              </a:extLst>
            </p:cNvPr>
            <p:cNvSpPr/>
            <p:nvPr/>
          </p:nvSpPr>
          <p:spPr>
            <a:xfrm>
              <a:off x="-746500" y="4172600"/>
              <a:ext cx="186825" cy="178050"/>
            </a:xfrm>
            <a:custGeom>
              <a:avLst/>
              <a:gdLst/>
              <a:ahLst/>
              <a:cxnLst/>
              <a:rect l="l" t="t" r="r" b="b"/>
              <a:pathLst>
                <a:path w="7473" h="7122" extrusionOk="0">
                  <a:moveTo>
                    <a:pt x="935" y="0"/>
                  </a:moveTo>
                  <a:cubicBezTo>
                    <a:pt x="934"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85;p42">
              <a:extLst>
                <a:ext uri="{FF2B5EF4-FFF2-40B4-BE49-F238E27FC236}">
                  <a16:creationId xmlns:a16="http://schemas.microsoft.com/office/drawing/2014/main" id="{30BB6E07-DCBD-0C07-0AEF-EB2B0E8247BE}"/>
                </a:ext>
              </a:extLst>
            </p:cNvPr>
            <p:cNvSpPr/>
            <p:nvPr/>
          </p:nvSpPr>
          <p:spPr>
            <a:xfrm>
              <a:off x="-1136775" y="1889300"/>
              <a:ext cx="663825" cy="1741450"/>
            </a:xfrm>
            <a:custGeom>
              <a:avLst/>
              <a:gdLst/>
              <a:ahLst/>
              <a:cxnLst/>
              <a:rect l="l" t="t" r="r" b="b"/>
              <a:pathLst>
                <a:path w="26553" h="69658" extrusionOk="0">
                  <a:moveTo>
                    <a:pt x="12643" y="0"/>
                  </a:moveTo>
                  <a:cubicBezTo>
                    <a:pt x="0" y="868"/>
                    <a:pt x="4437" y="7873"/>
                    <a:pt x="6338" y="15211"/>
                  </a:cubicBezTo>
                  <a:cubicBezTo>
                    <a:pt x="8273" y="22550"/>
                    <a:pt x="6505" y="23984"/>
                    <a:pt x="5137" y="26719"/>
                  </a:cubicBezTo>
                  <a:cubicBezTo>
                    <a:pt x="3770" y="29488"/>
                    <a:pt x="1502" y="34692"/>
                    <a:pt x="1668" y="40830"/>
                  </a:cubicBezTo>
                  <a:cubicBezTo>
                    <a:pt x="1835" y="47001"/>
                    <a:pt x="4337" y="68883"/>
                    <a:pt x="4337" y="68883"/>
                  </a:cubicBezTo>
                  <a:cubicBezTo>
                    <a:pt x="7325" y="69460"/>
                    <a:pt x="10263" y="69657"/>
                    <a:pt x="12888" y="69657"/>
                  </a:cubicBezTo>
                  <a:cubicBezTo>
                    <a:pt x="18615" y="69657"/>
                    <a:pt x="22850" y="68716"/>
                    <a:pt x="22850" y="68716"/>
                  </a:cubicBezTo>
                  <a:cubicBezTo>
                    <a:pt x="24952" y="58075"/>
                    <a:pt x="26553" y="33491"/>
                    <a:pt x="24051" y="29621"/>
                  </a:cubicBezTo>
                  <a:cubicBezTo>
                    <a:pt x="21549" y="25719"/>
                    <a:pt x="22183" y="22950"/>
                    <a:pt x="23717" y="18180"/>
                  </a:cubicBezTo>
                  <a:cubicBezTo>
                    <a:pt x="25319" y="13443"/>
                    <a:pt x="23851" y="12209"/>
                    <a:pt x="23217" y="8673"/>
                  </a:cubicBezTo>
                  <a:cubicBezTo>
                    <a:pt x="22617" y="5104"/>
                    <a:pt x="23584" y="4670"/>
                    <a:pt x="21416" y="2335"/>
                  </a:cubicBezTo>
                  <a:cubicBezTo>
                    <a:pt x="19248" y="0"/>
                    <a:pt x="12643" y="0"/>
                    <a:pt x="12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86;p42">
              <a:extLst>
                <a:ext uri="{FF2B5EF4-FFF2-40B4-BE49-F238E27FC236}">
                  <a16:creationId xmlns:a16="http://schemas.microsoft.com/office/drawing/2014/main" id="{FE76A348-FCED-DFC1-69DB-9FD8A413288E}"/>
                </a:ext>
              </a:extLst>
            </p:cNvPr>
            <p:cNvSpPr/>
            <p:nvPr/>
          </p:nvSpPr>
          <p:spPr>
            <a:xfrm>
              <a:off x="-1001675" y="2558250"/>
              <a:ext cx="429500" cy="43250"/>
            </a:xfrm>
            <a:custGeom>
              <a:avLst/>
              <a:gdLst/>
              <a:ahLst/>
              <a:cxnLst/>
              <a:rect l="l" t="t" r="r" b="b"/>
              <a:pathLst>
                <a:path w="17180" h="1730" extrusionOk="0">
                  <a:moveTo>
                    <a:pt x="16989" y="0"/>
                  </a:moveTo>
                  <a:cubicBezTo>
                    <a:pt x="16971" y="0"/>
                    <a:pt x="16956" y="9"/>
                    <a:pt x="16946" y="28"/>
                  </a:cubicBezTo>
                  <a:cubicBezTo>
                    <a:pt x="16899" y="51"/>
                    <a:pt x="13394" y="1478"/>
                    <a:pt x="8016" y="1478"/>
                  </a:cubicBezTo>
                  <a:cubicBezTo>
                    <a:pt x="5704" y="1478"/>
                    <a:pt x="3046" y="1214"/>
                    <a:pt x="167" y="462"/>
                  </a:cubicBezTo>
                  <a:cubicBezTo>
                    <a:pt x="153" y="457"/>
                    <a:pt x="140" y="455"/>
                    <a:pt x="127" y="455"/>
                  </a:cubicBezTo>
                  <a:cubicBezTo>
                    <a:pt x="50" y="455"/>
                    <a:pt x="0" y="533"/>
                    <a:pt x="0" y="562"/>
                  </a:cubicBezTo>
                  <a:cubicBezTo>
                    <a:pt x="0" y="629"/>
                    <a:pt x="34" y="729"/>
                    <a:pt x="67" y="729"/>
                  </a:cubicBezTo>
                  <a:cubicBezTo>
                    <a:pt x="2936" y="1429"/>
                    <a:pt x="5604" y="1729"/>
                    <a:pt x="7939" y="1729"/>
                  </a:cubicBezTo>
                  <a:cubicBezTo>
                    <a:pt x="13410" y="1729"/>
                    <a:pt x="16979" y="262"/>
                    <a:pt x="17046" y="262"/>
                  </a:cubicBezTo>
                  <a:cubicBezTo>
                    <a:pt x="17113" y="228"/>
                    <a:pt x="17179" y="128"/>
                    <a:pt x="17113" y="95"/>
                  </a:cubicBezTo>
                  <a:cubicBezTo>
                    <a:pt x="17089" y="48"/>
                    <a:pt x="17032" y="0"/>
                    <a:pt x="169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87;p42">
              <a:extLst>
                <a:ext uri="{FF2B5EF4-FFF2-40B4-BE49-F238E27FC236}">
                  <a16:creationId xmlns:a16="http://schemas.microsoft.com/office/drawing/2014/main" id="{652BA59D-6F45-94CA-10C5-602BCB3645EC}"/>
                </a:ext>
              </a:extLst>
            </p:cNvPr>
            <p:cNvSpPr/>
            <p:nvPr/>
          </p:nvSpPr>
          <p:spPr>
            <a:xfrm>
              <a:off x="-940650" y="1889300"/>
              <a:ext cx="329275" cy="130775"/>
            </a:xfrm>
            <a:custGeom>
              <a:avLst/>
              <a:gdLst/>
              <a:ahLst/>
              <a:cxnLst/>
              <a:rect l="l" t="t" r="r" b="b"/>
              <a:pathLst>
                <a:path w="13171" h="5231" extrusionOk="0">
                  <a:moveTo>
                    <a:pt x="4831" y="0"/>
                  </a:moveTo>
                  <a:cubicBezTo>
                    <a:pt x="3130" y="134"/>
                    <a:pt x="1762" y="334"/>
                    <a:pt x="628" y="667"/>
                  </a:cubicBezTo>
                  <a:cubicBezTo>
                    <a:pt x="1" y="3052"/>
                    <a:pt x="819" y="5230"/>
                    <a:pt x="5806" y="5230"/>
                  </a:cubicBezTo>
                  <a:cubicBezTo>
                    <a:pt x="6120" y="5230"/>
                    <a:pt x="6451" y="5222"/>
                    <a:pt x="6799" y="5204"/>
                  </a:cubicBezTo>
                  <a:cubicBezTo>
                    <a:pt x="13170" y="4870"/>
                    <a:pt x="9901" y="667"/>
                    <a:pt x="9935" y="667"/>
                  </a:cubicBezTo>
                  <a:lnTo>
                    <a:pt x="9835" y="601"/>
                  </a:lnTo>
                  <a:cubicBezTo>
                    <a:pt x="7366" y="0"/>
                    <a:pt x="4831" y="0"/>
                    <a:pt x="4831"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8;p42">
              <a:extLst>
                <a:ext uri="{FF2B5EF4-FFF2-40B4-BE49-F238E27FC236}">
                  <a16:creationId xmlns:a16="http://schemas.microsoft.com/office/drawing/2014/main" id="{0C89A267-57F8-32AD-6FE5-8830353BFA1C}"/>
                </a:ext>
              </a:extLst>
            </p:cNvPr>
            <p:cNvSpPr/>
            <p:nvPr/>
          </p:nvSpPr>
          <p:spPr>
            <a:xfrm>
              <a:off x="-886600" y="1757525"/>
              <a:ext cx="156800" cy="227700"/>
            </a:xfrm>
            <a:custGeom>
              <a:avLst/>
              <a:gdLst/>
              <a:ahLst/>
              <a:cxnLst/>
              <a:rect l="l" t="t" r="r" b="b"/>
              <a:pathLst>
                <a:path w="6272" h="9108" extrusionOk="0">
                  <a:moveTo>
                    <a:pt x="1168" y="1"/>
                  </a:moveTo>
                  <a:lnTo>
                    <a:pt x="1035" y="5638"/>
                  </a:lnTo>
                  <a:cubicBezTo>
                    <a:pt x="1035" y="5638"/>
                    <a:pt x="1" y="9107"/>
                    <a:pt x="3136" y="9107"/>
                  </a:cubicBezTo>
                  <a:cubicBezTo>
                    <a:pt x="6272" y="9107"/>
                    <a:pt x="5805" y="7339"/>
                    <a:pt x="5805" y="7339"/>
                  </a:cubicBezTo>
                  <a:lnTo>
                    <a:pt x="5905" y="1635"/>
                  </a:lnTo>
                  <a:lnTo>
                    <a:pt x="1168" y="1"/>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89;p42">
              <a:extLst>
                <a:ext uri="{FF2B5EF4-FFF2-40B4-BE49-F238E27FC236}">
                  <a16:creationId xmlns:a16="http://schemas.microsoft.com/office/drawing/2014/main" id="{1ED1D89B-7A45-CC66-2648-4C350D67035A}"/>
                </a:ext>
              </a:extLst>
            </p:cNvPr>
            <p:cNvSpPr/>
            <p:nvPr/>
          </p:nvSpPr>
          <p:spPr>
            <a:xfrm>
              <a:off x="-858250" y="1758375"/>
              <a:ext cx="117625" cy="84300"/>
            </a:xfrm>
            <a:custGeom>
              <a:avLst/>
              <a:gdLst/>
              <a:ahLst/>
              <a:cxnLst/>
              <a:rect l="l" t="t" r="r" b="b"/>
              <a:pathLst>
                <a:path w="4705" h="3372" extrusionOk="0">
                  <a:moveTo>
                    <a:pt x="1" y="0"/>
                  </a:moveTo>
                  <a:lnTo>
                    <a:pt x="1" y="667"/>
                  </a:lnTo>
                  <a:cubicBezTo>
                    <a:pt x="674" y="2944"/>
                    <a:pt x="2858" y="3371"/>
                    <a:pt x="4508" y="3371"/>
                  </a:cubicBezTo>
                  <a:cubicBezTo>
                    <a:pt x="4574" y="3371"/>
                    <a:pt x="4640" y="3371"/>
                    <a:pt x="4704" y="3369"/>
                  </a:cubicBezTo>
                  <a:lnTo>
                    <a:pt x="4704" y="1601"/>
                  </a:lnTo>
                  <a:lnTo>
                    <a:pt x="1" y="0"/>
                  </a:ln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90;p42">
              <a:extLst>
                <a:ext uri="{FF2B5EF4-FFF2-40B4-BE49-F238E27FC236}">
                  <a16:creationId xmlns:a16="http://schemas.microsoft.com/office/drawing/2014/main" id="{E86BD3FD-8F15-67C1-DFF3-936D390C6E14}"/>
                </a:ext>
              </a:extLst>
            </p:cNvPr>
            <p:cNvSpPr/>
            <p:nvPr/>
          </p:nvSpPr>
          <p:spPr>
            <a:xfrm>
              <a:off x="-934975" y="1460425"/>
              <a:ext cx="286075" cy="371075"/>
            </a:xfrm>
            <a:custGeom>
              <a:avLst/>
              <a:gdLst/>
              <a:ahLst/>
              <a:cxnLst/>
              <a:rect l="l" t="t" r="r" b="b"/>
              <a:pathLst>
                <a:path w="11443" h="14843" extrusionOk="0">
                  <a:moveTo>
                    <a:pt x="6133" y="1"/>
                  </a:moveTo>
                  <a:cubicBezTo>
                    <a:pt x="4241" y="1"/>
                    <a:pt x="2298" y="655"/>
                    <a:pt x="1168" y="2178"/>
                  </a:cubicBezTo>
                  <a:cubicBezTo>
                    <a:pt x="835" y="2678"/>
                    <a:pt x="535" y="3245"/>
                    <a:pt x="401" y="3812"/>
                  </a:cubicBezTo>
                  <a:cubicBezTo>
                    <a:pt x="1" y="5480"/>
                    <a:pt x="334" y="7448"/>
                    <a:pt x="835" y="9016"/>
                  </a:cubicBezTo>
                  <a:cubicBezTo>
                    <a:pt x="1435" y="10917"/>
                    <a:pt x="2603" y="12852"/>
                    <a:pt x="4271" y="13986"/>
                  </a:cubicBezTo>
                  <a:cubicBezTo>
                    <a:pt x="5069" y="14529"/>
                    <a:pt x="6021" y="14843"/>
                    <a:pt x="6949" y="14843"/>
                  </a:cubicBezTo>
                  <a:cubicBezTo>
                    <a:pt x="7960" y="14843"/>
                    <a:pt x="8944" y="14471"/>
                    <a:pt x="9674" y="13619"/>
                  </a:cubicBezTo>
                  <a:cubicBezTo>
                    <a:pt x="10442" y="12685"/>
                    <a:pt x="10775" y="11451"/>
                    <a:pt x="10909" y="10250"/>
                  </a:cubicBezTo>
                  <a:cubicBezTo>
                    <a:pt x="10942" y="9617"/>
                    <a:pt x="10942" y="8983"/>
                    <a:pt x="11075" y="8316"/>
                  </a:cubicBezTo>
                  <a:cubicBezTo>
                    <a:pt x="11176" y="7815"/>
                    <a:pt x="11276" y="7315"/>
                    <a:pt x="11376" y="6815"/>
                  </a:cubicBezTo>
                  <a:cubicBezTo>
                    <a:pt x="11442" y="6147"/>
                    <a:pt x="11442" y="5514"/>
                    <a:pt x="11409" y="4846"/>
                  </a:cubicBezTo>
                  <a:cubicBezTo>
                    <a:pt x="11376" y="3846"/>
                    <a:pt x="11109" y="2812"/>
                    <a:pt x="10608" y="1944"/>
                  </a:cubicBezTo>
                  <a:cubicBezTo>
                    <a:pt x="10041" y="1010"/>
                    <a:pt x="9107" y="477"/>
                    <a:pt x="8107" y="243"/>
                  </a:cubicBezTo>
                  <a:cubicBezTo>
                    <a:pt x="7482" y="85"/>
                    <a:pt x="6810" y="1"/>
                    <a:pt x="6133"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91;p42">
              <a:extLst>
                <a:ext uri="{FF2B5EF4-FFF2-40B4-BE49-F238E27FC236}">
                  <a16:creationId xmlns:a16="http://schemas.microsoft.com/office/drawing/2014/main" id="{B6562FF0-7F91-246E-AE8D-C2FD941D007A}"/>
                </a:ext>
              </a:extLst>
            </p:cNvPr>
            <p:cNvSpPr/>
            <p:nvPr/>
          </p:nvSpPr>
          <p:spPr>
            <a:xfrm>
              <a:off x="-990000" y="1435900"/>
              <a:ext cx="350825" cy="303325"/>
            </a:xfrm>
            <a:custGeom>
              <a:avLst/>
              <a:gdLst/>
              <a:ahLst/>
              <a:cxnLst/>
              <a:rect l="l" t="t" r="r" b="b"/>
              <a:pathLst>
                <a:path w="14033" h="12133" extrusionOk="0">
                  <a:moveTo>
                    <a:pt x="8590" y="1"/>
                  </a:moveTo>
                  <a:cubicBezTo>
                    <a:pt x="7031" y="1"/>
                    <a:pt x="5384" y="495"/>
                    <a:pt x="4070" y="1258"/>
                  </a:cubicBezTo>
                  <a:cubicBezTo>
                    <a:pt x="1235" y="2892"/>
                    <a:pt x="0" y="7195"/>
                    <a:pt x="1668" y="10097"/>
                  </a:cubicBezTo>
                  <a:cubicBezTo>
                    <a:pt x="1946" y="10559"/>
                    <a:pt x="3077" y="12132"/>
                    <a:pt x="3774" y="12132"/>
                  </a:cubicBezTo>
                  <a:cubicBezTo>
                    <a:pt x="3831" y="12132"/>
                    <a:pt x="3886" y="12121"/>
                    <a:pt x="3936" y="12099"/>
                  </a:cubicBezTo>
                  <a:cubicBezTo>
                    <a:pt x="3636" y="11632"/>
                    <a:pt x="3469" y="11165"/>
                    <a:pt x="3303" y="10664"/>
                  </a:cubicBezTo>
                  <a:cubicBezTo>
                    <a:pt x="3136" y="10164"/>
                    <a:pt x="2769" y="9430"/>
                    <a:pt x="2769" y="8863"/>
                  </a:cubicBezTo>
                  <a:cubicBezTo>
                    <a:pt x="2769" y="8229"/>
                    <a:pt x="3770" y="7595"/>
                    <a:pt x="4270" y="7195"/>
                  </a:cubicBezTo>
                  <a:cubicBezTo>
                    <a:pt x="4904" y="6728"/>
                    <a:pt x="5604" y="6328"/>
                    <a:pt x="6305" y="5894"/>
                  </a:cubicBezTo>
                  <a:cubicBezTo>
                    <a:pt x="7773" y="4994"/>
                    <a:pt x="8606" y="3993"/>
                    <a:pt x="9307" y="2492"/>
                  </a:cubicBezTo>
                  <a:cubicBezTo>
                    <a:pt x="9807" y="2992"/>
                    <a:pt x="10208" y="3659"/>
                    <a:pt x="10741" y="4160"/>
                  </a:cubicBezTo>
                  <a:cubicBezTo>
                    <a:pt x="12042" y="5427"/>
                    <a:pt x="13643" y="6461"/>
                    <a:pt x="13643" y="6461"/>
                  </a:cubicBezTo>
                  <a:cubicBezTo>
                    <a:pt x="14033" y="1681"/>
                    <a:pt x="11463" y="1"/>
                    <a:pt x="8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92;p42">
              <a:extLst>
                <a:ext uri="{FF2B5EF4-FFF2-40B4-BE49-F238E27FC236}">
                  <a16:creationId xmlns:a16="http://schemas.microsoft.com/office/drawing/2014/main" id="{998F02B2-607D-97C4-6F55-8ECA21ADD9C6}"/>
                </a:ext>
              </a:extLst>
            </p:cNvPr>
            <p:cNvSpPr/>
            <p:nvPr/>
          </p:nvSpPr>
          <p:spPr>
            <a:xfrm>
              <a:off x="-946525" y="1630425"/>
              <a:ext cx="64125" cy="84400"/>
            </a:xfrm>
            <a:custGeom>
              <a:avLst/>
              <a:gdLst/>
              <a:ahLst/>
              <a:cxnLst/>
              <a:rect l="l" t="t" r="r" b="b"/>
              <a:pathLst>
                <a:path w="2565" h="3376" extrusionOk="0">
                  <a:moveTo>
                    <a:pt x="950" y="0"/>
                  </a:moveTo>
                  <a:cubicBezTo>
                    <a:pt x="272" y="0"/>
                    <a:pt x="1" y="1424"/>
                    <a:pt x="196" y="2149"/>
                  </a:cubicBezTo>
                  <a:cubicBezTo>
                    <a:pt x="363" y="2716"/>
                    <a:pt x="830" y="3183"/>
                    <a:pt x="1330" y="3350"/>
                  </a:cubicBezTo>
                  <a:cubicBezTo>
                    <a:pt x="1397" y="3367"/>
                    <a:pt x="1447" y="3375"/>
                    <a:pt x="1497" y="3375"/>
                  </a:cubicBezTo>
                  <a:cubicBezTo>
                    <a:pt x="1547" y="3375"/>
                    <a:pt x="1597" y="3367"/>
                    <a:pt x="1664" y="3350"/>
                  </a:cubicBezTo>
                  <a:cubicBezTo>
                    <a:pt x="2564" y="2850"/>
                    <a:pt x="2064" y="682"/>
                    <a:pt x="1397" y="181"/>
                  </a:cubicBezTo>
                  <a:cubicBezTo>
                    <a:pt x="1233" y="55"/>
                    <a:pt x="1084" y="0"/>
                    <a:pt x="950"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93;p42">
              <a:extLst>
                <a:ext uri="{FF2B5EF4-FFF2-40B4-BE49-F238E27FC236}">
                  <a16:creationId xmlns:a16="http://schemas.microsoft.com/office/drawing/2014/main" id="{B1DAB2C4-581D-7542-5F3E-0C7DB2C29CBC}"/>
                </a:ext>
              </a:extLst>
            </p:cNvPr>
            <p:cNvSpPr/>
            <p:nvPr/>
          </p:nvSpPr>
          <p:spPr>
            <a:xfrm>
              <a:off x="-716475" y="1619100"/>
              <a:ext cx="25050" cy="25050"/>
            </a:xfrm>
            <a:custGeom>
              <a:avLst/>
              <a:gdLst/>
              <a:ahLst/>
              <a:cxnLst/>
              <a:rect l="l" t="t" r="r" b="b"/>
              <a:pathLst>
                <a:path w="1002" h="1002" extrusionOk="0">
                  <a:moveTo>
                    <a:pt x="501" y="1"/>
                  </a:moveTo>
                  <a:cubicBezTo>
                    <a:pt x="267" y="1"/>
                    <a:pt x="0" y="234"/>
                    <a:pt x="0" y="501"/>
                  </a:cubicBezTo>
                  <a:cubicBezTo>
                    <a:pt x="0"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94;p42">
              <a:extLst>
                <a:ext uri="{FF2B5EF4-FFF2-40B4-BE49-F238E27FC236}">
                  <a16:creationId xmlns:a16="http://schemas.microsoft.com/office/drawing/2014/main" id="{2DEBC40F-E500-FFE4-51DF-B0AC5B43F759}"/>
                </a:ext>
              </a:extLst>
            </p:cNvPr>
            <p:cNvSpPr/>
            <p:nvPr/>
          </p:nvSpPr>
          <p:spPr>
            <a:xfrm>
              <a:off x="-804875" y="1619100"/>
              <a:ext cx="25050" cy="25050"/>
            </a:xfrm>
            <a:custGeom>
              <a:avLst/>
              <a:gdLst/>
              <a:ahLst/>
              <a:cxnLst/>
              <a:rect l="l" t="t" r="r" b="b"/>
              <a:pathLst>
                <a:path w="1002" h="1002" extrusionOk="0">
                  <a:moveTo>
                    <a:pt x="501" y="1"/>
                  </a:moveTo>
                  <a:cubicBezTo>
                    <a:pt x="234" y="1"/>
                    <a:pt x="1" y="234"/>
                    <a:pt x="1" y="501"/>
                  </a:cubicBezTo>
                  <a:cubicBezTo>
                    <a:pt x="1"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95;p42">
              <a:extLst>
                <a:ext uri="{FF2B5EF4-FFF2-40B4-BE49-F238E27FC236}">
                  <a16:creationId xmlns:a16="http://schemas.microsoft.com/office/drawing/2014/main" id="{3A18D49E-C406-8298-55B4-9784F7F9DEA5}"/>
                </a:ext>
              </a:extLst>
            </p:cNvPr>
            <p:cNvSpPr/>
            <p:nvPr/>
          </p:nvSpPr>
          <p:spPr>
            <a:xfrm>
              <a:off x="-753175" y="1618275"/>
              <a:ext cx="27550" cy="90925"/>
            </a:xfrm>
            <a:custGeom>
              <a:avLst/>
              <a:gdLst/>
              <a:ahLst/>
              <a:cxnLst/>
              <a:rect l="l" t="t" r="r" b="b"/>
              <a:pathLst>
                <a:path w="1102" h="3637" extrusionOk="0">
                  <a:moveTo>
                    <a:pt x="468" y="0"/>
                  </a:moveTo>
                  <a:cubicBezTo>
                    <a:pt x="434" y="0"/>
                    <a:pt x="401" y="67"/>
                    <a:pt x="401" y="134"/>
                  </a:cubicBezTo>
                  <a:lnTo>
                    <a:pt x="835" y="2469"/>
                  </a:lnTo>
                  <a:cubicBezTo>
                    <a:pt x="901" y="2635"/>
                    <a:pt x="935" y="2802"/>
                    <a:pt x="901" y="2969"/>
                  </a:cubicBezTo>
                  <a:cubicBezTo>
                    <a:pt x="901" y="3136"/>
                    <a:pt x="801" y="3303"/>
                    <a:pt x="735" y="3369"/>
                  </a:cubicBezTo>
                  <a:cubicBezTo>
                    <a:pt x="656" y="3432"/>
                    <a:pt x="555" y="3466"/>
                    <a:pt x="456" y="3466"/>
                  </a:cubicBezTo>
                  <a:cubicBezTo>
                    <a:pt x="346" y="3466"/>
                    <a:pt x="238" y="3424"/>
                    <a:pt x="168" y="3336"/>
                  </a:cubicBezTo>
                  <a:cubicBezTo>
                    <a:pt x="151" y="3319"/>
                    <a:pt x="134" y="3311"/>
                    <a:pt x="117" y="3311"/>
                  </a:cubicBezTo>
                  <a:cubicBezTo>
                    <a:pt x="101" y="3311"/>
                    <a:pt x="84" y="3319"/>
                    <a:pt x="67" y="3336"/>
                  </a:cubicBezTo>
                  <a:cubicBezTo>
                    <a:pt x="1" y="3369"/>
                    <a:pt x="1" y="3403"/>
                    <a:pt x="67" y="3469"/>
                  </a:cubicBezTo>
                  <a:cubicBezTo>
                    <a:pt x="168" y="3603"/>
                    <a:pt x="301" y="3636"/>
                    <a:pt x="468" y="3636"/>
                  </a:cubicBezTo>
                  <a:cubicBezTo>
                    <a:pt x="601" y="3636"/>
                    <a:pt x="735" y="3603"/>
                    <a:pt x="835" y="3503"/>
                  </a:cubicBezTo>
                  <a:cubicBezTo>
                    <a:pt x="968" y="3369"/>
                    <a:pt x="1102" y="3169"/>
                    <a:pt x="1102" y="2969"/>
                  </a:cubicBezTo>
                  <a:cubicBezTo>
                    <a:pt x="1102" y="2735"/>
                    <a:pt x="1068" y="2569"/>
                    <a:pt x="1068" y="2402"/>
                  </a:cubicBezTo>
                  <a:lnTo>
                    <a:pt x="601" y="67"/>
                  </a:lnTo>
                  <a:cubicBezTo>
                    <a:pt x="601" y="34"/>
                    <a:pt x="501" y="0"/>
                    <a:pt x="468"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96;p42">
              <a:extLst>
                <a:ext uri="{FF2B5EF4-FFF2-40B4-BE49-F238E27FC236}">
                  <a16:creationId xmlns:a16="http://schemas.microsoft.com/office/drawing/2014/main" id="{F6BB7276-77F2-69F2-C3BB-59DB829DF3DF}"/>
                </a:ext>
              </a:extLst>
            </p:cNvPr>
            <p:cNvSpPr/>
            <p:nvPr/>
          </p:nvSpPr>
          <p:spPr>
            <a:xfrm>
              <a:off x="-924950" y="1641825"/>
              <a:ext cx="30050" cy="56525"/>
            </a:xfrm>
            <a:custGeom>
              <a:avLst/>
              <a:gdLst/>
              <a:ahLst/>
              <a:cxnLst/>
              <a:rect l="l" t="t" r="r" b="b"/>
              <a:pathLst>
                <a:path w="1202" h="2261" extrusionOk="0">
                  <a:moveTo>
                    <a:pt x="113" y="1"/>
                  </a:moveTo>
                  <a:cubicBezTo>
                    <a:pt x="92" y="1"/>
                    <a:pt x="67" y="9"/>
                    <a:pt x="34" y="26"/>
                  </a:cubicBezTo>
                  <a:cubicBezTo>
                    <a:pt x="0" y="59"/>
                    <a:pt x="0" y="92"/>
                    <a:pt x="34" y="159"/>
                  </a:cubicBezTo>
                  <a:cubicBezTo>
                    <a:pt x="100" y="192"/>
                    <a:pt x="968" y="1060"/>
                    <a:pt x="467" y="2094"/>
                  </a:cubicBezTo>
                  <a:cubicBezTo>
                    <a:pt x="434" y="2127"/>
                    <a:pt x="467" y="2227"/>
                    <a:pt x="501" y="2227"/>
                  </a:cubicBezTo>
                  <a:cubicBezTo>
                    <a:pt x="501" y="2260"/>
                    <a:pt x="534" y="2260"/>
                    <a:pt x="534" y="2260"/>
                  </a:cubicBezTo>
                  <a:cubicBezTo>
                    <a:pt x="567" y="2260"/>
                    <a:pt x="634" y="2227"/>
                    <a:pt x="634" y="2227"/>
                  </a:cubicBezTo>
                  <a:cubicBezTo>
                    <a:pt x="1201" y="1060"/>
                    <a:pt x="167" y="26"/>
                    <a:pt x="167" y="26"/>
                  </a:cubicBezTo>
                  <a:cubicBezTo>
                    <a:pt x="150" y="9"/>
                    <a:pt x="134" y="1"/>
                    <a:pt x="113"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97;p42">
              <a:extLst>
                <a:ext uri="{FF2B5EF4-FFF2-40B4-BE49-F238E27FC236}">
                  <a16:creationId xmlns:a16="http://schemas.microsoft.com/office/drawing/2014/main" id="{EFD70FC5-AFBC-D7C6-C5A9-D3FEBBF7F4FD}"/>
                </a:ext>
              </a:extLst>
            </p:cNvPr>
            <p:cNvSpPr/>
            <p:nvPr/>
          </p:nvSpPr>
          <p:spPr>
            <a:xfrm>
              <a:off x="-934125" y="1663300"/>
              <a:ext cx="25025" cy="25050"/>
            </a:xfrm>
            <a:custGeom>
              <a:avLst/>
              <a:gdLst/>
              <a:ahLst/>
              <a:cxnLst/>
              <a:rect l="l" t="t" r="r" b="b"/>
              <a:pathLst>
                <a:path w="1001" h="1002" extrusionOk="0">
                  <a:moveTo>
                    <a:pt x="868" y="0"/>
                  </a:moveTo>
                  <a:cubicBezTo>
                    <a:pt x="567" y="34"/>
                    <a:pt x="367" y="134"/>
                    <a:pt x="200" y="267"/>
                  </a:cubicBezTo>
                  <a:cubicBezTo>
                    <a:pt x="0" y="534"/>
                    <a:pt x="34" y="868"/>
                    <a:pt x="34" y="868"/>
                  </a:cubicBezTo>
                  <a:cubicBezTo>
                    <a:pt x="67" y="968"/>
                    <a:pt x="134" y="1001"/>
                    <a:pt x="167" y="1001"/>
                  </a:cubicBezTo>
                  <a:cubicBezTo>
                    <a:pt x="234" y="1001"/>
                    <a:pt x="234" y="968"/>
                    <a:pt x="234" y="868"/>
                  </a:cubicBezTo>
                  <a:cubicBezTo>
                    <a:pt x="234" y="868"/>
                    <a:pt x="234" y="601"/>
                    <a:pt x="367" y="434"/>
                  </a:cubicBezTo>
                  <a:cubicBezTo>
                    <a:pt x="501" y="334"/>
                    <a:pt x="667" y="234"/>
                    <a:pt x="901" y="201"/>
                  </a:cubicBezTo>
                  <a:cubicBezTo>
                    <a:pt x="934" y="201"/>
                    <a:pt x="1001" y="167"/>
                    <a:pt x="1001" y="67"/>
                  </a:cubicBezTo>
                  <a:cubicBezTo>
                    <a:pt x="1001" y="34"/>
                    <a:pt x="968" y="0"/>
                    <a:pt x="868"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98;p42">
              <a:extLst>
                <a:ext uri="{FF2B5EF4-FFF2-40B4-BE49-F238E27FC236}">
                  <a16:creationId xmlns:a16="http://schemas.microsoft.com/office/drawing/2014/main" id="{A784D0F3-B8A3-21D9-3241-1D800EADD4B3}"/>
                </a:ext>
              </a:extLst>
            </p:cNvPr>
            <p:cNvSpPr/>
            <p:nvPr/>
          </p:nvSpPr>
          <p:spPr>
            <a:xfrm>
              <a:off x="-924950" y="1704150"/>
              <a:ext cx="16700" cy="16725"/>
            </a:xfrm>
            <a:custGeom>
              <a:avLst/>
              <a:gdLst/>
              <a:ahLst/>
              <a:cxnLst/>
              <a:rect l="l" t="t" r="r" b="b"/>
              <a:pathLst>
                <a:path w="668" h="669" extrusionOk="0">
                  <a:moveTo>
                    <a:pt x="334" y="1"/>
                  </a:moveTo>
                  <a:cubicBezTo>
                    <a:pt x="167" y="1"/>
                    <a:pt x="0" y="168"/>
                    <a:pt x="0" y="335"/>
                  </a:cubicBezTo>
                  <a:cubicBezTo>
                    <a:pt x="0" y="501"/>
                    <a:pt x="167" y="668"/>
                    <a:pt x="334" y="668"/>
                  </a:cubicBezTo>
                  <a:cubicBezTo>
                    <a:pt x="501" y="668"/>
                    <a:pt x="667" y="501"/>
                    <a:pt x="667" y="335"/>
                  </a:cubicBezTo>
                  <a:cubicBezTo>
                    <a:pt x="667" y="168"/>
                    <a:pt x="501" y="1"/>
                    <a:pt x="334"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99;p42">
              <a:extLst>
                <a:ext uri="{FF2B5EF4-FFF2-40B4-BE49-F238E27FC236}">
                  <a16:creationId xmlns:a16="http://schemas.microsoft.com/office/drawing/2014/main" id="{9355963E-B7E1-2DDB-449F-AE84B7CE8836}"/>
                </a:ext>
              </a:extLst>
            </p:cNvPr>
            <p:cNvSpPr/>
            <p:nvPr/>
          </p:nvSpPr>
          <p:spPr>
            <a:xfrm>
              <a:off x="-834050" y="1625775"/>
              <a:ext cx="80900" cy="31050"/>
            </a:xfrm>
            <a:custGeom>
              <a:avLst/>
              <a:gdLst/>
              <a:ahLst/>
              <a:cxnLst/>
              <a:rect l="l" t="t" r="r" b="b"/>
              <a:pathLst>
                <a:path w="3236" h="1242" extrusionOk="0">
                  <a:moveTo>
                    <a:pt x="3002" y="134"/>
                  </a:moveTo>
                  <a:cubicBezTo>
                    <a:pt x="3069" y="134"/>
                    <a:pt x="3169" y="201"/>
                    <a:pt x="3169" y="301"/>
                  </a:cubicBezTo>
                  <a:lnTo>
                    <a:pt x="3169" y="1034"/>
                  </a:lnTo>
                  <a:cubicBezTo>
                    <a:pt x="3169" y="1135"/>
                    <a:pt x="3069" y="1201"/>
                    <a:pt x="3002" y="1201"/>
                  </a:cubicBezTo>
                  <a:lnTo>
                    <a:pt x="234" y="1201"/>
                  </a:lnTo>
                  <a:cubicBezTo>
                    <a:pt x="167" y="1201"/>
                    <a:pt x="67" y="1135"/>
                    <a:pt x="67" y="1034"/>
                  </a:cubicBezTo>
                  <a:lnTo>
                    <a:pt x="67" y="301"/>
                  </a:lnTo>
                  <a:cubicBezTo>
                    <a:pt x="67" y="201"/>
                    <a:pt x="167" y="134"/>
                    <a:pt x="234" y="134"/>
                  </a:cubicBezTo>
                  <a:close/>
                  <a:moveTo>
                    <a:pt x="234" y="0"/>
                  </a:moveTo>
                  <a:cubicBezTo>
                    <a:pt x="134" y="0"/>
                    <a:pt x="0" y="67"/>
                    <a:pt x="0" y="234"/>
                  </a:cubicBezTo>
                  <a:lnTo>
                    <a:pt x="0" y="1001"/>
                  </a:lnTo>
                  <a:cubicBezTo>
                    <a:pt x="0" y="1146"/>
                    <a:pt x="101" y="1241"/>
                    <a:pt x="194" y="1241"/>
                  </a:cubicBezTo>
                  <a:cubicBezTo>
                    <a:pt x="207" y="1241"/>
                    <a:pt x="221" y="1239"/>
                    <a:pt x="234" y="1235"/>
                  </a:cubicBezTo>
                  <a:lnTo>
                    <a:pt x="3002" y="1235"/>
                  </a:lnTo>
                  <a:cubicBezTo>
                    <a:pt x="3102" y="1235"/>
                    <a:pt x="3236" y="1168"/>
                    <a:pt x="3236" y="1001"/>
                  </a:cubicBezTo>
                  <a:lnTo>
                    <a:pt x="3236" y="234"/>
                  </a:lnTo>
                  <a:cubicBezTo>
                    <a:pt x="3236" y="134"/>
                    <a:pt x="3169" y="0"/>
                    <a:pt x="3002"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00;p42">
              <a:extLst>
                <a:ext uri="{FF2B5EF4-FFF2-40B4-BE49-F238E27FC236}">
                  <a16:creationId xmlns:a16="http://schemas.microsoft.com/office/drawing/2014/main" id="{582DD468-DE4C-34C4-0DD5-1505DA99A150}"/>
                </a:ext>
              </a:extLst>
            </p:cNvPr>
            <p:cNvSpPr/>
            <p:nvPr/>
          </p:nvSpPr>
          <p:spPr>
            <a:xfrm>
              <a:off x="-728150" y="1625775"/>
              <a:ext cx="81750" cy="31050"/>
            </a:xfrm>
            <a:custGeom>
              <a:avLst/>
              <a:gdLst/>
              <a:ahLst/>
              <a:cxnLst/>
              <a:rect l="l" t="t" r="r" b="b"/>
              <a:pathLst>
                <a:path w="3270" h="1242" extrusionOk="0">
                  <a:moveTo>
                    <a:pt x="3003" y="134"/>
                  </a:moveTo>
                  <a:cubicBezTo>
                    <a:pt x="3103" y="134"/>
                    <a:pt x="3169" y="201"/>
                    <a:pt x="3169" y="301"/>
                  </a:cubicBezTo>
                  <a:lnTo>
                    <a:pt x="3169" y="1034"/>
                  </a:lnTo>
                  <a:cubicBezTo>
                    <a:pt x="3169" y="1135"/>
                    <a:pt x="3103" y="1201"/>
                    <a:pt x="3003" y="1201"/>
                  </a:cubicBezTo>
                  <a:lnTo>
                    <a:pt x="267" y="1201"/>
                  </a:lnTo>
                  <a:cubicBezTo>
                    <a:pt x="167" y="1201"/>
                    <a:pt x="101" y="1135"/>
                    <a:pt x="101" y="1034"/>
                  </a:cubicBezTo>
                  <a:lnTo>
                    <a:pt x="101" y="301"/>
                  </a:lnTo>
                  <a:cubicBezTo>
                    <a:pt x="101" y="201"/>
                    <a:pt x="167" y="134"/>
                    <a:pt x="267" y="134"/>
                  </a:cubicBezTo>
                  <a:close/>
                  <a:moveTo>
                    <a:pt x="267" y="0"/>
                  </a:moveTo>
                  <a:cubicBezTo>
                    <a:pt x="134" y="0"/>
                    <a:pt x="0" y="67"/>
                    <a:pt x="0" y="234"/>
                  </a:cubicBezTo>
                  <a:lnTo>
                    <a:pt x="0" y="1001"/>
                  </a:lnTo>
                  <a:cubicBezTo>
                    <a:pt x="0" y="1146"/>
                    <a:pt x="102" y="1241"/>
                    <a:pt x="216" y="1241"/>
                  </a:cubicBezTo>
                  <a:cubicBezTo>
                    <a:pt x="233" y="1241"/>
                    <a:pt x="250" y="1239"/>
                    <a:pt x="267" y="1235"/>
                  </a:cubicBezTo>
                  <a:lnTo>
                    <a:pt x="3003" y="1235"/>
                  </a:lnTo>
                  <a:cubicBezTo>
                    <a:pt x="3136" y="1235"/>
                    <a:pt x="3269" y="1168"/>
                    <a:pt x="3269" y="1001"/>
                  </a:cubicBezTo>
                  <a:lnTo>
                    <a:pt x="3269" y="234"/>
                  </a:lnTo>
                  <a:cubicBezTo>
                    <a:pt x="3269" y="134"/>
                    <a:pt x="3169" y="0"/>
                    <a:pt x="3003"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01;p42">
              <a:extLst>
                <a:ext uri="{FF2B5EF4-FFF2-40B4-BE49-F238E27FC236}">
                  <a16:creationId xmlns:a16="http://schemas.microsoft.com/office/drawing/2014/main" id="{1C5F3517-5C29-5126-0EB3-433F365B9DD1}"/>
                </a:ext>
              </a:extLst>
            </p:cNvPr>
            <p:cNvSpPr/>
            <p:nvPr/>
          </p:nvSpPr>
          <p:spPr>
            <a:xfrm>
              <a:off x="-754000" y="1634475"/>
              <a:ext cx="28375" cy="4675"/>
            </a:xfrm>
            <a:custGeom>
              <a:avLst/>
              <a:gdLst/>
              <a:ahLst/>
              <a:cxnLst/>
              <a:rect l="l" t="t" r="r" b="b"/>
              <a:pathLst>
                <a:path w="1135" h="187" extrusionOk="0">
                  <a:moveTo>
                    <a:pt x="591" y="1"/>
                  </a:moveTo>
                  <a:cubicBezTo>
                    <a:pt x="423" y="1"/>
                    <a:pt x="223" y="30"/>
                    <a:pt x="0" y="119"/>
                  </a:cubicBezTo>
                  <a:lnTo>
                    <a:pt x="34" y="186"/>
                  </a:lnTo>
                  <a:cubicBezTo>
                    <a:pt x="245" y="108"/>
                    <a:pt x="434" y="82"/>
                    <a:pt x="592" y="82"/>
                  </a:cubicBezTo>
                  <a:cubicBezTo>
                    <a:pt x="908" y="82"/>
                    <a:pt x="1101" y="186"/>
                    <a:pt x="1101" y="186"/>
                  </a:cubicBezTo>
                  <a:lnTo>
                    <a:pt x="1135" y="119"/>
                  </a:lnTo>
                  <a:cubicBezTo>
                    <a:pt x="1135" y="119"/>
                    <a:pt x="927" y="1"/>
                    <a:pt x="591"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02;p42">
              <a:extLst>
                <a:ext uri="{FF2B5EF4-FFF2-40B4-BE49-F238E27FC236}">
                  <a16:creationId xmlns:a16="http://schemas.microsoft.com/office/drawing/2014/main" id="{6E9923F0-CFB9-06EB-D9EC-91F7D5379D5A}"/>
                </a:ext>
              </a:extLst>
            </p:cNvPr>
            <p:cNvSpPr/>
            <p:nvPr/>
          </p:nvSpPr>
          <p:spPr>
            <a:xfrm>
              <a:off x="-900775" y="1636625"/>
              <a:ext cx="67575" cy="3350"/>
            </a:xfrm>
            <a:custGeom>
              <a:avLst/>
              <a:gdLst/>
              <a:ahLst/>
              <a:cxnLst/>
              <a:rect l="l" t="t" r="r" b="b"/>
              <a:pathLst>
                <a:path w="2703" h="134" extrusionOk="0">
                  <a:moveTo>
                    <a:pt x="1" y="0"/>
                  </a:moveTo>
                  <a:lnTo>
                    <a:pt x="1" y="133"/>
                  </a:lnTo>
                  <a:lnTo>
                    <a:pt x="2702" y="133"/>
                  </a:lnTo>
                  <a:lnTo>
                    <a:pt x="2702" y="0"/>
                  </a:ln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03;p42">
              <a:extLst>
                <a:ext uri="{FF2B5EF4-FFF2-40B4-BE49-F238E27FC236}">
                  <a16:creationId xmlns:a16="http://schemas.microsoft.com/office/drawing/2014/main" id="{70CBB01F-74B0-019A-1B1E-C3F685C3CE28}"/>
                </a:ext>
              </a:extLst>
            </p:cNvPr>
            <p:cNvSpPr/>
            <p:nvPr/>
          </p:nvSpPr>
          <p:spPr>
            <a:xfrm>
              <a:off x="-803200" y="1737000"/>
              <a:ext cx="77575" cy="17650"/>
            </a:xfrm>
            <a:custGeom>
              <a:avLst/>
              <a:gdLst/>
              <a:ahLst/>
              <a:cxnLst/>
              <a:rect l="l" t="t" r="r" b="b"/>
              <a:pathLst>
                <a:path w="3103" h="706" extrusionOk="0">
                  <a:moveTo>
                    <a:pt x="1588" y="0"/>
                  </a:moveTo>
                  <a:cubicBezTo>
                    <a:pt x="1170" y="0"/>
                    <a:pt x="648" y="69"/>
                    <a:pt x="0" y="255"/>
                  </a:cubicBezTo>
                  <a:cubicBezTo>
                    <a:pt x="0" y="255"/>
                    <a:pt x="563" y="705"/>
                    <a:pt x="1731" y="705"/>
                  </a:cubicBezTo>
                  <a:cubicBezTo>
                    <a:pt x="2121" y="705"/>
                    <a:pt x="2577" y="655"/>
                    <a:pt x="3103" y="522"/>
                  </a:cubicBezTo>
                  <a:cubicBezTo>
                    <a:pt x="3103" y="522"/>
                    <a:pt x="2743" y="0"/>
                    <a:pt x="1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04;p42">
              <a:extLst>
                <a:ext uri="{FF2B5EF4-FFF2-40B4-BE49-F238E27FC236}">
                  <a16:creationId xmlns:a16="http://schemas.microsoft.com/office/drawing/2014/main" id="{FA993427-C590-2B14-C24A-BC1E51C57888}"/>
                </a:ext>
              </a:extLst>
            </p:cNvPr>
            <p:cNvSpPr/>
            <p:nvPr/>
          </p:nvSpPr>
          <p:spPr>
            <a:xfrm>
              <a:off x="-803200" y="1743350"/>
              <a:ext cx="77575" cy="24400"/>
            </a:xfrm>
            <a:custGeom>
              <a:avLst/>
              <a:gdLst/>
              <a:ahLst/>
              <a:cxnLst/>
              <a:rect l="l" t="t" r="r" b="b"/>
              <a:pathLst>
                <a:path w="3103" h="976" extrusionOk="0">
                  <a:moveTo>
                    <a:pt x="0" y="1"/>
                  </a:moveTo>
                  <a:cubicBezTo>
                    <a:pt x="0" y="1"/>
                    <a:pt x="646" y="969"/>
                    <a:pt x="2000" y="969"/>
                  </a:cubicBezTo>
                  <a:cubicBezTo>
                    <a:pt x="2023" y="969"/>
                    <a:pt x="2045" y="969"/>
                    <a:pt x="2068" y="968"/>
                  </a:cubicBezTo>
                  <a:cubicBezTo>
                    <a:pt x="2068" y="968"/>
                    <a:pt x="2104" y="976"/>
                    <a:pt x="2163" y="976"/>
                  </a:cubicBezTo>
                  <a:cubicBezTo>
                    <a:pt x="2350" y="976"/>
                    <a:pt x="2774" y="899"/>
                    <a:pt x="3103" y="268"/>
                  </a:cubicBezTo>
                  <a:lnTo>
                    <a:pt x="3103" y="268"/>
                  </a:lnTo>
                  <a:cubicBezTo>
                    <a:pt x="3102" y="268"/>
                    <a:pt x="2762" y="299"/>
                    <a:pt x="2270" y="299"/>
                  </a:cubicBezTo>
                  <a:cubicBezTo>
                    <a:pt x="1631" y="299"/>
                    <a:pt x="736" y="24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05;p42">
              <a:extLst>
                <a:ext uri="{FF2B5EF4-FFF2-40B4-BE49-F238E27FC236}">
                  <a16:creationId xmlns:a16="http://schemas.microsoft.com/office/drawing/2014/main" id="{E9B9790E-CAF8-D5C0-A218-11C06C2D3A49}"/>
                </a:ext>
              </a:extLst>
            </p:cNvPr>
            <p:cNvSpPr/>
            <p:nvPr/>
          </p:nvSpPr>
          <p:spPr>
            <a:xfrm>
              <a:off x="-837400" y="1582575"/>
              <a:ext cx="62575" cy="23200"/>
            </a:xfrm>
            <a:custGeom>
              <a:avLst/>
              <a:gdLst/>
              <a:ahLst/>
              <a:cxnLst/>
              <a:rect l="l" t="t" r="r" b="b"/>
              <a:pathLst>
                <a:path w="2503" h="928" extrusionOk="0">
                  <a:moveTo>
                    <a:pt x="1856" y="0"/>
                  </a:moveTo>
                  <a:cubicBezTo>
                    <a:pt x="1437" y="0"/>
                    <a:pt x="953" y="152"/>
                    <a:pt x="601" y="261"/>
                  </a:cubicBezTo>
                  <a:cubicBezTo>
                    <a:pt x="334" y="327"/>
                    <a:pt x="101" y="461"/>
                    <a:pt x="1" y="694"/>
                  </a:cubicBezTo>
                  <a:lnTo>
                    <a:pt x="1" y="794"/>
                  </a:lnTo>
                  <a:cubicBezTo>
                    <a:pt x="34" y="928"/>
                    <a:pt x="167" y="928"/>
                    <a:pt x="301" y="928"/>
                  </a:cubicBezTo>
                  <a:cubicBezTo>
                    <a:pt x="801" y="894"/>
                    <a:pt x="1302" y="628"/>
                    <a:pt x="1802" y="594"/>
                  </a:cubicBezTo>
                  <a:cubicBezTo>
                    <a:pt x="1969" y="594"/>
                    <a:pt x="2302" y="594"/>
                    <a:pt x="2336" y="394"/>
                  </a:cubicBezTo>
                  <a:cubicBezTo>
                    <a:pt x="2502" y="194"/>
                    <a:pt x="2302" y="61"/>
                    <a:pt x="2136" y="27"/>
                  </a:cubicBezTo>
                  <a:cubicBezTo>
                    <a:pt x="2048" y="8"/>
                    <a:pt x="1954" y="0"/>
                    <a:pt x="1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06;p42">
              <a:extLst>
                <a:ext uri="{FF2B5EF4-FFF2-40B4-BE49-F238E27FC236}">
                  <a16:creationId xmlns:a16="http://schemas.microsoft.com/office/drawing/2014/main" id="{39D1207C-5BDC-1344-3399-312C96CE3CBB}"/>
                </a:ext>
              </a:extLst>
            </p:cNvPr>
            <p:cNvSpPr/>
            <p:nvPr/>
          </p:nvSpPr>
          <p:spPr>
            <a:xfrm>
              <a:off x="-723975" y="1594575"/>
              <a:ext cx="62575" cy="23725"/>
            </a:xfrm>
            <a:custGeom>
              <a:avLst/>
              <a:gdLst/>
              <a:ahLst/>
              <a:cxnLst/>
              <a:rect l="l" t="t" r="r" b="b"/>
              <a:pathLst>
                <a:path w="2503" h="949" extrusionOk="0">
                  <a:moveTo>
                    <a:pt x="567" y="1"/>
                  </a:moveTo>
                  <a:cubicBezTo>
                    <a:pt x="498" y="1"/>
                    <a:pt x="431" y="5"/>
                    <a:pt x="367" y="14"/>
                  </a:cubicBezTo>
                  <a:cubicBezTo>
                    <a:pt x="200" y="81"/>
                    <a:pt x="0" y="214"/>
                    <a:pt x="167" y="414"/>
                  </a:cubicBezTo>
                  <a:cubicBezTo>
                    <a:pt x="234" y="581"/>
                    <a:pt x="567" y="581"/>
                    <a:pt x="734" y="615"/>
                  </a:cubicBezTo>
                  <a:cubicBezTo>
                    <a:pt x="1234" y="648"/>
                    <a:pt x="1735" y="915"/>
                    <a:pt x="2235" y="948"/>
                  </a:cubicBezTo>
                  <a:cubicBezTo>
                    <a:pt x="2335" y="948"/>
                    <a:pt x="2469" y="948"/>
                    <a:pt x="2502" y="815"/>
                  </a:cubicBezTo>
                  <a:lnTo>
                    <a:pt x="2502" y="681"/>
                  </a:lnTo>
                  <a:cubicBezTo>
                    <a:pt x="2435" y="481"/>
                    <a:pt x="2168" y="348"/>
                    <a:pt x="1935" y="281"/>
                  </a:cubicBezTo>
                  <a:cubicBezTo>
                    <a:pt x="1532" y="166"/>
                    <a:pt x="1004"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07;p42">
              <a:extLst>
                <a:ext uri="{FF2B5EF4-FFF2-40B4-BE49-F238E27FC236}">
                  <a16:creationId xmlns:a16="http://schemas.microsoft.com/office/drawing/2014/main" id="{C7B7897A-0B23-4660-8C9D-5C2A721BD7D2}"/>
                </a:ext>
              </a:extLst>
            </p:cNvPr>
            <p:cNvSpPr/>
            <p:nvPr/>
          </p:nvSpPr>
          <p:spPr>
            <a:xfrm>
              <a:off x="-845725" y="2242875"/>
              <a:ext cx="311900" cy="401975"/>
            </a:xfrm>
            <a:custGeom>
              <a:avLst/>
              <a:gdLst/>
              <a:ahLst/>
              <a:cxnLst/>
              <a:rect l="l" t="t" r="r" b="b"/>
              <a:pathLst>
                <a:path w="12476" h="16079" extrusionOk="0">
                  <a:moveTo>
                    <a:pt x="0" y="1"/>
                  </a:moveTo>
                  <a:lnTo>
                    <a:pt x="0" y="16079"/>
                  </a:lnTo>
                  <a:lnTo>
                    <a:pt x="12476" y="16079"/>
                  </a:lnTo>
                  <a:lnTo>
                    <a:pt x="124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08;p42">
              <a:extLst>
                <a:ext uri="{FF2B5EF4-FFF2-40B4-BE49-F238E27FC236}">
                  <a16:creationId xmlns:a16="http://schemas.microsoft.com/office/drawing/2014/main" id="{68B20962-B15E-79B5-BD17-97C726F228CC}"/>
                </a:ext>
              </a:extLst>
            </p:cNvPr>
            <p:cNvSpPr/>
            <p:nvPr/>
          </p:nvSpPr>
          <p:spPr>
            <a:xfrm>
              <a:off x="-728975" y="2367350"/>
              <a:ext cx="217675" cy="118225"/>
            </a:xfrm>
            <a:custGeom>
              <a:avLst/>
              <a:gdLst/>
              <a:ahLst/>
              <a:cxnLst/>
              <a:rect l="l" t="t" r="r" b="b"/>
              <a:pathLst>
                <a:path w="8707" h="4729" extrusionOk="0">
                  <a:moveTo>
                    <a:pt x="5918" y="1"/>
                  </a:moveTo>
                  <a:cubicBezTo>
                    <a:pt x="5714" y="1"/>
                    <a:pt x="5526" y="18"/>
                    <a:pt x="5371" y="59"/>
                  </a:cubicBezTo>
                  <a:cubicBezTo>
                    <a:pt x="4603" y="326"/>
                    <a:pt x="3369" y="1260"/>
                    <a:pt x="2435" y="1593"/>
                  </a:cubicBezTo>
                  <a:cubicBezTo>
                    <a:pt x="1468" y="1927"/>
                    <a:pt x="200" y="1927"/>
                    <a:pt x="200" y="1927"/>
                  </a:cubicBezTo>
                  <a:lnTo>
                    <a:pt x="0" y="4729"/>
                  </a:lnTo>
                  <a:cubicBezTo>
                    <a:pt x="1151" y="4504"/>
                    <a:pt x="2339" y="4222"/>
                    <a:pt x="3509" y="4222"/>
                  </a:cubicBezTo>
                  <a:cubicBezTo>
                    <a:pt x="3899" y="4222"/>
                    <a:pt x="4286" y="4253"/>
                    <a:pt x="4670" y="4328"/>
                  </a:cubicBezTo>
                  <a:cubicBezTo>
                    <a:pt x="4961" y="4379"/>
                    <a:pt x="5194" y="4400"/>
                    <a:pt x="5384" y="4400"/>
                  </a:cubicBezTo>
                  <a:cubicBezTo>
                    <a:pt x="6196" y="4400"/>
                    <a:pt x="6214" y="4022"/>
                    <a:pt x="6538" y="3995"/>
                  </a:cubicBezTo>
                  <a:cubicBezTo>
                    <a:pt x="6972" y="3928"/>
                    <a:pt x="7872" y="3761"/>
                    <a:pt x="7872" y="3761"/>
                  </a:cubicBezTo>
                  <a:cubicBezTo>
                    <a:pt x="8706" y="3161"/>
                    <a:pt x="8640" y="692"/>
                    <a:pt x="8173" y="426"/>
                  </a:cubicBezTo>
                  <a:cubicBezTo>
                    <a:pt x="7774" y="266"/>
                    <a:pt x="6719" y="1"/>
                    <a:pt x="5918"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09;p42">
              <a:extLst>
                <a:ext uri="{FF2B5EF4-FFF2-40B4-BE49-F238E27FC236}">
                  <a16:creationId xmlns:a16="http://schemas.microsoft.com/office/drawing/2014/main" id="{3ED00104-CD04-80F6-7304-6CF43DA46367}"/>
                </a:ext>
              </a:extLst>
            </p:cNvPr>
            <p:cNvSpPr/>
            <p:nvPr/>
          </p:nvSpPr>
          <p:spPr>
            <a:xfrm>
              <a:off x="-570550" y="2384650"/>
              <a:ext cx="58400" cy="16700"/>
            </a:xfrm>
            <a:custGeom>
              <a:avLst/>
              <a:gdLst/>
              <a:ahLst/>
              <a:cxnLst/>
              <a:rect l="l" t="t" r="r" b="b"/>
              <a:pathLst>
                <a:path w="2336" h="668" extrusionOk="0">
                  <a:moveTo>
                    <a:pt x="201" y="0"/>
                  </a:moveTo>
                  <a:cubicBezTo>
                    <a:pt x="134" y="0"/>
                    <a:pt x="34" y="67"/>
                    <a:pt x="1" y="167"/>
                  </a:cubicBezTo>
                  <a:cubicBezTo>
                    <a:pt x="1" y="234"/>
                    <a:pt x="101" y="334"/>
                    <a:pt x="168" y="367"/>
                  </a:cubicBezTo>
                  <a:cubicBezTo>
                    <a:pt x="802" y="401"/>
                    <a:pt x="1435" y="501"/>
                    <a:pt x="2036" y="668"/>
                  </a:cubicBezTo>
                  <a:lnTo>
                    <a:pt x="2136" y="634"/>
                  </a:lnTo>
                  <a:cubicBezTo>
                    <a:pt x="2203" y="634"/>
                    <a:pt x="2303" y="568"/>
                    <a:pt x="2303" y="501"/>
                  </a:cubicBezTo>
                  <a:cubicBezTo>
                    <a:pt x="2336" y="401"/>
                    <a:pt x="2269" y="301"/>
                    <a:pt x="2169" y="301"/>
                  </a:cubicBezTo>
                  <a:cubicBezTo>
                    <a:pt x="1535" y="134"/>
                    <a:pt x="868" y="34"/>
                    <a:pt x="201"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10;p42">
              <a:extLst>
                <a:ext uri="{FF2B5EF4-FFF2-40B4-BE49-F238E27FC236}">
                  <a16:creationId xmlns:a16="http://schemas.microsoft.com/office/drawing/2014/main" id="{F1A7B864-9921-B55C-BE89-77F370789673}"/>
                </a:ext>
              </a:extLst>
            </p:cNvPr>
            <p:cNvSpPr/>
            <p:nvPr/>
          </p:nvSpPr>
          <p:spPr>
            <a:xfrm>
              <a:off x="-563875" y="2410500"/>
              <a:ext cx="50075" cy="15025"/>
            </a:xfrm>
            <a:custGeom>
              <a:avLst/>
              <a:gdLst/>
              <a:ahLst/>
              <a:cxnLst/>
              <a:rect l="l" t="t" r="r" b="b"/>
              <a:pathLst>
                <a:path w="2003" h="601" extrusionOk="0">
                  <a:moveTo>
                    <a:pt x="201" y="1"/>
                  </a:moveTo>
                  <a:cubicBezTo>
                    <a:pt x="68" y="1"/>
                    <a:pt x="1" y="101"/>
                    <a:pt x="1" y="167"/>
                  </a:cubicBezTo>
                  <a:cubicBezTo>
                    <a:pt x="1" y="267"/>
                    <a:pt x="34" y="367"/>
                    <a:pt x="168" y="367"/>
                  </a:cubicBezTo>
                  <a:cubicBezTo>
                    <a:pt x="735" y="434"/>
                    <a:pt x="1268" y="468"/>
                    <a:pt x="1835" y="601"/>
                  </a:cubicBezTo>
                  <a:cubicBezTo>
                    <a:pt x="1902" y="601"/>
                    <a:pt x="2002" y="501"/>
                    <a:pt x="2002" y="434"/>
                  </a:cubicBezTo>
                  <a:cubicBezTo>
                    <a:pt x="2002" y="334"/>
                    <a:pt x="1936" y="201"/>
                    <a:pt x="1835" y="201"/>
                  </a:cubicBezTo>
                  <a:cubicBezTo>
                    <a:pt x="1268" y="134"/>
                    <a:pt x="735" y="34"/>
                    <a:pt x="20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11;p42">
              <a:extLst>
                <a:ext uri="{FF2B5EF4-FFF2-40B4-BE49-F238E27FC236}">
                  <a16:creationId xmlns:a16="http://schemas.microsoft.com/office/drawing/2014/main" id="{06AB92AE-FB04-E95D-5114-F92EBF2340B2}"/>
                </a:ext>
              </a:extLst>
            </p:cNvPr>
            <p:cNvSpPr/>
            <p:nvPr/>
          </p:nvSpPr>
          <p:spPr>
            <a:xfrm>
              <a:off x="-565525" y="2431350"/>
              <a:ext cx="48375" cy="16700"/>
            </a:xfrm>
            <a:custGeom>
              <a:avLst/>
              <a:gdLst/>
              <a:ahLst/>
              <a:cxnLst/>
              <a:rect l="l" t="t" r="r" b="b"/>
              <a:pathLst>
                <a:path w="1935" h="668" extrusionOk="0">
                  <a:moveTo>
                    <a:pt x="167" y="0"/>
                  </a:moveTo>
                  <a:cubicBezTo>
                    <a:pt x="100" y="0"/>
                    <a:pt x="0" y="101"/>
                    <a:pt x="0" y="167"/>
                  </a:cubicBezTo>
                  <a:cubicBezTo>
                    <a:pt x="0" y="267"/>
                    <a:pt x="100" y="334"/>
                    <a:pt x="167" y="367"/>
                  </a:cubicBezTo>
                  <a:cubicBezTo>
                    <a:pt x="667" y="367"/>
                    <a:pt x="1234" y="434"/>
                    <a:pt x="1668" y="634"/>
                  </a:cubicBezTo>
                  <a:cubicBezTo>
                    <a:pt x="1668" y="668"/>
                    <a:pt x="1735" y="668"/>
                    <a:pt x="1735" y="668"/>
                  </a:cubicBezTo>
                  <a:cubicBezTo>
                    <a:pt x="1801" y="668"/>
                    <a:pt x="1835" y="634"/>
                    <a:pt x="1901" y="534"/>
                  </a:cubicBezTo>
                  <a:cubicBezTo>
                    <a:pt x="1935" y="467"/>
                    <a:pt x="1901" y="334"/>
                    <a:pt x="1801" y="301"/>
                  </a:cubicBezTo>
                  <a:cubicBezTo>
                    <a:pt x="1268" y="34"/>
                    <a:pt x="667" y="34"/>
                    <a:pt x="167"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12;p42">
              <a:extLst>
                <a:ext uri="{FF2B5EF4-FFF2-40B4-BE49-F238E27FC236}">
                  <a16:creationId xmlns:a16="http://schemas.microsoft.com/office/drawing/2014/main" id="{E0297361-C3D1-89E5-3590-D5B156A09778}"/>
                </a:ext>
              </a:extLst>
            </p:cNvPr>
            <p:cNvSpPr/>
            <p:nvPr/>
          </p:nvSpPr>
          <p:spPr>
            <a:xfrm>
              <a:off x="-1095925" y="1950175"/>
              <a:ext cx="391150" cy="591275"/>
            </a:xfrm>
            <a:custGeom>
              <a:avLst/>
              <a:gdLst/>
              <a:ahLst/>
              <a:cxnLst/>
              <a:rect l="l" t="t" r="r" b="b"/>
              <a:pathLst>
                <a:path w="15646" h="23651" extrusionOk="0">
                  <a:moveTo>
                    <a:pt x="4037" y="0"/>
                  </a:moveTo>
                  <a:cubicBezTo>
                    <a:pt x="4037" y="0"/>
                    <a:pt x="1535" y="567"/>
                    <a:pt x="802" y="5538"/>
                  </a:cubicBezTo>
                  <a:cubicBezTo>
                    <a:pt x="1" y="10441"/>
                    <a:pt x="668" y="18213"/>
                    <a:pt x="768" y="20181"/>
                  </a:cubicBezTo>
                  <a:cubicBezTo>
                    <a:pt x="799" y="21973"/>
                    <a:pt x="916" y="23650"/>
                    <a:pt x="4932" y="23650"/>
                  </a:cubicBezTo>
                  <a:cubicBezTo>
                    <a:pt x="5253" y="23650"/>
                    <a:pt x="5599" y="23639"/>
                    <a:pt x="5972" y="23617"/>
                  </a:cubicBezTo>
                  <a:cubicBezTo>
                    <a:pt x="11009" y="23350"/>
                    <a:pt x="15645" y="21382"/>
                    <a:pt x="15645" y="21382"/>
                  </a:cubicBezTo>
                  <a:lnTo>
                    <a:pt x="15479" y="18580"/>
                  </a:lnTo>
                  <a:cubicBezTo>
                    <a:pt x="15479" y="18580"/>
                    <a:pt x="9508" y="17913"/>
                    <a:pt x="8374" y="17780"/>
                  </a:cubicBezTo>
                  <a:cubicBezTo>
                    <a:pt x="7273" y="17680"/>
                    <a:pt x="5705" y="17513"/>
                    <a:pt x="5705" y="17513"/>
                  </a:cubicBezTo>
                  <a:cubicBezTo>
                    <a:pt x="5705" y="17513"/>
                    <a:pt x="6172" y="8273"/>
                    <a:pt x="6139" y="6505"/>
                  </a:cubicBezTo>
                  <a:cubicBezTo>
                    <a:pt x="6105" y="4704"/>
                    <a:pt x="5672" y="1101"/>
                    <a:pt x="4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13;p42">
              <a:extLst>
                <a:ext uri="{FF2B5EF4-FFF2-40B4-BE49-F238E27FC236}">
                  <a16:creationId xmlns:a16="http://schemas.microsoft.com/office/drawing/2014/main" id="{8AC3BF93-3568-517C-FC2B-50C0C2611B67}"/>
                </a:ext>
              </a:extLst>
            </p:cNvPr>
            <p:cNvSpPr/>
            <p:nvPr/>
          </p:nvSpPr>
          <p:spPr>
            <a:xfrm>
              <a:off x="-1092575" y="1946825"/>
              <a:ext cx="392800" cy="597125"/>
            </a:xfrm>
            <a:custGeom>
              <a:avLst/>
              <a:gdLst/>
              <a:ahLst/>
              <a:cxnLst/>
              <a:rect l="l" t="t" r="r" b="b"/>
              <a:pathLst>
                <a:path w="15712" h="23885" extrusionOk="0">
                  <a:moveTo>
                    <a:pt x="4003" y="1"/>
                  </a:moveTo>
                  <a:cubicBezTo>
                    <a:pt x="3870" y="34"/>
                    <a:pt x="1401" y="668"/>
                    <a:pt x="601" y="5605"/>
                  </a:cubicBezTo>
                  <a:cubicBezTo>
                    <a:pt x="0" y="9708"/>
                    <a:pt x="334" y="15579"/>
                    <a:pt x="501" y="18714"/>
                  </a:cubicBezTo>
                  <a:cubicBezTo>
                    <a:pt x="534" y="19381"/>
                    <a:pt x="567" y="19915"/>
                    <a:pt x="567" y="20249"/>
                  </a:cubicBezTo>
                  <a:cubicBezTo>
                    <a:pt x="601" y="21216"/>
                    <a:pt x="601" y="22250"/>
                    <a:pt x="1401" y="22951"/>
                  </a:cubicBezTo>
                  <a:cubicBezTo>
                    <a:pt x="1968" y="23584"/>
                    <a:pt x="3069" y="23885"/>
                    <a:pt x="4804" y="23885"/>
                  </a:cubicBezTo>
                  <a:cubicBezTo>
                    <a:pt x="5137" y="23885"/>
                    <a:pt x="5471" y="23885"/>
                    <a:pt x="5871" y="23851"/>
                  </a:cubicBezTo>
                  <a:cubicBezTo>
                    <a:pt x="10875" y="23551"/>
                    <a:pt x="15545" y="21583"/>
                    <a:pt x="15612" y="21583"/>
                  </a:cubicBezTo>
                  <a:cubicBezTo>
                    <a:pt x="15678" y="21550"/>
                    <a:pt x="15712" y="21516"/>
                    <a:pt x="15712" y="21450"/>
                  </a:cubicBezTo>
                  <a:lnTo>
                    <a:pt x="15545" y="18681"/>
                  </a:lnTo>
                  <a:cubicBezTo>
                    <a:pt x="15545" y="18581"/>
                    <a:pt x="15511" y="18548"/>
                    <a:pt x="15411" y="18548"/>
                  </a:cubicBezTo>
                  <a:cubicBezTo>
                    <a:pt x="15411" y="18548"/>
                    <a:pt x="9474" y="17880"/>
                    <a:pt x="8340" y="17747"/>
                  </a:cubicBezTo>
                  <a:cubicBezTo>
                    <a:pt x="7406" y="17680"/>
                    <a:pt x="6205" y="17513"/>
                    <a:pt x="5805" y="17480"/>
                  </a:cubicBezTo>
                  <a:cubicBezTo>
                    <a:pt x="5838" y="16346"/>
                    <a:pt x="6238" y="8240"/>
                    <a:pt x="6205" y="6572"/>
                  </a:cubicBezTo>
                  <a:cubicBezTo>
                    <a:pt x="6205" y="6506"/>
                    <a:pt x="6138" y="6439"/>
                    <a:pt x="6071" y="6439"/>
                  </a:cubicBezTo>
                  <a:cubicBezTo>
                    <a:pt x="6005" y="6439"/>
                    <a:pt x="5971" y="6539"/>
                    <a:pt x="5971" y="6639"/>
                  </a:cubicBezTo>
                  <a:cubicBezTo>
                    <a:pt x="6005" y="8374"/>
                    <a:pt x="5538" y="17513"/>
                    <a:pt x="5538" y="17580"/>
                  </a:cubicBezTo>
                  <a:cubicBezTo>
                    <a:pt x="5538" y="17680"/>
                    <a:pt x="5571" y="17714"/>
                    <a:pt x="5671" y="17747"/>
                  </a:cubicBezTo>
                  <a:cubicBezTo>
                    <a:pt x="5671" y="17747"/>
                    <a:pt x="7206" y="17914"/>
                    <a:pt x="8340" y="18047"/>
                  </a:cubicBezTo>
                  <a:cubicBezTo>
                    <a:pt x="9374" y="18181"/>
                    <a:pt x="14477" y="18714"/>
                    <a:pt x="15311" y="18814"/>
                  </a:cubicBezTo>
                  <a:lnTo>
                    <a:pt x="15478" y="21383"/>
                  </a:lnTo>
                  <a:cubicBezTo>
                    <a:pt x="14811" y="21683"/>
                    <a:pt x="10508" y="23351"/>
                    <a:pt x="5905" y="23584"/>
                  </a:cubicBezTo>
                  <a:cubicBezTo>
                    <a:pt x="5511" y="23608"/>
                    <a:pt x="5142" y="23620"/>
                    <a:pt x="4799" y="23620"/>
                  </a:cubicBezTo>
                  <a:cubicBezTo>
                    <a:pt x="3223" y="23620"/>
                    <a:pt x="2171" y="23365"/>
                    <a:pt x="1568" y="22817"/>
                  </a:cubicBezTo>
                  <a:cubicBezTo>
                    <a:pt x="868" y="22183"/>
                    <a:pt x="868" y="21216"/>
                    <a:pt x="834" y="20315"/>
                  </a:cubicBezTo>
                  <a:cubicBezTo>
                    <a:pt x="834" y="19982"/>
                    <a:pt x="801" y="19415"/>
                    <a:pt x="734" y="18748"/>
                  </a:cubicBezTo>
                  <a:cubicBezTo>
                    <a:pt x="567" y="15645"/>
                    <a:pt x="234" y="9741"/>
                    <a:pt x="868" y="5705"/>
                  </a:cubicBezTo>
                  <a:cubicBezTo>
                    <a:pt x="1635" y="968"/>
                    <a:pt x="4003" y="301"/>
                    <a:pt x="4037" y="301"/>
                  </a:cubicBezTo>
                  <a:cubicBezTo>
                    <a:pt x="4137" y="301"/>
                    <a:pt x="4170" y="201"/>
                    <a:pt x="4170" y="134"/>
                  </a:cubicBezTo>
                  <a:cubicBezTo>
                    <a:pt x="4170" y="34"/>
                    <a:pt x="4070" y="1"/>
                    <a:pt x="4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14;p42">
              <a:extLst>
                <a:ext uri="{FF2B5EF4-FFF2-40B4-BE49-F238E27FC236}">
                  <a16:creationId xmlns:a16="http://schemas.microsoft.com/office/drawing/2014/main" id="{4BC56513-2BC8-6074-43F2-B284D75DB68D}"/>
                </a:ext>
              </a:extLst>
            </p:cNvPr>
            <p:cNvSpPr/>
            <p:nvPr/>
          </p:nvSpPr>
          <p:spPr>
            <a:xfrm>
              <a:off x="-1013350" y="2388275"/>
              <a:ext cx="62575" cy="43925"/>
            </a:xfrm>
            <a:custGeom>
              <a:avLst/>
              <a:gdLst/>
              <a:ahLst/>
              <a:cxnLst/>
              <a:rect l="l" t="t" r="r" b="b"/>
              <a:pathLst>
                <a:path w="2503" h="1757" extrusionOk="0">
                  <a:moveTo>
                    <a:pt x="2342" y="0"/>
                  </a:moveTo>
                  <a:cubicBezTo>
                    <a:pt x="2312" y="0"/>
                    <a:pt x="2277" y="8"/>
                    <a:pt x="2235" y="22"/>
                  </a:cubicBezTo>
                  <a:cubicBezTo>
                    <a:pt x="1501" y="489"/>
                    <a:pt x="768" y="990"/>
                    <a:pt x="67" y="1523"/>
                  </a:cubicBezTo>
                  <a:cubicBezTo>
                    <a:pt x="34" y="1557"/>
                    <a:pt x="0" y="1657"/>
                    <a:pt x="34" y="1723"/>
                  </a:cubicBezTo>
                  <a:cubicBezTo>
                    <a:pt x="134" y="1723"/>
                    <a:pt x="167" y="1757"/>
                    <a:pt x="200" y="1757"/>
                  </a:cubicBezTo>
                  <a:cubicBezTo>
                    <a:pt x="234" y="1757"/>
                    <a:pt x="234" y="1757"/>
                    <a:pt x="301" y="1723"/>
                  </a:cubicBezTo>
                  <a:cubicBezTo>
                    <a:pt x="968" y="1190"/>
                    <a:pt x="1702" y="723"/>
                    <a:pt x="2402" y="256"/>
                  </a:cubicBezTo>
                  <a:cubicBezTo>
                    <a:pt x="2502" y="222"/>
                    <a:pt x="2502" y="156"/>
                    <a:pt x="2435" y="56"/>
                  </a:cubicBezTo>
                  <a:cubicBezTo>
                    <a:pt x="2416" y="17"/>
                    <a:pt x="2385" y="0"/>
                    <a:pt x="23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15;p42">
              <a:extLst>
                <a:ext uri="{FF2B5EF4-FFF2-40B4-BE49-F238E27FC236}">
                  <a16:creationId xmlns:a16="http://schemas.microsoft.com/office/drawing/2014/main" id="{30666435-F0B1-9E74-4069-FD1634ED2C35}"/>
                </a:ext>
              </a:extLst>
            </p:cNvPr>
            <p:cNvSpPr/>
            <p:nvPr/>
          </p:nvSpPr>
          <p:spPr>
            <a:xfrm>
              <a:off x="-1015850" y="2377975"/>
              <a:ext cx="57550" cy="25050"/>
            </a:xfrm>
            <a:custGeom>
              <a:avLst/>
              <a:gdLst/>
              <a:ahLst/>
              <a:cxnLst/>
              <a:rect l="l" t="t" r="r" b="b"/>
              <a:pathLst>
                <a:path w="2302" h="1002" extrusionOk="0">
                  <a:moveTo>
                    <a:pt x="2135" y="1"/>
                  </a:moveTo>
                  <a:cubicBezTo>
                    <a:pt x="1435" y="134"/>
                    <a:pt x="734" y="401"/>
                    <a:pt x="100" y="768"/>
                  </a:cubicBezTo>
                  <a:cubicBezTo>
                    <a:pt x="0" y="801"/>
                    <a:pt x="0" y="901"/>
                    <a:pt x="67" y="968"/>
                  </a:cubicBezTo>
                  <a:cubicBezTo>
                    <a:pt x="0" y="1001"/>
                    <a:pt x="67" y="1001"/>
                    <a:pt x="134" y="1001"/>
                  </a:cubicBezTo>
                  <a:lnTo>
                    <a:pt x="234" y="1001"/>
                  </a:lnTo>
                  <a:cubicBezTo>
                    <a:pt x="834" y="668"/>
                    <a:pt x="1501" y="434"/>
                    <a:pt x="2168" y="301"/>
                  </a:cubicBezTo>
                  <a:cubicBezTo>
                    <a:pt x="2269" y="301"/>
                    <a:pt x="2302" y="234"/>
                    <a:pt x="2302" y="134"/>
                  </a:cubicBezTo>
                  <a:cubicBezTo>
                    <a:pt x="2302" y="67"/>
                    <a:pt x="2235" y="1"/>
                    <a:pt x="21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16;p42">
              <a:extLst>
                <a:ext uri="{FF2B5EF4-FFF2-40B4-BE49-F238E27FC236}">
                  <a16:creationId xmlns:a16="http://schemas.microsoft.com/office/drawing/2014/main" id="{0D49EB26-4977-3838-1382-C35431459D47}"/>
                </a:ext>
              </a:extLst>
            </p:cNvPr>
            <p:cNvSpPr/>
            <p:nvPr/>
          </p:nvSpPr>
          <p:spPr>
            <a:xfrm>
              <a:off x="-940800" y="2073600"/>
              <a:ext cx="30875" cy="191825"/>
            </a:xfrm>
            <a:custGeom>
              <a:avLst/>
              <a:gdLst/>
              <a:ahLst/>
              <a:cxnLst/>
              <a:rect l="l" t="t" r="r" b="b"/>
              <a:pathLst>
                <a:path w="1235" h="7673" extrusionOk="0">
                  <a:moveTo>
                    <a:pt x="1101" y="0"/>
                  </a:moveTo>
                  <a:cubicBezTo>
                    <a:pt x="1001" y="0"/>
                    <a:pt x="968" y="34"/>
                    <a:pt x="968" y="134"/>
                  </a:cubicBezTo>
                  <a:cubicBezTo>
                    <a:pt x="934" y="2602"/>
                    <a:pt x="634" y="5104"/>
                    <a:pt x="67" y="7506"/>
                  </a:cubicBezTo>
                  <a:cubicBezTo>
                    <a:pt x="0" y="7572"/>
                    <a:pt x="67" y="7639"/>
                    <a:pt x="167" y="7672"/>
                  </a:cubicBezTo>
                  <a:cubicBezTo>
                    <a:pt x="267" y="7672"/>
                    <a:pt x="301" y="7639"/>
                    <a:pt x="301" y="7572"/>
                  </a:cubicBezTo>
                  <a:cubicBezTo>
                    <a:pt x="901" y="5137"/>
                    <a:pt x="1168" y="2635"/>
                    <a:pt x="1235" y="134"/>
                  </a:cubicBezTo>
                  <a:cubicBezTo>
                    <a:pt x="1235" y="67"/>
                    <a:pt x="1168" y="0"/>
                    <a:pt x="1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17;p42">
              <a:extLst>
                <a:ext uri="{FF2B5EF4-FFF2-40B4-BE49-F238E27FC236}">
                  <a16:creationId xmlns:a16="http://schemas.microsoft.com/office/drawing/2014/main" id="{1A76E9FA-E5C3-FB06-15A5-11F7029B44D6}"/>
                </a:ext>
              </a:extLst>
            </p:cNvPr>
            <p:cNvSpPr/>
            <p:nvPr/>
          </p:nvSpPr>
          <p:spPr>
            <a:xfrm>
              <a:off x="-1135100" y="2585000"/>
              <a:ext cx="177650" cy="998025"/>
            </a:xfrm>
            <a:custGeom>
              <a:avLst/>
              <a:gdLst/>
              <a:ahLst/>
              <a:cxnLst/>
              <a:rect l="l" t="t" r="r" b="b"/>
              <a:pathLst>
                <a:path w="7106" h="39921" extrusionOk="0">
                  <a:moveTo>
                    <a:pt x="6984" y="1"/>
                  </a:moveTo>
                  <a:cubicBezTo>
                    <a:pt x="6947" y="1"/>
                    <a:pt x="6905" y="9"/>
                    <a:pt x="6872" y="26"/>
                  </a:cubicBezTo>
                  <a:cubicBezTo>
                    <a:pt x="6572" y="292"/>
                    <a:pt x="0" y="6830"/>
                    <a:pt x="6004" y="39821"/>
                  </a:cubicBezTo>
                  <a:cubicBezTo>
                    <a:pt x="6038" y="39887"/>
                    <a:pt x="6105" y="39921"/>
                    <a:pt x="6171" y="39921"/>
                  </a:cubicBezTo>
                  <a:cubicBezTo>
                    <a:pt x="6238" y="39921"/>
                    <a:pt x="6338" y="39854"/>
                    <a:pt x="6271" y="39754"/>
                  </a:cubicBezTo>
                  <a:cubicBezTo>
                    <a:pt x="3169" y="22675"/>
                    <a:pt x="3569" y="12835"/>
                    <a:pt x="4403" y="7564"/>
                  </a:cubicBezTo>
                  <a:cubicBezTo>
                    <a:pt x="5371" y="1894"/>
                    <a:pt x="7039" y="292"/>
                    <a:pt x="7072" y="226"/>
                  </a:cubicBezTo>
                  <a:cubicBezTo>
                    <a:pt x="7105" y="192"/>
                    <a:pt x="7105" y="126"/>
                    <a:pt x="7072" y="26"/>
                  </a:cubicBezTo>
                  <a:cubicBezTo>
                    <a:pt x="7055" y="9"/>
                    <a:pt x="7022" y="1"/>
                    <a:pt x="69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40" name="Rectangle 639">
            <a:hlinkClick r:id="rId4" action="ppaction://hlinkfile"/>
            <a:extLst>
              <a:ext uri="{FF2B5EF4-FFF2-40B4-BE49-F238E27FC236}">
                <a16:creationId xmlns:a16="http://schemas.microsoft.com/office/drawing/2014/main" id="{81C62398-9125-01E6-8EA3-5F27371ADC19}"/>
              </a:ext>
            </a:extLst>
          </p:cNvPr>
          <p:cNvSpPr/>
          <p:nvPr/>
        </p:nvSpPr>
        <p:spPr>
          <a:xfrm>
            <a:off x="29538" y="4834049"/>
            <a:ext cx="1529009" cy="289613"/>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DASH BOARD</a:t>
            </a:r>
            <a:endParaRPr lang="en-GB" b="1" dirty="0">
              <a:solidFill>
                <a:srgbClr val="002060"/>
              </a:solidFill>
            </a:endParaRPr>
          </a:p>
        </p:txBody>
      </p:sp>
    </p:spTree>
    <p:extLst>
      <p:ext uri="{BB962C8B-B14F-4D97-AF65-F5344CB8AC3E}">
        <p14:creationId xmlns:p14="http://schemas.microsoft.com/office/powerpoint/2010/main" val="560284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45">
          <a:extLst>
            <a:ext uri="{FF2B5EF4-FFF2-40B4-BE49-F238E27FC236}">
              <a16:creationId xmlns:a16="http://schemas.microsoft.com/office/drawing/2014/main" id="{C62050A2-3C37-51D9-7B43-E6B3760F0DDA}"/>
            </a:ext>
          </a:extLst>
        </p:cNvPr>
        <p:cNvGrpSpPr/>
        <p:nvPr/>
      </p:nvGrpSpPr>
      <p:grpSpPr>
        <a:xfrm>
          <a:off x="0" y="0"/>
          <a:ext cx="0" cy="0"/>
          <a:chOff x="0" y="0"/>
          <a:chExt cx="0" cy="0"/>
        </a:xfrm>
      </p:grpSpPr>
      <p:sp>
        <p:nvSpPr>
          <p:cNvPr id="671" name="Google Shape;671;p42">
            <a:extLst>
              <a:ext uri="{FF2B5EF4-FFF2-40B4-BE49-F238E27FC236}">
                <a16:creationId xmlns:a16="http://schemas.microsoft.com/office/drawing/2014/main" id="{78F40200-D5E3-06AD-1B6D-A44670CD7245}"/>
              </a:ext>
            </a:extLst>
          </p:cNvPr>
          <p:cNvSpPr txBox="1">
            <a:spLocks noGrp="1"/>
          </p:cNvSpPr>
          <p:nvPr>
            <p:ph type="title" idx="15"/>
          </p:nvPr>
        </p:nvSpPr>
        <p:spPr>
          <a:xfrm>
            <a:off x="1846528" y="-14261"/>
            <a:ext cx="5728200" cy="423139"/>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b="1" i="0" dirty="0">
                <a:solidFill>
                  <a:srgbClr val="C00000"/>
                </a:solidFill>
                <a:effectLst/>
                <a:latin typeface="Bookman Old Style" panose="02050604050505020204" pitchFamily="18" charset="0"/>
              </a:rPr>
              <a:t>Shipping &amp; Logistics</a:t>
            </a:r>
            <a:endParaRPr sz="1800" dirty="0">
              <a:solidFill>
                <a:srgbClr val="C00000"/>
              </a:solidFill>
              <a:latin typeface="Bookman Old Style" panose="02050604050505020204" pitchFamily="18" charset="0"/>
            </a:endParaRPr>
          </a:p>
        </p:txBody>
      </p:sp>
      <p:sp>
        <p:nvSpPr>
          <p:cNvPr id="2" name="TextBox 1">
            <a:extLst>
              <a:ext uri="{FF2B5EF4-FFF2-40B4-BE49-F238E27FC236}">
                <a16:creationId xmlns:a16="http://schemas.microsoft.com/office/drawing/2014/main" id="{C328FF04-D306-135D-9E48-8E2190B42EEB}"/>
              </a:ext>
            </a:extLst>
          </p:cNvPr>
          <p:cNvSpPr txBox="1"/>
          <p:nvPr/>
        </p:nvSpPr>
        <p:spPr>
          <a:xfrm>
            <a:off x="1391616" y="481477"/>
            <a:ext cx="7659041" cy="2769989"/>
          </a:xfrm>
          <a:prstGeom prst="rect">
            <a:avLst/>
          </a:prstGeom>
          <a:noFill/>
        </p:spPr>
        <p:txBody>
          <a:bodyPr wrap="square" rtlCol="0">
            <a:spAutoFit/>
          </a:bodyPr>
          <a:lstStyle/>
          <a:p>
            <a:pPr>
              <a:spcAft>
                <a:spcPts val="1200"/>
              </a:spcAft>
            </a:pPr>
            <a:r>
              <a:rPr lang="en-US" sz="1600" b="1" dirty="0">
                <a:solidFill>
                  <a:srgbClr val="002060"/>
                </a:solidFill>
                <a:latin typeface="Cairo" panose="020B0604020202020204" charset="-78"/>
                <a:cs typeface="Cairo" panose="020B0604020202020204" charset="-78"/>
              </a:rPr>
              <a:t>Regular Air:  </a:t>
            </a:r>
            <a:r>
              <a:rPr lang="en-US" sz="1600" dirty="0">
                <a:solidFill>
                  <a:srgbClr val="002060"/>
                </a:solidFill>
                <a:latin typeface="Cairo" panose="020B0604020202020204" charset="-78"/>
                <a:cs typeface="Cairo" panose="020B0604020202020204" charset="-78"/>
              </a:rPr>
              <a:t>arguably, Regular Air offers the best balance of cost and deliver time, with an average cost of </a:t>
            </a:r>
            <a:r>
              <a:rPr lang="en-US" sz="1600" b="1" dirty="0">
                <a:solidFill>
                  <a:srgbClr val="002060"/>
                </a:solidFill>
                <a:latin typeface="Cairo" panose="020B0604020202020204" charset="-78"/>
                <a:cs typeface="Cairo" panose="020B0604020202020204" charset="-78"/>
              </a:rPr>
              <a:t>$7.64 </a:t>
            </a:r>
            <a:r>
              <a:rPr lang="en-US" sz="1600" dirty="0">
                <a:solidFill>
                  <a:srgbClr val="002060"/>
                </a:solidFill>
                <a:latin typeface="Cairo" panose="020B0604020202020204" charset="-78"/>
                <a:cs typeface="Cairo" panose="020B0604020202020204" charset="-78"/>
              </a:rPr>
              <a:t>and an average of </a:t>
            </a:r>
            <a:r>
              <a:rPr lang="en-US" sz="1600" b="1" dirty="0">
                <a:solidFill>
                  <a:srgbClr val="002060"/>
                </a:solidFill>
                <a:latin typeface="Cairo" panose="020B0604020202020204" charset="-78"/>
                <a:cs typeface="Cairo" panose="020B0604020202020204" charset="-78"/>
              </a:rPr>
              <a:t>1.97 days </a:t>
            </a:r>
            <a:r>
              <a:rPr lang="en-US" sz="1600" dirty="0">
                <a:solidFill>
                  <a:srgbClr val="002060"/>
                </a:solidFill>
                <a:latin typeface="Cairo" panose="020B0604020202020204" charset="-78"/>
                <a:cs typeface="Cairo" panose="020B0604020202020204" charset="-78"/>
              </a:rPr>
              <a:t>for delivery.</a:t>
            </a:r>
          </a:p>
          <a:p>
            <a:pPr>
              <a:spcAft>
                <a:spcPts val="1200"/>
              </a:spcAft>
            </a:pPr>
            <a:r>
              <a:rPr lang="en-US" sz="1600" b="1" dirty="0">
                <a:solidFill>
                  <a:srgbClr val="002060"/>
                </a:solidFill>
                <a:latin typeface="Cairo" panose="020B0604020202020204" charset="-78"/>
                <a:cs typeface="Cairo" panose="020B0604020202020204" charset="-78"/>
              </a:rPr>
              <a:t>Express Air:  </a:t>
            </a:r>
            <a:r>
              <a:rPr lang="en-US" sz="1600" dirty="0">
                <a:solidFill>
                  <a:srgbClr val="002060"/>
                </a:solidFill>
                <a:latin typeface="Cairo" panose="020B0604020202020204" charset="-78"/>
                <a:cs typeface="Cairo" panose="020B0604020202020204" charset="-78"/>
              </a:rPr>
              <a:t>Express Air also offers a  good balance for customers that are willing to pay a little more for a faster delivery time. Express air cost an average of </a:t>
            </a:r>
            <a:r>
              <a:rPr lang="en-US" sz="1600" b="1" dirty="0">
                <a:solidFill>
                  <a:srgbClr val="002060"/>
                </a:solidFill>
                <a:latin typeface="Cairo" panose="020B0604020202020204" charset="-78"/>
                <a:cs typeface="Cairo" panose="020B0604020202020204" charset="-78"/>
              </a:rPr>
              <a:t>$9.13</a:t>
            </a:r>
            <a:r>
              <a:rPr lang="en-US" sz="1600" dirty="0">
                <a:solidFill>
                  <a:srgbClr val="002060"/>
                </a:solidFill>
                <a:latin typeface="Cairo" panose="020B0604020202020204" charset="-78"/>
                <a:cs typeface="Cairo" panose="020B0604020202020204" charset="-78"/>
              </a:rPr>
              <a:t> and an average of </a:t>
            </a:r>
            <a:r>
              <a:rPr lang="en-US" sz="1600" b="1" dirty="0">
                <a:solidFill>
                  <a:srgbClr val="002060"/>
                </a:solidFill>
                <a:latin typeface="Cairo" panose="020B0604020202020204" charset="-78"/>
                <a:cs typeface="Cairo" panose="020B0604020202020204" charset="-78"/>
              </a:rPr>
              <a:t>1.8 days </a:t>
            </a:r>
            <a:r>
              <a:rPr lang="en-US" sz="1600" dirty="0">
                <a:solidFill>
                  <a:srgbClr val="002060"/>
                </a:solidFill>
                <a:latin typeface="Cairo" panose="020B0604020202020204" charset="-78"/>
                <a:cs typeface="Cairo" panose="020B0604020202020204" charset="-78"/>
              </a:rPr>
              <a:t>for delivery.</a:t>
            </a:r>
          </a:p>
          <a:p>
            <a:pPr>
              <a:spcAft>
                <a:spcPts val="1200"/>
              </a:spcAft>
            </a:pPr>
            <a:r>
              <a:rPr lang="en-US" sz="1600" b="1" dirty="0">
                <a:solidFill>
                  <a:srgbClr val="002060"/>
                </a:solidFill>
                <a:latin typeface="Cairo" panose="020B0604020202020204" charset="-78"/>
                <a:cs typeface="Cairo" panose="020B0604020202020204" charset="-78"/>
              </a:rPr>
              <a:t>Delivery Trucks</a:t>
            </a:r>
            <a:r>
              <a:rPr lang="en-US" sz="1600" dirty="0">
                <a:solidFill>
                  <a:srgbClr val="002060"/>
                </a:solidFill>
                <a:latin typeface="Cairo" panose="020B0604020202020204" charset="-78"/>
                <a:cs typeface="Cairo" panose="020B0604020202020204" charset="-78"/>
              </a:rPr>
              <a:t>: while this shipping method offers a faster delivery time  of </a:t>
            </a:r>
            <a:r>
              <a:rPr lang="en-US" sz="1600" b="1" dirty="0">
                <a:solidFill>
                  <a:srgbClr val="002060"/>
                </a:solidFill>
                <a:latin typeface="Cairo" panose="020B0604020202020204" charset="-78"/>
                <a:cs typeface="Cairo" panose="020B0604020202020204" charset="-78"/>
              </a:rPr>
              <a:t>1.89 days </a:t>
            </a:r>
            <a:r>
              <a:rPr lang="en-US" sz="1600" dirty="0">
                <a:solidFill>
                  <a:srgbClr val="002060"/>
                </a:solidFill>
                <a:latin typeface="Cairo" panose="020B0604020202020204" charset="-78"/>
                <a:cs typeface="Cairo" panose="020B0604020202020204" charset="-78"/>
              </a:rPr>
              <a:t>than Regular Air, it is however, too expensive </a:t>
            </a:r>
            <a:r>
              <a:rPr lang="en-US" sz="1600" b="1" dirty="0">
                <a:solidFill>
                  <a:srgbClr val="002060"/>
                </a:solidFill>
                <a:latin typeface="Cairo" panose="020B0604020202020204" charset="-78"/>
                <a:cs typeface="Cairo" panose="020B0604020202020204" charset="-78"/>
              </a:rPr>
              <a:t>($44.14) </a:t>
            </a:r>
            <a:r>
              <a:rPr lang="en-US" sz="1600" dirty="0">
                <a:solidFill>
                  <a:srgbClr val="002060"/>
                </a:solidFill>
                <a:latin typeface="Cairo" panose="020B0604020202020204" charset="-78"/>
                <a:cs typeface="Cairo" panose="020B0604020202020204" charset="-78"/>
              </a:rPr>
              <a:t>and may incur more cost for both customers and superstore management..</a:t>
            </a:r>
          </a:p>
          <a:p>
            <a:pPr>
              <a:spcAft>
                <a:spcPts val="1200"/>
              </a:spcAft>
            </a:pPr>
            <a:endParaRPr lang="en-US" sz="1600" dirty="0">
              <a:solidFill>
                <a:srgbClr val="002060"/>
              </a:solidFill>
              <a:latin typeface="Cairo" panose="020B0604020202020204" charset="-78"/>
              <a:cs typeface="Cairo" panose="020B0604020202020204" charset="-78"/>
            </a:endParaRPr>
          </a:p>
        </p:txBody>
      </p:sp>
      <p:pic>
        <p:nvPicPr>
          <p:cNvPr id="4" name="Picture 3">
            <a:extLst>
              <a:ext uri="{FF2B5EF4-FFF2-40B4-BE49-F238E27FC236}">
                <a16:creationId xmlns:a16="http://schemas.microsoft.com/office/drawing/2014/main" id="{F9ED97D9-AB7B-B9F5-E92D-8580EA101920}"/>
              </a:ext>
            </a:extLst>
          </p:cNvPr>
          <p:cNvPicPr>
            <a:picLocks noChangeAspect="1"/>
          </p:cNvPicPr>
          <p:nvPr/>
        </p:nvPicPr>
        <p:blipFill rotWithShape="1">
          <a:blip r:embed="rId3"/>
          <a:srcRect l="7169" t="21480" r="3125" b="19733"/>
          <a:stretch/>
        </p:blipFill>
        <p:spPr>
          <a:xfrm>
            <a:off x="7005201" y="4557132"/>
            <a:ext cx="2138799" cy="586368"/>
          </a:xfrm>
          <a:prstGeom prst="rect">
            <a:avLst/>
          </a:prstGeom>
        </p:spPr>
      </p:pic>
      <p:grpSp>
        <p:nvGrpSpPr>
          <p:cNvPr id="6" name="Google Shape;647;p42">
            <a:extLst>
              <a:ext uri="{FF2B5EF4-FFF2-40B4-BE49-F238E27FC236}">
                <a16:creationId xmlns:a16="http://schemas.microsoft.com/office/drawing/2014/main" id="{AE74A951-8008-9CD7-FBBE-1A610F20BBCE}"/>
              </a:ext>
            </a:extLst>
          </p:cNvPr>
          <p:cNvGrpSpPr/>
          <p:nvPr/>
        </p:nvGrpSpPr>
        <p:grpSpPr>
          <a:xfrm>
            <a:off x="45068" y="2385724"/>
            <a:ext cx="1270520" cy="822507"/>
            <a:chOff x="2358425" y="1238825"/>
            <a:chExt cx="2616875" cy="1706250"/>
          </a:xfrm>
        </p:grpSpPr>
        <p:sp>
          <p:nvSpPr>
            <p:cNvPr id="7" name="Google Shape;648;p42">
              <a:extLst>
                <a:ext uri="{FF2B5EF4-FFF2-40B4-BE49-F238E27FC236}">
                  <a16:creationId xmlns:a16="http://schemas.microsoft.com/office/drawing/2014/main" id="{AAAA0D27-CD19-F442-752D-0F500E2E8949}"/>
                </a:ext>
              </a:extLst>
            </p:cNvPr>
            <p:cNvSpPr/>
            <p:nvPr/>
          </p:nvSpPr>
          <p:spPr>
            <a:xfrm>
              <a:off x="2359250" y="1417300"/>
              <a:ext cx="2616050" cy="1526950"/>
            </a:xfrm>
            <a:custGeom>
              <a:avLst/>
              <a:gdLst/>
              <a:ahLst/>
              <a:cxnLst/>
              <a:rect l="l" t="t" r="r" b="b"/>
              <a:pathLst>
                <a:path w="104642" h="61078" extrusionOk="0">
                  <a:moveTo>
                    <a:pt x="1" y="0"/>
                  </a:moveTo>
                  <a:lnTo>
                    <a:pt x="1" y="57241"/>
                  </a:lnTo>
                  <a:cubicBezTo>
                    <a:pt x="1" y="59376"/>
                    <a:pt x="1735" y="61077"/>
                    <a:pt x="3837" y="61077"/>
                  </a:cubicBezTo>
                  <a:lnTo>
                    <a:pt x="100806" y="61077"/>
                  </a:lnTo>
                  <a:cubicBezTo>
                    <a:pt x="102907" y="61077"/>
                    <a:pt x="104642" y="59376"/>
                    <a:pt x="104642" y="57241"/>
                  </a:cubicBezTo>
                  <a:lnTo>
                    <a:pt x="1046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9;p42">
              <a:extLst>
                <a:ext uri="{FF2B5EF4-FFF2-40B4-BE49-F238E27FC236}">
                  <a16:creationId xmlns:a16="http://schemas.microsoft.com/office/drawing/2014/main" id="{A51E4CB7-EF96-CEA4-661A-CB4C5151A9EF}"/>
                </a:ext>
              </a:extLst>
            </p:cNvPr>
            <p:cNvSpPr/>
            <p:nvPr/>
          </p:nvSpPr>
          <p:spPr>
            <a:xfrm>
              <a:off x="2358425" y="1238825"/>
              <a:ext cx="2616875" cy="178500"/>
            </a:xfrm>
            <a:custGeom>
              <a:avLst/>
              <a:gdLst/>
              <a:ahLst/>
              <a:cxnLst/>
              <a:rect l="l" t="t" r="r" b="b"/>
              <a:pathLst>
                <a:path w="104675" h="7140" extrusionOk="0">
                  <a:moveTo>
                    <a:pt x="3836" y="1"/>
                  </a:moveTo>
                  <a:cubicBezTo>
                    <a:pt x="1701" y="1"/>
                    <a:pt x="0" y="1702"/>
                    <a:pt x="0" y="3837"/>
                  </a:cubicBezTo>
                  <a:lnTo>
                    <a:pt x="0" y="7139"/>
                  </a:lnTo>
                  <a:lnTo>
                    <a:pt x="104675" y="7139"/>
                  </a:lnTo>
                  <a:lnTo>
                    <a:pt x="104675" y="3837"/>
                  </a:lnTo>
                  <a:cubicBezTo>
                    <a:pt x="104675" y="1702"/>
                    <a:pt x="102940" y="1"/>
                    <a:pt x="1007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50;p42">
              <a:extLst>
                <a:ext uri="{FF2B5EF4-FFF2-40B4-BE49-F238E27FC236}">
                  <a16:creationId xmlns:a16="http://schemas.microsoft.com/office/drawing/2014/main" id="{42A1CAF2-BCCD-9F3A-EAF0-A04044AE4537}"/>
                </a:ext>
              </a:extLst>
            </p:cNvPr>
            <p:cNvSpPr/>
            <p:nvPr/>
          </p:nvSpPr>
          <p:spPr>
            <a:xfrm>
              <a:off x="2452650" y="1302200"/>
              <a:ext cx="45900" cy="45900"/>
            </a:xfrm>
            <a:custGeom>
              <a:avLst/>
              <a:gdLst/>
              <a:ahLst/>
              <a:cxnLst/>
              <a:rect l="l" t="t" r="r" b="b"/>
              <a:pathLst>
                <a:path w="1836" h="1836" extrusionOk="0">
                  <a:moveTo>
                    <a:pt x="901" y="1"/>
                  </a:moveTo>
                  <a:cubicBezTo>
                    <a:pt x="401" y="1"/>
                    <a:pt x="1" y="434"/>
                    <a:pt x="1" y="935"/>
                  </a:cubicBezTo>
                  <a:cubicBezTo>
                    <a:pt x="1" y="1435"/>
                    <a:pt x="401" y="1835"/>
                    <a:pt x="901" y="1835"/>
                  </a:cubicBezTo>
                  <a:cubicBezTo>
                    <a:pt x="1402" y="1835"/>
                    <a:pt x="1835" y="1435"/>
                    <a:pt x="1835" y="935"/>
                  </a:cubicBezTo>
                  <a:cubicBezTo>
                    <a:pt x="1835" y="434"/>
                    <a:pt x="1402" y="1"/>
                    <a:pt x="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51;p42">
              <a:extLst>
                <a:ext uri="{FF2B5EF4-FFF2-40B4-BE49-F238E27FC236}">
                  <a16:creationId xmlns:a16="http://schemas.microsoft.com/office/drawing/2014/main" id="{550C8E3E-5196-F030-4A61-1402BB5F54F9}"/>
                </a:ext>
              </a:extLst>
            </p:cNvPr>
            <p:cNvSpPr/>
            <p:nvPr/>
          </p:nvSpPr>
          <p:spPr>
            <a:xfrm>
              <a:off x="2554400" y="1302200"/>
              <a:ext cx="45875" cy="45900"/>
            </a:xfrm>
            <a:custGeom>
              <a:avLst/>
              <a:gdLst/>
              <a:ahLst/>
              <a:cxnLst/>
              <a:rect l="l" t="t" r="r" b="b"/>
              <a:pathLst>
                <a:path w="1835" h="1836" extrusionOk="0">
                  <a:moveTo>
                    <a:pt x="934" y="1"/>
                  </a:moveTo>
                  <a:cubicBezTo>
                    <a:pt x="434" y="1"/>
                    <a:pt x="0" y="434"/>
                    <a:pt x="0" y="935"/>
                  </a:cubicBezTo>
                  <a:cubicBezTo>
                    <a:pt x="0" y="1435"/>
                    <a:pt x="434" y="1835"/>
                    <a:pt x="934" y="1835"/>
                  </a:cubicBezTo>
                  <a:cubicBezTo>
                    <a:pt x="1401" y="1835"/>
                    <a:pt x="1835" y="1435"/>
                    <a:pt x="1835" y="935"/>
                  </a:cubicBezTo>
                  <a:cubicBezTo>
                    <a:pt x="1835" y="434"/>
                    <a:pt x="1401" y="1"/>
                    <a:pt x="9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52;p42">
              <a:extLst>
                <a:ext uri="{FF2B5EF4-FFF2-40B4-BE49-F238E27FC236}">
                  <a16:creationId xmlns:a16="http://schemas.microsoft.com/office/drawing/2014/main" id="{18889005-3500-5940-092B-7E099636FA50}"/>
                </a:ext>
              </a:extLst>
            </p:cNvPr>
            <p:cNvSpPr/>
            <p:nvPr/>
          </p:nvSpPr>
          <p:spPr>
            <a:xfrm>
              <a:off x="2656975" y="1302200"/>
              <a:ext cx="45875" cy="45900"/>
            </a:xfrm>
            <a:custGeom>
              <a:avLst/>
              <a:gdLst/>
              <a:ahLst/>
              <a:cxnLst/>
              <a:rect l="l" t="t" r="r" b="b"/>
              <a:pathLst>
                <a:path w="1835" h="1836" extrusionOk="0">
                  <a:moveTo>
                    <a:pt x="901" y="1"/>
                  </a:moveTo>
                  <a:cubicBezTo>
                    <a:pt x="400" y="1"/>
                    <a:pt x="0" y="434"/>
                    <a:pt x="0" y="935"/>
                  </a:cubicBezTo>
                  <a:cubicBezTo>
                    <a:pt x="0" y="1435"/>
                    <a:pt x="400" y="1835"/>
                    <a:pt x="901" y="1835"/>
                  </a:cubicBezTo>
                  <a:cubicBezTo>
                    <a:pt x="1401" y="1835"/>
                    <a:pt x="1835" y="1435"/>
                    <a:pt x="1835" y="935"/>
                  </a:cubicBezTo>
                  <a:cubicBezTo>
                    <a:pt x="1835" y="434"/>
                    <a:pt x="1401" y="1"/>
                    <a:pt x="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53;p42">
              <a:extLst>
                <a:ext uri="{FF2B5EF4-FFF2-40B4-BE49-F238E27FC236}">
                  <a16:creationId xmlns:a16="http://schemas.microsoft.com/office/drawing/2014/main" id="{4E2979EA-2510-9D6B-F81A-47EFC9383E85}"/>
                </a:ext>
              </a:extLst>
            </p:cNvPr>
            <p:cNvSpPr/>
            <p:nvPr/>
          </p:nvSpPr>
          <p:spPr>
            <a:xfrm>
              <a:off x="2537725" y="1901400"/>
              <a:ext cx="2310000" cy="1043675"/>
            </a:xfrm>
            <a:custGeom>
              <a:avLst/>
              <a:gdLst/>
              <a:ahLst/>
              <a:cxnLst/>
              <a:rect l="l" t="t" r="r" b="b"/>
              <a:pathLst>
                <a:path w="92400" h="41747" extrusionOk="0">
                  <a:moveTo>
                    <a:pt x="73233" y="0"/>
                  </a:moveTo>
                  <a:cubicBezTo>
                    <a:pt x="73128" y="0"/>
                    <a:pt x="73023" y="6"/>
                    <a:pt x="72919" y="17"/>
                  </a:cubicBezTo>
                  <a:cubicBezTo>
                    <a:pt x="63579" y="984"/>
                    <a:pt x="56707" y="30205"/>
                    <a:pt x="50203" y="31406"/>
                  </a:cubicBezTo>
                  <a:cubicBezTo>
                    <a:pt x="49901" y="31460"/>
                    <a:pt x="49608" y="31486"/>
                    <a:pt x="49323" y="31486"/>
                  </a:cubicBezTo>
                  <a:cubicBezTo>
                    <a:pt x="43565" y="31486"/>
                    <a:pt x="40710" y="21048"/>
                    <a:pt x="33843" y="21048"/>
                  </a:cubicBezTo>
                  <a:cubicBezTo>
                    <a:pt x="33684" y="21048"/>
                    <a:pt x="33522" y="21053"/>
                    <a:pt x="33357" y="21065"/>
                  </a:cubicBezTo>
                  <a:cubicBezTo>
                    <a:pt x="25718" y="21632"/>
                    <a:pt x="26486" y="32640"/>
                    <a:pt x="19314" y="36142"/>
                  </a:cubicBezTo>
                  <a:cubicBezTo>
                    <a:pt x="17527" y="37015"/>
                    <a:pt x="16174" y="37341"/>
                    <a:pt x="15097" y="37341"/>
                  </a:cubicBezTo>
                  <a:cubicBezTo>
                    <a:pt x="11919" y="37341"/>
                    <a:pt x="11135" y="34504"/>
                    <a:pt x="8634" y="34504"/>
                  </a:cubicBezTo>
                  <a:cubicBezTo>
                    <a:pt x="8581" y="34504"/>
                    <a:pt x="8527" y="34505"/>
                    <a:pt x="8473" y="34508"/>
                  </a:cubicBezTo>
                  <a:cubicBezTo>
                    <a:pt x="4970" y="34675"/>
                    <a:pt x="0" y="41713"/>
                    <a:pt x="0" y="41713"/>
                  </a:cubicBezTo>
                  <a:lnTo>
                    <a:pt x="0" y="41747"/>
                  </a:lnTo>
                  <a:lnTo>
                    <a:pt x="92399" y="41747"/>
                  </a:lnTo>
                  <a:cubicBezTo>
                    <a:pt x="92399" y="41747"/>
                    <a:pt x="82485" y="0"/>
                    <a:pt x="73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54;p42">
              <a:extLst>
                <a:ext uri="{FF2B5EF4-FFF2-40B4-BE49-F238E27FC236}">
                  <a16:creationId xmlns:a16="http://schemas.microsoft.com/office/drawing/2014/main" id="{43E1C456-4647-B1E5-5A91-6CD0FC33449C}"/>
                </a:ext>
              </a:extLst>
            </p:cNvPr>
            <p:cNvSpPr/>
            <p:nvPr/>
          </p:nvSpPr>
          <p:spPr>
            <a:xfrm>
              <a:off x="2486850" y="1564900"/>
              <a:ext cx="1843000" cy="1292600"/>
            </a:xfrm>
            <a:custGeom>
              <a:avLst/>
              <a:gdLst/>
              <a:ahLst/>
              <a:cxnLst/>
              <a:rect l="l" t="t" r="r" b="b"/>
              <a:pathLst>
                <a:path w="73720" h="51704" extrusionOk="0">
                  <a:moveTo>
                    <a:pt x="70784" y="0"/>
                  </a:moveTo>
                  <a:lnTo>
                    <a:pt x="59209" y="3503"/>
                  </a:lnTo>
                  <a:lnTo>
                    <a:pt x="63712" y="5971"/>
                  </a:lnTo>
                  <a:lnTo>
                    <a:pt x="48535" y="29355"/>
                  </a:lnTo>
                  <a:lnTo>
                    <a:pt x="36493" y="18313"/>
                  </a:lnTo>
                  <a:lnTo>
                    <a:pt x="17546" y="42631"/>
                  </a:lnTo>
                  <a:lnTo>
                    <a:pt x="8706" y="38361"/>
                  </a:lnTo>
                  <a:lnTo>
                    <a:pt x="0" y="51704"/>
                  </a:lnTo>
                  <a:cubicBezTo>
                    <a:pt x="734" y="51270"/>
                    <a:pt x="9140" y="43465"/>
                    <a:pt x="9140" y="43465"/>
                  </a:cubicBezTo>
                  <a:lnTo>
                    <a:pt x="18313" y="48101"/>
                  </a:lnTo>
                  <a:lnTo>
                    <a:pt x="36426" y="26019"/>
                  </a:lnTo>
                  <a:lnTo>
                    <a:pt x="50003" y="39495"/>
                  </a:lnTo>
                  <a:lnTo>
                    <a:pt x="69416" y="8807"/>
                  </a:lnTo>
                  <a:lnTo>
                    <a:pt x="73720" y="11408"/>
                  </a:lnTo>
                  <a:lnTo>
                    <a:pt x="707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55;p42">
              <a:extLst>
                <a:ext uri="{FF2B5EF4-FFF2-40B4-BE49-F238E27FC236}">
                  <a16:creationId xmlns:a16="http://schemas.microsoft.com/office/drawing/2014/main" id="{47F31342-C8C8-82BA-CCC5-20B46ED627C1}"/>
                </a:ext>
              </a:extLst>
            </p:cNvPr>
            <p:cNvSpPr/>
            <p:nvPr/>
          </p:nvSpPr>
          <p:spPr>
            <a:xfrm>
              <a:off x="3262400" y="2006625"/>
              <a:ext cx="274375" cy="242375"/>
            </a:xfrm>
            <a:custGeom>
              <a:avLst/>
              <a:gdLst/>
              <a:ahLst/>
              <a:cxnLst/>
              <a:rect l="l" t="t" r="r" b="b"/>
              <a:pathLst>
                <a:path w="10975" h="9695" extrusionOk="0">
                  <a:moveTo>
                    <a:pt x="5469" y="1"/>
                  </a:moveTo>
                  <a:cubicBezTo>
                    <a:pt x="4847" y="1"/>
                    <a:pt x="4214" y="122"/>
                    <a:pt x="3603" y="378"/>
                  </a:cubicBezTo>
                  <a:cubicBezTo>
                    <a:pt x="1168" y="1412"/>
                    <a:pt x="0" y="4247"/>
                    <a:pt x="1034" y="6715"/>
                  </a:cubicBezTo>
                  <a:cubicBezTo>
                    <a:pt x="1788" y="8573"/>
                    <a:pt x="3580" y="9694"/>
                    <a:pt x="5473" y="9694"/>
                  </a:cubicBezTo>
                  <a:cubicBezTo>
                    <a:pt x="6095" y="9694"/>
                    <a:pt x="6728" y="9573"/>
                    <a:pt x="7339" y="9317"/>
                  </a:cubicBezTo>
                  <a:cubicBezTo>
                    <a:pt x="9807" y="8283"/>
                    <a:pt x="10975" y="5448"/>
                    <a:pt x="9941" y="2979"/>
                  </a:cubicBezTo>
                  <a:cubicBezTo>
                    <a:pt x="9163" y="1122"/>
                    <a:pt x="7364" y="1"/>
                    <a:pt x="5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56;p42">
              <a:extLst>
                <a:ext uri="{FF2B5EF4-FFF2-40B4-BE49-F238E27FC236}">
                  <a16:creationId xmlns:a16="http://schemas.microsoft.com/office/drawing/2014/main" id="{93B531DC-9A49-8130-109D-CD7C3945C8E6}"/>
                </a:ext>
              </a:extLst>
            </p:cNvPr>
            <p:cNvSpPr/>
            <p:nvPr/>
          </p:nvSpPr>
          <p:spPr>
            <a:xfrm>
              <a:off x="3575125" y="2272900"/>
              <a:ext cx="300225" cy="300250"/>
            </a:xfrm>
            <a:custGeom>
              <a:avLst/>
              <a:gdLst/>
              <a:ahLst/>
              <a:cxnLst/>
              <a:rect l="l" t="t" r="r" b="b"/>
              <a:pathLst>
                <a:path w="12009" h="12010" extrusionOk="0">
                  <a:moveTo>
                    <a:pt x="6005" y="1"/>
                  </a:moveTo>
                  <a:cubicBezTo>
                    <a:pt x="2669" y="1"/>
                    <a:pt x="0" y="2703"/>
                    <a:pt x="0" y="6005"/>
                  </a:cubicBezTo>
                  <a:cubicBezTo>
                    <a:pt x="0" y="9307"/>
                    <a:pt x="2669" y="12009"/>
                    <a:pt x="6005" y="12009"/>
                  </a:cubicBezTo>
                  <a:cubicBezTo>
                    <a:pt x="9307" y="12009"/>
                    <a:pt x="12009" y="9307"/>
                    <a:pt x="12009" y="6005"/>
                  </a:cubicBezTo>
                  <a:cubicBezTo>
                    <a:pt x="12009" y="2703"/>
                    <a:pt x="9307" y="1"/>
                    <a:pt x="6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57;p42">
              <a:extLst>
                <a:ext uri="{FF2B5EF4-FFF2-40B4-BE49-F238E27FC236}">
                  <a16:creationId xmlns:a16="http://schemas.microsoft.com/office/drawing/2014/main" id="{EB6E3AD6-ABB4-7854-48FA-F946C07997DD}"/>
                </a:ext>
              </a:extLst>
            </p:cNvPr>
            <p:cNvSpPr/>
            <p:nvPr/>
          </p:nvSpPr>
          <p:spPr>
            <a:xfrm>
              <a:off x="2471000" y="1496100"/>
              <a:ext cx="254375" cy="418225"/>
            </a:xfrm>
            <a:custGeom>
              <a:avLst/>
              <a:gdLst/>
              <a:ahLst/>
              <a:cxnLst/>
              <a:rect l="l" t="t" r="r" b="b"/>
              <a:pathLst>
                <a:path w="10175" h="16729" extrusionOk="0">
                  <a:moveTo>
                    <a:pt x="5087" y="0"/>
                  </a:moveTo>
                  <a:cubicBezTo>
                    <a:pt x="5054" y="0"/>
                    <a:pt x="5021" y="17"/>
                    <a:pt x="5004" y="50"/>
                  </a:cubicBezTo>
                  <a:lnTo>
                    <a:pt x="67" y="7889"/>
                  </a:lnTo>
                  <a:cubicBezTo>
                    <a:pt x="0" y="8056"/>
                    <a:pt x="34" y="8323"/>
                    <a:pt x="167" y="8323"/>
                  </a:cubicBezTo>
                  <a:lnTo>
                    <a:pt x="1969" y="8323"/>
                  </a:lnTo>
                  <a:cubicBezTo>
                    <a:pt x="2035" y="8323"/>
                    <a:pt x="2069" y="8423"/>
                    <a:pt x="2069" y="8556"/>
                  </a:cubicBezTo>
                  <a:lnTo>
                    <a:pt x="2069" y="16462"/>
                  </a:lnTo>
                  <a:cubicBezTo>
                    <a:pt x="2069" y="16596"/>
                    <a:pt x="2135" y="16729"/>
                    <a:pt x="2202" y="16729"/>
                  </a:cubicBezTo>
                  <a:lnTo>
                    <a:pt x="7973" y="16729"/>
                  </a:lnTo>
                  <a:cubicBezTo>
                    <a:pt x="8040" y="16729"/>
                    <a:pt x="8106" y="16596"/>
                    <a:pt x="8106" y="16462"/>
                  </a:cubicBezTo>
                  <a:lnTo>
                    <a:pt x="8106" y="8556"/>
                  </a:lnTo>
                  <a:cubicBezTo>
                    <a:pt x="8106" y="8423"/>
                    <a:pt x="8140" y="8323"/>
                    <a:pt x="8206" y="8323"/>
                  </a:cubicBezTo>
                  <a:lnTo>
                    <a:pt x="10008" y="8323"/>
                  </a:lnTo>
                  <a:cubicBezTo>
                    <a:pt x="10141" y="8323"/>
                    <a:pt x="10174" y="8023"/>
                    <a:pt x="10074" y="7889"/>
                  </a:cubicBezTo>
                  <a:lnTo>
                    <a:pt x="5171" y="50"/>
                  </a:lnTo>
                  <a:cubicBezTo>
                    <a:pt x="5154" y="17"/>
                    <a:pt x="5121" y="0"/>
                    <a:pt x="5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58;p42">
              <a:extLst>
                <a:ext uri="{FF2B5EF4-FFF2-40B4-BE49-F238E27FC236}">
                  <a16:creationId xmlns:a16="http://schemas.microsoft.com/office/drawing/2014/main" id="{7A570A5F-6823-EDE1-EDA3-864299C86484}"/>
                </a:ext>
              </a:extLst>
            </p:cNvPr>
            <p:cNvSpPr/>
            <p:nvPr/>
          </p:nvSpPr>
          <p:spPr>
            <a:xfrm>
              <a:off x="2826250" y="1494000"/>
              <a:ext cx="254375" cy="418875"/>
            </a:xfrm>
            <a:custGeom>
              <a:avLst/>
              <a:gdLst/>
              <a:ahLst/>
              <a:cxnLst/>
              <a:rect l="l" t="t" r="r" b="b"/>
              <a:pathLst>
                <a:path w="10175" h="16755" extrusionOk="0">
                  <a:moveTo>
                    <a:pt x="2236" y="1"/>
                  </a:moveTo>
                  <a:cubicBezTo>
                    <a:pt x="2135" y="1"/>
                    <a:pt x="2102" y="134"/>
                    <a:pt x="2102" y="268"/>
                  </a:cubicBezTo>
                  <a:lnTo>
                    <a:pt x="2102" y="8173"/>
                  </a:lnTo>
                  <a:cubicBezTo>
                    <a:pt x="2102" y="8307"/>
                    <a:pt x="2069" y="8440"/>
                    <a:pt x="1969" y="8440"/>
                  </a:cubicBezTo>
                  <a:lnTo>
                    <a:pt x="167" y="8440"/>
                  </a:lnTo>
                  <a:cubicBezTo>
                    <a:pt x="67" y="8440"/>
                    <a:pt x="1" y="8741"/>
                    <a:pt x="101" y="8841"/>
                  </a:cubicBezTo>
                  <a:lnTo>
                    <a:pt x="5004" y="16680"/>
                  </a:lnTo>
                  <a:cubicBezTo>
                    <a:pt x="5038" y="16730"/>
                    <a:pt x="5071" y="16755"/>
                    <a:pt x="5100" y="16755"/>
                  </a:cubicBezTo>
                  <a:cubicBezTo>
                    <a:pt x="5129" y="16755"/>
                    <a:pt x="5154" y="16730"/>
                    <a:pt x="5171" y="16680"/>
                  </a:cubicBezTo>
                  <a:lnTo>
                    <a:pt x="10108" y="8841"/>
                  </a:lnTo>
                  <a:cubicBezTo>
                    <a:pt x="10175" y="8674"/>
                    <a:pt x="10141" y="8440"/>
                    <a:pt x="10008" y="8440"/>
                  </a:cubicBezTo>
                  <a:lnTo>
                    <a:pt x="8240" y="8440"/>
                  </a:lnTo>
                  <a:cubicBezTo>
                    <a:pt x="8140" y="8440"/>
                    <a:pt x="8106" y="8307"/>
                    <a:pt x="8106" y="8173"/>
                  </a:cubicBezTo>
                  <a:lnTo>
                    <a:pt x="8106" y="268"/>
                  </a:lnTo>
                  <a:cubicBezTo>
                    <a:pt x="8106" y="134"/>
                    <a:pt x="8073" y="1"/>
                    <a:pt x="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672;p42">
            <a:extLst>
              <a:ext uri="{FF2B5EF4-FFF2-40B4-BE49-F238E27FC236}">
                <a16:creationId xmlns:a16="http://schemas.microsoft.com/office/drawing/2014/main" id="{F6475EFC-D2A6-AD37-9EE7-9F460251914A}"/>
              </a:ext>
            </a:extLst>
          </p:cNvPr>
          <p:cNvGrpSpPr/>
          <p:nvPr/>
        </p:nvGrpSpPr>
        <p:grpSpPr>
          <a:xfrm>
            <a:off x="-29921" y="2757776"/>
            <a:ext cx="988908" cy="1981485"/>
            <a:chOff x="-1136775" y="1435900"/>
            <a:chExt cx="1177525" cy="2914750"/>
          </a:xfrm>
        </p:grpSpPr>
        <p:sp>
          <p:nvSpPr>
            <p:cNvPr id="19" name="Google Shape;673;p42">
              <a:extLst>
                <a:ext uri="{FF2B5EF4-FFF2-40B4-BE49-F238E27FC236}">
                  <a16:creationId xmlns:a16="http://schemas.microsoft.com/office/drawing/2014/main" id="{A1B4F2E6-B97F-E2F3-60C6-0CE75EE3A9EB}"/>
                </a:ext>
              </a:extLst>
            </p:cNvPr>
            <p:cNvSpPr/>
            <p:nvPr/>
          </p:nvSpPr>
          <p:spPr>
            <a:xfrm>
              <a:off x="-282000" y="2228700"/>
              <a:ext cx="322750" cy="157650"/>
            </a:xfrm>
            <a:custGeom>
              <a:avLst/>
              <a:gdLst/>
              <a:ahLst/>
              <a:cxnLst/>
              <a:rect l="l" t="t" r="r" b="b"/>
              <a:pathLst>
                <a:path w="12910" h="6306" extrusionOk="0">
                  <a:moveTo>
                    <a:pt x="6839" y="1"/>
                  </a:moveTo>
                  <a:cubicBezTo>
                    <a:pt x="6505" y="434"/>
                    <a:pt x="6105" y="735"/>
                    <a:pt x="5638" y="835"/>
                  </a:cubicBezTo>
                  <a:cubicBezTo>
                    <a:pt x="4804" y="1101"/>
                    <a:pt x="4270" y="1268"/>
                    <a:pt x="3770" y="2069"/>
                  </a:cubicBezTo>
                  <a:cubicBezTo>
                    <a:pt x="3636" y="2269"/>
                    <a:pt x="3570" y="2469"/>
                    <a:pt x="3403" y="2636"/>
                  </a:cubicBezTo>
                  <a:cubicBezTo>
                    <a:pt x="3236" y="2803"/>
                    <a:pt x="3003" y="2936"/>
                    <a:pt x="2769" y="3036"/>
                  </a:cubicBezTo>
                  <a:cubicBezTo>
                    <a:pt x="2736" y="3070"/>
                    <a:pt x="2736" y="3070"/>
                    <a:pt x="2636" y="3070"/>
                  </a:cubicBezTo>
                  <a:cubicBezTo>
                    <a:pt x="2135" y="3270"/>
                    <a:pt x="1602" y="3470"/>
                    <a:pt x="1101" y="3703"/>
                  </a:cubicBezTo>
                  <a:cubicBezTo>
                    <a:pt x="935" y="3770"/>
                    <a:pt x="701" y="3870"/>
                    <a:pt x="534" y="3970"/>
                  </a:cubicBezTo>
                  <a:cubicBezTo>
                    <a:pt x="1" y="4404"/>
                    <a:pt x="401" y="5071"/>
                    <a:pt x="668" y="5538"/>
                  </a:cubicBezTo>
                  <a:cubicBezTo>
                    <a:pt x="801" y="5771"/>
                    <a:pt x="968" y="5972"/>
                    <a:pt x="1235" y="6072"/>
                  </a:cubicBezTo>
                  <a:cubicBezTo>
                    <a:pt x="1318" y="6088"/>
                    <a:pt x="1385" y="6097"/>
                    <a:pt x="1452" y="6097"/>
                  </a:cubicBezTo>
                  <a:cubicBezTo>
                    <a:pt x="1518" y="6097"/>
                    <a:pt x="1585" y="6088"/>
                    <a:pt x="1668" y="6072"/>
                  </a:cubicBezTo>
                  <a:cubicBezTo>
                    <a:pt x="2135" y="5972"/>
                    <a:pt x="2636" y="5905"/>
                    <a:pt x="3103" y="5805"/>
                  </a:cubicBezTo>
                  <a:cubicBezTo>
                    <a:pt x="3238" y="5786"/>
                    <a:pt x="3383" y="5766"/>
                    <a:pt x="3528" y="5766"/>
                  </a:cubicBezTo>
                  <a:cubicBezTo>
                    <a:pt x="3633" y="5766"/>
                    <a:pt x="3738" y="5777"/>
                    <a:pt x="3837" y="5805"/>
                  </a:cubicBezTo>
                  <a:cubicBezTo>
                    <a:pt x="3970" y="5872"/>
                    <a:pt x="4103" y="5938"/>
                    <a:pt x="4237" y="6038"/>
                  </a:cubicBezTo>
                  <a:cubicBezTo>
                    <a:pt x="4593" y="6216"/>
                    <a:pt x="4993" y="6305"/>
                    <a:pt x="5388" y="6305"/>
                  </a:cubicBezTo>
                  <a:cubicBezTo>
                    <a:pt x="5586" y="6305"/>
                    <a:pt x="5782" y="6283"/>
                    <a:pt x="5971" y="6238"/>
                  </a:cubicBezTo>
                  <a:cubicBezTo>
                    <a:pt x="6605" y="6105"/>
                    <a:pt x="7139" y="5872"/>
                    <a:pt x="7673" y="5638"/>
                  </a:cubicBezTo>
                  <a:cubicBezTo>
                    <a:pt x="8773" y="5238"/>
                    <a:pt x="9908" y="4904"/>
                    <a:pt x="10908" y="4304"/>
                  </a:cubicBezTo>
                  <a:cubicBezTo>
                    <a:pt x="11909" y="3737"/>
                    <a:pt x="12776" y="2803"/>
                    <a:pt x="12910" y="1635"/>
                  </a:cubicBezTo>
                  <a:cubicBezTo>
                    <a:pt x="12910" y="1535"/>
                    <a:pt x="12910" y="1402"/>
                    <a:pt x="12843" y="1268"/>
                  </a:cubicBezTo>
                  <a:cubicBezTo>
                    <a:pt x="12776" y="1101"/>
                    <a:pt x="12610" y="1001"/>
                    <a:pt x="12443" y="935"/>
                  </a:cubicBezTo>
                  <a:cubicBezTo>
                    <a:pt x="12077" y="782"/>
                    <a:pt x="11676" y="720"/>
                    <a:pt x="11270" y="720"/>
                  </a:cubicBezTo>
                  <a:cubicBezTo>
                    <a:pt x="10786" y="720"/>
                    <a:pt x="10294" y="808"/>
                    <a:pt x="9841" y="935"/>
                  </a:cubicBezTo>
                  <a:cubicBezTo>
                    <a:pt x="8840" y="1235"/>
                    <a:pt x="7806" y="1535"/>
                    <a:pt x="6805" y="1802"/>
                  </a:cubicBezTo>
                  <a:cubicBezTo>
                    <a:pt x="6772" y="1819"/>
                    <a:pt x="6739" y="1827"/>
                    <a:pt x="6709" y="1827"/>
                  </a:cubicBezTo>
                  <a:cubicBezTo>
                    <a:pt x="6680" y="1827"/>
                    <a:pt x="6655" y="1819"/>
                    <a:pt x="6639" y="1802"/>
                  </a:cubicBezTo>
                  <a:cubicBezTo>
                    <a:pt x="6605" y="1769"/>
                    <a:pt x="6639" y="1735"/>
                    <a:pt x="6639" y="1669"/>
                  </a:cubicBezTo>
                  <a:cubicBezTo>
                    <a:pt x="6739" y="1402"/>
                    <a:pt x="6972" y="1135"/>
                    <a:pt x="7072" y="835"/>
                  </a:cubicBezTo>
                  <a:cubicBezTo>
                    <a:pt x="7139" y="568"/>
                    <a:pt x="7139" y="134"/>
                    <a:pt x="6839"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74;p42">
              <a:extLst>
                <a:ext uri="{FF2B5EF4-FFF2-40B4-BE49-F238E27FC236}">
                  <a16:creationId xmlns:a16="http://schemas.microsoft.com/office/drawing/2014/main" id="{CD2F0BA0-B02A-8A69-F91C-3C2CC3596DAF}"/>
                </a:ext>
              </a:extLst>
            </p:cNvPr>
            <p:cNvSpPr/>
            <p:nvPr/>
          </p:nvSpPr>
          <p:spPr>
            <a:xfrm>
              <a:off x="-103550" y="2278400"/>
              <a:ext cx="34225" cy="77075"/>
            </a:xfrm>
            <a:custGeom>
              <a:avLst/>
              <a:gdLst/>
              <a:ahLst/>
              <a:cxnLst/>
              <a:rect l="l" t="t" r="r" b="b"/>
              <a:pathLst>
                <a:path w="1369" h="3083" extrusionOk="0">
                  <a:moveTo>
                    <a:pt x="216" y="1"/>
                  </a:moveTo>
                  <a:cubicBezTo>
                    <a:pt x="174" y="1"/>
                    <a:pt x="131" y="17"/>
                    <a:pt x="101" y="47"/>
                  </a:cubicBezTo>
                  <a:cubicBezTo>
                    <a:pt x="1" y="81"/>
                    <a:pt x="1" y="214"/>
                    <a:pt x="34" y="281"/>
                  </a:cubicBezTo>
                  <a:cubicBezTo>
                    <a:pt x="34" y="281"/>
                    <a:pt x="868" y="1448"/>
                    <a:pt x="1002" y="2916"/>
                  </a:cubicBezTo>
                  <a:cubicBezTo>
                    <a:pt x="968" y="2983"/>
                    <a:pt x="1035" y="3083"/>
                    <a:pt x="1168" y="3083"/>
                  </a:cubicBezTo>
                  <a:cubicBezTo>
                    <a:pt x="1302" y="3083"/>
                    <a:pt x="1369" y="2983"/>
                    <a:pt x="1335" y="2883"/>
                  </a:cubicBezTo>
                  <a:cubicBezTo>
                    <a:pt x="1202" y="1315"/>
                    <a:pt x="368" y="114"/>
                    <a:pt x="335" y="81"/>
                  </a:cubicBezTo>
                  <a:cubicBezTo>
                    <a:pt x="316" y="26"/>
                    <a:pt x="267" y="1"/>
                    <a:pt x="216"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75;p42">
              <a:extLst>
                <a:ext uri="{FF2B5EF4-FFF2-40B4-BE49-F238E27FC236}">
                  <a16:creationId xmlns:a16="http://schemas.microsoft.com/office/drawing/2014/main" id="{014FE55D-4D6F-DEA6-7C10-A74A53F0EC59}"/>
                </a:ext>
              </a:extLst>
            </p:cNvPr>
            <p:cNvSpPr/>
            <p:nvPr/>
          </p:nvSpPr>
          <p:spPr>
            <a:xfrm>
              <a:off x="-94375" y="2248400"/>
              <a:ext cx="120950" cy="52875"/>
            </a:xfrm>
            <a:custGeom>
              <a:avLst/>
              <a:gdLst/>
              <a:ahLst/>
              <a:cxnLst/>
              <a:rect l="l" t="t" r="r" b="b"/>
              <a:pathLst>
                <a:path w="4838" h="2115" extrusionOk="0">
                  <a:moveTo>
                    <a:pt x="4631" y="1"/>
                  </a:moveTo>
                  <a:cubicBezTo>
                    <a:pt x="4602" y="1"/>
                    <a:pt x="4571" y="5"/>
                    <a:pt x="4537" y="13"/>
                  </a:cubicBezTo>
                  <a:lnTo>
                    <a:pt x="134" y="1781"/>
                  </a:lnTo>
                  <a:cubicBezTo>
                    <a:pt x="68" y="1815"/>
                    <a:pt x="1" y="1915"/>
                    <a:pt x="68" y="2015"/>
                  </a:cubicBezTo>
                  <a:cubicBezTo>
                    <a:pt x="101" y="2081"/>
                    <a:pt x="134" y="2115"/>
                    <a:pt x="234" y="2115"/>
                  </a:cubicBezTo>
                  <a:lnTo>
                    <a:pt x="301" y="2115"/>
                  </a:lnTo>
                  <a:lnTo>
                    <a:pt x="4738" y="347"/>
                  </a:lnTo>
                  <a:cubicBezTo>
                    <a:pt x="4804" y="313"/>
                    <a:pt x="4838" y="247"/>
                    <a:pt x="4804" y="113"/>
                  </a:cubicBezTo>
                  <a:cubicBezTo>
                    <a:pt x="4779" y="38"/>
                    <a:pt x="4717" y="1"/>
                    <a:pt x="463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76;p42">
              <a:extLst>
                <a:ext uri="{FF2B5EF4-FFF2-40B4-BE49-F238E27FC236}">
                  <a16:creationId xmlns:a16="http://schemas.microsoft.com/office/drawing/2014/main" id="{3112D30D-6878-A836-E709-88C6A9640167}"/>
                </a:ext>
              </a:extLst>
            </p:cNvPr>
            <p:cNvSpPr/>
            <p:nvPr/>
          </p:nvSpPr>
          <p:spPr>
            <a:xfrm>
              <a:off x="-82700" y="2270550"/>
              <a:ext cx="120950" cy="52425"/>
            </a:xfrm>
            <a:custGeom>
              <a:avLst/>
              <a:gdLst/>
              <a:ahLst/>
              <a:cxnLst/>
              <a:rect l="l" t="t" r="r" b="b"/>
              <a:pathLst>
                <a:path w="4838" h="2097" extrusionOk="0">
                  <a:moveTo>
                    <a:pt x="4639" y="0"/>
                  </a:moveTo>
                  <a:cubicBezTo>
                    <a:pt x="4610" y="0"/>
                    <a:pt x="4577" y="8"/>
                    <a:pt x="4537" y="28"/>
                  </a:cubicBezTo>
                  <a:lnTo>
                    <a:pt x="134" y="1762"/>
                  </a:lnTo>
                  <a:cubicBezTo>
                    <a:pt x="34" y="1796"/>
                    <a:pt x="1" y="1896"/>
                    <a:pt x="34" y="2029"/>
                  </a:cubicBezTo>
                  <a:cubicBezTo>
                    <a:pt x="101" y="2063"/>
                    <a:pt x="168" y="2096"/>
                    <a:pt x="201" y="2096"/>
                  </a:cubicBezTo>
                  <a:lnTo>
                    <a:pt x="301" y="2096"/>
                  </a:lnTo>
                  <a:lnTo>
                    <a:pt x="4704" y="361"/>
                  </a:lnTo>
                  <a:cubicBezTo>
                    <a:pt x="4804" y="295"/>
                    <a:pt x="4838" y="228"/>
                    <a:pt x="4804" y="95"/>
                  </a:cubicBezTo>
                  <a:cubicBezTo>
                    <a:pt x="4757" y="47"/>
                    <a:pt x="4710" y="0"/>
                    <a:pt x="4639"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77;p42">
              <a:extLst>
                <a:ext uri="{FF2B5EF4-FFF2-40B4-BE49-F238E27FC236}">
                  <a16:creationId xmlns:a16="http://schemas.microsoft.com/office/drawing/2014/main" id="{F5FC281D-5953-876F-9255-F15A82A9C47E}"/>
                </a:ext>
              </a:extLst>
            </p:cNvPr>
            <p:cNvSpPr/>
            <p:nvPr/>
          </p:nvSpPr>
          <p:spPr>
            <a:xfrm>
              <a:off x="-78525" y="2300425"/>
              <a:ext cx="103425" cy="44225"/>
            </a:xfrm>
            <a:custGeom>
              <a:avLst/>
              <a:gdLst/>
              <a:ahLst/>
              <a:cxnLst/>
              <a:rect l="l" t="t" r="r" b="b"/>
              <a:pathLst>
                <a:path w="4137" h="1769" extrusionOk="0">
                  <a:moveTo>
                    <a:pt x="3870" y="0"/>
                  </a:moveTo>
                  <a:lnTo>
                    <a:pt x="134" y="1401"/>
                  </a:lnTo>
                  <a:cubicBezTo>
                    <a:pt x="34" y="1435"/>
                    <a:pt x="1" y="1535"/>
                    <a:pt x="1" y="1668"/>
                  </a:cubicBezTo>
                  <a:cubicBezTo>
                    <a:pt x="1" y="1735"/>
                    <a:pt x="101" y="1768"/>
                    <a:pt x="167" y="1768"/>
                  </a:cubicBezTo>
                  <a:lnTo>
                    <a:pt x="268" y="1768"/>
                  </a:lnTo>
                  <a:lnTo>
                    <a:pt x="4004" y="367"/>
                  </a:lnTo>
                  <a:cubicBezTo>
                    <a:pt x="4104" y="334"/>
                    <a:pt x="4137" y="234"/>
                    <a:pt x="4137" y="100"/>
                  </a:cubicBezTo>
                  <a:cubicBezTo>
                    <a:pt x="4104" y="34"/>
                    <a:pt x="4004" y="0"/>
                    <a:pt x="3870"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78;p42">
              <a:extLst>
                <a:ext uri="{FF2B5EF4-FFF2-40B4-BE49-F238E27FC236}">
                  <a16:creationId xmlns:a16="http://schemas.microsoft.com/office/drawing/2014/main" id="{EA154A88-1A18-723E-EA9C-E9E05C60AD1D}"/>
                </a:ext>
              </a:extLst>
            </p:cNvPr>
            <p:cNvSpPr/>
            <p:nvPr/>
          </p:nvSpPr>
          <p:spPr>
            <a:xfrm>
              <a:off x="-175250" y="2271775"/>
              <a:ext cx="64225" cy="59525"/>
            </a:xfrm>
            <a:custGeom>
              <a:avLst/>
              <a:gdLst/>
              <a:ahLst/>
              <a:cxnLst/>
              <a:rect l="l" t="t" r="r" b="b"/>
              <a:pathLst>
                <a:path w="2569" h="2381" extrusionOk="0">
                  <a:moveTo>
                    <a:pt x="2346" y="0"/>
                  </a:moveTo>
                  <a:cubicBezTo>
                    <a:pt x="2278" y="0"/>
                    <a:pt x="2194" y="44"/>
                    <a:pt x="2168" y="146"/>
                  </a:cubicBezTo>
                  <a:cubicBezTo>
                    <a:pt x="1868" y="1046"/>
                    <a:pt x="1068" y="1747"/>
                    <a:pt x="167" y="2047"/>
                  </a:cubicBezTo>
                  <a:cubicBezTo>
                    <a:pt x="67" y="2080"/>
                    <a:pt x="0" y="2180"/>
                    <a:pt x="34" y="2247"/>
                  </a:cubicBezTo>
                  <a:cubicBezTo>
                    <a:pt x="134" y="2347"/>
                    <a:pt x="200" y="2381"/>
                    <a:pt x="300" y="2381"/>
                  </a:cubicBezTo>
                  <a:lnTo>
                    <a:pt x="334" y="2381"/>
                  </a:lnTo>
                  <a:cubicBezTo>
                    <a:pt x="1368" y="2080"/>
                    <a:pt x="2202" y="1246"/>
                    <a:pt x="2535" y="246"/>
                  </a:cubicBezTo>
                  <a:cubicBezTo>
                    <a:pt x="2569" y="179"/>
                    <a:pt x="2535" y="46"/>
                    <a:pt x="2402" y="12"/>
                  </a:cubicBezTo>
                  <a:cubicBezTo>
                    <a:pt x="2386" y="4"/>
                    <a:pt x="2367" y="0"/>
                    <a:pt x="2346"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79;p42">
              <a:extLst>
                <a:ext uri="{FF2B5EF4-FFF2-40B4-BE49-F238E27FC236}">
                  <a16:creationId xmlns:a16="http://schemas.microsoft.com/office/drawing/2014/main" id="{83BFEF23-D351-C09E-4A34-39249DA776CD}"/>
                </a:ext>
              </a:extLst>
            </p:cNvPr>
            <p:cNvSpPr/>
            <p:nvPr/>
          </p:nvSpPr>
          <p:spPr>
            <a:xfrm>
              <a:off x="-962475" y="1476350"/>
              <a:ext cx="438650" cy="604775"/>
            </a:xfrm>
            <a:custGeom>
              <a:avLst/>
              <a:gdLst/>
              <a:ahLst/>
              <a:cxnLst/>
              <a:rect l="l" t="t" r="r" b="b"/>
              <a:pathLst>
                <a:path w="17546" h="24191" extrusionOk="0">
                  <a:moveTo>
                    <a:pt x="7252" y="1"/>
                  </a:moveTo>
                  <a:cubicBezTo>
                    <a:pt x="6513" y="1"/>
                    <a:pt x="5764" y="115"/>
                    <a:pt x="5037" y="307"/>
                  </a:cubicBezTo>
                  <a:cubicBezTo>
                    <a:pt x="3102" y="807"/>
                    <a:pt x="1168" y="2008"/>
                    <a:pt x="500" y="3909"/>
                  </a:cubicBezTo>
                  <a:cubicBezTo>
                    <a:pt x="267" y="4710"/>
                    <a:pt x="167" y="5510"/>
                    <a:pt x="134" y="6344"/>
                  </a:cubicBezTo>
                  <a:cubicBezTo>
                    <a:pt x="33" y="7212"/>
                    <a:pt x="0" y="8146"/>
                    <a:pt x="434" y="8913"/>
                  </a:cubicBezTo>
                  <a:cubicBezTo>
                    <a:pt x="667" y="9380"/>
                    <a:pt x="1134" y="9847"/>
                    <a:pt x="1134" y="10381"/>
                  </a:cubicBezTo>
                  <a:cubicBezTo>
                    <a:pt x="1134" y="10814"/>
                    <a:pt x="867" y="11181"/>
                    <a:pt x="801" y="11615"/>
                  </a:cubicBezTo>
                  <a:cubicBezTo>
                    <a:pt x="601" y="12449"/>
                    <a:pt x="1001" y="13316"/>
                    <a:pt x="1701" y="13716"/>
                  </a:cubicBezTo>
                  <a:cubicBezTo>
                    <a:pt x="2102" y="13916"/>
                    <a:pt x="2602" y="14050"/>
                    <a:pt x="2769" y="14483"/>
                  </a:cubicBezTo>
                  <a:cubicBezTo>
                    <a:pt x="2835" y="14684"/>
                    <a:pt x="2802" y="14850"/>
                    <a:pt x="2835" y="15051"/>
                  </a:cubicBezTo>
                  <a:cubicBezTo>
                    <a:pt x="2969" y="16018"/>
                    <a:pt x="4270" y="16318"/>
                    <a:pt x="4770" y="17152"/>
                  </a:cubicBezTo>
                  <a:cubicBezTo>
                    <a:pt x="4870" y="17386"/>
                    <a:pt x="4970" y="17686"/>
                    <a:pt x="5170" y="17853"/>
                  </a:cubicBezTo>
                  <a:cubicBezTo>
                    <a:pt x="5437" y="18053"/>
                    <a:pt x="5771" y="18086"/>
                    <a:pt x="6104" y="18086"/>
                  </a:cubicBezTo>
                  <a:cubicBezTo>
                    <a:pt x="6538" y="18153"/>
                    <a:pt x="7038" y="18153"/>
                    <a:pt x="7505" y="18186"/>
                  </a:cubicBezTo>
                  <a:cubicBezTo>
                    <a:pt x="7585" y="18192"/>
                    <a:pt x="7669" y="18196"/>
                    <a:pt x="7756" y="18196"/>
                  </a:cubicBezTo>
                  <a:cubicBezTo>
                    <a:pt x="8176" y="18196"/>
                    <a:pt x="8640" y="18107"/>
                    <a:pt x="8806" y="17719"/>
                  </a:cubicBezTo>
                  <a:cubicBezTo>
                    <a:pt x="9007" y="19220"/>
                    <a:pt x="9807" y="20621"/>
                    <a:pt x="10608" y="21889"/>
                  </a:cubicBezTo>
                  <a:cubicBezTo>
                    <a:pt x="10774" y="22189"/>
                    <a:pt x="10941" y="22456"/>
                    <a:pt x="11141" y="22689"/>
                  </a:cubicBezTo>
                  <a:cubicBezTo>
                    <a:pt x="11542" y="23123"/>
                    <a:pt x="12142" y="23357"/>
                    <a:pt x="12709" y="23557"/>
                  </a:cubicBezTo>
                  <a:cubicBezTo>
                    <a:pt x="14043" y="23990"/>
                    <a:pt x="15411" y="24190"/>
                    <a:pt x="16812" y="24190"/>
                  </a:cubicBezTo>
                  <a:cubicBezTo>
                    <a:pt x="16445" y="23857"/>
                    <a:pt x="16378" y="23256"/>
                    <a:pt x="16545" y="22756"/>
                  </a:cubicBezTo>
                  <a:cubicBezTo>
                    <a:pt x="16712" y="22256"/>
                    <a:pt x="17012" y="21855"/>
                    <a:pt x="17179" y="21355"/>
                  </a:cubicBezTo>
                  <a:cubicBezTo>
                    <a:pt x="17546" y="20254"/>
                    <a:pt x="17279" y="19020"/>
                    <a:pt x="16445" y="18219"/>
                  </a:cubicBezTo>
                  <a:cubicBezTo>
                    <a:pt x="15978" y="17752"/>
                    <a:pt x="15311" y="17352"/>
                    <a:pt x="15344" y="16718"/>
                  </a:cubicBezTo>
                  <a:cubicBezTo>
                    <a:pt x="15378" y="16485"/>
                    <a:pt x="15511" y="16251"/>
                    <a:pt x="15645" y="16051"/>
                  </a:cubicBezTo>
                  <a:cubicBezTo>
                    <a:pt x="16445" y="14483"/>
                    <a:pt x="15945" y="12315"/>
                    <a:pt x="14510" y="11248"/>
                  </a:cubicBezTo>
                  <a:cubicBezTo>
                    <a:pt x="14310" y="11148"/>
                    <a:pt x="14110" y="10981"/>
                    <a:pt x="13977" y="10781"/>
                  </a:cubicBezTo>
                  <a:cubicBezTo>
                    <a:pt x="13810" y="10381"/>
                    <a:pt x="14010" y="9947"/>
                    <a:pt x="14144" y="9513"/>
                  </a:cubicBezTo>
                  <a:cubicBezTo>
                    <a:pt x="14344" y="8813"/>
                    <a:pt x="14177" y="7979"/>
                    <a:pt x="13710" y="7378"/>
                  </a:cubicBezTo>
                  <a:cubicBezTo>
                    <a:pt x="13610" y="7212"/>
                    <a:pt x="13443" y="7045"/>
                    <a:pt x="13343" y="6845"/>
                  </a:cubicBezTo>
                  <a:cubicBezTo>
                    <a:pt x="13176" y="6411"/>
                    <a:pt x="13310" y="5977"/>
                    <a:pt x="13376" y="5544"/>
                  </a:cubicBezTo>
                  <a:cubicBezTo>
                    <a:pt x="13710" y="3209"/>
                    <a:pt x="10875" y="774"/>
                    <a:pt x="8873" y="207"/>
                  </a:cubicBezTo>
                  <a:cubicBezTo>
                    <a:pt x="8347" y="64"/>
                    <a:pt x="7802" y="1"/>
                    <a:pt x="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80;p42">
              <a:extLst>
                <a:ext uri="{FF2B5EF4-FFF2-40B4-BE49-F238E27FC236}">
                  <a16:creationId xmlns:a16="http://schemas.microsoft.com/office/drawing/2014/main" id="{5013016D-2CB6-BD77-3ED2-420CC70302D7}"/>
                </a:ext>
              </a:extLst>
            </p:cNvPr>
            <p:cNvSpPr/>
            <p:nvPr/>
          </p:nvSpPr>
          <p:spPr>
            <a:xfrm>
              <a:off x="-673950" y="1934325"/>
              <a:ext cx="472875" cy="573325"/>
            </a:xfrm>
            <a:custGeom>
              <a:avLst/>
              <a:gdLst/>
              <a:ahLst/>
              <a:cxnLst/>
              <a:rect l="l" t="t" r="r" b="b"/>
              <a:pathLst>
                <a:path w="18915" h="22933" extrusionOk="0">
                  <a:moveTo>
                    <a:pt x="2269" y="1"/>
                  </a:moveTo>
                  <a:cubicBezTo>
                    <a:pt x="2269" y="1"/>
                    <a:pt x="1" y="1201"/>
                    <a:pt x="501" y="6172"/>
                  </a:cubicBezTo>
                  <a:cubicBezTo>
                    <a:pt x="1001" y="11142"/>
                    <a:pt x="3637" y="18414"/>
                    <a:pt x="4170" y="20315"/>
                  </a:cubicBezTo>
                  <a:cubicBezTo>
                    <a:pt x="4581" y="21668"/>
                    <a:pt x="4992" y="22933"/>
                    <a:pt x="7010" y="22933"/>
                  </a:cubicBezTo>
                  <a:cubicBezTo>
                    <a:pt x="7780" y="22933"/>
                    <a:pt x="8783" y="22749"/>
                    <a:pt x="10108" y="22317"/>
                  </a:cubicBezTo>
                  <a:cubicBezTo>
                    <a:pt x="14911" y="20715"/>
                    <a:pt x="18914" y="17647"/>
                    <a:pt x="18914" y="17647"/>
                  </a:cubicBezTo>
                  <a:lnTo>
                    <a:pt x="18014" y="14978"/>
                  </a:lnTo>
                  <a:cubicBezTo>
                    <a:pt x="18014" y="14978"/>
                    <a:pt x="12109" y="15845"/>
                    <a:pt x="10975" y="16012"/>
                  </a:cubicBezTo>
                  <a:cubicBezTo>
                    <a:pt x="9841" y="16179"/>
                    <a:pt x="8307" y="16412"/>
                    <a:pt x="8307" y="16412"/>
                  </a:cubicBezTo>
                  <a:cubicBezTo>
                    <a:pt x="8307" y="16412"/>
                    <a:pt x="6439" y="7373"/>
                    <a:pt x="5872" y="5671"/>
                  </a:cubicBezTo>
                  <a:cubicBezTo>
                    <a:pt x="5405" y="4037"/>
                    <a:pt x="4104" y="701"/>
                    <a:pt x="2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81;p42">
              <a:extLst>
                <a:ext uri="{FF2B5EF4-FFF2-40B4-BE49-F238E27FC236}">
                  <a16:creationId xmlns:a16="http://schemas.microsoft.com/office/drawing/2014/main" id="{7E410C20-EA4A-4759-C8CE-A8DF2AAA0C7D}"/>
                </a:ext>
              </a:extLst>
            </p:cNvPr>
            <p:cNvSpPr/>
            <p:nvPr/>
          </p:nvSpPr>
          <p:spPr>
            <a:xfrm>
              <a:off x="-994175" y="3483775"/>
              <a:ext cx="228050" cy="847300"/>
            </a:xfrm>
            <a:custGeom>
              <a:avLst/>
              <a:gdLst/>
              <a:ahLst/>
              <a:cxnLst/>
              <a:rect l="l" t="t" r="r" b="b"/>
              <a:pathLst>
                <a:path w="9122" h="33892" extrusionOk="0">
                  <a:moveTo>
                    <a:pt x="935" y="0"/>
                  </a:moveTo>
                  <a:cubicBezTo>
                    <a:pt x="1" y="9874"/>
                    <a:pt x="3236" y="23784"/>
                    <a:pt x="3737" y="25785"/>
                  </a:cubicBezTo>
                  <a:cubicBezTo>
                    <a:pt x="4237" y="27753"/>
                    <a:pt x="3570" y="28421"/>
                    <a:pt x="3737" y="29822"/>
                  </a:cubicBezTo>
                  <a:cubicBezTo>
                    <a:pt x="3903" y="31223"/>
                    <a:pt x="5738" y="33791"/>
                    <a:pt x="7439" y="33891"/>
                  </a:cubicBezTo>
                  <a:cubicBezTo>
                    <a:pt x="7456" y="33892"/>
                    <a:pt x="7472" y="33892"/>
                    <a:pt x="7489" y="33892"/>
                  </a:cubicBezTo>
                  <a:cubicBezTo>
                    <a:pt x="9122" y="33892"/>
                    <a:pt x="8199" y="32246"/>
                    <a:pt x="7439" y="31223"/>
                  </a:cubicBezTo>
                  <a:cubicBezTo>
                    <a:pt x="6705" y="30155"/>
                    <a:pt x="6405" y="26319"/>
                    <a:pt x="6405" y="22049"/>
                  </a:cubicBezTo>
                  <a:cubicBezTo>
                    <a:pt x="6405" y="17746"/>
                    <a:pt x="6238" y="300"/>
                    <a:pt x="6238"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82;p42">
              <a:extLst>
                <a:ext uri="{FF2B5EF4-FFF2-40B4-BE49-F238E27FC236}">
                  <a16:creationId xmlns:a16="http://schemas.microsoft.com/office/drawing/2014/main" id="{90E42609-2044-795D-0470-80866ACFE26E}"/>
                </a:ext>
              </a:extLst>
            </p:cNvPr>
            <p:cNvSpPr/>
            <p:nvPr/>
          </p:nvSpPr>
          <p:spPr>
            <a:xfrm>
              <a:off x="-921625" y="4172600"/>
              <a:ext cx="186825" cy="178050"/>
            </a:xfrm>
            <a:custGeom>
              <a:avLst/>
              <a:gdLst/>
              <a:ahLst/>
              <a:cxnLst/>
              <a:rect l="l" t="t" r="r" b="b"/>
              <a:pathLst>
                <a:path w="7473" h="7122" extrusionOk="0">
                  <a:moveTo>
                    <a:pt x="968" y="0"/>
                  </a:moveTo>
                  <a:cubicBezTo>
                    <a:pt x="968"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83;p42">
              <a:extLst>
                <a:ext uri="{FF2B5EF4-FFF2-40B4-BE49-F238E27FC236}">
                  <a16:creationId xmlns:a16="http://schemas.microsoft.com/office/drawing/2014/main" id="{2FC97AD1-38DE-CE3B-8D80-7EFC89477D6D}"/>
                </a:ext>
              </a:extLst>
            </p:cNvPr>
            <p:cNvSpPr/>
            <p:nvPr/>
          </p:nvSpPr>
          <p:spPr>
            <a:xfrm>
              <a:off x="-818225" y="3483775"/>
              <a:ext cx="227225" cy="847300"/>
            </a:xfrm>
            <a:custGeom>
              <a:avLst/>
              <a:gdLst/>
              <a:ahLst/>
              <a:cxnLst/>
              <a:rect l="l" t="t" r="r" b="b"/>
              <a:pathLst>
                <a:path w="9089" h="33892" extrusionOk="0">
                  <a:moveTo>
                    <a:pt x="902" y="0"/>
                  </a:moveTo>
                  <a:cubicBezTo>
                    <a:pt x="1" y="9874"/>
                    <a:pt x="3203" y="23784"/>
                    <a:pt x="3704" y="25785"/>
                  </a:cubicBezTo>
                  <a:cubicBezTo>
                    <a:pt x="4204" y="27753"/>
                    <a:pt x="3537" y="28421"/>
                    <a:pt x="3704" y="29822"/>
                  </a:cubicBezTo>
                  <a:cubicBezTo>
                    <a:pt x="3870" y="31223"/>
                    <a:pt x="5705" y="33791"/>
                    <a:pt x="7406" y="33891"/>
                  </a:cubicBezTo>
                  <a:cubicBezTo>
                    <a:pt x="7423" y="33892"/>
                    <a:pt x="7439" y="33892"/>
                    <a:pt x="7456" y="33892"/>
                  </a:cubicBezTo>
                  <a:cubicBezTo>
                    <a:pt x="9089" y="33892"/>
                    <a:pt x="8166" y="32246"/>
                    <a:pt x="7406" y="31223"/>
                  </a:cubicBezTo>
                  <a:cubicBezTo>
                    <a:pt x="6672" y="30155"/>
                    <a:pt x="6372" y="26319"/>
                    <a:pt x="6372" y="22049"/>
                  </a:cubicBezTo>
                  <a:cubicBezTo>
                    <a:pt x="6372" y="17746"/>
                    <a:pt x="6205" y="300"/>
                    <a:pt x="6205"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84;p42">
              <a:extLst>
                <a:ext uri="{FF2B5EF4-FFF2-40B4-BE49-F238E27FC236}">
                  <a16:creationId xmlns:a16="http://schemas.microsoft.com/office/drawing/2014/main" id="{0AD370BA-0AF5-4672-1CF6-FF50C4135B65}"/>
                </a:ext>
              </a:extLst>
            </p:cNvPr>
            <p:cNvSpPr/>
            <p:nvPr/>
          </p:nvSpPr>
          <p:spPr>
            <a:xfrm>
              <a:off x="-746500" y="4172600"/>
              <a:ext cx="186825" cy="178050"/>
            </a:xfrm>
            <a:custGeom>
              <a:avLst/>
              <a:gdLst/>
              <a:ahLst/>
              <a:cxnLst/>
              <a:rect l="l" t="t" r="r" b="b"/>
              <a:pathLst>
                <a:path w="7473" h="7122" extrusionOk="0">
                  <a:moveTo>
                    <a:pt x="935" y="0"/>
                  </a:moveTo>
                  <a:cubicBezTo>
                    <a:pt x="934"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85;p42">
              <a:extLst>
                <a:ext uri="{FF2B5EF4-FFF2-40B4-BE49-F238E27FC236}">
                  <a16:creationId xmlns:a16="http://schemas.microsoft.com/office/drawing/2014/main" id="{C3635F87-14F8-598A-149B-BABD63722C27}"/>
                </a:ext>
              </a:extLst>
            </p:cNvPr>
            <p:cNvSpPr/>
            <p:nvPr/>
          </p:nvSpPr>
          <p:spPr>
            <a:xfrm>
              <a:off x="-1136775" y="1889300"/>
              <a:ext cx="663825" cy="1741450"/>
            </a:xfrm>
            <a:custGeom>
              <a:avLst/>
              <a:gdLst/>
              <a:ahLst/>
              <a:cxnLst/>
              <a:rect l="l" t="t" r="r" b="b"/>
              <a:pathLst>
                <a:path w="26553" h="69658" extrusionOk="0">
                  <a:moveTo>
                    <a:pt x="12643" y="0"/>
                  </a:moveTo>
                  <a:cubicBezTo>
                    <a:pt x="0" y="868"/>
                    <a:pt x="4437" y="7873"/>
                    <a:pt x="6338" y="15211"/>
                  </a:cubicBezTo>
                  <a:cubicBezTo>
                    <a:pt x="8273" y="22550"/>
                    <a:pt x="6505" y="23984"/>
                    <a:pt x="5137" y="26719"/>
                  </a:cubicBezTo>
                  <a:cubicBezTo>
                    <a:pt x="3770" y="29488"/>
                    <a:pt x="1502" y="34692"/>
                    <a:pt x="1668" y="40830"/>
                  </a:cubicBezTo>
                  <a:cubicBezTo>
                    <a:pt x="1835" y="47001"/>
                    <a:pt x="4337" y="68883"/>
                    <a:pt x="4337" y="68883"/>
                  </a:cubicBezTo>
                  <a:cubicBezTo>
                    <a:pt x="7325" y="69460"/>
                    <a:pt x="10263" y="69657"/>
                    <a:pt x="12888" y="69657"/>
                  </a:cubicBezTo>
                  <a:cubicBezTo>
                    <a:pt x="18615" y="69657"/>
                    <a:pt x="22850" y="68716"/>
                    <a:pt x="22850" y="68716"/>
                  </a:cubicBezTo>
                  <a:cubicBezTo>
                    <a:pt x="24952" y="58075"/>
                    <a:pt x="26553" y="33491"/>
                    <a:pt x="24051" y="29621"/>
                  </a:cubicBezTo>
                  <a:cubicBezTo>
                    <a:pt x="21549" y="25719"/>
                    <a:pt x="22183" y="22950"/>
                    <a:pt x="23717" y="18180"/>
                  </a:cubicBezTo>
                  <a:cubicBezTo>
                    <a:pt x="25319" y="13443"/>
                    <a:pt x="23851" y="12209"/>
                    <a:pt x="23217" y="8673"/>
                  </a:cubicBezTo>
                  <a:cubicBezTo>
                    <a:pt x="22617" y="5104"/>
                    <a:pt x="23584" y="4670"/>
                    <a:pt x="21416" y="2335"/>
                  </a:cubicBezTo>
                  <a:cubicBezTo>
                    <a:pt x="19248" y="0"/>
                    <a:pt x="12643" y="0"/>
                    <a:pt x="12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86;p42">
              <a:extLst>
                <a:ext uri="{FF2B5EF4-FFF2-40B4-BE49-F238E27FC236}">
                  <a16:creationId xmlns:a16="http://schemas.microsoft.com/office/drawing/2014/main" id="{7812CE94-6C51-C54D-ACD8-07BD11C95F84}"/>
                </a:ext>
              </a:extLst>
            </p:cNvPr>
            <p:cNvSpPr/>
            <p:nvPr/>
          </p:nvSpPr>
          <p:spPr>
            <a:xfrm>
              <a:off x="-1001675" y="2558250"/>
              <a:ext cx="429500" cy="43250"/>
            </a:xfrm>
            <a:custGeom>
              <a:avLst/>
              <a:gdLst/>
              <a:ahLst/>
              <a:cxnLst/>
              <a:rect l="l" t="t" r="r" b="b"/>
              <a:pathLst>
                <a:path w="17180" h="1730" extrusionOk="0">
                  <a:moveTo>
                    <a:pt x="16989" y="0"/>
                  </a:moveTo>
                  <a:cubicBezTo>
                    <a:pt x="16971" y="0"/>
                    <a:pt x="16956" y="9"/>
                    <a:pt x="16946" y="28"/>
                  </a:cubicBezTo>
                  <a:cubicBezTo>
                    <a:pt x="16899" y="51"/>
                    <a:pt x="13394" y="1478"/>
                    <a:pt x="8016" y="1478"/>
                  </a:cubicBezTo>
                  <a:cubicBezTo>
                    <a:pt x="5704" y="1478"/>
                    <a:pt x="3046" y="1214"/>
                    <a:pt x="167" y="462"/>
                  </a:cubicBezTo>
                  <a:cubicBezTo>
                    <a:pt x="153" y="457"/>
                    <a:pt x="140" y="455"/>
                    <a:pt x="127" y="455"/>
                  </a:cubicBezTo>
                  <a:cubicBezTo>
                    <a:pt x="50" y="455"/>
                    <a:pt x="0" y="533"/>
                    <a:pt x="0" y="562"/>
                  </a:cubicBezTo>
                  <a:cubicBezTo>
                    <a:pt x="0" y="629"/>
                    <a:pt x="34" y="729"/>
                    <a:pt x="67" y="729"/>
                  </a:cubicBezTo>
                  <a:cubicBezTo>
                    <a:pt x="2936" y="1429"/>
                    <a:pt x="5604" y="1729"/>
                    <a:pt x="7939" y="1729"/>
                  </a:cubicBezTo>
                  <a:cubicBezTo>
                    <a:pt x="13410" y="1729"/>
                    <a:pt x="16979" y="262"/>
                    <a:pt x="17046" y="262"/>
                  </a:cubicBezTo>
                  <a:cubicBezTo>
                    <a:pt x="17113" y="228"/>
                    <a:pt x="17179" y="128"/>
                    <a:pt x="17113" y="95"/>
                  </a:cubicBezTo>
                  <a:cubicBezTo>
                    <a:pt x="17089" y="48"/>
                    <a:pt x="17032" y="0"/>
                    <a:pt x="169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87;p42">
              <a:extLst>
                <a:ext uri="{FF2B5EF4-FFF2-40B4-BE49-F238E27FC236}">
                  <a16:creationId xmlns:a16="http://schemas.microsoft.com/office/drawing/2014/main" id="{2967BCD7-D59F-D2DA-3A1E-890193A0B13B}"/>
                </a:ext>
              </a:extLst>
            </p:cNvPr>
            <p:cNvSpPr/>
            <p:nvPr/>
          </p:nvSpPr>
          <p:spPr>
            <a:xfrm>
              <a:off x="-940650" y="1889300"/>
              <a:ext cx="329275" cy="130775"/>
            </a:xfrm>
            <a:custGeom>
              <a:avLst/>
              <a:gdLst/>
              <a:ahLst/>
              <a:cxnLst/>
              <a:rect l="l" t="t" r="r" b="b"/>
              <a:pathLst>
                <a:path w="13171" h="5231" extrusionOk="0">
                  <a:moveTo>
                    <a:pt x="4831" y="0"/>
                  </a:moveTo>
                  <a:cubicBezTo>
                    <a:pt x="3130" y="134"/>
                    <a:pt x="1762" y="334"/>
                    <a:pt x="628" y="667"/>
                  </a:cubicBezTo>
                  <a:cubicBezTo>
                    <a:pt x="1" y="3052"/>
                    <a:pt x="819" y="5230"/>
                    <a:pt x="5806" y="5230"/>
                  </a:cubicBezTo>
                  <a:cubicBezTo>
                    <a:pt x="6120" y="5230"/>
                    <a:pt x="6451" y="5222"/>
                    <a:pt x="6799" y="5204"/>
                  </a:cubicBezTo>
                  <a:cubicBezTo>
                    <a:pt x="13170" y="4870"/>
                    <a:pt x="9901" y="667"/>
                    <a:pt x="9935" y="667"/>
                  </a:cubicBezTo>
                  <a:lnTo>
                    <a:pt x="9835" y="601"/>
                  </a:lnTo>
                  <a:cubicBezTo>
                    <a:pt x="7366" y="0"/>
                    <a:pt x="4831" y="0"/>
                    <a:pt x="4831"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8;p42">
              <a:extLst>
                <a:ext uri="{FF2B5EF4-FFF2-40B4-BE49-F238E27FC236}">
                  <a16:creationId xmlns:a16="http://schemas.microsoft.com/office/drawing/2014/main" id="{706E7426-4640-63AD-D498-7778ED052F91}"/>
                </a:ext>
              </a:extLst>
            </p:cNvPr>
            <p:cNvSpPr/>
            <p:nvPr/>
          </p:nvSpPr>
          <p:spPr>
            <a:xfrm>
              <a:off x="-886600" y="1757525"/>
              <a:ext cx="156800" cy="227700"/>
            </a:xfrm>
            <a:custGeom>
              <a:avLst/>
              <a:gdLst/>
              <a:ahLst/>
              <a:cxnLst/>
              <a:rect l="l" t="t" r="r" b="b"/>
              <a:pathLst>
                <a:path w="6272" h="9108" extrusionOk="0">
                  <a:moveTo>
                    <a:pt x="1168" y="1"/>
                  </a:moveTo>
                  <a:lnTo>
                    <a:pt x="1035" y="5638"/>
                  </a:lnTo>
                  <a:cubicBezTo>
                    <a:pt x="1035" y="5638"/>
                    <a:pt x="1" y="9107"/>
                    <a:pt x="3136" y="9107"/>
                  </a:cubicBezTo>
                  <a:cubicBezTo>
                    <a:pt x="6272" y="9107"/>
                    <a:pt x="5805" y="7339"/>
                    <a:pt x="5805" y="7339"/>
                  </a:cubicBezTo>
                  <a:lnTo>
                    <a:pt x="5905" y="1635"/>
                  </a:lnTo>
                  <a:lnTo>
                    <a:pt x="1168" y="1"/>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89;p42">
              <a:extLst>
                <a:ext uri="{FF2B5EF4-FFF2-40B4-BE49-F238E27FC236}">
                  <a16:creationId xmlns:a16="http://schemas.microsoft.com/office/drawing/2014/main" id="{9D7C3F70-D5D0-F1E2-92B5-9D97A2CB2553}"/>
                </a:ext>
              </a:extLst>
            </p:cNvPr>
            <p:cNvSpPr/>
            <p:nvPr/>
          </p:nvSpPr>
          <p:spPr>
            <a:xfrm>
              <a:off x="-858250" y="1758375"/>
              <a:ext cx="117625" cy="84300"/>
            </a:xfrm>
            <a:custGeom>
              <a:avLst/>
              <a:gdLst/>
              <a:ahLst/>
              <a:cxnLst/>
              <a:rect l="l" t="t" r="r" b="b"/>
              <a:pathLst>
                <a:path w="4705" h="3372" extrusionOk="0">
                  <a:moveTo>
                    <a:pt x="1" y="0"/>
                  </a:moveTo>
                  <a:lnTo>
                    <a:pt x="1" y="667"/>
                  </a:lnTo>
                  <a:cubicBezTo>
                    <a:pt x="674" y="2944"/>
                    <a:pt x="2858" y="3371"/>
                    <a:pt x="4508" y="3371"/>
                  </a:cubicBezTo>
                  <a:cubicBezTo>
                    <a:pt x="4574" y="3371"/>
                    <a:pt x="4640" y="3371"/>
                    <a:pt x="4704" y="3369"/>
                  </a:cubicBezTo>
                  <a:lnTo>
                    <a:pt x="4704" y="1601"/>
                  </a:lnTo>
                  <a:lnTo>
                    <a:pt x="1" y="0"/>
                  </a:ln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90;p42">
              <a:extLst>
                <a:ext uri="{FF2B5EF4-FFF2-40B4-BE49-F238E27FC236}">
                  <a16:creationId xmlns:a16="http://schemas.microsoft.com/office/drawing/2014/main" id="{D6A7E472-BDE3-64B7-1530-C5806A9AF10E}"/>
                </a:ext>
              </a:extLst>
            </p:cNvPr>
            <p:cNvSpPr/>
            <p:nvPr/>
          </p:nvSpPr>
          <p:spPr>
            <a:xfrm>
              <a:off x="-934975" y="1460425"/>
              <a:ext cx="286075" cy="371075"/>
            </a:xfrm>
            <a:custGeom>
              <a:avLst/>
              <a:gdLst/>
              <a:ahLst/>
              <a:cxnLst/>
              <a:rect l="l" t="t" r="r" b="b"/>
              <a:pathLst>
                <a:path w="11443" h="14843" extrusionOk="0">
                  <a:moveTo>
                    <a:pt x="6133" y="1"/>
                  </a:moveTo>
                  <a:cubicBezTo>
                    <a:pt x="4241" y="1"/>
                    <a:pt x="2298" y="655"/>
                    <a:pt x="1168" y="2178"/>
                  </a:cubicBezTo>
                  <a:cubicBezTo>
                    <a:pt x="835" y="2678"/>
                    <a:pt x="535" y="3245"/>
                    <a:pt x="401" y="3812"/>
                  </a:cubicBezTo>
                  <a:cubicBezTo>
                    <a:pt x="1" y="5480"/>
                    <a:pt x="334" y="7448"/>
                    <a:pt x="835" y="9016"/>
                  </a:cubicBezTo>
                  <a:cubicBezTo>
                    <a:pt x="1435" y="10917"/>
                    <a:pt x="2603" y="12852"/>
                    <a:pt x="4271" y="13986"/>
                  </a:cubicBezTo>
                  <a:cubicBezTo>
                    <a:pt x="5069" y="14529"/>
                    <a:pt x="6021" y="14843"/>
                    <a:pt x="6949" y="14843"/>
                  </a:cubicBezTo>
                  <a:cubicBezTo>
                    <a:pt x="7960" y="14843"/>
                    <a:pt x="8944" y="14471"/>
                    <a:pt x="9674" y="13619"/>
                  </a:cubicBezTo>
                  <a:cubicBezTo>
                    <a:pt x="10442" y="12685"/>
                    <a:pt x="10775" y="11451"/>
                    <a:pt x="10909" y="10250"/>
                  </a:cubicBezTo>
                  <a:cubicBezTo>
                    <a:pt x="10942" y="9617"/>
                    <a:pt x="10942" y="8983"/>
                    <a:pt x="11075" y="8316"/>
                  </a:cubicBezTo>
                  <a:cubicBezTo>
                    <a:pt x="11176" y="7815"/>
                    <a:pt x="11276" y="7315"/>
                    <a:pt x="11376" y="6815"/>
                  </a:cubicBezTo>
                  <a:cubicBezTo>
                    <a:pt x="11442" y="6147"/>
                    <a:pt x="11442" y="5514"/>
                    <a:pt x="11409" y="4846"/>
                  </a:cubicBezTo>
                  <a:cubicBezTo>
                    <a:pt x="11376" y="3846"/>
                    <a:pt x="11109" y="2812"/>
                    <a:pt x="10608" y="1944"/>
                  </a:cubicBezTo>
                  <a:cubicBezTo>
                    <a:pt x="10041" y="1010"/>
                    <a:pt x="9107" y="477"/>
                    <a:pt x="8107" y="243"/>
                  </a:cubicBezTo>
                  <a:cubicBezTo>
                    <a:pt x="7482" y="85"/>
                    <a:pt x="6810" y="1"/>
                    <a:pt x="6133"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91;p42">
              <a:extLst>
                <a:ext uri="{FF2B5EF4-FFF2-40B4-BE49-F238E27FC236}">
                  <a16:creationId xmlns:a16="http://schemas.microsoft.com/office/drawing/2014/main" id="{6584D0FD-E4A3-02BE-F790-EB4775EBD16D}"/>
                </a:ext>
              </a:extLst>
            </p:cNvPr>
            <p:cNvSpPr/>
            <p:nvPr/>
          </p:nvSpPr>
          <p:spPr>
            <a:xfrm>
              <a:off x="-990000" y="1435900"/>
              <a:ext cx="350825" cy="303325"/>
            </a:xfrm>
            <a:custGeom>
              <a:avLst/>
              <a:gdLst/>
              <a:ahLst/>
              <a:cxnLst/>
              <a:rect l="l" t="t" r="r" b="b"/>
              <a:pathLst>
                <a:path w="14033" h="12133" extrusionOk="0">
                  <a:moveTo>
                    <a:pt x="8590" y="1"/>
                  </a:moveTo>
                  <a:cubicBezTo>
                    <a:pt x="7031" y="1"/>
                    <a:pt x="5384" y="495"/>
                    <a:pt x="4070" y="1258"/>
                  </a:cubicBezTo>
                  <a:cubicBezTo>
                    <a:pt x="1235" y="2892"/>
                    <a:pt x="0" y="7195"/>
                    <a:pt x="1668" y="10097"/>
                  </a:cubicBezTo>
                  <a:cubicBezTo>
                    <a:pt x="1946" y="10559"/>
                    <a:pt x="3077" y="12132"/>
                    <a:pt x="3774" y="12132"/>
                  </a:cubicBezTo>
                  <a:cubicBezTo>
                    <a:pt x="3831" y="12132"/>
                    <a:pt x="3886" y="12121"/>
                    <a:pt x="3936" y="12099"/>
                  </a:cubicBezTo>
                  <a:cubicBezTo>
                    <a:pt x="3636" y="11632"/>
                    <a:pt x="3469" y="11165"/>
                    <a:pt x="3303" y="10664"/>
                  </a:cubicBezTo>
                  <a:cubicBezTo>
                    <a:pt x="3136" y="10164"/>
                    <a:pt x="2769" y="9430"/>
                    <a:pt x="2769" y="8863"/>
                  </a:cubicBezTo>
                  <a:cubicBezTo>
                    <a:pt x="2769" y="8229"/>
                    <a:pt x="3770" y="7595"/>
                    <a:pt x="4270" y="7195"/>
                  </a:cubicBezTo>
                  <a:cubicBezTo>
                    <a:pt x="4904" y="6728"/>
                    <a:pt x="5604" y="6328"/>
                    <a:pt x="6305" y="5894"/>
                  </a:cubicBezTo>
                  <a:cubicBezTo>
                    <a:pt x="7773" y="4994"/>
                    <a:pt x="8606" y="3993"/>
                    <a:pt x="9307" y="2492"/>
                  </a:cubicBezTo>
                  <a:cubicBezTo>
                    <a:pt x="9807" y="2992"/>
                    <a:pt x="10208" y="3659"/>
                    <a:pt x="10741" y="4160"/>
                  </a:cubicBezTo>
                  <a:cubicBezTo>
                    <a:pt x="12042" y="5427"/>
                    <a:pt x="13643" y="6461"/>
                    <a:pt x="13643" y="6461"/>
                  </a:cubicBezTo>
                  <a:cubicBezTo>
                    <a:pt x="14033" y="1681"/>
                    <a:pt x="11463" y="1"/>
                    <a:pt x="8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92;p42">
              <a:extLst>
                <a:ext uri="{FF2B5EF4-FFF2-40B4-BE49-F238E27FC236}">
                  <a16:creationId xmlns:a16="http://schemas.microsoft.com/office/drawing/2014/main" id="{A08FF033-D263-452F-3165-2FD3860A0B10}"/>
                </a:ext>
              </a:extLst>
            </p:cNvPr>
            <p:cNvSpPr/>
            <p:nvPr/>
          </p:nvSpPr>
          <p:spPr>
            <a:xfrm>
              <a:off x="-946525" y="1630425"/>
              <a:ext cx="64125" cy="84400"/>
            </a:xfrm>
            <a:custGeom>
              <a:avLst/>
              <a:gdLst/>
              <a:ahLst/>
              <a:cxnLst/>
              <a:rect l="l" t="t" r="r" b="b"/>
              <a:pathLst>
                <a:path w="2565" h="3376" extrusionOk="0">
                  <a:moveTo>
                    <a:pt x="950" y="0"/>
                  </a:moveTo>
                  <a:cubicBezTo>
                    <a:pt x="272" y="0"/>
                    <a:pt x="1" y="1424"/>
                    <a:pt x="196" y="2149"/>
                  </a:cubicBezTo>
                  <a:cubicBezTo>
                    <a:pt x="363" y="2716"/>
                    <a:pt x="830" y="3183"/>
                    <a:pt x="1330" y="3350"/>
                  </a:cubicBezTo>
                  <a:cubicBezTo>
                    <a:pt x="1397" y="3367"/>
                    <a:pt x="1447" y="3375"/>
                    <a:pt x="1497" y="3375"/>
                  </a:cubicBezTo>
                  <a:cubicBezTo>
                    <a:pt x="1547" y="3375"/>
                    <a:pt x="1597" y="3367"/>
                    <a:pt x="1664" y="3350"/>
                  </a:cubicBezTo>
                  <a:cubicBezTo>
                    <a:pt x="2564" y="2850"/>
                    <a:pt x="2064" y="682"/>
                    <a:pt x="1397" y="181"/>
                  </a:cubicBezTo>
                  <a:cubicBezTo>
                    <a:pt x="1233" y="55"/>
                    <a:pt x="1084" y="0"/>
                    <a:pt x="950"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93;p42">
              <a:extLst>
                <a:ext uri="{FF2B5EF4-FFF2-40B4-BE49-F238E27FC236}">
                  <a16:creationId xmlns:a16="http://schemas.microsoft.com/office/drawing/2014/main" id="{D0D5723F-06D7-20BF-9672-ED301FBDD89F}"/>
                </a:ext>
              </a:extLst>
            </p:cNvPr>
            <p:cNvSpPr/>
            <p:nvPr/>
          </p:nvSpPr>
          <p:spPr>
            <a:xfrm>
              <a:off x="-716475" y="1619100"/>
              <a:ext cx="25050" cy="25050"/>
            </a:xfrm>
            <a:custGeom>
              <a:avLst/>
              <a:gdLst/>
              <a:ahLst/>
              <a:cxnLst/>
              <a:rect l="l" t="t" r="r" b="b"/>
              <a:pathLst>
                <a:path w="1002" h="1002" extrusionOk="0">
                  <a:moveTo>
                    <a:pt x="501" y="1"/>
                  </a:moveTo>
                  <a:cubicBezTo>
                    <a:pt x="267" y="1"/>
                    <a:pt x="0" y="234"/>
                    <a:pt x="0" y="501"/>
                  </a:cubicBezTo>
                  <a:cubicBezTo>
                    <a:pt x="0"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94;p42">
              <a:extLst>
                <a:ext uri="{FF2B5EF4-FFF2-40B4-BE49-F238E27FC236}">
                  <a16:creationId xmlns:a16="http://schemas.microsoft.com/office/drawing/2014/main" id="{56B95AF6-4185-0937-43B6-4B7E56E26D95}"/>
                </a:ext>
              </a:extLst>
            </p:cNvPr>
            <p:cNvSpPr/>
            <p:nvPr/>
          </p:nvSpPr>
          <p:spPr>
            <a:xfrm>
              <a:off x="-804875" y="1619100"/>
              <a:ext cx="25050" cy="25050"/>
            </a:xfrm>
            <a:custGeom>
              <a:avLst/>
              <a:gdLst/>
              <a:ahLst/>
              <a:cxnLst/>
              <a:rect l="l" t="t" r="r" b="b"/>
              <a:pathLst>
                <a:path w="1002" h="1002" extrusionOk="0">
                  <a:moveTo>
                    <a:pt x="501" y="1"/>
                  </a:moveTo>
                  <a:cubicBezTo>
                    <a:pt x="234" y="1"/>
                    <a:pt x="1" y="234"/>
                    <a:pt x="1" y="501"/>
                  </a:cubicBezTo>
                  <a:cubicBezTo>
                    <a:pt x="1"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95;p42">
              <a:extLst>
                <a:ext uri="{FF2B5EF4-FFF2-40B4-BE49-F238E27FC236}">
                  <a16:creationId xmlns:a16="http://schemas.microsoft.com/office/drawing/2014/main" id="{D42D6806-C97D-0AE9-4CA2-075E88F96AFF}"/>
                </a:ext>
              </a:extLst>
            </p:cNvPr>
            <p:cNvSpPr/>
            <p:nvPr/>
          </p:nvSpPr>
          <p:spPr>
            <a:xfrm>
              <a:off x="-753175" y="1618275"/>
              <a:ext cx="27550" cy="90925"/>
            </a:xfrm>
            <a:custGeom>
              <a:avLst/>
              <a:gdLst/>
              <a:ahLst/>
              <a:cxnLst/>
              <a:rect l="l" t="t" r="r" b="b"/>
              <a:pathLst>
                <a:path w="1102" h="3637" extrusionOk="0">
                  <a:moveTo>
                    <a:pt x="468" y="0"/>
                  </a:moveTo>
                  <a:cubicBezTo>
                    <a:pt x="434" y="0"/>
                    <a:pt x="401" y="67"/>
                    <a:pt x="401" y="134"/>
                  </a:cubicBezTo>
                  <a:lnTo>
                    <a:pt x="835" y="2469"/>
                  </a:lnTo>
                  <a:cubicBezTo>
                    <a:pt x="901" y="2635"/>
                    <a:pt x="935" y="2802"/>
                    <a:pt x="901" y="2969"/>
                  </a:cubicBezTo>
                  <a:cubicBezTo>
                    <a:pt x="901" y="3136"/>
                    <a:pt x="801" y="3303"/>
                    <a:pt x="735" y="3369"/>
                  </a:cubicBezTo>
                  <a:cubicBezTo>
                    <a:pt x="656" y="3432"/>
                    <a:pt x="555" y="3466"/>
                    <a:pt x="456" y="3466"/>
                  </a:cubicBezTo>
                  <a:cubicBezTo>
                    <a:pt x="346" y="3466"/>
                    <a:pt x="238" y="3424"/>
                    <a:pt x="168" y="3336"/>
                  </a:cubicBezTo>
                  <a:cubicBezTo>
                    <a:pt x="151" y="3319"/>
                    <a:pt x="134" y="3311"/>
                    <a:pt x="117" y="3311"/>
                  </a:cubicBezTo>
                  <a:cubicBezTo>
                    <a:pt x="101" y="3311"/>
                    <a:pt x="84" y="3319"/>
                    <a:pt x="67" y="3336"/>
                  </a:cubicBezTo>
                  <a:cubicBezTo>
                    <a:pt x="1" y="3369"/>
                    <a:pt x="1" y="3403"/>
                    <a:pt x="67" y="3469"/>
                  </a:cubicBezTo>
                  <a:cubicBezTo>
                    <a:pt x="168" y="3603"/>
                    <a:pt x="301" y="3636"/>
                    <a:pt x="468" y="3636"/>
                  </a:cubicBezTo>
                  <a:cubicBezTo>
                    <a:pt x="601" y="3636"/>
                    <a:pt x="735" y="3603"/>
                    <a:pt x="835" y="3503"/>
                  </a:cubicBezTo>
                  <a:cubicBezTo>
                    <a:pt x="968" y="3369"/>
                    <a:pt x="1102" y="3169"/>
                    <a:pt x="1102" y="2969"/>
                  </a:cubicBezTo>
                  <a:cubicBezTo>
                    <a:pt x="1102" y="2735"/>
                    <a:pt x="1068" y="2569"/>
                    <a:pt x="1068" y="2402"/>
                  </a:cubicBezTo>
                  <a:lnTo>
                    <a:pt x="601" y="67"/>
                  </a:lnTo>
                  <a:cubicBezTo>
                    <a:pt x="601" y="34"/>
                    <a:pt x="501" y="0"/>
                    <a:pt x="468"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96;p42">
              <a:extLst>
                <a:ext uri="{FF2B5EF4-FFF2-40B4-BE49-F238E27FC236}">
                  <a16:creationId xmlns:a16="http://schemas.microsoft.com/office/drawing/2014/main" id="{46434E03-AE3B-D98B-6CEF-EB37F51CF801}"/>
                </a:ext>
              </a:extLst>
            </p:cNvPr>
            <p:cNvSpPr/>
            <p:nvPr/>
          </p:nvSpPr>
          <p:spPr>
            <a:xfrm>
              <a:off x="-924950" y="1641825"/>
              <a:ext cx="30050" cy="56525"/>
            </a:xfrm>
            <a:custGeom>
              <a:avLst/>
              <a:gdLst/>
              <a:ahLst/>
              <a:cxnLst/>
              <a:rect l="l" t="t" r="r" b="b"/>
              <a:pathLst>
                <a:path w="1202" h="2261" extrusionOk="0">
                  <a:moveTo>
                    <a:pt x="113" y="1"/>
                  </a:moveTo>
                  <a:cubicBezTo>
                    <a:pt x="92" y="1"/>
                    <a:pt x="67" y="9"/>
                    <a:pt x="34" y="26"/>
                  </a:cubicBezTo>
                  <a:cubicBezTo>
                    <a:pt x="0" y="59"/>
                    <a:pt x="0" y="92"/>
                    <a:pt x="34" y="159"/>
                  </a:cubicBezTo>
                  <a:cubicBezTo>
                    <a:pt x="100" y="192"/>
                    <a:pt x="968" y="1060"/>
                    <a:pt x="467" y="2094"/>
                  </a:cubicBezTo>
                  <a:cubicBezTo>
                    <a:pt x="434" y="2127"/>
                    <a:pt x="467" y="2227"/>
                    <a:pt x="501" y="2227"/>
                  </a:cubicBezTo>
                  <a:cubicBezTo>
                    <a:pt x="501" y="2260"/>
                    <a:pt x="534" y="2260"/>
                    <a:pt x="534" y="2260"/>
                  </a:cubicBezTo>
                  <a:cubicBezTo>
                    <a:pt x="567" y="2260"/>
                    <a:pt x="634" y="2227"/>
                    <a:pt x="634" y="2227"/>
                  </a:cubicBezTo>
                  <a:cubicBezTo>
                    <a:pt x="1201" y="1060"/>
                    <a:pt x="167" y="26"/>
                    <a:pt x="167" y="26"/>
                  </a:cubicBezTo>
                  <a:cubicBezTo>
                    <a:pt x="150" y="9"/>
                    <a:pt x="134" y="1"/>
                    <a:pt x="113"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97;p42">
              <a:extLst>
                <a:ext uri="{FF2B5EF4-FFF2-40B4-BE49-F238E27FC236}">
                  <a16:creationId xmlns:a16="http://schemas.microsoft.com/office/drawing/2014/main" id="{57653AB2-4525-23F0-8D6B-30D577E1975D}"/>
                </a:ext>
              </a:extLst>
            </p:cNvPr>
            <p:cNvSpPr/>
            <p:nvPr/>
          </p:nvSpPr>
          <p:spPr>
            <a:xfrm>
              <a:off x="-934125" y="1663300"/>
              <a:ext cx="25025" cy="25050"/>
            </a:xfrm>
            <a:custGeom>
              <a:avLst/>
              <a:gdLst/>
              <a:ahLst/>
              <a:cxnLst/>
              <a:rect l="l" t="t" r="r" b="b"/>
              <a:pathLst>
                <a:path w="1001" h="1002" extrusionOk="0">
                  <a:moveTo>
                    <a:pt x="868" y="0"/>
                  </a:moveTo>
                  <a:cubicBezTo>
                    <a:pt x="567" y="34"/>
                    <a:pt x="367" y="134"/>
                    <a:pt x="200" y="267"/>
                  </a:cubicBezTo>
                  <a:cubicBezTo>
                    <a:pt x="0" y="534"/>
                    <a:pt x="34" y="868"/>
                    <a:pt x="34" y="868"/>
                  </a:cubicBezTo>
                  <a:cubicBezTo>
                    <a:pt x="67" y="968"/>
                    <a:pt x="134" y="1001"/>
                    <a:pt x="167" y="1001"/>
                  </a:cubicBezTo>
                  <a:cubicBezTo>
                    <a:pt x="234" y="1001"/>
                    <a:pt x="234" y="968"/>
                    <a:pt x="234" y="868"/>
                  </a:cubicBezTo>
                  <a:cubicBezTo>
                    <a:pt x="234" y="868"/>
                    <a:pt x="234" y="601"/>
                    <a:pt x="367" y="434"/>
                  </a:cubicBezTo>
                  <a:cubicBezTo>
                    <a:pt x="501" y="334"/>
                    <a:pt x="667" y="234"/>
                    <a:pt x="901" y="201"/>
                  </a:cubicBezTo>
                  <a:cubicBezTo>
                    <a:pt x="934" y="201"/>
                    <a:pt x="1001" y="167"/>
                    <a:pt x="1001" y="67"/>
                  </a:cubicBezTo>
                  <a:cubicBezTo>
                    <a:pt x="1001" y="34"/>
                    <a:pt x="968" y="0"/>
                    <a:pt x="868"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98;p42">
              <a:extLst>
                <a:ext uri="{FF2B5EF4-FFF2-40B4-BE49-F238E27FC236}">
                  <a16:creationId xmlns:a16="http://schemas.microsoft.com/office/drawing/2014/main" id="{BE224F6C-8C68-4950-4AC8-1D7507BCE094}"/>
                </a:ext>
              </a:extLst>
            </p:cNvPr>
            <p:cNvSpPr/>
            <p:nvPr/>
          </p:nvSpPr>
          <p:spPr>
            <a:xfrm>
              <a:off x="-924950" y="1704150"/>
              <a:ext cx="16700" cy="16725"/>
            </a:xfrm>
            <a:custGeom>
              <a:avLst/>
              <a:gdLst/>
              <a:ahLst/>
              <a:cxnLst/>
              <a:rect l="l" t="t" r="r" b="b"/>
              <a:pathLst>
                <a:path w="668" h="669" extrusionOk="0">
                  <a:moveTo>
                    <a:pt x="334" y="1"/>
                  </a:moveTo>
                  <a:cubicBezTo>
                    <a:pt x="167" y="1"/>
                    <a:pt x="0" y="168"/>
                    <a:pt x="0" y="335"/>
                  </a:cubicBezTo>
                  <a:cubicBezTo>
                    <a:pt x="0" y="501"/>
                    <a:pt x="167" y="668"/>
                    <a:pt x="334" y="668"/>
                  </a:cubicBezTo>
                  <a:cubicBezTo>
                    <a:pt x="501" y="668"/>
                    <a:pt x="667" y="501"/>
                    <a:pt x="667" y="335"/>
                  </a:cubicBezTo>
                  <a:cubicBezTo>
                    <a:pt x="667" y="168"/>
                    <a:pt x="501" y="1"/>
                    <a:pt x="334"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99;p42">
              <a:extLst>
                <a:ext uri="{FF2B5EF4-FFF2-40B4-BE49-F238E27FC236}">
                  <a16:creationId xmlns:a16="http://schemas.microsoft.com/office/drawing/2014/main" id="{277622E1-7F31-3B5F-20E3-6839665311A4}"/>
                </a:ext>
              </a:extLst>
            </p:cNvPr>
            <p:cNvSpPr/>
            <p:nvPr/>
          </p:nvSpPr>
          <p:spPr>
            <a:xfrm>
              <a:off x="-834050" y="1625775"/>
              <a:ext cx="80900" cy="31050"/>
            </a:xfrm>
            <a:custGeom>
              <a:avLst/>
              <a:gdLst/>
              <a:ahLst/>
              <a:cxnLst/>
              <a:rect l="l" t="t" r="r" b="b"/>
              <a:pathLst>
                <a:path w="3236" h="1242" extrusionOk="0">
                  <a:moveTo>
                    <a:pt x="3002" y="134"/>
                  </a:moveTo>
                  <a:cubicBezTo>
                    <a:pt x="3069" y="134"/>
                    <a:pt x="3169" y="201"/>
                    <a:pt x="3169" y="301"/>
                  </a:cubicBezTo>
                  <a:lnTo>
                    <a:pt x="3169" y="1034"/>
                  </a:lnTo>
                  <a:cubicBezTo>
                    <a:pt x="3169" y="1135"/>
                    <a:pt x="3069" y="1201"/>
                    <a:pt x="3002" y="1201"/>
                  </a:cubicBezTo>
                  <a:lnTo>
                    <a:pt x="234" y="1201"/>
                  </a:lnTo>
                  <a:cubicBezTo>
                    <a:pt x="167" y="1201"/>
                    <a:pt x="67" y="1135"/>
                    <a:pt x="67" y="1034"/>
                  </a:cubicBezTo>
                  <a:lnTo>
                    <a:pt x="67" y="301"/>
                  </a:lnTo>
                  <a:cubicBezTo>
                    <a:pt x="67" y="201"/>
                    <a:pt x="167" y="134"/>
                    <a:pt x="234" y="134"/>
                  </a:cubicBezTo>
                  <a:close/>
                  <a:moveTo>
                    <a:pt x="234" y="0"/>
                  </a:moveTo>
                  <a:cubicBezTo>
                    <a:pt x="134" y="0"/>
                    <a:pt x="0" y="67"/>
                    <a:pt x="0" y="234"/>
                  </a:cubicBezTo>
                  <a:lnTo>
                    <a:pt x="0" y="1001"/>
                  </a:lnTo>
                  <a:cubicBezTo>
                    <a:pt x="0" y="1146"/>
                    <a:pt x="101" y="1241"/>
                    <a:pt x="194" y="1241"/>
                  </a:cubicBezTo>
                  <a:cubicBezTo>
                    <a:pt x="207" y="1241"/>
                    <a:pt x="221" y="1239"/>
                    <a:pt x="234" y="1235"/>
                  </a:cubicBezTo>
                  <a:lnTo>
                    <a:pt x="3002" y="1235"/>
                  </a:lnTo>
                  <a:cubicBezTo>
                    <a:pt x="3102" y="1235"/>
                    <a:pt x="3236" y="1168"/>
                    <a:pt x="3236" y="1001"/>
                  </a:cubicBezTo>
                  <a:lnTo>
                    <a:pt x="3236" y="234"/>
                  </a:lnTo>
                  <a:cubicBezTo>
                    <a:pt x="3236" y="134"/>
                    <a:pt x="3169" y="0"/>
                    <a:pt x="3002"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00;p42">
              <a:extLst>
                <a:ext uri="{FF2B5EF4-FFF2-40B4-BE49-F238E27FC236}">
                  <a16:creationId xmlns:a16="http://schemas.microsoft.com/office/drawing/2014/main" id="{8786C094-EC50-35A4-8D06-8F8BA2AACF7F}"/>
                </a:ext>
              </a:extLst>
            </p:cNvPr>
            <p:cNvSpPr/>
            <p:nvPr/>
          </p:nvSpPr>
          <p:spPr>
            <a:xfrm>
              <a:off x="-728150" y="1625775"/>
              <a:ext cx="81750" cy="31050"/>
            </a:xfrm>
            <a:custGeom>
              <a:avLst/>
              <a:gdLst/>
              <a:ahLst/>
              <a:cxnLst/>
              <a:rect l="l" t="t" r="r" b="b"/>
              <a:pathLst>
                <a:path w="3270" h="1242" extrusionOk="0">
                  <a:moveTo>
                    <a:pt x="3003" y="134"/>
                  </a:moveTo>
                  <a:cubicBezTo>
                    <a:pt x="3103" y="134"/>
                    <a:pt x="3169" y="201"/>
                    <a:pt x="3169" y="301"/>
                  </a:cubicBezTo>
                  <a:lnTo>
                    <a:pt x="3169" y="1034"/>
                  </a:lnTo>
                  <a:cubicBezTo>
                    <a:pt x="3169" y="1135"/>
                    <a:pt x="3103" y="1201"/>
                    <a:pt x="3003" y="1201"/>
                  </a:cubicBezTo>
                  <a:lnTo>
                    <a:pt x="267" y="1201"/>
                  </a:lnTo>
                  <a:cubicBezTo>
                    <a:pt x="167" y="1201"/>
                    <a:pt x="101" y="1135"/>
                    <a:pt x="101" y="1034"/>
                  </a:cubicBezTo>
                  <a:lnTo>
                    <a:pt x="101" y="301"/>
                  </a:lnTo>
                  <a:cubicBezTo>
                    <a:pt x="101" y="201"/>
                    <a:pt x="167" y="134"/>
                    <a:pt x="267" y="134"/>
                  </a:cubicBezTo>
                  <a:close/>
                  <a:moveTo>
                    <a:pt x="267" y="0"/>
                  </a:moveTo>
                  <a:cubicBezTo>
                    <a:pt x="134" y="0"/>
                    <a:pt x="0" y="67"/>
                    <a:pt x="0" y="234"/>
                  </a:cubicBezTo>
                  <a:lnTo>
                    <a:pt x="0" y="1001"/>
                  </a:lnTo>
                  <a:cubicBezTo>
                    <a:pt x="0" y="1146"/>
                    <a:pt x="102" y="1241"/>
                    <a:pt x="216" y="1241"/>
                  </a:cubicBezTo>
                  <a:cubicBezTo>
                    <a:pt x="233" y="1241"/>
                    <a:pt x="250" y="1239"/>
                    <a:pt x="267" y="1235"/>
                  </a:cubicBezTo>
                  <a:lnTo>
                    <a:pt x="3003" y="1235"/>
                  </a:lnTo>
                  <a:cubicBezTo>
                    <a:pt x="3136" y="1235"/>
                    <a:pt x="3269" y="1168"/>
                    <a:pt x="3269" y="1001"/>
                  </a:cubicBezTo>
                  <a:lnTo>
                    <a:pt x="3269" y="234"/>
                  </a:lnTo>
                  <a:cubicBezTo>
                    <a:pt x="3269" y="134"/>
                    <a:pt x="3169" y="0"/>
                    <a:pt x="3003"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01;p42">
              <a:extLst>
                <a:ext uri="{FF2B5EF4-FFF2-40B4-BE49-F238E27FC236}">
                  <a16:creationId xmlns:a16="http://schemas.microsoft.com/office/drawing/2014/main" id="{3500A1B0-9651-28D1-DE03-61CE38A6E99C}"/>
                </a:ext>
              </a:extLst>
            </p:cNvPr>
            <p:cNvSpPr/>
            <p:nvPr/>
          </p:nvSpPr>
          <p:spPr>
            <a:xfrm>
              <a:off x="-754000" y="1634475"/>
              <a:ext cx="28375" cy="4675"/>
            </a:xfrm>
            <a:custGeom>
              <a:avLst/>
              <a:gdLst/>
              <a:ahLst/>
              <a:cxnLst/>
              <a:rect l="l" t="t" r="r" b="b"/>
              <a:pathLst>
                <a:path w="1135" h="187" extrusionOk="0">
                  <a:moveTo>
                    <a:pt x="591" y="1"/>
                  </a:moveTo>
                  <a:cubicBezTo>
                    <a:pt x="423" y="1"/>
                    <a:pt x="223" y="30"/>
                    <a:pt x="0" y="119"/>
                  </a:cubicBezTo>
                  <a:lnTo>
                    <a:pt x="34" y="186"/>
                  </a:lnTo>
                  <a:cubicBezTo>
                    <a:pt x="245" y="108"/>
                    <a:pt x="434" y="82"/>
                    <a:pt x="592" y="82"/>
                  </a:cubicBezTo>
                  <a:cubicBezTo>
                    <a:pt x="908" y="82"/>
                    <a:pt x="1101" y="186"/>
                    <a:pt x="1101" y="186"/>
                  </a:cubicBezTo>
                  <a:lnTo>
                    <a:pt x="1135" y="119"/>
                  </a:lnTo>
                  <a:cubicBezTo>
                    <a:pt x="1135" y="119"/>
                    <a:pt x="927" y="1"/>
                    <a:pt x="591"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02;p42">
              <a:extLst>
                <a:ext uri="{FF2B5EF4-FFF2-40B4-BE49-F238E27FC236}">
                  <a16:creationId xmlns:a16="http://schemas.microsoft.com/office/drawing/2014/main" id="{B570C843-5855-B37B-26D5-955865B72CFA}"/>
                </a:ext>
              </a:extLst>
            </p:cNvPr>
            <p:cNvSpPr/>
            <p:nvPr/>
          </p:nvSpPr>
          <p:spPr>
            <a:xfrm>
              <a:off x="-900775" y="1636625"/>
              <a:ext cx="67575" cy="3350"/>
            </a:xfrm>
            <a:custGeom>
              <a:avLst/>
              <a:gdLst/>
              <a:ahLst/>
              <a:cxnLst/>
              <a:rect l="l" t="t" r="r" b="b"/>
              <a:pathLst>
                <a:path w="2703" h="134" extrusionOk="0">
                  <a:moveTo>
                    <a:pt x="1" y="0"/>
                  </a:moveTo>
                  <a:lnTo>
                    <a:pt x="1" y="133"/>
                  </a:lnTo>
                  <a:lnTo>
                    <a:pt x="2702" y="133"/>
                  </a:lnTo>
                  <a:lnTo>
                    <a:pt x="2702" y="0"/>
                  </a:ln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03;p42">
              <a:extLst>
                <a:ext uri="{FF2B5EF4-FFF2-40B4-BE49-F238E27FC236}">
                  <a16:creationId xmlns:a16="http://schemas.microsoft.com/office/drawing/2014/main" id="{E70967A8-5C8A-2BBD-E88B-F8CBFFD4BEE1}"/>
                </a:ext>
              </a:extLst>
            </p:cNvPr>
            <p:cNvSpPr/>
            <p:nvPr/>
          </p:nvSpPr>
          <p:spPr>
            <a:xfrm>
              <a:off x="-803200" y="1737000"/>
              <a:ext cx="77575" cy="17650"/>
            </a:xfrm>
            <a:custGeom>
              <a:avLst/>
              <a:gdLst/>
              <a:ahLst/>
              <a:cxnLst/>
              <a:rect l="l" t="t" r="r" b="b"/>
              <a:pathLst>
                <a:path w="3103" h="706" extrusionOk="0">
                  <a:moveTo>
                    <a:pt x="1588" y="0"/>
                  </a:moveTo>
                  <a:cubicBezTo>
                    <a:pt x="1170" y="0"/>
                    <a:pt x="648" y="69"/>
                    <a:pt x="0" y="255"/>
                  </a:cubicBezTo>
                  <a:cubicBezTo>
                    <a:pt x="0" y="255"/>
                    <a:pt x="563" y="705"/>
                    <a:pt x="1731" y="705"/>
                  </a:cubicBezTo>
                  <a:cubicBezTo>
                    <a:pt x="2121" y="705"/>
                    <a:pt x="2577" y="655"/>
                    <a:pt x="3103" y="522"/>
                  </a:cubicBezTo>
                  <a:cubicBezTo>
                    <a:pt x="3103" y="522"/>
                    <a:pt x="2743" y="0"/>
                    <a:pt x="1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04;p42">
              <a:extLst>
                <a:ext uri="{FF2B5EF4-FFF2-40B4-BE49-F238E27FC236}">
                  <a16:creationId xmlns:a16="http://schemas.microsoft.com/office/drawing/2014/main" id="{EA55ACC5-8AEF-415A-6F72-0D106E3B89A6}"/>
                </a:ext>
              </a:extLst>
            </p:cNvPr>
            <p:cNvSpPr/>
            <p:nvPr/>
          </p:nvSpPr>
          <p:spPr>
            <a:xfrm>
              <a:off x="-803200" y="1743350"/>
              <a:ext cx="77575" cy="24400"/>
            </a:xfrm>
            <a:custGeom>
              <a:avLst/>
              <a:gdLst/>
              <a:ahLst/>
              <a:cxnLst/>
              <a:rect l="l" t="t" r="r" b="b"/>
              <a:pathLst>
                <a:path w="3103" h="976" extrusionOk="0">
                  <a:moveTo>
                    <a:pt x="0" y="1"/>
                  </a:moveTo>
                  <a:cubicBezTo>
                    <a:pt x="0" y="1"/>
                    <a:pt x="646" y="969"/>
                    <a:pt x="2000" y="969"/>
                  </a:cubicBezTo>
                  <a:cubicBezTo>
                    <a:pt x="2023" y="969"/>
                    <a:pt x="2045" y="969"/>
                    <a:pt x="2068" y="968"/>
                  </a:cubicBezTo>
                  <a:cubicBezTo>
                    <a:pt x="2068" y="968"/>
                    <a:pt x="2104" y="976"/>
                    <a:pt x="2163" y="976"/>
                  </a:cubicBezTo>
                  <a:cubicBezTo>
                    <a:pt x="2350" y="976"/>
                    <a:pt x="2774" y="899"/>
                    <a:pt x="3103" y="268"/>
                  </a:cubicBezTo>
                  <a:lnTo>
                    <a:pt x="3103" y="268"/>
                  </a:lnTo>
                  <a:cubicBezTo>
                    <a:pt x="3102" y="268"/>
                    <a:pt x="2762" y="299"/>
                    <a:pt x="2270" y="299"/>
                  </a:cubicBezTo>
                  <a:cubicBezTo>
                    <a:pt x="1631" y="299"/>
                    <a:pt x="736" y="24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05;p42">
              <a:extLst>
                <a:ext uri="{FF2B5EF4-FFF2-40B4-BE49-F238E27FC236}">
                  <a16:creationId xmlns:a16="http://schemas.microsoft.com/office/drawing/2014/main" id="{33DED1CE-D01B-102D-4A1E-23A0F201EB68}"/>
                </a:ext>
              </a:extLst>
            </p:cNvPr>
            <p:cNvSpPr/>
            <p:nvPr/>
          </p:nvSpPr>
          <p:spPr>
            <a:xfrm>
              <a:off x="-837400" y="1582575"/>
              <a:ext cx="62575" cy="23200"/>
            </a:xfrm>
            <a:custGeom>
              <a:avLst/>
              <a:gdLst/>
              <a:ahLst/>
              <a:cxnLst/>
              <a:rect l="l" t="t" r="r" b="b"/>
              <a:pathLst>
                <a:path w="2503" h="928" extrusionOk="0">
                  <a:moveTo>
                    <a:pt x="1856" y="0"/>
                  </a:moveTo>
                  <a:cubicBezTo>
                    <a:pt x="1437" y="0"/>
                    <a:pt x="953" y="152"/>
                    <a:pt x="601" y="261"/>
                  </a:cubicBezTo>
                  <a:cubicBezTo>
                    <a:pt x="334" y="327"/>
                    <a:pt x="101" y="461"/>
                    <a:pt x="1" y="694"/>
                  </a:cubicBezTo>
                  <a:lnTo>
                    <a:pt x="1" y="794"/>
                  </a:lnTo>
                  <a:cubicBezTo>
                    <a:pt x="34" y="928"/>
                    <a:pt x="167" y="928"/>
                    <a:pt x="301" y="928"/>
                  </a:cubicBezTo>
                  <a:cubicBezTo>
                    <a:pt x="801" y="894"/>
                    <a:pt x="1302" y="628"/>
                    <a:pt x="1802" y="594"/>
                  </a:cubicBezTo>
                  <a:cubicBezTo>
                    <a:pt x="1969" y="594"/>
                    <a:pt x="2302" y="594"/>
                    <a:pt x="2336" y="394"/>
                  </a:cubicBezTo>
                  <a:cubicBezTo>
                    <a:pt x="2502" y="194"/>
                    <a:pt x="2302" y="61"/>
                    <a:pt x="2136" y="27"/>
                  </a:cubicBezTo>
                  <a:cubicBezTo>
                    <a:pt x="2048" y="8"/>
                    <a:pt x="1954" y="0"/>
                    <a:pt x="1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06;p42">
              <a:extLst>
                <a:ext uri="{FF2B5EF4-FFF2-40B4-BE49-F238E27FC236}">
                  <a16:creationId xmlns:a16="http://schemas.microsoft.com/office/drawing/2014/main" id="{BC9F6AA5-25C5-3A28-EA6F-76DB22528632}"/>
                </a:ext>
              </a:extLst>
            </p:cNvPr>
            <p:cNvSpPr/>
            <p:nvPr/>
          </p:nvSpPr>
          <p:spPr>
            <a:xfrm>
              <a:off x="-723975" y="1594575"/>
              <a:ext cx="62575" cy="23725"/>
            </a:xfrm>
            <a:custGeom>
              <a:avLst/>
              <a:gdLst/>
              <a:ahLst/>
              <a:cxnLst/>
              <a:rect l="l" t="t" r="r" b="b"/>
              <a:pathLst>
                <a:path w="2503" h="949" extrusionOk="0">
                  <a:moveTo>
                    <a:pt x="567" y="1"/>
                  </a:moveTo>
                  <a:cubicBezTo>
                    <a:pt x="498" y="1"/>
                    <a:pt x="431" y="5"/>
                    <a:pt x="367" y="14"/>
                  </a:cubicBezTo>
                  <a:cubicBezTo>
                    <a:pt x="200" y="81"/>
                    <a:pt x="0" y="214"/>
                    <a:pt x="167" y="414"/>
                  </a:cubicBezTo>
                  <a:cubicBezTo>
                    <a:pt x="234" y="581"/>
                    <a:pt x="567" y="581"/>
                    <a:pt x="734" y="615"/>
                  </a:cubicBezTo>
                  <a:cubicBezTo>
                    <a:pt x="1234" y="648"/>
                    <a:pt x="1735" y="915"/>
                    <a:pt x="2235" y="948"/>
                  </a:cubicBezTo>
                  <a:cubicBezTo>
                    <a:pt x="2335" y="948"/>
                    <a:pt x="2469" y="948"/>
                    <a:pt x="2502" y="815"/>
                  </a:cubicBezTo>
                  <a:lnTo>
                    <a:pt x="2502" y="681"/>
                  </a:lnTo>
                  <a:cubicBezTo>
                    <a:pt x="2435" y="481"/>
                    <a:pt x="2168" y="348"/>
                    <a:pt x="1935" y="281"/>
                  </a:cubicBezTo>
                  <a:cubicBezTo>
                    <a:pt x="1532" y="166"/>
                    <a:pt x="1004"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07;p42">
              <a:extLst>
                <a:ext uri="{FF2B5EF4-FFF2-40B4-BE49-F238E27FC236}">
                  <a16:creationId xmlns:a16="http://schemas.microsoft.com/office/drawing/2014/main" id="{0BC29D36-3572-3272-FF96-55DE8F79B9AD}"/>
                </a:ext>
              </a:extLst>
            </p:cNvPr>
            <p:cNvSpPr/>
            <p:nvPr/>
          </p:nvSpPr>
          <p:spPr>
            <a:xfrm>
              <a:off x="-845725" y="2242875"/>
              <a:ext cx="311900" cy="401975"/>
            </a:xfrm>
            <a:custGeom>
              <a:avLst/>
              <a:gdLst/>
              <a:ahLst/>
              <a:cxnLst/>
              <a:rect l="l" t="t" r="r" b="b"/>
              <a:pathLst>
                <a:path w="12476" h="16079" extrusionOk="0">
                  <a:moveTo>
                    <a:pt x="0" y="1"/>
                  </a:moveTo>
                  <a:lnTo>
                    <a:pt x="0" y="16079"/>
                  </a:lnTo>
                  <a:lnTo>
                    <a:pt x="12476" y="16079"/>
                  </a:lnTo>
                  <a:lnTo>
                    <a:pt x="124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08;p42">
              <a:extLst>
                <a:ext uri="{FF2B5EF4-FFF2-40B4-BE49-F238E27FC236}">
                  <a16:creationId xmlns:a16="http://schemas.microsoft.com/office/drawing/2014/main" id="{0BF26521-1C2E-ED8F-E6C2-6904D2B48BF0}"/>
                </a:ext>
              </a:extLst>
            </p:cNvPr>
            <p:cNvSpPr/>
            <p:nvPr/>
          </p:nvSpPr>
          <p:spPr>
            <a:xfrm>
              <a:off x="-728975" y="2367350"/>
              <a:ext cx="217675" cy="118225"/>
            </a:xfrm>
            <a:custGeom>
              <a:avLst/>
              <a:gdLst/>
              <a:ahLst/>
              <a:cxnLst/>
              <a:rect l="l" t="t" r="r" b="b"/>
              <a:pathLst>
                <a:path w="8707" h="4729" extrusionOk="0">
                  <a:moveTo>
                    <a:pt x="5918" y="1"/>
                  </a:moveTo>
                  <a:cubicBezTo>
                    <a:pt x="5714" y="1"/>
                    <a:pt x="5526" y="18"/>
                    <a:pt x="5371" y="59"/>
                  </a:cubicBezTo>
                  <a:cubicBezTo>
                    <a:pt x="4603" y="326"/>
                    <a:pt x="3369" y="1260"/>
                    <a:pt x="2435" y="1593"/>
                  </a:cubicBezTo>
                  <a:cubicBezTo>
                    <a:pt x="1468" y="1927"/>
                    <a:pt x="200" y="1927"/>
                    <a:pt x="200" y="1927"/>
                  </a:cubicBezTo>
                  <a:lnTo>
                    <a:pt x="0" y="4729"/>
                  </a:lnTo>
                  <a:cubicBezTo>
                    <a:pt x="1151" y="4504"/>
                    <a:pt x="2339" y="4222"/>
                    <a:pt x="3509" y="4222"/>
                  </a:cubicBezTo>
                  <a:cubicBezTo>
                    <a:pt x="3899" y="4222"/>
                    <a:pt x="4286" y="4253"/>
                    <a:pt x="4670" y="4328"/>
                  </a:cubicBezTo>
                  <a:cubicBezTo>
                    <a:pt x="4961" y="4379"/>
                    <a:pt x="5194" y="4400"/>
                    <a:pt x="5384" y="4400"/>
                  </a:cubicBezTo>
                  <a:cubicBezTo>
                    <a:pt x="6196" y="4400"/>
                    <a:pt x="6214" y="4022"/>
                    <a:pt x="6538" y="3995"/>
                  </a:cubicBezTo>
                  <a:cubicBezTo>
                    <a:pt x="6972" y="3928"/>
                    <a:pt x="7872" y="3761"/>
                    <a:pt x="7872" y="3761"/>
                  </a:cubicBezTo>
                  <a:cubicBezTo>
                    <a:pt x="8706" y="3161"/>
                    <a:pt x="8640" y="692"/>
                    <a:pt x="8173" y="426"/>
                  </a:cubicBezTo>
                  <a:cubicBezTo>
                    <a:pt x="7774" y="266"/>
                    <a:pt x="6719" y="1"/>
                    <a:pt x="5918"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09;p42">
              <a:extLst>
                <a:ext uri="{FF2B5EF4-FFF2-40B4-BE49-F238E27FC236}">
                  <a16:creationId xmlns:a16="http://schemas.microsoft.com/office/drawing/2014/main" id="{9355114F-E570-0A53-8F7B-56AE9416C58C}"/>
                </a:ext>
              </a:extLst>
            </p:cNvPr>
            <p:cNvSpPr/>
            <p:nvPr/>
          </p:nvSpPr>
          <p:spPr>
            <a:xfrm>
              <a:off x="-570550" y="2384650"/>
              <a:ext cx="58400" cy="16700"/>
            </a:xfrm>
            <a:custGeom>
              <a:avLst/>
              <a:gdLst/>
              <a:ahLst/>
              <a:cxnLst/>
              <a:rect l="l" t="t" r="r" b="b"/>
              <a:pathLst>
                <a:path w="2336" h="668" extrusionOk="0">
                  <a:moveTo>
                    <a:pt x="201" y="0"/>
                  </a:moveTo>
                  <a:cubicBezTo>
                    <a:pt x="134" y="0"/>
                    <a:pt x="34" y="67"/>
                    <a:pt x="1" y="167"/>
                  </a:cubicBezTo>
                  <a:cubicBezTo>
                    <a:pt x="1" y="234"/>
                    <a:pt x="101" y="334"/>
                    <a:pt x="168" y="367"/>
                  </a:cubicBezTo>
                  <a:cubicBezTo>
                    <a:pt x="802" y="401"/>
                    <a:pt x="1435" y="501"/>
                    <a:pt x="2036" y="668"/>
                  </a:cubicBezTo>
                  <a:lnTo>
                    <a:pt x="2136" y="634"/>
                  </a:lnTo>
                  <a:cubicBezTo>
                    <a:pt x="2203" y="634"/>
                    <a:pt x="2303" y="568"/>
                    <a:pt x="2303" y="501"/>
                  </a:cubicBezTo>
                  <a:cubicBezTo>
                    <a:pt x="2336" y="401"/>
                    <a:pt x="2269" y="301"/>
                    <a:pt x="2169" y="301"/>
                  </a:cubicBezTo>
                  <a:cubicBezTo>
                    <a:pt x="1535" y="134"/>
                    <a:pt x="868" y="34"/>
                    <a:pt x="201"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10;p42">
              <a:extLst>
                <a:ext uri="{FF2B5EF4-FFF2-40B4-BE49-F238E27FC236}">
                  <a16:creationId xmlns:a16="http://schemas.microsoft.com/office/drawing/2014/main" id="{3E57BB43-6132-1E30-D0E9-DE6B2EB62C6E}"/>
                </a:ext>
              </a:extLst>
            </p:cNvPr>
            <p:cNvSpPr/>
            <p:nvPr/>
          </p:nvSpPr>
          <p:spPr>
            <a:xfrm>
              <a:off x="-563875" y="2410500"/>
              <a:ext cx="50075" cy="15025"/>
            </a:xfrm>
            <a:custGeom>
              <a:avLst/>
              <a:gdLst/>
              <a:ahLst/>
              <a:cxnLst/>
              <a:rect l="l" t="t" r="r" b="b"/>
              <a:pathLst>
                <a:path w="2003" h="601" extrusionOk="0">
                  <a:moveTo>
                    <a:pt x="201" y="1"/>
                  </a:moveTo>
                  <a:cubicBezTo>
                    <a:pt x="68" y="1"/>
                    <a:pt x="1" y="101"/>
                    <a:pt x="1" y="167"/>
                  </a:cubicBezTo>
                  <a:cubicBezTo>
                    <a:pt x="1" y="267"/>
                    <a:pt x="34" y="367"/>
                    <a:pt x="168" y="367"/>
                  </a:cubicBezTo>
                  <a:cubicBezTo>
                    <a:pt x="735" y="434"/>
                    <a:pt x="1268" y="468"/>
                    <a:pt x="1835" y="601"/>
                  </a:cubicBezTo>
                  <a:cubicBezTo>
                    <a:pt x="1902" y="601"/>
                    <a:pt x="2002" y="501"/>
                    <a:pt x="2002" y="434"/>
                  </a:cubicBezTo>
                  <a:cubicBezTo>
                    <a:pt x="2002" y="334"/>
                    <a:pt x="1936" y="201"/>
                    <a:pt x="1835" y="201"/>
                  </a:cubicBezTo>
                  <a:cubicBezTo>
                    <a:pt x="1268" y="134"/>
                    <a:pt x="735" y="34"/>
                    <a:pt x="20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11;p42">
              <a:extLst>
                <a:ext uri="{FF2B5EF4-FFF2-40B4-BE49-F238E27FC236}">
                  <a16:creationId xmlns:a16="http://schemas.microsoft.com/office/drawing/2014/main" id="{876FB6C8-87E9-05FF-F8D5-16D0416ED5B3}"/>
                </a:ext>
              </a:extLst>
            </p:cNvPr>
            <p:cNvSpPr/>
            <p:nvPr/>
          </p:nvSpPr>
          <p:spPr>
            <a:xfrm>
              <a:off x="-565525" y="2431350"/>
              <a:ext cx="48375" cy="16700"/>
            </a:xfrm>
            <a:custGeom>
              <a:avLst/>
              <a:gdLst/>
              <a:ahLst/>
              <a:cxnLst/>
              <a:rect l="l" t="t" r="r" b="b"/>
              <a:pathLst>
                <a:path w="1935" h="668" extrusionOk="0">
                  <a:moveTo>
                    <a:pt x="167" y="0"/>
                  </a:moveTo>
                  <a:cubicBezTo>
                    <a:pt x="100" y="0"/>
                    <a:pt x="0" y="101"/>
                    <a:pt x="0" y="167"/>
                  </a:cubicBezTo>
                  <a:cubicBezTo>
                    <a:pt x="0" y="267"/>
                    <a:pt x="100" y="334"/>
                    <a:pt x="167" y="367"/>
                  </a:cubicBezTo>
                  <a:cubicBezTo>
                    <a:pt x="667" y="367"/>
                    <a:pt x="1234" y="434"/>
                    <a:pt x="1668" y="634"/>
                  </a:cubicBezTo>
                  <a:cubicBezTo>
                    <a:pt x="1668" y="668"/>
                    <a:pt x="1735" y="668"/>
                    <a:pt x="1735" y="668"/>
                  </a:cubicBezTo>
                  <a:cubicBezTo>
                    <a:pt x="1801" y="668"/>
                    <a:pt x="1835" y="634"/>
                    <a:pt x="1901" y="534"/>
                  </a:cubicBezTo>
                  <a:cubicBezTo>
                    <a:pt x="1935" y="467"/>
                    <a:pt x="1901" y="334"/>
                    <a:pt x="1801" y="301"/>
                  </a:cubicBezTo>
                  <a:cubicBezTo>
                    <a:pt x="1268" y="34"/>
                    <a:pt x="667" y="34"/>
                    <a:pt x="167"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12;p42">
              <a:extLst>
                <a:ext uri="{FF2B5EF4-FFF2-40B4-BE49-F238E27FC236}">
                  <a16:creationId xmlns:a16="http://schemas.microsoft.com/office/drawing/2014/main" id="{B46BB66A-1EE2-9408-5BB2-1A1A6C55E96E}"/>
                </a:ext>
              </a:extLst>
            </p:cNvPr>
            <p:cNvSpPr/>
            <p:nvPr/>
          </p:nvSpPr>
          <p:spPr>
            <a:xfrm>
              <a:off x="-1095925" y="1950175"/>
              <a:ext cx="391150" cy="591275"/>
            </a:xfrm>
            <a:custGeom>
              <a:avLst/>
              <a:gdLst/>
              <a:ahLst/>
              <a:cxnLst/>
              <a:rect l="l" t="t" r="r" b="b"/>
              <a:pathLst>
                <a:path w="15646" h="23651" extrusionOk="0">
                  <a:moveTo>
                    <a:pt x="4037" y="0"/>
                  </a:moveTo>
                  <a:cubicBezTo>
                    <a:pt x="4037" y="0"/>
                    <a:pt x="1535" y="567"/>
                    <a:pt x="802" y="5538"/>
                  </a:cubicBezTo>
                  <a:cubicBezTo>
                    <a:pt x="1" y="10441"/>
                    <a:pt x="668" y="18213"/>
                    <a:pt x="768" y="20181"/>
                  </a:cubicBezTo>
                  <a:cubicBezTo>
                    <a:pt x="799" y="21973"/>
                    <a:pt x="916" y="23650"/>
                    <a:pt x="4932" y="23650"/>
                  </a:cubicBezTo>
                  <a:cubicBezTo>
                    <a:pt x="5253" y="23650"/>
                    <a:pt x="5599" y="23639"/>
                    <a:pt x="5972" y="23617"/>
                  </a:cubicBezTo>
                  <a:cubicBezTo>
                    <a:pt x="11009" y="23350"/>
                    <a:pt x="15645" y="21382"/>
                    <a:pt x="15645" y="21382"/>
                  </a:cubicBezTo>
                  <a:lnTo>
                    <a:pt x="15479" y="18580"/>
                  </a:lnTo>
                  <a:cubicBezTo>
                    <a:pt x="15479" y="18580"/>
                    <a:pt x="9508" y="17913"/>
                    <a:pt x="8374" y="17780"/>
                  </a:cubicBezTo>
                  <a:cubicBezTo>
                    <a:pt x="7273" y="17680"/>
                    <a:pt x="5705" y="17513"/>
                    <a:pt x="5705" y="17513"/>
                  </a:cubicBezTo>
                  <a:cubicBezTo>
                    <a:pt x="5705" y="17513"/>
                    <a:pt x="6172" y="8273"/>
                    <a:pt x="6139" y="6505"/>
                  </a:cubicBezTo>
                  <a:cubicBezTo>
                    <a:pt x="6105" y="4704"/>
                    <a:pt x="5672" y="1101"/>
                    <a:pt x="4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13;p42">
              <a:extLst>
                <a:ext uri="{FF2B5EF4-FFF2-40B4-BE49-F238E27FC236}">
                  <a16:creationId xmlns:a16="http://schemas.microsoft.com/office/drawing/2014/main" id="{7BC2EC55-AEB3-83AB-D051-DA73D876DC94}"/>
                </a:ext>
              </a:extLst>
            </p:cNvPr>
            <p:cNvSpPr/>
            <p:nvPr/>
          </p:nvSpPr>
          <p:spPr>
            <a:xfrm>
              <a:off x="-1092575" y="1946825"/>
              <a:ext cx="392800" cy="597125"/>
            </a:xfrm>
            <a:custGeom>
              <a:avLst/>
              <a:gdLst/>
              <a:ahLst/>
              <a:cxnLst/>
              <a:rect l="l" t="t" r="r" b="b"/>
              <a:pathLst>
                <a:path w="15712" h="23885" extrusionOk="0">
                  <a:moveTo>
                    <a:pt x="4003" y="1"/>
                  </a:moveTo>
                  <a:cubicBezTo>
                    <a:pt x="3870" y="34"/>
                    <a:pt x="1401" y="668"/>
                    <a:pt x="601" y="5605"/>
                  </a:cubicBezTo>
                  <a:cubicBezTo>
                    <a:pt x="0" y="9708"/>
                    <a:pt x="334" y="15579"/>
                    <a:pt x="501" y="18714"/>
                  </a:cubicBezTo>
                  <a:cubicBezTo>
                    <a:pt x="534" y="19381"/>
                    <a:pt x="567" y="19915"/>
                    <a:pt x="567" y="20249"/>
                  </a:cubicBezTo>
                  <a:cubicBezTo>
                    <a:pt x="601" y="21216"/>
                    <a:pt x="601" y="22250"/>
                    <a:pt x="1401" y="22951"/>
                  </a:cubicBezTo>
                  <a:cubicBezTo>
                    <a:pt x="1968" y="23584"/>
                    <a:pt x="3069" y="23885"/>
                    <a:pt x="4804" y="23885"/>
                  </a:cubicBezTo>
                  <a:cubicBezTo>
                    <a:pt x="5137" y="23885"/>
                    <a:pt x="5471" y="23885"/>
                    <a:pt x="5871" y="23851"/>
                  </a:cubicBezTo>
                  <a:cubicBezTo>
                    <a:pt x="10875" y="23551"/>
                    <a:pt x="15545" y="21583"/>
                    <a:pt x="15612" y="21583"/>
                  </a:cubicBezTo>
                  <a:cubicBezTo>
                    <a:pt x="15678" y="21550"/>
                    <a:pt x="15712" y="21516"/>
                    <a:pt x="15712" y="21450"/>
                  </a:cubicBezTo>
                  <a:lnTo>
                    <a:pt x="15545" y="18681"/>
                  </a:lnTo>
                  <a:cubicBezTo>
                    <a:pt x="15545" y="18581"/>
                    <a:pt x="15511" y="18548"/>
                    <a:pt x="15411" y="18548"/>
                  </a:cubicBezTo>
                  <a:cubicBezTo>
                    <a:pt x="15411" y="18548"/>
                    <a:pt x="9474" y="17880"/>
                    <a:pt x="8340" y="17747"/>
                  </a:cubicBezTo>
                  <a:cubicBezTo>
                    <a:pt x="7406" y="17680"/>
                    <a:pt x="6205" y="17513"/>
                    <a:pt x="5805" y="17480"/>
                  </a:cubicBezTo>
                  <a:cubicBezTo>
                    <a:pt x="5838" y="16346"/>
                    <a:pt x="6238" y="8240"/>
                    <a:pt x="6205" y="6572"/>
                  </a:cubicBezTo>
                  <a:cubicBezTo>
                    <a:pt x="6205" y="6506"/>
                    <a:pt x="6138" y="6439"/>
                    <a:pt x="6071" y="6439"/>
                  </a:cubicBezTo>
                  <a:cubicBezTo>
                    <a:pt x="6005" y="6439"/>
                    <a:pt x="5971" y="6539"/>
                    <a:pt x="5971" y="6639"/>
                  </a:cubicBezTo>
                  <a:cubicBezTo>
                    <a:pt x="6005" y="8374"/>
                    <a:pt x="5538" y="17513"/>
                    <a:pt x="5538" y="17580"/>
                  </a:cubicBezTo>
                  <a:cubicBezTo>
                    <a:pt x="5538" y="17680"/>
                    <a:pt x="5571" y="17714"/>
                    <a:pt x="5671" y="17747"/>
                  </a:cubicBezTo>
                  <a:cubicBezTo>
                    <a:pt x="5671" y="17747"/>
                    <a:pt x="7206" y="17914"/>
                    <a:pt x="8340" y="18047"/>
                  </a:cubicBezTo>
                  <a:cubicBezTo>
                    <a:pt x="9374" y="18181"/>
                    <a:pt x="14477" y="18714"/>
                    <a:pt x="15311" y="18814"/>
                  </a:cubicBezTo>
                  <a:lnTo>
                    <a:pt x="15478" y="21383"/>
                  </a:lnTo>
                  <a:cubicBezTo>
                    <a:pt x="14811" y="21683"/>
                    <a:pt x="10508" y="23351"/>
                    <a:pt x="5905" y="23584"/>
                  </a:cubicBezTo>
                  <a:cubicBezTo>
                    <a:pt x="5511" y="23608"/>
                    <a:pt x="5142" y="23620"/>
                    <a:pt x="4799" y="23620"/>
                  </a:cubicBezTo>
                  <a:cubicBezTo>
                    <a:pt x="3223" y="23620"/>
                    <a:pt x="2171" y="23365"/>
                    <a:pt x="1568" y="22817"/>
                  </a:cubicBezTo>
                  <a:cubicBezTo>
                    <a:pt x="868" y="22183"/>
                    <a:pt x="868" y="21216"/>
                    <a:pt x="834" y="20315"/>
                  </a:cubicBezTo>
                  <a:cubicBezTo>
                    <a:pt x="834" y="19982"/>
                    <a:pt x="801" y="19415"/>
                    <a:pt x="734" y="18748"/>
                  </a:cubicBezTo>
                  <a:cubicBezTo>
                    <a:pt x="567" y="15645"/>
                    <a:pt x="234" y="9741"/>
                    <a:pt x="868" y="5705"/>
                  </a:cubicBezTo>
                  <a:cubicBezTo>
                    <a:pt x="1635" y="968"/>
                    <a:pt x="4003" y="301"/>
                    <a:pt x="4037" y="301"/>
                  </a:cubicBezTo>
                  <a:cubicBezTo>
                    <a:pt x="4137" y="301"/>
                    <a:pt x="4170" y="201"/>
                    <a:pt x="4170" y="134"/>
                  </a:cubicBezTo>
                  <a:cubicBezTo>
                    <a:pt x="4170" y="34"/>
                    <a:pt x="4070" y="1"/>
                    <a:pt x="4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14;p42">
              <a:extLst>
                <a:ext uri="{FF2B5EF4-FFF2-40B4-BE49-F238E27FC236}">
                  <a16:creationId xmlns:a16="http://schemas.microsoft.com/office/drawing/2014/main" id="{52ECDF52-AC9C-3FBB-DF6E-CCECDAC9E7BC}"/>
                </a:ext>
              </a:extLst>
            </p:cNvPr>
            <p:cNvSpPr/>
            <p:nvPr/>
          </p:nvSpPr>
          <p:spPr>
            <a:xfrm>
              <a:off x="-1013350" y="2388275"/>
              <a:ext cx="62575" cy="43925"/>
            </a:xfrm>
            <a:custGeom>
              <a:avLst/>
              <a:gdLst/>
              <a:ahLst/>
              <a:cxnLst/>
              <a:rect l="l" t="t" r="r" b="b"/>
              <a:pathLst>
                <a:path w="2503" h="1757" extrusionOk="0">
                  <a:moveTo>
                    <a:pt x="2342" y="0"/>
                  </a:moveTo>
                  <a:cubicBezTo>
                    <a:pt x="2312" y="0"/>
                    <a:pt x="2277" y="8"/>
                    <a:pt x="2235" y="22"/>
                  </a:cubicBezTo>
                  <a:cubicBezTo>
                    <a:pt x="1501" y="489"/>
                    <a:pt x="768" y="990"/>
                    <a:pt x="67" y="1523"/>
                  </a:cubicBezTo>
                  <a:cubicBezTo>
                    <a:pt x="34" y="1557"/>
                    <a:pt x="0" y="1657"/>
                    <a:pt x="34" y="1723"/>
                  </a:cubicBezTo>
                  <a:cubicBezTo>
                    <a:pt x="134" y="1723"/>
                    <a:pt x="167" y="1757"/>
                    <a:pt x="200" y="1757"/>
                  </a:cubicBezTo>
                  <a:cubicBezTo>
                    <a:pt x="234" y="1757"/>
                    <a:pt x="234" y="1757"/>
                    <a:pt x="301" y="1723"/>
                  </a:cubicBezTo>
                  <a:cubicBezTo>
                    <a:pt x="968" y="1190"/>
                    <a:pt x="1702" y="723"/>
                    <a:pt x="2402" y="256"/>
                  </a:cubicBezTo>
                  <a:cubicBezTo>
                    <a:pt x="2502" y="222"/>
                    <a:pt x="2502" y="156"/>
                    <a:pt x="2435" y="56"/>
                  </a:cubicBezTo>
                  <a:cubicBezTo>
                    <a:pt x="2416" y="17"/>
                    <a:pt x="2385" y="0"/>
                    <a:pt x="23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15;p42">
              <a:extLst>
                <a:ext uri="{FF2B5EF4-FFF2-40B4-BE49-F238E27FC236}">
                  <a16:creationId xmlns:a16="http://schemas.microsoft.com/office/drawing/2014/main" id="{4147670E-7641-1E6C-B43A-2B6F768E3C12}"/>
                </a:ext>
              </a:extLst>
            </p:cNvPr>
            <p:cNvSpPr/>
            <p:nvPr/>
          </p:nvSpPr>
          <p:spPr>
            <a:xfrm>
              <a:off x="-1015850" y="2377975"/>
              <a:ext cx="57550" cy="25050"/>
            </a:xfrm>
            <a:custGeom>
              <a:avLst/>
              <a:gdLst/>
              <a:ahLst/>
              <a:cxnLst/>
              <a:rect l="l" t="t" r="r" b="b"/>
              <a:pathLst>
                <a:path w="2302" h="1002" extrusionOk="0">
                  <a:moveTo>
                    <a:pt x="2135" y="1"/>
                  </a:moveTo>
                  <a:cubicBezTo>
                    <a:pt x="1435" y="134"/>
                    <a:pt x="734" y="401"/>
                    <a:pt x="100" y="768"/>
                  </a:cubicBezTo>
                  <a:cubicBezTo>
                    <a:pt x="0" y="801"/>
                    <a:pt x="0" y="901"/>
                    <a:pt x="67" y="968"/>
                  </a:cubicBezTo>
                  <a:cubicBezTo>
                    <a:pt x="0" y="1001"/>
                    <a:pt x="67" y="1001"/>
                    <a:pt x="134" y="1001"/>
                  </a:cubicBezTo>
                  <a:lnTo>
                    <a:pt x="234" y="1001"/>
                  </a:lnTo>
                  <a:cubicBezTo>
                    <a:pt x="834" y="668"/>
                    <a:pt x="1501" y="434"/>
                    <a:pt x="2168" y="301"/>
                  </a:cubicBezTo>
                  <a:cubicBezTo>
                    <a:pt x="2269" y="301"/>
                    <a:pt x="2302" y="234"/>
                    <a:pt x="2302" y="134"/>
                  </a:cubicBezTo>
                  <a:cubicBezTo>
                    <a:pt x="2302" y="67"/>
                    <a:pt x="2235" y="1"/>
                    <a:pt x="21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16;p42">
              <a:extLst>
                <a:ext uri="{FF2B5EF4-FFF2-40B4-BE49-F238E27FC236}">
                  <a16:creationId xmlns:a16="http://schemas.microsoft.com/office/drawing/2014/main" id="{60C30F08-8080-3DC7-6E14-F32958C2A63F}"/>
                </a:ext>
              </a:extLst>
            </p:cNvPr>
            <p:cNvSpPr/>
            <p:nvPr/>
          </p:nvSpPr>
          <p:spPr>
            <a:xfrm>
              <a:off x="-940800" y="2073600"/>
              <a:ext cx="30875" cy="191825"/>
            </a:xfrm>
            <a:custGeom>
              <a:avLst/>
              <a:gdLst/>
              <a:ahLst/>
              <a:cxnLst/>
              <a:rect l="l" t="t" r="r" b="b"/>
              <a:pathLst>
                <a:path w="1235" h="7673" extrusionOk="0">
                  <a:moveTo>
                    <a:pt x="1101" y="0"/>
                  </a:moveTo>
                  <a:cubicBezTo>
                    <a:pt x="1001" y="0"/>
                    <a:pt x="968" y="34"/>
                    <a:pt x="968" y="134"/>
                  </a:cubicBezTo>
                  <a:cubicBezTo>
                    <a:pt x="934" y="2602"/>
                    <a:pt x="634" y="5104"/>
                    <a:pt x="67" y="7506"/>
                  </a:cubicBezTo>
                  <a:cubicBezTo>
                    <a:pt x="0" y="7572"/>
                    <a:pt x="67" y="7639"/>
                    <a:pt x="167" y="7672"/>
                  </a:cubicBezTo>
                  <a:cubicBezTo>
                    <a:pt x="267" y="7672"/>
                    <a:pt x="301" y="7639"/>
                    <a:pt x="301" y="7572"/>
                  </a:cubicBezTo>
                  <a:cubicBezTo>
                    <a:pt x="901" y="5137"/>
                    <a:pt x="1168" y="2635"/>
                    <a:pt x="1235" y="134"/>
                  </a:cubicBezTo>
                  <a:cubicBezTo>
                    <a:pt x="1235" y="67"/>
                    <a:pt x="1168" y="0"/>
                    <a:pt x="1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17;p42">
              <a:extLst>
                <a:ext uri="{FF2B5EF4-FFF2-40B4-BE49-F238E27FC236}">
                  <a16:creationId xmlns:a16="http://schemas.microsoft.com/office/drawing/2014/main" id="{6EDCE297-6C18-79CD-2788-9FB2D6F082BA}"/>
                </a:ext>
              </a:extLst>
            </p:cNvPr>
            <p:cNvSpPr/>
            <p:nvPr/>
          </p:nvSpPr>
          <p:spPr>
            <a:xfrm>
              <a:off x="-1135100" y="2585000"/>
              <a:ext cx="177650" cy="998025"/>
            </a:xfrm>
            <a:custGeom>
              <a:avLst/>
              <a:gdLst/>
              <a:ahLst/>
              <a:cxnLst/>
              <a:rect l="l" t="t" r="r" b="b"/>
              <a:pathLst>
                <a:path w="7106" h="39921" extrusionOk="0">
                  <a:moveTo>
                    <a:pt x="6984" y="1"/>
                  </a:moveTo>
                  <a:cubicBezTo>
                    <a:pt x="6947" y="1"/>
                    <a:pt x="6905" y="9"/>
                    <a:pt x="6872" y="26"/>
                  </a:cubicBezTo>
                  <a:cubicBezTo>
                    <a:pt x="6572" y="292"/>
                    <a:pt x="0" y="6830"/>
                    <a:pt x="6004" y="39821"/>
                  </a:cubicBezTo>
                  <a:cubicBezTo>
                    <a:pt x="6038" y="39887"/>
                    <a:pt x="6105" y="39921"/>
                    <a:pt x="6171" y="39921"/>
                  </a:cubicBezTo>
                  <a:cubicBezTo>
                    <a:pt x="6238" y="39921"/>
                    <a:pt x="6338" y="39854"/>
                    <a:pt x="6271" y="39754"/>
                  </a:cubicBezTo>
                  <a:cubicBezTo>
                    <a:pt x="3169" y="22675"/>
                    <a:pt x="3569" y="12835"/>
                    <a:pt x="4403" y="7564"/>
                  </a:cubicBezTo>
                  <a:cubicBezTo>
                    <a:pt x="5371" y="1894"/>
                    <a:pt x="7039" y="292"/>
                    <a:pt x="7072" y="226"/>
                  </a:cubicBezTo>
                  <a:cubicBezTo>
                    <a:pt x="7105" y="192"/>
                    <a:pt x="7105" y="126"/>
                    <a:pt x="7072" y="26"/>
                  </a:cubicBezTo>
                  <a:cubicBezTo>
                    <a:pt x="7055" y="9"/>
                    <a:pt x="7022" y="1"/>
                    <a:pt x="69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hlinkClick r:id="rId4" action="ppaction://hlinkfile"/>
            <a:extLst>
              <a:ext uri="{FF2B5EF4-FFF2-40B4-BE49-F238E27FC236}">
                <a16:creationId xmlns:a16="http://schemas.microsoft.com/office/drawing/2014/main" id="{25754BB3-7826-8630-CC09-A01C40D80EC6}"/>
              </a:ext>
            </a:extLst>
          </p:cNvPr>
          <p:cNvSpPr/>
          <p:nvPr/>
        </p:nvSpPr>
        <p:spPr>
          <a:xfrm>
            <a:off x="-199" y="4834049"/>
            <a:ext cx="1529009" cy="289613"/>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DASH BOARD</a:t>
            </a:r>
            <a:endParaRPr lang="en-GB" b="1" dirty="0">
              <a:solidFill>
                <a:srgbClr val="002060"/>
              </a:solidFill>
            </a:endParaRPr>
          </a:p>
        </p:txBody>
      </p:sp>
    </p:spTree>
    <p:extLst>
      <p:ext uri="{BB962C8B-B14F-4D97-AF65-F5344CB8AC3E}">
        <p14:creationId xmlns:p14="http://schemas.microsoft.com/office/powerpoint/2010/main" val="4583174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45">
          <a:extLst>
            <a:ext uri="{FF2B5EF4-FFF2-40B4-BE49-F238E27FC236}">
              <a16:creationId xmlns:a16="http://schemas.microsoft.com/office/drawing/2014/main" id="{F834DD5A-FC04-26F5-B413-18AFEAF866EC}"/>
            </a:ext>
          </a:extLst>
        </p:cNvPr>
        <p:cNvGrpSpPr/>
        <p:nvPr/>
      </p:nvGrpSpPr>
      <p:grpSpPr>
        <a:xfrm>
          <a:off x="0" y="0"/>
          <a:ext cx="0" cy="0"/>
          <a:chOff x="0" y="0"/>
          <a:chExt cx="0" cy="0"/>
        </a:xfrm>
      </p:grpSpPr>
      <p:sp>
        <p:nvSpPr>
          <p:cNvPr id="671" name="Google Shape;671;p42">
            <a:extLst>
              <a:ext uri="{FF2B5EF4-FFF2-40B4-BE49-F238E27FC236}">
                <a16:creationId xmlns:a16="http://schemas.microsoft.com/office/drawing/2014/main" id="{B5E6D0E8-103D-5695-A6F9-196055058CEB}"/>
              </a:ext>
            </a:extLst>
          </p:cNvPr>
          <p:cNvSpPr txBox="1">
            <a:spLocks noGrp="1"/>
          </p:cNvSpPr>
          <p:nvPr>
            <p:ph type="title" idx="15"/>
          </p:nvPr>
        </p:nvSpPr>
        <p:spPr>
          <a:xfrm>
            <a:off x="1846528" y="36576"/>
            <a:ext cx="5728200" cy="4571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GB" sz="1800" b="1" i="0" dirty="0">
                <a:solidFill>
                  <a:srgbClr val="C00000"/>
                </a:solidFill>
                <a:effectLst/>
                <a:latin typeface="Bookman Old Style" panose="02050604050505020204" pitchFamily="18" charset="0"/>
              </a:rPr>
              <a:t>Recommendation: Shipping and Logistics</a:t>
            </a:r>
            <a:endParaRPr sz="1800" dirty="0">
              <a:solidFill>
                <a:srgbClr val="C00000"/>
              </a:solidFill>
              <a:latin typeface="Bookman Old Style" panose="02050604050505020204" pitchFamily="18" charset="0"/>
            </a:endParaRPr>
          </a:p>
        </p:txBody>
      </p:sp>
      <p:sp>
        <p:nvSpPr>
          <p:cNvPr id="2" name="TextBox 1">
            <a:extLst>
              <a:ext uri="{FF2B5EF4-FFF2-40B4-BE49-F238E27FC236}">
                <a16:creationId xmlns:a16="http://schemas.microsoft.com/office/drawing/2014/main" id="{05BB770B-F34C-B35E-EDCD-DF87436F9704}"/>
              </a:ext>
            </a:extLst>
          </p:cNvPr>
          <p:cNvSpPr txBox="1"/>
          <p:nvPr/>
        </p:nvSpPr>
        <p:spPr>
          <a:xfrm>
            <a:off x="1309686" y="555813"/>
            <a:ext cx="7659041" cy="4031873"/>
          </a:xfrm>
          <a:prstGeom prst="rect">
            <a:avLst/>
          </a:prstGeom>
          <a:noFill/>
        </p:spPr>
        <p:txBody>
          <a:bodyPr wrap="square" rtlCol="0">
            <a:spAutoFit/>
          </a:bodyPr>
          <a:lstStyle/>
          <a:p>
            <a:pPr marL="285750" marR="0" lvl="0" indent="-285750" algn="l" defTabSz="914400" rtl="0" eaLnBrk="1" fontAlgn="auto" latinLnBrk="0" hangingPunct="1">
              <a:spcBef>
                <a:spcPts val="0"/>
              </a:spcBef>
              <a:spcAft>
                <a:spcPts val="1200"/>
              </a:spcAft>
              <a:buClr>
                <a:srgbClr val="000000"/>
              </a:buClr>
              <a:buSzTx/>
              <a:buFont typeface="Arial" panose="020B0604020202020204" pitchFamily="34" charset="0"/>
              <a:buChar char="•"/>
              <a:tabLst/>
              <a:defRPr/>
            </a:pPr>
            <a:r>
              <a:rPr lang="en-US" b="1" dirty="0">
                <a:solidFill>
                  <a:srgbClr val="002060"/>
                </a:solidFill>
                <a:latin typeface="Cairo" panose="020B0604020202020204" charset="-78"/>
                <a:cs typeface="Cairo" panose="020B0604020202020204" charset="-78"/>
              </a:rPr>
              <a:t>Standardize on Regular Air:  </a:t>
            </a:r>
            <a:r>
              <a:rPr lang="en-US" dirty="0">
                <a:solidFill>
                  <a:srgbClr val="002060"/>
                </a:solidFill>
                <a:latin typeface="Cairo" panose="020B0604020202020204" charset="-78"/>
                <a:cs typeface="Cairo" panose="020B0604020202020204" charset="-78"/>
              </a:rPr>
              <a:t>Superstore should adopt Regular Air as the default shipping method to ensure a balance between cost-efficiency and reliable delivery speed.</a:t>
            </a:r>
          </a:p>
          <a:p>
            <a:pPr marL="285750" marR="0" lvl="0" indent="-285750" algn="l" defTabSz="914400" rtl="0" eaLnBrk="1" fontAlgn="auto" latinLnBrk="0" hangingPunct="1">
              <a:spcBef>
                <a:spcPts val="0"/>
              </a:spcBef>
              <a:spcAft>
                <a:spcPts val="1200"/>
              </a:spcAft>
              <a:buClr>
                <a:srgbClr val="000000"/>
              </a:buClr>
              <a:buSzTx/>
              <a:buFont typeface="Arial" panose="020B0604020202020204" pitchFamily="34" charset="0"/>
              <a:buChar char="•"/>
              <a:tabLst/>
              <a:defRPr/>
            </a:pPr>
            <a:r>
              <a:rPr lang="en-US" b="1" dirty="0">
                <a:solidFill>
                  <a:srgbClr val="002060"/>
                </a:solidFill>
                <a:latin typeface="Cairo" panose="020B0604020202020204" charset="-78"/>
                <a:cs typeface="Cairo" panose="020B0604020202020204" charset="-78"/>
              </a:rPr>
              <a:t>Express Delivery Service: </a:t>
            </a:r>
            <a:r>
              <a:rPr lang="en-US" dirty="0">
                <a:solidFill>
                  <a:srgbClr val="002060"/>
                </a:solidFill>
                <a:latin typeface="Cairo" panose="020B0604020202020204" charset="-78"/>
                <a:cs typeface="Cairo" panose="020B0604020202020204" charset="-78"/>
              </a:rPr>
              <a:t>Reserve </a:t>
            </a:r>
            <a:r>
              <a:rPr lang="en-US" b="1" dirty="0">
                <a:solidFill>
                  <a:srgbClr val="002060"/>
                </a:solidFill>
                <a:latin typeface="Cairo" panose="020B0604020202020204" charset="-78"/>
                <a:cs typeface="Cairo" panose="020B0604020202020204" charset="-78"/>
              </a:rPr>
              <a:t>Express Air </a:t>
            </a:r>
            <a:r>
              <a:rPr lang="en-US" dirty="0">
                <a:solidFill>
                  <a:srgbClr val="002060"/>
                </a:solidFill>
                <a:latin typeface="Cairo" panose="020B0604020202020204" charset="-78"/>
                <a:cs typeface="Cairo" panose="020B0604020202020204" charset="-78"/>
              </a:rPr>
              <a:t>for high-priority orders where faster delivery justifies the cost and customer are also willing to pay more.</a:t>
            </a:r>
          </a:p>
          <a:p>
            <a:pPr marL="285750" marR="0" lvl="0" indent="-285750" algn="l" defTabSz="914400" rtl="0" eaLnBrk="1" fontAlgn="auto" latinLnBrk="0" hangingPunct="1">
              <a:spcBef>
                <a:spcPts val="0"/>
              </a:spcBef>
              <a:spcAft>
                <a:spcPts val="1200"/>
              </a:spcAft>
              <a:buClr>
                <a:srgbClr val="000000"/>
              </a:buClr>
              <a:buSzTx/>
              <a:buFont typeface="Arial" panose="020B0604020202020204" pitchFamily="34" charset="0"/>
              <a:buChar char="•"/>
              <a:tabLst/>
              <a:defRPr/>
            </a:pPr>
            <a:r>
              <a:rPr lang="en-US" b="1" dirty="0">
                <a:solidFill>
                  <a:srgbClr val="002060"/>
                </a:solidFill>
                <a:latin typeface="Cairo" panose="020B0604020202020204" charset="-78"/>
                <a:cs typeface="Cairo" panose="020B0604020202020204" charset="-78"/>
              </a:rPr>
              <a:t>Develop Local Hubs: </a:t>
            </a:r>
            <a:r>
              <a:rPr lang="en-US" dirty="0">
                <a:solidFill>
                  <a:srgbClr val="002060"/>
                </a:solidFill>
                <a:latin typeface="Cairo" panose="020B0604020202020204" charset="-78"/>
                <a:cs typeface="Cairo" panose="020B0604020202020204" charset="-78"/>
              </a:rPr>
              <a:t>Superstore should establish regional distribution centers to reduce Long-distance shipping. It saves both cost and time, overall enhance customer satisfaction. </a:t>
            </a:r>
          </a:p>
          <a:p>
            <a:pPr marL="285750" marR="0" lvl="0" indent="-285750" algn="l" defTabSz="914400" rtl="0" eaLnBrk="1" fontAlgn="auto" latinLnBrk="0" hangingPunct="1">
              <a:spcBef>
                <a:spcPts val="0"/>
              </a:spcBef>
              <a:spcAft>
                <a:spcPts val="1200"/>
              </a:spcAft>
              <a:buClr>
                <a:srgbClr val="000000"/>
              </a:buClr>
              <a:buSzTx/>
              <a:buFont typeface="Arial" panose="020B0604020202020204" pitchFamily="34" charset="0"/>
              <a:buChar char="•"/>
              <a:tabLst/>
              <a:defRPr/>
            </a:pPr>
            <a:r>
              <a:rPr lang="en-US" b="1" dirty="0">
                <a:solidFill>
                  <a:srgbClr val="002060"/>
                </a:solidFill>
                <a:latin typeface="Cairo" panose="020B0604020202020204" charset="-78"/>
                <a:cs typeface="Cairo" panose="020B0604020202020204" charset="-78"/>
              </a:rPr>
              <a:t>Negotiate with Local Carriers: </a:t>
            </a:r>
            <a:r>
              <a:rPr lang="en-US" dirty="0">
                <a:solidFill>
                  <a:srgbClr val="002060"/>
                </a:solidFill>
                <a:latin typeface="Cairo" panose="020B0604020202020204" charset="-78"/>
                <a:cs typeface="Cairo" panose="020B0604020202020204" charset="-78"/>
              </a:rPr>
              <a:t>Create partnerships with regional carriers to secure competitive shipping rates.</a:t>
            </a:r>
          </a:p>
          <a:p>
            <a:pPr marL="285750" marR="0" lvl="0" indent="-285750" algn="l" defTabSz="914400" rtl="0" eaLnBrk="1" fontAlgn="auto" latinLnBrk="0" hangingPunct="1">
              <a:spcBef>
                <a:spcPts val="0"/>
              </a:spcBef>
              <a:spcAft>
                <a:spcPts val="1200"/>
              </a:spcAft>
              <a:buClr>
                <a:srgbClr val="000000"/>
              </a:buClr>
              <a:buSzTx/>
              <a:buFont typeface="Arial" panose="020B0604020202020204" pitchFamily="34" charset="0"/>
              <a:buChar char="•"/>
              <a:tabLst/>
              <a:defRPr/>
            </a:pPr>
            <a:r>
              <a:rPr lang="en-US" b="1" dirty="0">
                <a:solidFill>
                  <a:srgbClr val="002060"/>
                </a:solidFill>
                <a:latin typeface="Cairo" panose="020B0604020202020204" charset="-78"/>
                <a:cs typeface="Cairo" panose="020B0604020202020204" charset="-78"/>
              </a:rPr>
              <a:t>Optimize Routing: </a:t>
            </a:r>
            <a:r>
              <a:rPr lang="en-US" dirty="0">
                <a:solidFill>
                  <a:srgbClr val="002060"/>
                </a:solidFill>
                <a:latin typeface="Cairo" panose="020B0604020202020204" charset="-78"/>
                <a:cs typeface="Cairo" panose="020B0604020202020204" charset="-78"/>
              </a:rPr>
              <a:t>Superstore should consider the use logistical Algorithm like Dijkstra to determine the shortest route on the road network for the delivery order. </a:t>
            </a:r>
          </a:p>
          <a:p>
            <a:pPr marL="285750" marR="0" lvl="0" indent="-285750" algn="l" defTabSz="914400" rtl="0" eaLnBrk="1" fontAlgn="auto" latinLnBrk="0" hangingPunct="1">
              <a:spcBef>
                <a:spcPts val="0"/>
              </a:spcBef>
              <a:spcAft>
                <a:spcPts val="1200"/>
              </a:spcAft>
              <a:buClr>
                <a:srgbClr val="000000"/>
              </a:buClr>
              <a:buSzTx/>
              <a:buFont typeface="Arial" panose="020B0604020202020204" pitchFamily="34" charset="0"/>
              <a:buChar char="•"/>
              <a:tabLst/>
              <a:defRPr/>
            </a:pPr>
            <a:r>
              <a:rPr lang="en-US" dirty="0">
                <a:solidFill>
                  <a:srgbClr val="002060"/>
                </a:solidFill>
                <a:latin typeface="Cairo" panose="020B0604020202020204" charset="-78"/>
                <a:cs typeface="Cairo" panose="020B0604020202020204" charset="-78"/>
              </a:rPr>
              <a:t>Furthermore, Super store should leverage data analytics to streamline routes and combine shipments, thereby lowering overall shipping expenses. </a:t>
            </a:r>
          </a:p>
          <a:p>
            <a:pPr marL="285750" marR="0" lvl="0" indent="-285750" algn="l" defTabSz="914400" rtl="0" eaLnBrk="1" fontAlgn="auto" latinLnBrk="0" hangingPunct="1">
              <a:spcBef>
                <a:spcPts val="0"/>
              </a:spcBef>
              <a:spcAft>
                <a:spcPts val="1200"/>
              </a:spcAft>
              <a:buClr>
                <a:srgbClr val="000000"/>
              </a:buClr>
              <a:buSzTx/>
              <a:buFont typeface="Arial" panose="020B0604020202020204" pitchFamily="34" charset="0"/>
              <a:buChar char="•"/>
              <a:tabLst/>
              <a:defRPr/>
            </a:pPr>
            <a:r>
              <a:rPr kumimoji="0" lang="en-US" sz="1400" i="0" u="none" strike="noStrike" kern="0" cap="none" spc="0" normalizeH="0" baseline="0" noProof="0" dirty="0">
                <a:ln>
                  <a:noFill/>
                </a:ln>
                <a:solidFill>
                  <a:srgbClr val="002060"/>
                </a:solidFill>
                <a:effectLst/>
                <a:uLnTx/>
                <a:uFillTx/>
                <a:latin typeface="Cairo" panose="020B0604020202020204" charset="-78"/>
                <a:cs typeface="Cairo" panose="020B0604020202020204" charset="-78"/>
                <a:sym typeface="Arial"/>
              </a:rPr>
              <a:t>There</a:t>
            </a:r>
            <a:r>
              <a:rPr lang="en-US" dirty="0">
                <a:solidFill>
                  <a:srgbClr val="002060"/>
                </a:solidFill>
                <a:latin typeface="Cairo" panose="020B0604020202020204" charset="-78"/>
                <a:cs typeface="Cairo" panose="020B0604020202020204" charset="-78"/>
              </a:rPr>
              <a:t>e is a need to investigate what contribute to the high cost of delivery Truck and based on the outcome discontinue the use or re-strategies.</a:t>
            </a:r>
            <a:endParaRPr kumimoji="0" lang="en-US" sz="1400" i="0" u="none" strike="noStrike" kern="0" cap="none" spc="0" normalizeH="0" baseline="0" noProof="0" dirty="0">
              <a:ln>
                <a:noFill/>
              </a:ln>
              <a:solidFill>
                <a:srgbClr val="002060"/>
              </a:solidFill>
              <a:effectLst/>
              <a:uLnTx/>
              <a:uFillTx/>
              <a:latin typeface="Cairo" panose="020B0604020202020204" charset="-78"/>
              <a:cs typeface="Cairo" panose="020B0604020202020204" charset="-78"/>
              <a:sym typeface="Arial"/>
            </a:endParaRPr>
          </a:p>
        </p:txBody>
      </p:sp>
      <p:pic>
        <p:nvPicPr>
          <p:cNvPr id="4" name="Picture 3">
            <a:extLst>
              <a:ext uri="{FF2B5EF4-FFF2-40B4-BE49-F238E27FC236}">
                <a16:creationId xmlns:a16="http://schemas.microsoft.com/office/drawing/2014/main" id="{4A347E00-3901-96EE-14B4-3B8A3EC78BD3}"/>
              </a:ext>
            </a:extLst>
          </p:cNvPr>
          <p:cNvPicPr>
            <a:picLocks noChangeAspect="1"/>
          </p:cNvPicPr>
          <p:nvPr/>
        </p:nvPicPr>
        <p:blipFill rotWithShape="1">
          <a:blip r:embed="rId3"/>
          <a:srcRect l="7169" t="21480" r="3125" b="19733"/>
          <a:stretch/>
        </p:blipFill>
        <p:spPr>
          <a:xfrm>
            <a:off x="7005201" y="4557132"/>
            <a:ext cx="2138799" cy="586368"/>
          </a:xfrm>
          <a:prstGeom prst="rect">
            <a:avLst/>
          </a:prstGeom>
        </p:spPr>
      </p:pic>
      <p:grpSp>
        <p:nvGrpSpPr>
          <p:cNvPr id="6" name="Google Shape;647;p42">
            <a:extLst>
              <a:ext uri="{FF2B5EF4-FFF2-40B4-BE49-F238E27FC236}">
                <a16:creationId xmlns:a16="http://schemas.microsoft.com/office/drawing/2014/main" id="{579C967B-B7B5-B581-7FA8-301762813928}"/>
              </a:ext>
            </a:extLst>
          </p:cNvPr>
          <p:cNvGrpSpPr/>
          <p:nvPr/>
        </p:nvGrpSpPr>
        <p:grpSpPr>
          <a:xfrm>
            <a:off x="45068" y="2385724"/>
            <a:ext cx="1270520" cy="822507"/>
            <a:chOff x="2358425" y="1238825"/>
            <a:chExt cx="2616875" cy="1706250"/>
          </a:xfrm>
        </p:grpSpPr>
        <p:sp>
          <p:nvSpPr>
            <p:cNvPr id="7" name="Google Shape;648;p42">
              <a:extLst>
                <a:ext uri="{FF2B5EF4-FFF2-40B4-BE49-F238E27FC236}">
                  <a16:creationId xmlns:a16="http://schemas.microsoft.com/office/drawing/2014/main" id="{32932E6B-D5FE-4A35-108D-8413933B3EF8}"/>
                </a:ext>
              </a:extLst>
            </p:cNvPr>
            <p:cNvSpPr/>
            <p:nvPr/>
          </p:nvSpPr>
          <p:spPr>
            <a:xfrm>
              <a:off x="2359250" y="1417300"/>
              <a:ext cx="2616050" cy="1526950"/>
            </a:xfrm>
            <a:custGeom>
              <a:avLst/>
              <a:gdLst/>
              <a:ahLst/>
              <a:cxnLst/>
              <a:rect l="l" t="t" r="r" b="b"/>
              <a:pathLst>
                <a:path w="104642" h="61078" extrusionOk="0">
                  <a:moveTo>
                    <a:pt x="1" y="0"/>
                  </a:moveTo>
                  <a:lnTo>
                    <a:pt x="1" y="57241"/>
                  </a:lnTo>
                  <a:cubicBezTo>
                    <a:pt x="1" y="59376"/>
                    <a:pt x="1735" y="61077"/>
                    <a:pt x="3837" y="61077"/>
                  </a:cubicBezTo>
                  <a:lnTo>
                    <a:pt x="100806" y="61077"/>
                  </a:lnTo>
                  <a:cubicBezTo>
                    <a:pt x="102907" y="61077"/>
                    <a:pt x="104642" y="59376"/>
                    <a:pt x="104642" y="57241"/>
                  </a:cubicBezTo>
                  <a:lnTo>
                    <a:pt x="10464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649;p42">
              <a:extLst>
                <a:ext uri="{FF2B5EF4-FFF2-40B4-BE49-F238E27FC236}">
                  <a16:creationId xmlns:a16="http://schemas.microsoft.com/office/drawing/2014/main" id="{BAE34E71-8D1F-B11E-1671-2B598F762AD0}"/>
                </a:ext>
              </a:extLst>
            </p:cNvPr>
            <p:cNvSpPr/>
            <p:nvPr/>
          </p:nvSpPr>
          <p:spPr>
            <a:xfrm>
              <a:off x="2358425" y="1238825"/>
              <a:ext cx="2616875" cy="178500"/>
            </a:xfrm>
            <a:custGeom>
              <a:avLst/>
              <a:gdLst/>
              <a:ahLst/>
              <a:cxnLst/>
              <a:rect l="l" t="t" r="r" b="b"/>
              <a:pathLst>
                <a:path w="104675" h="7140" extrusionOk="0">
                  <a:moveTo>
                    <a:pt x="3836" y="1"/>
                  </a:moveTo>
                  <a:cubicBezTo>
                    <a:pt x="1701" y="1"/>
                    <a:pt x="0" y="1702"/>
                    <a:pt x="0" y="3837"/>
                  </a:cubicBezTo>
                  <a:lnTo>
                    <a:pt x="0" y="7139"/>
                  </a:lnTo>
                  <a:lnTo>
                    <a:pt x="104675" y="7139"/>
                  </a:lnTo>
                  <a:lnTo>
                    <a:pt x="104675" y="3837"/>
                  </a:lnTo>
                  <a:cubicBezTo>
                    <a:pt x="104675" y="1702"/>
                    <a:pt x="102940" y="1"/>
                    <a:pt x="100772"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650;p42">
              <a:extLst>
                <a:ext uri="{FF2B5EF4-FFF2-40B4-BE49-F238E27FC236}">
                  <a16:creationId xmlns:a16="http://schemas.microsoft.com/office/drawing/2014/main" id="{C49E3E28-B53C-2C92-FF15-F2E01FA1DBB1}"/>
                </a:ext>
              </a:extLst>
            </p:cNvPr>
            <p:cNvSpPr/>
            <p:nvPr/>
          </p:nvSpPr>
          <p:spPr>
            <a:xfrm>
              <a:off x="2452650" y="1302200"/>
              <a:ext cx="45900" cy="45900"/>
            </a:xfrm>
            <a:custGeom>
              <a:avLst/>
              <a:gdLst/>
              <a:ahLst/>
              <a:cxnLst/>
              <a:rect l="l" t="t" r="r" b="b"/>
              <a:pathLst>
                <a:path w="1836" h="1836" extrusionOk="0">
                  <a:moveTo>
                    <a:pt x="901" y="1"/>
                  </a:moveTo>
                  <a:cubicBezTo>
                    <a:pt x="401" y="1"/>
                    <a:pt x="1" y="434"/>
                    <a:pt x="1" y="935"/>
                  </a:cubicBezTo>
                  <a:cubicBezTo>
                    <a:pt x="1" y="1435"/>
                    <a:pt x="401" y="1835"/>
                    <a:pt x="901" y="1835"/>
                  </a:cubicBezTo>
                  <a:cubicBezTo>
                    <a:pt x="1402" y="1835"/>
                    <a:pt x="1835" y="1435"/>
                    <a:pt x="1835" y="935"/>
                  </a:cubicBezTo>
                  <a:cubicBezTo>
                    <a:pt x="1835" y="434"/>
                    <a:pt x="1402" y="1"/>
                    <a:pt x="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651;p42">
              <a:extLst>
                <a:ext uri="{FF2B5EF4-FFF2-40B4-BE49-F238E27FC236}">
                  <a16:creationId xmlns:a16="http://schemas.microsoft.com/office/drawing/2014/main" id="{8D12EC02-7516-578B-E468-9A3BA6DC8C51}"/>
                </a:ext>
              </a:extLst>
            </p:cNvPr>
            <p:cNvSpPr/>
            <p:nvPr/>
          </p:nvSpPr>
          <p:spPr>
            <a:xfrm>
              <a:off x="2554400" y="1302200"/>
              <a:ext cx="45875" cy="45900"/>
            </a:xfrm>
            <a:custGeom>
              <a:avLst/>
              <a:gdLst/>
              <a:ahLst/>
              <a:cxnLst/>
              <a:rect l="l" t="t" r="r" b="b"/>
              <a:pathLst>
                <a:path w="1835" h="1836" extrusionOk="0">
                  <a:moveTo>
                    <a:pt x="934" y="1"/>
                  </a:moveTo>
                  <a:cubicBezTo>
                    <a:pt x="434" y="1"/>
                    <a:pt x="0" y="434"/>
                    <a:pt x="0" y="935"/>
                  </a:cubicBezTo>
                  <a:cubicBezTo>
                    <a:pt x="0" y="1435"/>
                    <a:pt x="434" y="1835"/>
                    <a:pt x="934" y="1835"/>
                  </a:cubicBezTo>
                  <a:cubicBezTo>
                    <a:pt x="1401" y="1835"/>
                    <a:pt x="1835" y="1435"/>
                    <a:pt x="1835" y="935"/>
                  </a:cubicBezTo>
                  <a:cubicBezTo>
                    <a:pt x="1835" y="434"/>
                    <a:pt x="1401" y="1"/>
                    <a:pt x="934"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652;p42">
              <a:extLst>
                <a:ext uri="{FF2B5EF4-FFF2-40B4-BE49-F238E27FC236}">
                  <a16:creationId xmlns:a16="http://schemas.microsoft.com/office/drawing/2014/main" id="{D90E8E6A-B7D5-3324-5028-82E745BC1D0B}"/>
                </a:ext>
              </a:extLst>
            </p:cNvPr>
            <p:cNvSpPr/>
            <p:nvPr/>
          </p:nvSpPr>
          <p:spPr>
            <a:xfrm>
              <a:off x="2656975" y="1302200"/>
              <a:ext cx="45875" cy="45900"/>
            </a:xfrm>
            <a:custGeom>
              <a:avLst/>
              <a:gdLst/>
              <a:ahLst/>
              <a:cxnLst/>
              <a:rect l="l" t="t" r="r" b="b"/>
              <a:pathLst>
                <a:path w="1835" h="1836" extrusionOk="0">
                  <a:moveTo>
                    <a:pt x="901" y="1"/>
                  </a:moveTo>
                  <a:cubicBezTo>
                    <a:pt x="400" y="1"/>
                    <a:pt x="0" y="434"/>
                    <a:pt x="0" y="935"/>
                  </a:cubicBezTo>
                  <a:cubicBezTo>
                    <a:pt x="0" y="1435"/>
                    <a:pt x="400" y="1835"/>
                    <a:pt x="901" y="1835"/>
                  </a:cubicBezTo>
                  <a:cubicBezTo>
                    <a:pt x="1401" y="1835"/>
                    <a:pt x="1835" y="1435"/>
                    <a:pt x="1835" y="935"/>
                  </a:cubicBezTo>
                  <a:cubicBezTo>
                    <a:pt x="1835" y="434"/>
                    <a:pt x="1401" y="1"/>
                    <a:pt x="901"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653;p42">
              <a:extLst>
                <a:ext uri="{FF2B5EF4-FFF2-40B4-BE49-F238E27FC236}">
                  <a16:creationId xmlns:a16="http://schemas.microsoft.com/office/drawing/2014/main" id="{E4638F96-1F01-059D-A13B-D96E270CDC11}"/>
                </a:ext>
              </a:extLst>
            </p:cNvPr>
            <p:cNvSpPr/>
            <p:nvPr/>
          </p:nvSpPr>
          <p:spPr>
            <a:xfrm>
              <a:off x="2537725" y="1901400"/>
              <a:ext cx="2310000" cy="1043675"/>
            </a:xfrm>
            <a:custGeom>
              <a:avLst/>
              <a:gdLst/>
              <a:ahLst/>
              <a:cxnLst/>
              <a:rect l="l" t="t" r="r" b="b"/>
              <a:pathLst>
                <a:path w="92400" h="41747" extrusionOk="0">
                  <a:moveTo>
                    <a:pt x="73233" y="0"/>
                  </a:moveTo>
                  <a:cubicBezTo>
                    <a:pt x="73128" y="0"/>
                    <a:pt x="73023" y="6"/>
                    <a:pt x="72919" y="17"/>
                  </a:cubicBezTo>
                  <a:cubicBezTo>
                    <a:pt x="63579" y="984"/>
                    <a:pt x="56707" y="30205"/>
                    <a:pt x="50203" y="31406"/>
                  </a:cubicBezTo>
                  <a:cubicBezTo>
                    <a:pt x="49901" y="31460"/>
                    <a:pt x="49608" y="31486"/>
                    <a:pt x="49323" y="31486"/>
                  </a:cubicBezTo>
                  <a:cubicBezTo>
                    <a:pt x="43565" y="31486"/>
                    <a:pt x="40710" y="21048"/>
                    <a:pt x="33843" y="21048"/>
                  </a:cubicBezTo>
                  <a:cubicBezTo>
                    <a:pt x="33684" y="21048"/>
                    <a:pt x="33522" y="21053"/>
                    <a:pt x="33357" y="21065"/>
                  </a:cubicBezTo>
                  <a:cubicBezTo>
                    <a:pt x="25718" y="21632"/>
                    <a:pt x="26486" y="32640"/>
                    <a:pt x="19314" y="36142"/>
                  </a:cubicBezTo>
                  <a:cubicBezTo>
                    <a:pt x="17527" y="37015"/>
                    <a:pt x="16174" y="37341"/>
                    <a:pt x="15097" y="37341"/>
                  </a:cubicBezTo>
                  <a:cubicBezTo>
                    <a:pt x="11919" y="37341"/>
                    <a:pt x="11135" y="34504"/>
                    <a:pt x="8634" y="34504"/>
                  </a:cubicBezTo>
                  <a:cubicBezTo>
                    <a:pt x="8581" y="34504"/>
                    <a:pt x="8527" y="34505"/>
                    <a:pt x="8473" y="34508"/>
                  </a:cubicBezTo>
                  <a:cubicBezTo>
                    <a:pt x="4970" y="34675"/>
                    <a:pt x="0" y="41713"/>
                    <a:pt x="0" y="41713"/>
                  </a:cubicBezTo>
                  <a:lnTo>
                    <a:pt x="0" y="41747"/>
                  </a:lnTo>
                  <a:lnTo>
                    <a:pt x="92399" y="41747"/>
                  </a:lnTo>
                  <a:cubicBezTo>
                    <a:pt x="92399" y="41747"/>
                    <a:pt x="82485" y="0"/>
                    <a:pt x="7323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654;p42">
              <a:extLst>
                <a:ext uri="{FF2B5EF4-FFF2-40B4-BE49-F238E27FC236}">
                  <a16:creationId xmlns:a16="http://schemas.microsoft.com/office/drawing/2014/main" id="{2F253018-E8B0-E0EB-4BCE-91B0F93B736A}"/>
                </a:ext>
              </a:extLst>
            </p:cNvPr>
            <p:cNvSpPr/>
            <p:nvPr/>
          </p:nvSpPr>
          <p:spPr>
            <a:xfrm>
              <a:off x="2486850" y="1564900"/>
              <a:ext cx="1843000" cy="1292600"/>
            </a:xfrm>
            <a:custGeom>
              <a:avLst/>
              <a:gdLst/>
              <a:ahLst/>
              <a:cxnLst/>
              <a:rect l="l" t="t" r="r" b="b"/>
              <a:pathLst>
                <a:path w="73720" h="51704" extrusionOk="0">
                  <a:moveTo>
                    <a:pt x="70784" y="0"/>
                  </a:moveTo>
                  <a:lnTo>
                    <a:pt x="59209" y="3503"/>
                  </a:lnTo>
                  <a:lnTo>
                    <a:pt x="63712" y="5971"/>
                  </a:lnTo>
                  <a:lnTo>
                    <a:pt x="48535" y="29355"/>
                  </a:lnTo>
                  <a:lnTo>
                    <a:pt x="36493" y="18313"/>
                  </a:lnTo>
                  <a:lnTo>
                    <a:pt x="17546" y="42631"/>
                  </a:lnTo>
                  <a:lnTo>
                    <a:pt x="8706" y="38361"/>
                  </a:lnTo>
                  <a:lnTo>
                    <a:pt x="0" y="51704"/>
                  </a:lnTo>
                  <a:cubicBezTo>
                    <a:pt x="734" y="51270"/>
                    <a:pt x="9140" y="43465"/>
                    <a:pt x="9140" y="43465"/>
                  </a:cubicBezTo>
                  <a:lnTo>
                    <a:pt x="18313" y="48101"/>
                  </a:lnTo>
                  <a:lnTo>
                    <a:pt x="36426" y="26019"/>
                  </a:lnTo>
                  <a:lnTo>
                    <a:pt x="50003" y="39495"/>
                  </a:lnTo>
                  <a:lnTo>
                    <a:pt x="69416" y="8807"/>
                  </a:lnTo>
                  <a:lnTo>
                    <a:pt x="73720" y="11408"/>
                  </a:lnTo>
                  <a:lnTo>
                    <a:pt x="7078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655;p42">
              <a:extLst>
                <a:ext uri="{FF2B5EF4-FFF2-40B4-BE49-F238E27FC236}">
                  <a16:creationId xmlns:a16="http://schemas.microsoft.com/office/drawing/2014/main" id="{C093AF5D-1832-2C48-5DAB-AA616A420740}"/>
                </a:ext>
              </a:extLst>
            </p:cNvPr>
            <p:cNvSpPr/>
            <p:nvPr/>
          </p:nvSpPr>
          <p:spPr>
            <a:xfrm>
              <a:off x="3262400" y="2006625"/>
              <a:ext cx="274375" cy="242375"/>
            </a:xfrm>
            <a:custGeom>
              <a:avLst/>
              <a:gdLst/>
              <a:ahLst/>
              <a:cxnLst/>
              <a:rect l="l" t="t" r="r" b="b"/>
              <a:pathLst>
                <a:path w="10975" h="9695" extrusionOk="0">
                  <a:moveTo>
                    <a:pt x="5469" y="1"/>
                  </a:moveTo>
                  <a:cubicBezTo>
                    <a:pt x="4847" y="1"/>
                    <a:pt x="4214" y="122"/>
                    <a:pt x="3603" y="378"/>
                  </a:cubicBezTo>
                  <a:cubicBezTo>
                    <a:pt x="1168" y="1412"/>
                    <a:pt x="0" y="4247"/>
                    <a:pt x="1034" y="6715"/>
                  </a:cubicBezTo>
                  <a:cubicBezTo>
                    <a:pt x="1788" y="8573"/>
                    <a:pt x="3580" y="9694"/>
                    <a:pt x="5473" y="9694"/>
                  </a:cubicBezTo>
                  <a:cubicBezTo>
                    <a:pt x="6095" y="9694"/>
                    <a:pt x="6728" y="9573"/>
                    <a:pt x="7339" y="9317"/>
                  </a:cubicBezTo>
                  <a:cubicBezTo>
                    <a:pt x="9807" y="8283"/>
                    <a:pt x="10975" y="5448"/>
                    <a:pt x="9941" y="2979"/>
                  </a:cubicBezTo>
                  <a:cubicBezTo>
                    <a:pt x="9163" y="1122"/>
                    <a:pt x="7364" y="1"/>
                    <a:pt x="5469"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656;p42">
              <a:extLst>
                <a:ext uri="{FF2B5EF4-FFF2-40B4-BE49-F238E27FC236}">
                  <a16:creationId xmlns:a16="http://schemas.microsoft.com/office/drawing/2014/main" id="{74AAEA06-8C1C-CF86-D3A8-36CA02B79E79}"/>
                </a:ext>
              </a:extLst>
            </p:cNvPr>
            <p:cNvSpPr/>
            <p:nvPr/>
          </p:nvSpPr>
          <p:spPr>
            <a:xfrm>
              <a:off x="3575125" y="2272900"/>
              <a:ext cx="300225" cy="300250"/>
            </a:xfrm>
            <a:custGeom>
              <a:avLst/>
              <a:gdLst/>
              <a:ahLst/>
              <a:cxnLst/>
              <a:rect l="l" t="t" r="r" b="b"/>
              <a:pathLst>
                <a:path w="12009" h="12010" extrusionOk="0">
                  <a:moveTo>
                    <a:pt x="6005" y="1"/>
                  </a:moveTo>
                  <a:cubicBezTo>
                    <a:pt x="2669" y="1"/>
                    <a:pt x="0" y="2703"/>
                    <a:pt x="0" y="6005"/>
                  </a:cubicBezTo>
                  <a:cubicBezTo>
                    <a:pt x="0" y="9307"/>
                    <a:pt x="2669" y="12009"/>
                    <a:pt x="6005" y="12009"/>
                  </a:cubicBezTo>
                  <a:cubicBezTo>
                    <a:pt x="9307" y="12009"/>
                    <a:pt x="12009" y="9307"/>
                    <a:pt x="12009" y="6005"/>
                  </a:cubicBezTo>
                  <a:cubicBezTo>
                    <a:pt x="12009" y="2703"/>
                    <a:pt x="9307" y="1"/>
                    <a:pt x="60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657;p42">
              <a:extLst>
                <a:ext uri="{FF2B5EF4-FFF2-40B4-BE49-F238E27FC236}">
                  <a16:creationId xmlns:a16="http://schemas.microsoft.com/office/drawing/2014/main" id="{5E520A31-A007-369D-B96B-CE3EFC86C5EB}"/>
                </a:ext>
              </a:extLst>
            </p:cNvPr>
            <p:cNvSpPr/>
            <p:nvPr/>
          </p:nvSpPr>
          <p:spPr>
            <a:xfrm>
              <a:off x="2471000" y="1496100"/>
              <a:ext cx="254375" cy="418225"/>
            </a:xfrm>
            <a:custGeom>
              <a:avLst/>
              <a:gdLst/>
              <a:ahLst/>
              <a:cxnLst/>
              <a:rect l="l" t="t" r="r" b="b"/>
              <a:pathLst>
                <a:path w="10175" h="16729" extrusionOk="0">
                  <a:moveTo>
                    <a:pt x="5087" y="0"/>
                  </a:moveTo>
                  <a:cubicBezTo>
                    <a:pt x="5054" y="0"/>
                    <a:pt x="5021" y="17"/>
                    <a:pt x="5004" y="50"/>
                  </a:cubicBezTo>
                  <a:lnTo>
                    <a:pt x="67" y="7889"/>
                  </a:lnTo>
                  <a:cubicBezTo>
                    <a:pt x="0" y="8056"/>
                    <a:pt x="34" y="8323"/>
                    <a:pt x="167" y="8323"/>
                  </a:cubicBezTo>
                  <a:lnTo>
                    <a:pt x="1969" y="8323"/>
                  </a:lnTo>
                  <a:cubicBezTo>
                    <a:pt x="2035" y="8323"/>
                    <a:pt x="2069" y="8423"/>
                    <a:pt x="2069" y="8556"/>
                  </a:cubicBezTo>
                  <a:lnTo>
                    <a:pt x="2069" y="16462"/>
                  </a:lnTo>
                  <a:cubicBezTo>
                    <a:pt x="2069" y="16596"/>
                    <a:pt x="2135" y="16729"/>
                    <a:pt x="2202" y="16729"/>
                  </a:cubicBezTo>
                  <a:lnTo>
                    <a:pt x="7973" y="16729"/>
                  </a:lnTo>
                  <a:cubicBezTo>
                    <a:pt x="8040" y="16729"/>
                    <a:pt x="8106" y="16596"/>
                    <a:pt x="8106" y="16462"/>
                  </a:cubicBezTo>
                  <a:lnTo>
                    <a:pt x="8106" y="8556"/>
                  </a:lnTo>
                  <a:cubicBezTo>
                    <a:pt x="8106" y="8423"/>
                    <a:pt x="8140" y="8323"/>
                    <a:pt x="8206" y="8323"/>
                  </a:cubicBezTo>
                  <a:lnTo>
                    <a:pt x="10008" y="8323"/>
                  </a:lnTo>
                  <a:cubicBezTo>
                    <a:pt x="10141" y="8323"/>
                    <a:pt x="10174" y="8023"/>
                    <a:pt x="10074" y="7889"/>
                  </a:cubicBezTo>
                  <a:lnTo>
                    <a:pt x="5171" y="50"/>
                  </a:lnTo>
                  <a:cubicBezTo>
                    <a:pt x="5154" y="17"/>
                    <a:pt x="5121" y="0"/>
                    <a:pt x="5087"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658;p42">
              <a:extLst>
                <a:ext uri="{FF2B5EF4-FFF2-40B4-BE49-F238E27FC236}">
                  <a16:creationId xmlns:a16="http://schemas.microsoft.com/office/drawing/2014/main" id="{6471D961-7CE6-D42E-5054-5EAC129BE16C}"/>
                </a:ext>
              </a:extLst>
            </p:cNvPr>
            <p:cNvSpPr/>
            <p:nvPr/>
          </p:nvSpPr>
          <p:spPr>
            <a:xfrm>
              <a:off x="2826250" y="1494000"/>
              <a:ext cx="254375" cy="418875"/>
            </a:xfrm>
            <a:custGeom>
              <a:avLst/>
              <a:gdLst/>
              <a:ahLst/>
              <a:cxnLst/>
              <a:rect l="l" t="t" r="r" b="b"/>
              <a:pathLst>
                <a:path w="10175" h="16755" extrusionOk="0">
                  <a:moveTo>
                    <a:pt x="2236" y="1"/>
                  </a:moveTo>
                  <a:cubicBezTo>
                    <a:pt x="2135" y="1"/>
                    <a:pt x="2102" y="134"/>
                    <a:pt x="2102" y="268"/>
                  </a:cubicBezTo>
                  <a:lnTo>
                    <a:pt x="2102" y="8173"/>
                  </a:lnTo>
                  <a:cubicBezTo>
                    <a:pt x="2102" y="8307"/>
                    <a:pt x="2069" y="8440"/>
                    <a:pt x="1969" y="8440"/>
                  </a:cubicBezTo>
                  <a:lnTo>
                    <a:pt x="167" y="8440"/>
                  </a:lnTo>
                  <a:cubicBezTo>
                    <a:pt x="67" y="8440"/>
                    <a:pt x="1" y="8741"/>
                    <a:pt x="101" y="8841"/>
                  </a:cubicBezTo>
                  <a:lnTo>
                    <a:pt x="5004" y="16680"/>
                  </a:lnTo>
                  <a:cubicBezTo>
                    <a:pt x="5038" y="16730"/>
                    <a:pt x="5071" y="16755"/>
                    <a:pt x="5100" y="16755"/>
                  </a:cubicBezTo>
                  <a:cubicBezTo>
                    <a:pt x="5129" y="16755"/>
                    <a:pt x="5154" y="16730"/>
                    <a:pt x="5171" y="16680"/>
                  </a:cubicBezTo>
                  <a:lnTo>
                    <a:pt x="10108" y="8841"/>
                  </a:lnTo>
                  <a:cubicBezTo>
                    <a:pt x="10175" y="8674"/>
                    <a:pt x="10141" y="8440"/>
                    <a:pt x="10008" y="8440"/>
                  </a:cubicBezTo>
                  <a:lnTo>
                    <a:pt x="8240" y="8440"/>
                  </a:lnTo>
                  <a:cubicBezTo>
                    <a:pt x="8140" y="8440"/>
                    <a:pt x="8106" y="8307"/>
                    <a:pt x="8106" y="8173"/>
                  </a:cubicBezTo>
                  <a:lnTo>
                    <a:pt x="8106" y="268"/>
                  </a:lnTo>
                  <a:cubicBezTo>
                    <a:pt x="8106" y="134"/>
                    <a:pt x="8073" y="1"/>
                    <a:pt x="7973"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672;p42">
            <a:extLst>
              <a:ext uri="{FF2B5EF4-FFF2-40B4-BE49-F238E27FC236}">
                <a16:creationId xmlns:a16="http://schemas.microsoft.com/office/drawing/2014/main" id="{2B9D7434-A33C-44D0-FC05-336EFAA947DE}"/>
              </a:ext>
            </a:extLst>
          </p:cNvPr>
          <p:cNvGrpSpPr/>
          <p:nvPr/>
        </p:nvGrpSpPr>
        <p:grpSpPr>
          <a:xfrm>
            <a:off x="-29921" y="2757776"/>
            <a:ext cx="988908" cy="1981485"/>
            <a:chOff x="-1136775" y="1435900"/>
            <a:chExt cx="1177525" cy="2914750"/>
          </a:xfrm>
        </p:grpSpPr>
        <p:sp>
          <p:nvSpPr>
            <p:cNvPr id="19" name="Google Shape;673;p42">
              <a:extLst>
                <a:ext uri="{FF2B5EF4-FFF2-40B4-BE49-F238E27FC236}">
                  <a16:creationId xmlns:a16="http://schemas.microsoft.com/office/drawing/2014/main" id="{51DD5ED3-C3F9-401B-9C39-F60B2B022578}"/>
                </a:ext>
              </a:extLst>
            </p:cNvPr>
            <p:cNvSpPr/>
            <p:nvPr/>
          </p:nvSpPr>
          <p:spPr>
            <a:xfrm>
              <a:off x="-282000" y="2228700"/>
              <a:ext cx="322750" cy="157650"/>
            </a:xfrm>
            <a:custGeom>
              <a:avLst/>
              <a:gdLst/>
              <a:ahLst/>
              <a:cxnLst/>
              <a:rect l="l" t="t" r="r" b="b"/>
              <a:pathLst>
                <a:path w="12910" h="6306" extrusionOk="0">
                  <a:moveTo>
                    <a:pt x="6839" y="1"/>
                  </a:moveTo>
                  <a:cubicBezTo>
                    <a:pt x="6505" y="434"/>
                    <a:pt x="6105" y="735"/>
                    <a:pt x="5638" y="835"/>
                  </a:cubicBezTo>
                  <a:cubicBezTo>
                    <a:pt x="4804" y="1101"/>
                    <a:pt x="4270" y="1268"/>
                    <a:pt x="3770" y="2069"/>
                  </a:cubicBezTo>
                  <a:cubicBezTo>
                    <a:pt x="3636" y="2269"/>
                    <a:pt x="3570" y="2469"/>
                    <a:pt x="3403" y="2636"/>
                  </a:cubicBezTo>
                  <a:cubicBezTo>
                    <a:pt x="3236" y="2803"/>
                    <a:pt x="3003" y="2936"/>
                    <a:pt x="2769" y="3036"/>
                  </a:cubicBezTo>
                  <a:cubicBezTo>
                    <a:pt x="2736" y="3070"/>
                    <a:pt x="2736" y="3070"/>
                    <a:pt x="2636" y="3070"/>
                  </a:cubicBezTo>
                  <a:cubicBezTo>
                    <a:pt x="2135" y="3270"/>
                    <a:pt x="1602" y="3470"/>
                    <a:pt x="1101" y="3703"/>
                  </a:cubicBezTo>
                  <a:cubicBezTo>
                    <a:pt x="935" y="3770"/>
                    <a:pt x="701" y="3870"/>
                    <a:pt x="534" y="3970"/>
                  </a:cubicBezTo>
                  <a:cubicBezTo>
                    <a:pt x="1" y="4404"/>
                    <a:pt x="401" y="5071"/>
                    <a:pt x="668" y="5538"/>
                  </a:cubicBezTo>
                  <a:cubicBezTo>
                    <a:pt x="801" y="5771"/>
                    <a:pt x="968" y="5972"/>
                    <a:pt x="1235" y="6072"/>
                  </a:cubicBezTo>
                  <a:cubicBezTo>
                    <a:pt x="1318" y="6088"/>
                    <a:pt x="1385" y="6097"/>
                    <a:pt x="1452" y="6097"/>
                  </a:cubicBezTo>
                  <a:cubicBezTo>
                    <a:pt x="1518" y="6097"/>
                    <a:pt x="1585" y="6088"/>
                    <a:pt x="1668" y="6072"/>
                  </a:cubicBezTo>
                  <a:cubicBezTo>
                    <a:pt x="2135" y="5972"/>
                    <a:pt x="2636" y="5905"/>
                    <a:pt x="3103" y="5805"/>
                  </a:cubicBezTo>
                  <a:cubicBezTo>
                    <a:pt x="3238" y="5786"/>
                    <a:pt x="3383" y="5766"/>
                    <a:pt x="3528" y="5766"/>
                  </a:cubicBezTo>
                  <a:cubicBezTo>
                    <a:pt x="3633" y="5766"/>
                    <a:pt x="3738" y="5777"/>
                    <a:pt x="3837" y="5805"/>
                  </a:cubicBezTo>
                  <a:cubicBezTo>
                    <a:pt x="3970" y="5872"/>
                    <a:pt x="4103" y="5938"/>
                    <a:pt x="4237" y="6038"/>
                  </a:cubicBezTo>
                  <a:cubicBezTo>
                    <a:pt x="4593" y="6216"/>
                    <a:pt x="4993" y="6305"/>
                    <a:pt x="5388" y="6305"/>
                  </a:cubicBezTo>
                  <a:cubicBezTo>
                    <a:pt x="5586" y="6305"/>
                    <a:pt x="5782" y="6283"/>
                    <a:pt x="5971" y="6238"/>
                  </a:cubicBezTo>
                  <a:cubicBezTo>
                    <a:pt x="6605" y="6105"/>
                    <a:pt x="7139" y="5872"/>
                    <a:pt x="7673" y="5638"/>
                  </a:cubicBezTo>
                  <a:cubicBezTo>
                    <a:pt x="8773" y="5238"/>
                    <a:pt x="9908" y="4904"/>
                    <a:pt x="10908" y="4304"/>
                  </a:cubicBezTo>
                  <a:cubicBezTo>
                    <a:pt x="11909" y="3737"/>
                    <a:pt x="12776" y="2803"/>
                    <a:pt x="12910" y="1635"/>
                  </a:cubicBezTo>
                  <a:cubicBezTo>
                    <a:pt x="12910" y="1535"/>
                    <a:pt x="12910" y="1402"/>
                    <a:pt x="12843" y="1268"/>
                  </a:cubicBezTo>
                  <a:cubicBezTo>
                    <a:pt x="12776" y="1101"/>
                    <a:pt x="12610" y="1001"/>
                    <a:pt x="12443" y="935"/>
                  </a:cubicBezTo>
                  <a:cubicBezTo>
                    <a:pt x="12077" y="782"/>
                    <a:pt x="11676" y="720"/>
                    <a:pt x="11270" y="720"/>
                  </a:cubicBezTo>
                  <a:cubicBezTo>
                    <a:pt x="10786" y="720"/>
                    <a:pt x="10294" y="808"/>
                    <a:pt x="9841" y="935"/>
                  </a:cubicBezTo>
                  <a:cubicBezTo>
                    <a:pt x="8840" y="1235"/>
                    <a:pt x="7806" y="1535"/>
                    <a:pt x="6805" y="1802"/>
                  </a:cubicBezTo>
                  <a:cubicBezTo>
                    <a:pt x="6772" y="1819"/>
                    <a:pt x="6739" y="1827"/>
                    <a:pt x="6709" y="1827"/>
                  </a:cubicBezTo>
                  <a:cubicBezTo>
                    <a:pt x="6680" y="1827"/>
                    <a:pt x="6655" y="1819"/>
                    <a:pt x="6639" y="1802"/>
                  </a:cubicBezTo>
                  <a:cubicBezTo>
                    <a:pt x="6605" y="1769"/>
                    <a:pt x="6639" y="1735"/>
                    <a:pt x="6639" y="1669"/>
                  </a:cubicBezTo>
                  <a:cubicBezTo>
                    <a:pt x="6739" y="1402"/>
                    <a:pt x="6972" y="1135"/>
                    <a:pt x="7072" y="835"/>
                  </a:cubicBezTo>
                  <a:cubicBezTo>
                    <a:pt x="7139" y="568"/>
                    <a:pt x="7139" y="134"/>
                    <a:pt x="6839"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674;p42">
              <a:extLst>
                <a:ext uri="{FF2B5EF4-FFF2-40B4-BE49-F238E27FC236}">
                  <a16:creationId xmlns:a16="http://schemas.microsoft.com/office/drawing/2014/main" id="{16A63CF4-CA8C-BD0F-B000-D50ACEB64371}"/>
                </a:ext>
              </a:extLst>
            </p:cNvPr>
            <p:cNvSpPr/>
            <p:nvPr/>
          </p:nvSpPr>
          <p:spPr>
            <a:xfrm>
              <a:off x="-103550" y="2278400"/>
              <a:ext cx="34225" cy="77075"/>
            </a:xfrm>
            <a:custGeom>
              <a:avLst/>
              <a:gdLst/>
              <a:ahLst/>
              <a:cxnLst/>
              <a:rect l="l" t="t" r="r" b="b"/>
              <a:pathLst>
                <a:path w="1369" h="3083" extrusionOk="0">
                  <a:moveTo>
                    <a:pt x="216" y="1"/>
                  </a:moveTo>
                  <a:cubicBezTo>
                    <a:pt x="174" y="1"/>
                    <a:pt x="131" y="17"/>
                    <a:pt x="101" y="47"/>
                  </a:cubicBezTo>
                  <a:cubicBezTo>
                    <a:pt x="1" y="81"/>
                    <a:pt x="1" y="214"/>
                    <a:pt x="34" y="281"/>
                  </a:cubicBezTo>
                  <a:cubicBezTo>
                    <a:pt x="34" y="281"/>
                    <a:pt x="868" y="1448"/>
                    <a:pt x="1002" y="2916"/>
                  </a:cubicBezTo>
                  <a:cubicBezTo>
                    <a:pt x="968" y="2983"/>
                    <a:pt x="1035" y="3083"/>
                    <a:pt x="1168" y="3083"/>
                  </a:cubicBezTo>
                  <a:cubicBezTo>
                    <a:pt x="1302" y="3083"/>
                    <a:pt x="1369" y="2983"/>
                    <a:pt x="1335" y="2883"/>
                  </a:cubicBezTo>
                  <a:cubicBezTo>
                    <a:pt x="1202" y="1315"/>
                    <a:pt x="368" y="114"/>
                    <a:pt x="335" y="81"/>
                  </a:cubicBezTo>
                  <a:cubicBezTo>
                    <a:pt x="316" y="26"/>
                    <a:pt x="267" y="1"/>
                    <a:pt x="216"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675;p42">
              <a:extLst>
                <a:ext uri="{FF2B5EF4-FFF2-40B4-BE49-F238E27FC236}">
                  <a16:creationId xmlns:a16="http://schemas.microsoft.com/office/drawing/2014/main" id="{A7F1B5F4-3654-2E46-C532-0096D24CFC7B}"/>
                </a:ext>
              </a:extLst>
            </p:cNvPr>
            <p:cNvSpPr/>
            <p:nvPr/>
          </p:nvSpPr>
          <p:spPr>
            <a:xfrm>
              <a:off x="-94375" y="2248400"/>
              <a:ext cx="120950" cy="52875"/>
            </a:xfrm>
            <a:custGeom>
              <a:avLst/>
              <a:gdLst/>
              <a:ahLst/>
              <a:cxnLst/>
              <a:rect l="l" t="t" r="r" b="b"/>
              <a:pathLst>
                <a:path w="4838" h="2115" extrusionOk="0">
                  <a:moveTo>
                    <a:pt x="4631" y="1"/>
                  </a:moveTo>
                  <a:cubicBezTo>
                    <a:pt x="4602" y="1"/>
                    <a:pt x="4571" y="5"/>
                    <a:pt x="4537" y="13"/>
                  </a:cubicBezTo>
                  <a:lnTo>
                    <a:pt x="134" y="1781"/>
                  </a:lnTo>
                  <a:cubicBezTo>
                    <a:pt x="68" y="1815"/>
                    <a:pt x="1" y="1915"/>
                    <a:pt x="68" y="2015"/>
                  </a:cubicBezTo>
                  <a:cubicBezTo>
                    <a:pt x="101" y="2081"/>
                    <a:pt x="134" y="2115"/>
                    <a:pt x="234" y="2115"/>
                  </a:cubicBezTo>
                  <a:lnTo>
                    <a:pt x="301" y="2115"/>
                  </a:lnTo>
                  <a:lnTo>
                    <a:pt x="4738" y="347"/>
                  </a:lnTo>
                  <a:cubicBezTo>
                    <a:pt x="4804" y="313"/>
                    <a:pt x="4838" y="247"/>
                    <a:pt x="4804" y="113"/>
                  </a:cubicBezTo>
                  <a:cubicBezTo>
                    <a:pt x="4779" y="38"/>
                    <a:pt x="4717" y="1"/>
                    <a:pt x="463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676;p42">
              <a:extLst>
                <a:ext uri="{FF2B5EF4-FFF2-40B4-BE49-F238E27FC236}">
                  <a16:creationId xmlns:a16="http://schemas.microsoft.com/office/drawing/2014/main" id="{9A48E4D6-6652-5A8A-C5B3-4B5AC93C2D60}"/>
                </a:ext>
              </a:extLst>
            </p:cNvPr>
            <p:cNvSpPr/>
            <p:nvPr/>
          </p:nvSpPr>
          <p:spPr>
            <a:xfrm>
              <a:off x="-82700" y="2270550"/>
              <a:ext cx="120950" cy="52425"/>
            </a:xfrm>
            <a:custGeom>
              <a:avLst/>
              <a:gdLst/>
              <a:ahLst/>
              <a:cxnLst/>
              <a:rect l="l" t="t" r="r" b="b"/>
              <a:pathLst>
                <a:path w="4838" h="2097" extrusionOk="0">
                  <a:moveTo>
                    <a:pt x="4639" y="0"/>
                  </a:moveTo>
                  <a:cubicBezTo>
                    <a:pt x="4610" y="0"/>
                    <a:pt x="4577" y="8"/>
                    <a:pt x="4537" y="28"/>
                  </a:cubicBezTo>
                  <a:lnTo>
                    <a:pt x="134" y="1762"/>
                  </a:lnTo>
                  <a:cubicBezTo>
                    <a:pt x="34" y="1796"/>
                    <a:pt x="1" y="1896"/>
                    <a:pt x="34" y="2029"/>
                  </a:cubicBezTo>
                  <a:cubicBezTo>
                    <a:pt x="101" y="2063"/>
                    <a:pt x="168" y="2096"/>
                    <a:pt x="201" y="2096"/>
                  </a:cubicBezTo>
                  <a:lnTo>
                    <a:pt x="301" y="2096"/>
                  </a:lnTo>
                  <a:lnTo>
                    <a:pt x="4704" y="361"/>
                  </a:lnTo>
                  <a:cubicBezTo>
                    <a:pt x="4804" y="295"/>
                    <a:pt x="4838" y="228"/>
                    <a:pt x="4804" y="95"/>
                  </a:cubicBezTo>
                  <a:cubicBezTo>
                    <a:pt x="4757" y="47"/>
                    <a:pt x="4710" y="0"/>
                    <a:pt x="4639"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677;p42">
              <a:extLst>
                <a:ext uri="{FF2B5EF4-FFF2-40B4-BE49-F238E27FC236}">
                  <a16:creationId xmlns:a16="http://schemas.microsoft.com/office/drawing/2014/main" id="{F0888B21-6B96-CCF8-6F93-E846349DCE7A}"/>
                </a:ext>
              </a:extLst>
            </p:cNvPr>
            <p:cNvSpPr/>
            <p:nvPr/>
          </p:nvSpPr>
          <p:spPr>
            <a:xfrm>
              <a:off x="-78525" y="2300425"/>
              <a:ext cx="103425" cy="44225"/>
            </a:xfrm>
            <a:custGeom>
              <a:avLst/>
              <a:gdLst/>
              <a:ahLst/>
              <a:cxnLst/>
              <a:rect l="l" t="t" r="r" b="b"/>
              <a:pathLst>
                <a:path w="4137" h="1769" extrusionOk="0">
                  <a:moveTo>
                    <a:pt x="3870" y="0"/>
                  </a:moveTo>
                  <a:lnTo>
                    <a:pt x="134" y="1401"/>
                  </a:lnTo>
                  <a:cubicBezTo>
                    <a:pt x="34" y="1435"/>
                    <a:pt x="1" y="1535"/>
                    <a:pt x="1" y="1668"/>
                  </a:cubicBezTo>
                  <a:cubicBezTo>
                    <a:pt x="1" y="1735"/>
                    <a:pt x="101" y="1768"/>
                    <a:pt x="167" y="1768"/>
                  </a:cubicBezTo>
                  <a:lnTo>
                    <a:pt x="268" y="1768"/>
                  </a:lnTo>
                  <a:lnTo>
                    <a:pt x="4004" y="367"/>
                  </a:lnTo>
                  <a:cubicBezTo>
                    <a:pt x="4104" y="334"/>
                    <a:pt x="4137" y="234"/>
                    <a:pt x="4137" y="100"/>
                  </a:cubicBezTo>
                  <a:cubicBezTo>
                    <a:pt x="4104" y="34"/>
                    <a:pt x="4004" y="0"/>
                    <a:pt x="3870"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678;p42">
              <a:extLst>
                <a:ext uri="{FF2B5EF4-FFF2-40B4-BE49-F238E27FC236}">
                  <a16:creationId xmlns:a16="http://schemas.microsoft.com/office/drawing/2014/main" id="{A41DBCA4-067E-6084-6F43-6BEA112D3582}"/>
                </a:ext>
              </a:extLst>
            </p:cNvPr>
            <p:cNvSpPr/>
            <p:nvPr/>
          </p:nvSpPr>
          <p:spPr>
            <a:xfrm>
              <a:off x="-175250" y="2271775"/>
              <a:ext cx="64225" cy="59525"/>
            </a:xfrm>
            <a:custGeom>
              <a:avLst/>
              <a:gdLst/>
              <a:ahLst/>
              <a:cxnLst/>
              <a:rect l="l" t="t" r="r" b="b"/>
              <a:pathLst>
                <a:path w="2569" h="2381" extrusionOk="0">
                  <a:moveTo>
                    <a:pt x="2346" y="0"/>
                  </a:moveTo>
                  <a:cubicBezTo>
                    <a:pt x="2278" y="0"/>
                    <a:pt x="2194" y="44"/>
                    <a:pt x="2168" y="146"/>
                  </a:cubicBezTo>
                  <a:cubicBezTo>
                    <a:pt x="1868" y="1046"/>
                    <a:pt x="1068" y="1747"/>
                    <a:pt x="167" y="2047"/>
                  </a:cubicBezTo>
                  <a:cubicBezTo>
                    <a:pt x="67" y="2080"/>
                    <a:pt x="0" y="2180"/>
                    <a:pt x="34" y="2247"/>
                  </a:cubicBezTo>
                  <a:cubicBezTo>
                    <a:pt x="134" y="2347"/>
                    <a:pt x="200" y="2381"/>
                    <a:pt x="300" y="2381"/>
                  </a:cubicBezTo>
                  <a:lnTo>
                    <a:pt x="334" y="2381"/>
                  </a:lnTo>
                  <a:cubicBezTo>
                    <a:pt x="1368" y="2080"/>
                    <a:pt x="2202" y="1246"/>
                    <a:pt x="2535" y="246"/>
                  </a:cubicBezTo>
                  <a:cubicBezTo>
                    <a:pt x="2569" y="179"/>
                    <a:pt x="2535" y="46"/>
                    <a:pt x="2402" y="12"/>
                  </a:cubicBezTo>
                  <a:cubicBezTo>
                    <a:pt x="2386" y="4"/>
                    <a:pt x="2367" y="0"/>
                    <a:pt x="2346"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679;p42">
              <a:extLst>
                <a:ext uri="{FF2B5EF4-FFF2-40B4-BE49-F238E27FC236}">
                  <a16:creationId xmlns:a16="http://schemas.microsoft.com/office/drawing/2014/main" id="{7EE9D977-C3D0-F2C8-704A-2C8F4C0731AF}"/>
                </a:ext>
              </a:extLst>
            </p:cNvPr>
            <p:cNvSpPr/>
            <p:nvPr/>
          </p:nvSpPr>
          <p:spPr>
            <a:xfrm>
              <a:off x="-962475" y="1476350"/>
              <a:ext cx="438650" cy="604775"/>
            </a:xfrm>
            <a:custGeom>
              <a:avLst/>
              <a:gdLst/>
              <a:ahLst/>
              <a:cxnLst/>
              <a:rect l="l" t="t" r="r" b="b"/>
              <a:pathLst>
                <a:path w="17546" h="24191" extrusionOk="0">
                  <a:moveTo>
                    <a:pt x="7252" y="1"/>
                  </a:moveTo>
                  <a:cubicBezTo>
                    <a:pt x="6513" y="1"/>
                    <a:pt x="5764" y="115"/>
                    <a:pt x="5037" y="307"/>
                  </a:cubicBezTo>
                  <a:cubicBezTo>
                    <a:pt x="3102" y="807"/>
                    <a:pt x="1168" y="2008"/>
                    <a:pt x="500" y="3909"/>
                  </a:cubicBezTo>
                  <a:cubicBezTo>
                    <a:pt x="267" y="4710"/>
                    <a:pt x="167" y="5510"/>
                    <a:pt x="134" y="6344"/>
                  </a:cubicBezTo>
                  <a:cubicBezTo>
                    <a:pt x="33" y="7212"/>
                    <a:pt x="0" y="8146"/>
                    <a:pt x="434" y="8913"/>
                  </a:cubicBezTo>
                  <a:cubicBezTo>
                    <a:pt x="667" y="9380"/>
                    <a:pt x="1134" y="9847"/>
                    <a:pt x="1134" y="10381"/>
                  </a:cubicBezTo>
                  <a:cubicBezTo>
                    <a:pt x="1134" y="10814"/>
                    <a:pt x="867" y="11181"/>
                    <a:pt x="801" y="11615"/>
                  </a:cubicBezTo>
                  <a:cubicBezTo>
                    <a:pt x="601" y="12449"/>
                    <a:pt x="1001" y="13316"/>
                    <a:pt x="1701" y="13716"/>
                  </a:cubicBezTo>
                  <a:cubicBezTo>
                    <a:pt x="2102" y="13916"/>
                    <a:pt x="2602" y="14050"/>
                    <a:pt x="2769" y="14483"/>
                  </a:cubicBezTo>
                  <a:cubicBezTo>
                    <a:pt x="2835" y="14684"/>
                    <a:pt x="2802" y="14850"/>
                    <a:pt x="2835" y="15051"/>
                  </a:cubicBezTo>
                  <a:cubicBezTo>
                    <a:pt x="2969" y="16018"/>
                    <a:pt x="4270" y="16318"/>
                    <a:pt x="4770" y="17152"/>
                  </a:cubicBezTo>
                  <a:cubicBezTo>
                    <a:pt x="4870" y="17386"/>
                    <a:pt x="4970" y="17686"/>
                    <a:pt x="5170" y="17853"/>
                  </a:cubicBezTo>
                  <a:cubicBezTo>
                    <a:pt x="5437" y="18053"/>
                    <a:pt x="5771" y="18086"/>
                    <a:pt x="6104" y="18086"/>
                  </a:cubicBezTo>
                  <a:cubicBezTo>
                    <a:pt x="6538" y="18153"/>
                    <a:pt x="7038" y="18153"/>
                    <a:pt x="7505" y="18186"/>
                  </a:cubicBezTo>
                  <a:cubicBezTo>
                    <a:pt x="7585" y="18192"/>
                    <a:pt x="7669" y="18196"/>
                    <a:pt x="7756" y="18196"/>
                  </a:cubicBezTo>
                  <a:cubicBezTo>
                    <a:pt x="8176" y="18196"/>
                    <a:pt x="8640" y="18107"/>
                    <a:pt x="8806" y="17719"/>
                  </a:cubicBezTo>
                  <a:cubicBezTo>
                    <a:pt x="9007" y="19220"/>
                    <a:pt x="9807" y="20621"/>
                    <a:pt x="10608" y="21889"/>
                  </a:cubicBezTo>
                  <a:cubicBezTo>
                    <a:pt x="10774" y="22189"/>
                    <a:pt x="10941" y="22456"/>
                    <a:pt x="11141" y="22689"/>
                  </a:cubicBezTo>
                  <a:cubicBezTo>
                    <a:pt x="11542" y="23123"/>
                    <a:pt x="12142" y="23357"/>
                    <a:pt x="12709" y="23557"/>
                  </a:cubicBezTo>
                  <a:cubicBezTo>
                    <a:pt x="14043" y="23990"/>
                    <a:pt x="15411" y="24190"/>
                    <a:pt x="16812" y="24190"/>
                  </a:cubicBezTo>
                  <a:cubicBezTo>
                    <a:pt x="16445" y="23857"/>
                    <a:pt x="16378" y="23256"/>
                    <a:pt x="16545" y="22756"/>
                  </a:cubicBezTo>
                  <a:cubicBezTo>
                    <a:pt x="16712" y="22256"/>
                    <a:pt x="17012" y="21855"/>
                    <a:pt x="17179" y="21355"/>
                  </a:cubicBezTo>
                  <a:cubicBezTo>
                    <a:pt x="17546" y="20254"/>
                    <a:pt x="17279" y="19020"/>
                    <a:pt x="16445" y="18219"/>
                  </a:cubicBezTo>
                  <a:cubicBezTo>
                    <a:pt x="15978" y="17752"/>
                    <a:pt x="15311" y="17352"/>
                    <a:pt x="15344" y="16718"/>
                  </a:cubicBezTo>
                  <a:cubicBezTo>
                    <a:pt x="15378" y="16485"/>
                    <a:pt x="15511" y="16251"/>
                    <a:pt x="15645" y="16051"/>
                  </a:cubicBezTo>
                  <a:cubicBezTo>
                    <a:pt x="16445" y="14483"/>
                    <a:pt x="15945" y="12315"/>
                    <a:pt x="14510" y="11248"/>
                  </a:cubicBezTo>
                  <a:cubicBezTo>
                    <a:pt x="14310" y="11148"/>
                    <a:pt x="14110" y="10981"/>
                    <a:pt x="13977" y="10781"/>
                  </a:cubicBezTo>
                  <a:cubicBezTo>
                    <a:pt x="13810" y="10381"/>
                    <a:pt x="14010" y="9947"/>
                    <a:pt x="14144" y="9513"/>
                  </a:cubicBezTo>
                  <a:cubicBezTo>
                    <a:pt x="14344" y="8813"/>
                    <a:pt x="14177" y="7979"/>
                    <a:pt x="13710" y="7378"/>
                  </a:cubicBezTo>
                  <a:cubicBezTo>
                    <a:pt x="13610" y="7212"/>
                    <a:pt x="13443" y="7045"/>
                    <a:pt x="13343" y="6845"/>
                  </a:cubicBezTo>
                  <a:cubicBezTo>
                    <a:pt x="13176" y="6411"/>
                    <a:pt x="13310" y="5977"/>
                    <a:pt x="13376" y="5544"/>
                  </a:cubicBezTo>
                  <a:cubicBezTo>
                    <a:pt x="13710" y="3209"/>
                    <a:pt x="10875" y="774"/>
                    <a:pt x="8873" y="207"/>
                  </a:cubicBezTo>
                  <a:cubicBezTo>
                    <a:pt x="8347" y="64"/>
                    <a:pt x="7802" y="1"/>
                    <a:pt x="72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680;p42">
              <a:extLst>
                <a:ext uri="{FF2B5EF4-FFF2-40B4-BE49-F238E27FC236}">
                  <a16:creationId xmlns:a16="http://schemas.microsoft.com/office/drawing/2014/main" id="{84CEB49D-DC6B-E2A4-A603-117ECB4A1CEE}"/>
                </a:ext>
              </a:extLst>
            </p:cNvPr>
            <p:cNvSpPr/>
            <p:nvPr/>
          </p:nvSpPr>
          <p:spPr>
            <a:xfrm>
              <a:off x="-673950" y="1934325"/>
              <a:ext cx="472875" cy="573325"/>
            </a:xfrm>
            <a:custGeom>
              <a:avLst/>
              <a:gdLst/>
              <a:ahLst/>
              <a:cxnLst/>
              <a:rect l="l" t="t" r="r" b="b"/>
              <a:pathLst>
                <a:path w="18915" h="22933" extrusionOk="0">
                  <a:moveTo>
                    <a:pt x="2269" y="1"/>
                  </a:moveTo>
                  <a:cubicBezTo>
                    <a:pt x="2269" y="1"/>
                    <a:pt x="1" y="1201"/>
                    <a:pt x="501" y="6172"/>
                  </a:cubicBezTo>
                  <a:cubicBezTo>
                    <a:pt x="1001" y="11142"/>
                    <a:pt x="3637" y="18414"/>
                    <a:pt x="4170" y="20315"/>
                  </a:cubicBezTo>
                  <a:cubicBezTo>
                    <a:pt x="4581" y="21668"/>
                    <a:pt x="4992" y="22933"/>
                    <a:pt x="7010" y="22933"/>
                  </a:cubicBezTo>
                  <a:cubicBezTo>
                    <a:pt x="7780" y="22933"/>
                    <a:pt x="8783" y="22749"/>
                    <a:pt x="10108" y="22317"/>
                  </a:cubicBezTo>
                  <a:cubicBezTo>
                    <a:pt x="14911" y="20715"/>
                    <a:pt x="18914" y="17647"/>
                    <a:pt x="18914" y="17647"/>
                  </a:cubicBezTo>
                  <a:lnTo>
                    <a:pt x="18014" y="14978"/>
                  </a:lnTo>
                  <a:cubicBezTo>
                    <a:pt x="18014" y="14978"/>
                    <a:pt x="12109" y="15845"/>
                    <a:pt x="10975" y="16012"/>
                  </a:cubicBezTo>
                  <a:cubicBezTo>
                    <a:pt x="9841" y="16179"/>
                    <a:pt x="8307" y="16412"/>
                    <a:pt x="8307" y="16412"/>
                  </a:cubicBezTo>
                  <a:cubicBezTo>
                    <a:pt x="8307" y="16412"/>
                    <a:pt x="6439" y="7373"/>
                    <a:pt x="5872" y="5671"/>
                  </a:cubicBezTo>
                  <a:cubicBezTo>
                    <a:pt x="5405" y="4037"/>
                    <a:pt x="4104" y="701"/>
                    <a:pt x="226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681;p42">
              <a:extLst>
                <a:ext uri="{FF2B5EF4-FFF2-40B4-BE49-F238E27FC236}">
                  <a16:creationId xmlns:a16="http://schemas.microsoft.com/office/drawing/2014/main" id="{8F59546A-12D1-F439-CE3C-E37604489C9B}"/>
                </a:ext>
              </a:extLst>
            </p:cNvPr>
            <p:cNvSpPr/>
            <p:nvPr/>
          </p:nvSpPr>
          <p:spPr>
            <a:xfrm>
              <a:off x="-994175" y="3483775"/>
              <a:ext cx="228050" cy="847300"/>
            </a:xfrm>
            <a:custGeom>
              <a:avLst/>
              <a:gdLst/>
              <a:ahLst/>
              <a:cxnLst/>
              <a:rect l="l" t="t" r="r" b="b"/>
              <a:pathLst>
                <a:path w="9122" h="33892" extrusionOk="0">
                  <a:moveTo>
                    <a:pt x="935" y="0"/>
                  </a:moveTo>
                  <a:cubicBezTo>
                    <a:pt x="1" y="9874"/>
                    <a:pt x="3236" y="23784"/>
                    <a:pt x="3737" y="25785"/>
                  </a:cubicBezTo>
                  <a:cubicBezTo>
                    <a:pt x="4237" y="27753"/>
                    <a:pt x="3570" y="28421"/>
                    <a:pt x="3737" y="29822"/>
                  </a:cubicBezTo>
                  <a:cubicBezTo>
                    <a:pt x="3903" y="31223"/>
                    <a:pt x="5738" y="33791"/>
                    <a:pt x="7439" y="33891"/>
                  </a:cubicBezTo>
                  <a:cubicBezTo>
                    <a:pt x="7456" y="33892"/>
                    <a:pt x="7472" y="33892"/>
                    <a:pt x="7489" y="33892"/>
                  </a:cubicBezTo>
                  <a:cubicBezTo>
                    <a:pt x="9122" y="33892"/>
                    <a:pt x="8199" y="32246"/>
                    <a:pt x="7439" y="31223"/>
                  </a:cubicBezTo>
                  <a:cubicBezTo>
                    <a:pt x="6705" y="30155"/>
                    <a:pt x="6405" y="26319"/>
                    <a:pt x="6405" y="22049"/>
                  </a:cubicBezTo>
                  <a:cubicBezTo>
                    <a:pt x="6405" y="17746"/>
                    <a:pt x="6238" y="300"/>
                    <a:pt x="6238"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682;p42">
              <a:extLst>
                <a:ext uri="{FF2B5EF4-FFF2-40B4-BE49-F238E27FC236}">
                  <a16:creationId xmlns:a16="http://schemas.microsoft.com/office/drawing/2014/main" id="{58067AE3-A059-3B82-8B52-58263761BA53}"/>
                </a:ext>
              </a:extLst>
            </p:cNvPr>
            <p:cNvSpPr/>
            <p:nvPr/>
          </p:nvSpPr>
          <p:spPr>
            <a:xfrm>
              <a:off x="-921625" y="4172600"/>
              <a:ext cx="186825" cy="178050"/>
            </a:xfrm>
            <a:custGeom>
              <a:avLst/>
              <a:gdLst/>
              <a:ahLst/>
              <a:cxnLst/>
              <a:rect l="l" t="t" r="r" b="b"/>
              <a:pathLst>
                <a:path w="7473" h="7122" extrusionOk="0">
                  <a:moveTo>
                    <a:pt x="968" y="0"/>
                  </a:moveTo>
                  <a:cubicBezTo>
                    <a:pt x="968"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6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683;p42">
              <a:extLst>
                <a:ext uri="{FF2B5EF4-FFF2-40B4-BE49-F238E27FC236}">
                  <a16:creationId xmlns:a16="http://schemas.microsoft.com/office/drawing/2014/main" id="{63DD1762-FF12-4258-1B2A-E9A703A572E6}"/>
                </a:ext>
              </a:extLst>
            </p:cNvPr>
            <p:cNvSpPr/>
            <p:nvPr/>
          </p:nvSpPr>
          <p:spPr>
            <a:xfrm>
              <a:off x="-818225" y="3483775"/>
              <a:ext cx="227225" cy="847300"/>
            </a:xfrm>
            <a:custGeom>
              <a:avLst/>
              <a:gdLst/>
              <a:ahLst/>
              <a:cxnLst/>
              <a:rect l="l" t="t" r="r" b="b"/>
              <a:pathLst>
                <a:path w="9089" h="33892" extrusionOk="0">
                  <a:moveTo>
                    <a:pt x="902" y="0"/>
                  </a:moveTo>
                  <a:cubicBezTo>
                    <a:pt x="1" y="9874"/>
                    <a:pt x="3203" y="23784"/>
                    <a:pt x="3704" y="25785"/>
                  </a:cubicBezTo>
                  <a:cubicBezTo>
                    <a:pt x="4204" y="27753"/>
                    <a:pt x="3537" y="28421"/>
                    <a:pt x="3704" y="29822"/>
                  </a:cubicBezTo>
                  <a:cubicBezTo>
                    <a:pt x="3870" y="31223"/>
                    <a:pt x="5705" y="33791"/>
                    <a:pt x="7406" y="33891"/>
                  </a:cubicBezTo>
                  <a:cubicBezTo>
                    <a:pt x="7423" y="33892"/>
                    <a:pt x="7439" y="33892"/>
                    <a:pt x="7456" y="33892"/>
                  </a:cubicBezTo>
                  <a:cubicBezTo>
                    <a:pt x="9089" y="33892"/>
                    <a:pt x="8166" y="32246"/>
                    <a:pt x="7406" y="31223"/>
                  </a:cubicBezTo>
                  <a:cubicBezTo>
                    <a:pt x="6672" y="30155"/>
                    <a:pt x="6372" y="26319"/>
                    <a:pt x="6372" y="22049"/>
                  </a:cubicBezTo>
                  <a:cubicBezTo>
                    <a:pt x="6372" y="17746"/>
                    <a:pt x="6205" y="300"/>
                    <a:pt x="6205"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684;p42">
              <a:extLst>
                <a:ext uri="{FF2B5EF4-FFF2-40B4-BE49-F238E27FC236}">
                  <a16:creationId xmlns:a16="http://schemas.microsoft.com/office/drawing/2014/main" id="{8FDF6E79-E8A0-5871-A377-4217818EACA6}"/>
                </a:ext>
              </a:extLst>
            </p:cNvPr>
            <p:cNvSpPr/>
            <p:nvPr/>
          </p:nvSpPr>
          <p:spPr>
            <a:xfrm>
              <a:off x="-746500" y="4172600"/>
              <a:ext cx="186825" cy="178050"/>
            </a:xfrm>
            <a:custGeom>
              <a:avLst/>
              <a:gdLst/>
              <a:ahLst/>
              <a:cxnLst/>
              <a:rect l="l" t="t" r="r" b="b"/>
              <a:pathLst>
                <a:path w="7473" h="7122" extrusionOk="0">
                  <a:moveTo>
                    <a:pt x="935" y="0"/>
                  </a:moveTo>
                  <a:cubicBezTo>
                    <a:pt x="934" y="0"/>
                    <a:pt x="1" y="267"/>
                    <a:pt x="1" y="1335"/>
                  </a:cubicBezTo>
                  <a:cubicBezTo>
                    <a:pt x="1" y="2369"/>
                    <a:pt x="67" y="4403"/>
                    <a:pt x="67" y="4403"/>
                  </a:cubicBezTo>
                  <a:lnTo>
                    <a:pt x="734" y="4237"/>
                  </a:lnTo>
                  <a:lnTo>
                    <a:pt x="668" y="3369"/>
                  </a:lnTo>
                  <a:lnTo>
                    <a:pt x="668" y="3369"/>
                  </a:lnTo>
                  <a:cubicBezTo>
                    <a:pt x="668" y="3370"/>
                    <a:pt x="2590" y="7121"/>
                    <a:pt x="4821" y="7121"/>
                  </a:cubicBezTo>
                  <a:cubicBezTo>
                    <a:pt x="4904" y="7121"/>
                    <a:pt x="4987" y="7116"/>
                    <a:pt x="5071" y="7105"/>
                  </a:cubicBezTo>
                  <a:cubicBezTo>
                    <a:pt x="7473" y="6872"/>
                    <a:pt x="5171" y="4570"/>
                    <a:pt x="5171" y="4570"/>
                  </a:cubicBezTo>
                  <a:lnTo>
                    <a:pt x="5171" y="4570"/>
                  </a:lnTo>
                  <a:lnTo>
                    <a:pt x="2302" y="4870"/>
                  </a:lnTo>
                  <a:cubicBezTo>
                    <a:pt x="2302" y="4870"/>
                    <a:pt x="301" y="3036"/>
                    <a:pt x="9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685;p42">
              <a:extLst>
                <a:ext uri="{FF2B5EF4-FFF2-40B4-BE49-F238E27FC236}">
                  <a16:creationId xmlns:a16="http://schemas.microsoft.com/office/drawing/2014/main" id="{DDFDCDE7-ED8E-BB18-C2CE-5F14BE9A0A00}"/>
                </a:ext>
              </a:extLst>
            </p:cNvPr>
            <p:cNvSpPr/>
            <p:nvPr/>
          </p:nvSpPr>
          <p:spPr>
            <a:xfrm>
              <a:off x="-1136775" y="1889300"/>
              <a:ext cx="663825" cy="1741450"/>
            </a:xfrm>
            <a:custGeom>
              <a:avLst/>
              <a:gdLst/>
              <a:ahLst/>
              <a:cxnLst/>
              <a:rect l="l" t="t" r="r" b="b"/>
              <a:pathLst>
                <a:path w="26553" h="69658" extrusionOk="0">
                  <a:moveTo>
                    <a:pt x="12643" y="0"/>
                  </a:moveTo>
                  <a:cubicBezTo>
                    <a:pt x="0" y="868"/>
                    <a:pt x="4437" y="7873"/>
                    <a:pt x="6338" y="15211"/>
                  </a:cubicBezTo>
                  <a:cubicBezTo>
                    <a:pt x="8273" y="22550"/>
                    <a:pt x="6505" y="23984"/>
                    <a:pt x="5137" y="26719"/>
                  </a:cubicBezTo>
                  <a:cubicBezTo>
                    <a:pt x="3770" y="29488"/>
                    <a:pt x="1502" y="34692"/>
                    <a:pt x="1668" y="40830"/>
                  </a:cubicBezTo>
                  <a:cubicBezTo>
                    <a:pt x="1835" y="47001"/>
                    <a:pt x="4337" y="68883"/>
                    <a:pt x="4337" y="68883"/>
                  </a:cubicBezTo>
                  <a:cubicBezTo>
                    <a:pt x="7325" y="69460"/>
                    <a:pt x="10263" y="69657"/>
                    <a:pt x="12888" y="69657"/>
                  </a:cubicBezTo>
                  <a:cubicBezTo>
                    <a:pt x="18615" y="69657"/>
                    <a:pt x="22850" y="68716"/>
                    <a:pt x="22850" y="68716"/>
                  </a:cubicBezTo>
                  <a:cubicBezTo>
                    <a:pt x="24952" y="58075"/>
                    <a:pt x="26553" y="33491"/>
                    <a:pt x="24051" y="29621"/>
                  </a:cubicBezTo>
                  <a:cubicBezTo>
                    <a:pt x="21549" y="25719"/>
                    <a:pt x="22183" y="22950"/>
                    <a:pt x="23717" y="18180"/>
                  </a:cubicBezTo>
                  <a:cubicBezTo>
                    <a:pt x="25319" y="13443"/>
                    <a:pt x="23851" y="12209"/>
                    <a:pt x="23217" y="8673"/>
                  </a:cubicBezTo>
                  <a:cubicBezTo>
                    <a:pt x="22617" y="5104"/>
                    <a:pt x="23584" y="4670"/>
                    <a:pt x="21416" y="2335"/>
                  </a:cubicBezTo>
                  <a:cubicBezTo>
                    <a:pt x="19248" y="0"/>
                    <a:pt x="12643" y="0"/>
                    <a:pt x="1264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686;p42">
              <a:extLst>
                <a:ext uri="{FF2B5EF4-FFF2-40B4-BE49-F238E27FC236}">
                  <a16:creationId xmlns:a16="http://schemas.microsoft.com/office/drawing/2014/main" id="{23DB92FF-53C2-9F56-9EEF-4FBFFBD5BBE9}"/>
                </a:ext>
              </a:extLst>
            </p:cNvPr>
            <p:cNvSpPr/>
            <p:nvPr/>
          </p:nvSpPr>
          <p:spPr>
            <a:xfrm>
              <a:off x="-1001675" y="2558250"/>
              <a:ext cx="429500" cy="43250"/>
            </a:xfrm>
            <a:custGeom>
              <a:avLst/>
              <a:gdLst/>
              <a:ahLst/>
              <a:cxnLst/>
              <a:rect l="l" t="t" r="r" b="b"/>
              <a:pathLst>
                <a:path w="17180" h="1730" extrusionOk="0">
                  <a:moveTo>
                    <a:pt x="16989" y="0"/>
                  </a:moveTo>
                  <a:cubicBezTo>
                    <a:pt x="16971" y="0"/>
                    <a:pt x="16956" y="9"/>
                    <a:pt x="16946" y="28"/>
                  </a:cubicBezTo>
                  <a:cubicBezTo>
                    <a:pt x="16899" y="51"/>
                    <a:pt x="13394" y="1478"/>
                    <a:pt x="8016" y="1478"/>
                  </a:cubicBezTo>
                  <a:cubicBezTo>
                    <a:pt x="5704" y="1478"/>
                    <a:pt x="3046" y="1214"/>
                    <a:pt x="167" y="462"/>
                  </a:cubicBezTo>
                  <a:cubicBezTo>
                    <a:pt x="153" y="457"/>
                    <a:pt x="140" y="455"/>
                    <a:pt x="127" y="455"/>
                  </a:cubicBezTo>
                  <a:cubicBezTo>
                    <a:pt x="50" y="455"/>
                    <a:pt x="0" y="533"/>
                    <a:pt x="0" y="562"/>
                  </a:cubicBezTo>
                  <a:cubicBezTo>
                    <a:pt x="0" y="629"/>
                    <a:pt x="34" y="729"/>
                    <a:pt x="67" y="729"/>
                  </a:cubicBezTo>
                  <a:cubicBezTo>
                    <a:pt x="2936" y="1429"/>
                    <a:pt x="5604" y="1729"/>
                    <a:pt x="7939" y="1729"/>
                  </a:cubicBezTo>
                  <a:cubicBezTo>
                    <a:pt x="13410" y="1729"/>
                    <a:pt x="16979" y="262"/>
                    <a:pt x="17046" y="262"/>
                  </a:cubicBezTo>
                  <a:cubicBezTo>
                    <a:pt x="17113" y="228"/>
                    <a:pt x="17179" y="128"/>
                    <a:pt x="17113" y="95"/>
                  </a:cubicBezTo>
                  <a:cubicBezTo>
                    <a:pt x="17089" y="48"/>
                    <a:pt x="17032" y="0"/>
                    <a:pt x="1698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687;p42">
              <a:extLst>
                <a:ext uri="{FF2B5EF4-FFF2-40B4-BE49-F238E27FC236}">
                  <a16:creationId xmlns:a16="http://schemas.microsoft.com/office/drawing/2014/main" id="{A9C930EC-0D4F-7CA2-A2CB-96C92F8EF8D6}"/>
                </a:ext>
              </a:extLst>
            </p:cNvPr>
            <p:cNvSpPr/>
            <p:nvPr/>
          </p:nvSpPr>
          <p:spPr>
            <a:xfrm>
              <a:off x="-940650" y="1889300"/>
              <a:ext cx="329275" cy="130775"/>
            </a:xfrm>
            <a:custGeom>
              <a:avLst/>
              <a:gdLst/>
              <a:ahLst/>
              <a:cxnLst/>
              <a:rect l="l" t="t" r="r" b="b"/>
              <a:pathLst>
                <a:path w="13171" h="5231" extrusionOk="0">
                  <a:moveTo>
                    <a:pt x="4831" y="0"/>
                  </a:moveTo>
                  <a:cubicBezTo>
                    <a:pt x="3130" y="134"/>
                    <a:pt x="1762" y="334"/>
                    <a:pt x="628" y="667"/>
                  </a:cubicBezTo>
                  <a:cubicBezTo>
                    <a:pt x="1" y="3052"/>
                    <a:pt x="819" y="5230"/>
                    <a:pt x="5806" y="5230"/>
                  </a:cubicBezTo>
                  <a:cubicBezTo>
                    <a:pt x="6120" y="5230"/>
                    <a:pt x="6451" y="5222"/>
                    <a:pt x="6799" y="5204"/>
                  </a:cubicBezTo>
                  <a:cubicBezTo>
                    <a:pt x="13170" y="4870"/>
                    <a:pt x="9901" y="667"/>
                    <a:pt x="9935" y="667"/>
                  </a:cubicBezTo>
                  <a:lnTo>
                    <a:pt x="9835" y="601"/>
                  </a:lnTo>
                  <a:cubicBezTo>
                    <a:pt x="7366" y="0"/>
                    <a:pt x="4831" y="0"/>
                    <a:pt x="4831"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688;p42">
              <a:extLst>
                <a:ext uri="{FF2B5EF4-FFF2-40B4-BE49-F238E27FC236}">
                  <a16:creationId xmlns:a16="http://schemas.microsoft.com/office/drawing/2014/main" id="{256386C3-4C63-1CAF-7C62-9889BF2CBE91}"/>
                </a:ext>
              </a:extLst>
            </p:cNvPr>
            <p:cNvSpPr/>
            <p:nvPr/>
          </p:nvSpPr>
          <p:spPr>
            <a:xfrm>
              <a:off x="-886600" y="1757525"/>
              <a:ext cx="156800" cy="227700"/>
            </a:xfrm>
            <a:custGeom>
              <a:avLst/>
              <a:gdLst/>
              <a:ahLst/>
              <a:cxnLst/>
              <a:rect l="l" t="t" r="r" b="b"/>
              <a:pathLst>
                <a:path w="6272" h="9108" extrusionOk="0">
                  <a:moveTo>
                    <a:pt x="1168" y="1"/>
                  </a:moveTo>
                  <a:lnTo>
                    <a:pt x="1035" y="5638"/>
                  </a:lnTo>
                  <a:cubicBezTo>
                    <a:pt x="1035" y="5638"/>
                    <a:pt x="1" y="9107"/>
                    <a:pt x="3136" y="9107"/>
                  </a:cubicBezTo>
                  <a:cubicBezTo>
                    <a:pt x="6272" y="9107"/>
                    <a:pt x="5805" y="7339"/>
                    <a:pt x="5805" y="7339"/>
                  </a:cubicBezTo>
                  <a:lnTo>
                    <a:pt x="5905" y="1635"/>
                  </a:lnTo>
                  <a:lnTo>
                    <a:pt x="1168" y="1"/>
                  </a:ln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689;p42">
              <a:extLst>
                <a:ext uri="{FF2B5EF4-FFF2-40B4-BE49-F238E27FC236}">
                  <a16:creationId xmlns:a16="http://schemas.microsoft.com/office/drawing/2014/main" id="{458368CA-1761-DE8A-158B-C9338AC60399}"/>
                </a:ext>
              </a:extLst>
            </p:cNvPr>
            <p:cNvSpPr/>
            <p:nvPr/>
          </p:nvSpPr>
          <p:spPr>
            <a:xfrm>
              <a:off x="-858250" y="1758375"/>
              <a:ext cx="117625" cy="84300"/>
            </a:xfrm>
            <a:custGeom>
              <a:avLst/>
              <a:gdLst/>
              <a:ahLst/>
              <a:cxnLst/>
              <a:rect l="l" t="t" r="r" b="b"/>
              <a:pathLst>
                <a:path w="4705" h="3372" extrusionOk="0">
                  <a:moveTo>
                    <a:pt x="1" y="0"/>
                  </a:moveTo>
                  <a:lnTo>
                    <a:pt x="1" y="667"/>
                  </a:lnTo>
                  <a:cubicBezTo>
                    <a:pt x="674" y="2944"/>
                    <a:pt x="2858" y="3371"/>
                    <a:pt x="4508" y="3371"/>
                  </a:cubicBezTo>
                  <a:cubicBezTo>
                    <a:pt x="4574" y="3371"/>
                    <a:pt x="4640" y="3371"/>
                    <a:pt x="4704" y="3369"/>
                  </a:cubicBezTo>
                  <a:lnTo>
                    <a:pt x="4704" y="1601"/>
                  </a:lnTo>
                  <a:lnTo>
                    <a:pt x="1" y="0"/>
                  </a:ln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690;p42">
              <a:extLst>
                <a:ext uri="{FF2B5EF4-FFF2-40B4-BE49-F238E27FC236}">
                  <a16:creationId xmlns:a16="http://schemas.microsoft.com/office/drawing/2014/main" id="{9E5A55C1-C600-874A-C787-3F5FF6FC6C2E}"/>
                </a:ext>
              </a:extLst>
            </p:cNvPr>
            <p:cNvSpPr/>
            <p:nvPr/>
          </p:nvSpPr>
          <p:spPr>
            <a:xfrm>
              <a:off x="-934975" y="1460425"/>
              <a:ext cx="286075" cy="371075"/>
            </a:xfrm>
            <a:custGeom>
              <a:avLst/>
              <a:gdLst/>
              <a:ahLst/>
              <a:cxnLst/>
              <a:rect l="l" t="t" r="r" b="b"/>
              <a:pathLst>
                <a:path w="11443" h="14843" extrusionOk="0">
                  <a:moveTo>
                    <a:pt x="6133" y="1"/>
                  </a:moveTo>
                  <a:cubicBezTo>
                    <a:pt x="4241" y="1"/>
                    <a:pt x="2298" y="655"/>
                    <a:pt x="1168" y="2178"/>
                  </a:cubicBezTo>
                  <a:cubicBezTo>
                    <a:pt x="835" y="2678"/>
                    <a:pt x="535" y="3245"/>
                    <a:pt x="401" y="3812"/>
                  </a:cubicBezTo>
                  <a:cubicBezTo>
                    <a:pt x="1" y="5480"/>
                    <a:pt x="334" y="7448"/>
                    <a:pt x="835" y="9016"/>
                  </a:cubicBezTo>
                  <a:cubicBezTo>
                    <a:pt x="1435" y="10917"/>
                    <a:pt x="2603" y="12852"/>
                    <a:pt x="4271" y="13986"/>
                  </a:cubicBezTo>
                  <a:cubicBezTo>
                    <a:pt x="5069" y="14529"/>
                    <a:pt x="6021" y="14843"/>
                    <a:pt x="6949" y="14843"/>
                  </a:cubicBezTo>
                  <a:cubicBezTo>
                    <a:pt x="7960" y="14843"/>
                    <a:pt x="8944" y="14471"/>
                    <a:pt x="9674" y="13619"/>
                  </a:cubicBezTo>
                  <a:cubicBezTo>
                    <a:pt x="10442" y="12685"/>
                    <a:pt x="10775" y="11451"/>
                    <a:pt x="10909" y="10250"/>
                  </a:cubicBezTo>
                  <a:cubicBezTo>
                    <a:pt x="10942" y="9617"/>
                    <a:pt x="10942" y="8983"/>
                    <a:pt x="11075" y="8316"/>
                  </a:cubicBezTo>
                  <a:cubicBezTo>
                    <a:pt x="11176" y="7815"/>
                    <a:pt x="11276" y="7315"/>
                    <a:pt x="11376" y="6815"/>
                  </a:cubicBezTo>
                  <a:cubicBezTo>
                    <a:pt x="11442" y="6147"/>
                    <a:pt x="11442" y="5514"/>
                    <a:pt x="11409" y="4846"/>
                  </a:cubicBezTo>
                  <a:cubicBezTo>
                    <a:pt x="11376" y="3846"/>
                    <a:pt x="11109" y="2812"/>
                    <a:pt x="10608" y="1944"/>
                  </a:cubicBezTo>
                  <a:cubicBezTo>
                    <a:pt x="10041" y="1010"/>
                    <a:pt x="9107" y="477"/>
                    <a:pt x="8107" y="243"/>
                  </a:cubicBezTo>
                  <a:cubicBezTo>
                    <a:pt x="7482" y="85"/>
                    <a:pt x="6810" y="1"/>
                    <a:pt x="6133"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691;p42">
              <a:extLst>
                <a:ext uri="{FF2B5EF4-FFF2-40B4-BE49-F238E27FC236}">
                  <a16:creationId xmlns:a16="http://schemas.microsoft.com/office/drawing/2014/main" id="{3153566F-C8D3-F79C-C11F-B8638CAAA3B2}"/>
                </a:ext>
              </a:extLst>
            </p:cNvPr>
            <p:cNvSpPr/>
            <p:nvPr/>
          </p:nvSpPr>
          <p:spPr>
            <a:xfrm>
              <a:off x="-990000" y="1435900"/>
              <a:ext cx="350825" cy="303325"/>
            </a:xfrm>
            <a:custGeom>
              <a:avLst/>
              <a:gdLst/>
              <a:ahLst/>
              <a:cxnLst/>
              <a:rect l="l" t="t" r="r" b="b"/>
              <a:pathLst>
                <a:path w="14033" h="12133" extrusionOk="0">
                  <a:moveTo>
                    <a:pt x="8590" y="1"/>
                  </a:moveTo>
                  <a:cubicBezTo>
                    <a:pt x="7031" y="1"/>
                    <a:pt x="5384" y="495"/>
                    <a:pt x="4070" y="1258"/>
                  </a:cubicBezTo>
                  <a:cubicBezTo>
                    <a:pt x="1235" y="2892"/>
                    <a:pt x="0" y="7195"/>
                    <a:pt x="1668" y="10097"/>
                  </a:cubicBezTo>
                  <a:cubicBezTo>
                    <a:pt x="1946" y="10559"/>
                    <a:pt x="3077" y="12132"/>
                    <a:pt x="3774" y="12132"/>
                  </a:cubicBezTo>
                  <a:cubicBezTo>
                    <a:pt x="3831" y="12132"/>
                    <a:pt x="3886" y="12121"/>
                    <a:pt x="3936" y="12099"/>
                  </a:cubicBezTo>
                  <a:cubicBezTo>
                    <a:pt x="3636" y="11632"/>
                    <a:pt x="3469" y="11165"/>
                    <a:pt x="3303" y="10664"/>
                  </a:cubicBezTo>
                  <a:cubicBezTo>
                    <a:pt x="3136" y="10164"/>
                    <a:pt x="2769" y="9430"/>
                    <a:pt x="2769" y="8863"/>
                  </a:cubicBezTo>
                  <a:cubicBezTo>
                    <a:pt x="2769" y="8229"/>
                    <a:pt x="3770" y="7595"/>
                    <a:pt x="4270" y="7195"/>
                  </a:cubicBezTo>
                  <a:cubicBezTo>
                    <a:pt x="4904" y="6728"/>
                    <a:pt x="5604" y="6328"/>
                    <a:pt x="6305" y="5894"/>
                  </a:cubicBezTo>
                  <a:cubicBezTo>
                    <a:pt x="7773" y="4994"/>
                    <a:pt x="8606" y="3993"/>
                    <a:pt x="9307" y="2492"/>
                  </a:cubicBezTo>
                  <a:cubicBezTo>
                    <a:pt x="9807" y="2992"/>
                    <a:pt x="10208" y="3659"/>
                    <a:pt x="10741" y="4160"/>
                  </a:cubicBezTo>
                  <a:cubicBezTo>
                    <a:pt x="12042" y="5427"/>
                    <a:pt x="13643" y="6461"/>
                    <a:pt x="13643" y="6461"/>
                  </a:cubicBezTo>
                  <a:cubicBezTo>
                    <a:pt x="14033" y="1681"/>
                    <a:pt x="11463" y="1"/>
                    <a:pt x="859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692;p42">
              <a:extLst>
                <a:ext uri="{FF2B5EF4-FFF2-40B4-BE49-F238E27FC236}">
                  <a16:creationId xmlns:a16="http://schemas.microsoft.com/office/drawing/2014/main" id="{CE5719B6-D808-D301-6FD4-3A3E12C2D7BB}"/>
                </a:ext>
              </a:extLst>
            </p:cNvPr>
            <p:cNvSpPr/>
            <p:nvPr/>
          </p:nvSpPr>
          <p:spPr>
            <a:xfrm>
              <a:off x="-946525" y="1630425"/>
              <a:ext cx="64125" cy="84400"/>
            </a:xfrm>
            <a:custGeom>
              <a:avLst/>
              <a:gdLst/>
              <a:ahLst/>
              <a:cxnLst/>
              <a:rect l="l" t="t" r="r" b="b"/>
              <a:pathLst>
                <a:path w="2565" h="3376" extrusionOk="0">
                  <a:moveTo>
                    <a:pt x="950" y="0"/>
                  </a:moveTo>
                  <a:cubicBezTo>
                    <a:pt x="272" y="0"/>
                    <a:pt x="1" y="1424"/>
                    <a:pt x="196" y="2149"/>
                  </a:cubicBezTo>
                  <a:cubicBezTo>
                    <a:pt x="363" y="2716"/>
                    <a:pt x="830" y="3183"/>
                    <a:pt x="1330" y="3350"/>
                  </a:cubicBezTo>
                  <a:cubicBezTo>
                    <a:pt x="1397" y="3367"/>
                    <a:pt x="1447" y="3375"/>
                    <a:pt x="1497" y="3375"/>
                  </a:cubicBezTo>
                  <a:cubicBezTo>
                    <a:pt x="1547" y="3375"/>
                    <a:pt x="1597" y="3367"/>
                    <a:pt x="1664" y="3350"/>
                  </a:cubicBezTo>
                  <a:cubicBezTo>
                    <a:pt x="2564" y="2850"/>
                    <a:pt x="2064" y="682"/>
                    <a:pt x="1397" y="181"/>
                  </a:cubicBezTo>
                  <a:cubicBezTo>
                    <a:pt x="1233" y="55"/>
                    <a:pt x="1084" y="0"/>
                    <a:pt x="950" y="0"/>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693;p42">
              <a:extLst>
                <a:ext uri="{FF2B5EF4-FFF2-40B4-BE49-F238E27FC236}">
                  <a16:creationId xmlns:a16="http://schemas.microsoft.com/office/drawing/2014/main" id="{BF8007F2-FF77-F328-D168-4A94547ACB93}"/>
                </a:ext>
              </a:extLst>
            </p:cNvPr>
            <p:cNvSpPr/>
            <p:nvPr/>
          </p:nvSpPr>
          <p:spPr>
            <a:xfrm>
              <a:off x="-716475" y="1619100"/>
              <a:ext cx="25050" cy="25050"/>
            </a:xfrm>
            <a:custGeom>
              <a:avLst/>
              <a:gdLst/>
              <a:ahLst/>
              <a:cxnLst/>
              <a:rect l="l" t="t" r="r" b="b"/>
              <a:pathLst>
                <a:path w="1002" h="1002" extrusionOk="0">
                  <a:moveTo>
                    <a:pt x="501" y="1"/>
                  </a:moveTo>
                  <a:cubicBezTo>
                    <a:pt x="267" y="1"/>
                    <a:pt x="0" y="234"/>
                    <a:pt x="0" y="501"/>
                  </a:cubicBezTo>
                  <a:cubicBezTo>
                    <a:pt x="0"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694;p42">
              <a:extLst>
                <a:ext uri="{FF2B5EF4-FFF2-40B4-BE49-F238E27FC236}">
                  <a16:creationId xmlns:a16="http://schemas.microsoft.com/office/drawing/2014/main" id="{BA03A661-47ED-C22E-F76A-B1D48ACD0A16}"/>
                </a:ext>
              </a:extLst>
            </p:cNvPr>
            <p:cNvSpPr/>
            <p:nvPr/>
          </p:nvSpPr>
          <p:spPr>
            <a:xfrm>
              <a:off x="-804875" y="1619100"/>
              <a:ext cx="25050" cy="25050"/>
            </a:xfrm>
            <a:custGeom>
              <a:avLst/>
              <a:gdLst/>
              <a:ahLst/>
              <a:cxnLst/>
              <a:rect l="l" t="t" r="r" b="b"/>
              <a:pathLst>
                <a:path w="1002" h="1002" extrusionOk="0">
                  <a:moveTo>
                    <a:pt x="501" y="1"/>
                  </a:moveTo>
                  <a:cubicBezTo>
                    <a:pt x="234" y="1"/>
                    <a:pt x="1" y="234"/>
                    <a:pt x="1" y="501"/>
                  </a:cubicBezTo>
                  <a:cubicBezTo>
                    <a:pt x="1" y="801"/>
                    <a:pt x="201" y="1001"/>
                    <a:pt x="501" y="1001"/>
                  </a:cubicBezTo>
                  <a:cubicBezTo>
                    <a:pt x="801" y="1001"/>
                    <a:pt x="1001" y="801"/>
                    <a:pt x="1001" y="501"/>
                  </a:cubicBezTo>
                  <a:cubicBezTo>
                    <a:pt x="1001" y="234"/>
                    <a:pt x="801" y="1"/>
                    <a:pt x="501" y="1"/>
                  </a:cubicBezTo>
                  <a:close/>
                </a:path>
              </a:pathLst>
            </a:custGeom>
            <a:solidFill>
              <a:srgbClr val="23222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695;p42">
              <a:extLst>
                <a:ext uri="{FF2B5EF4-FFF2-40B4-BE49-F238E27FC236}">
                  <a16:creationId xmlns:a16="http://schemas.microsoft.com/office/drawing/2014/main" id="{0A30F2E2-8FA7-DF03-05F5-F4CEDD75F997}"/>
                </a:ext>
              </a:extLst>
            </p:cNvPr>
            <p:cNvSpPr/>
            <p:nvPr/>
          </p:nvSpPr>
          <p:spPr>
            <a:xfrm>
              <a:off x="-753175" y="1618275"/>
              <a:ext cx="27550" cy="90925"/>
            </a:xfrm>
            <a:custGeom>
              <a:avLst/>
              <a:gdLst/>
              <a:ahLst/>
              <a:cxnLst/>
              <a:rect l="l" t="t" r="r" b="b"/>
              <a:pathLst>
                <a:path w="1102" h="3637" extrusionOk="0">
                  <a:moveTo>
                    <a:pt x="468" y="0"/>
                  </a:moveTo>
                  <a:cubicBezTo>
                    <a:pt x="434" y="0"/>
                    <a:pt x="401" y="67"/>
                    <a:pt x="401" y="134"/>
                  </a:cubicBezTo>
                  <a:lnTo>
                    <a:pt x="835" y="2469"/>
                  </a:lnTo>
                  <a:cubicBezTo>
                    <a:pt x="901" y="2635"/>
                    <a:pt x="935" y="2802"/>
                    <a:pt x="901" y="2969"/>
                  </a:cubicBezTo>
                  <a:cubicBezTo>
                    <a:pt x="901" y="3136"/>
                    <a:pt x="801" y="3303"/>
                    <a:pt x="735" y="3369"/>
                  </a:cubicBezTo>
                  <a:cubicBezTo>
                    <a:pt x="656" y="3432"/>
                    <a:pt x="555" y="3466"/>
                    <a:pt x="456" y="3466"/>
                  </a:cubicBezTo>
                  <a:cubicBezTo>
                    <a:pt x="346" y="3466"/>
                    <a:pt x="238" y="3424"/>
                    <a:pt x="168" y="3336"/>
                  </a:cubicBezTo>
                  <a:cubicBezTo>
                    <a:pt x="151" y="3319"/>
                    <a:pt x="134" y="3311"/>
                    <a:pt x="117" y="3311"/>
                  </a:cubicBezTo>
                  <a:cubicBezTo>
                    <a:pt x="101" y="3311"/>
                    <a:pt x="84" y="3319"/>
                    <a:pt x="67" y="3336"/>
                  </a:cubicBezTo>
                  <a:cubicBezTo>
                    <a:pt x="1" y="3369"/>
                    <a:pt x="1" y="3403"/>
                    <a:pt x="67" y="3469"/>
                  </a:cubicBezTo>
                  <a:cubicBezTo>
                    <a:pt x="168" y="3603"/>
                    <a:pt x="301" y="3636"/>
                    <a:pt x="468" y="3636"/>
                  </a:cubicBezTo>
                  <a:cubicBezTo>
                    <a:pt x="601" y="3636"/>
                    <a:pt x="735" y="3603"/>
                    <a:pt x="835" y="3503"/>
                  </a:cubicBezTo>
                  <a:cubicBezTo>
                    <a:pt x="968" y="3369"/>
                    <a:pt x="1102" y="3169"/>
                    <a:pt x="1102" y="2969"/>
                  </a:cubicBezTo>
                  <a:cubicBezTo>
                    <a:pt x="1102" y="2735"/>
                    <a:pt x="1068" y="2569"/>
                    <a:pt x="1068" y="2402"/>
                  </a:cubicBezTo>
                  <a:lnTo>
                    <a:pt x="601" y="67"/>
                  </a:lnTo>
                  <a:cubicBezTo>
                    <a:pt x="601" y="34"/>
                    <a:pt x="501" y="0"/>
                    <a:pt x="468" y="0"/>
                  </a:cubicBezTo>
                  <a:close/>
                </a:path>
              </a:pathLst>
            </a:custGeom>
            <a:solidFill>
              <a:srgbClr val="683D3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696;p42">
              <a:extLst>
                <a:ext uri="{FF2B5EF4-FFF2-40B4-BE49-F238E27FC236}">
                  <a16:creationId xmlns:a16="http://schemas.microsoft.com/office/drawing/2014/main" id="{4A93F0F3-C2D7-D1CD-8DF0-A9873F38BADF}"/>
                </a:ext>
              </a:extLst>
            </p:cNvPr>
            <p:cNvSpPr/>
            <p:nvPr/>
          </p:nvSpPr>
          <p:spPr>
            <a:xfrm>
              <a:off x="-924950" y="1641825"/>
              <a:ext cx="30050" cy="56525"/>
            </a:xfrm>
            <a:custGeom>
              <a:avLst/>
              <a:gdLst/>
              <a:ahLst/>
              <a:cxnLst/>
              <a:rect l="l" t="t" r="r" b="b"/>
              <a:pathLst>
                <a:path w="1202" h="2261" extrusionOk="0">
                  <a:moveTo>
                    <a:pt x="113" y="1"/>
                  </a:moveTo>
                  <a:cubicBezTo>
                    <a:pt x="92" y="1"/>
                    <a:pt x="67" y="9"/>
                    <a:pt x="34" y="26"/>
                  </a:cubicBezTo>
                  <a:cubicBezTo>
                    <a:pt x="0" y="59"/>
                    <a:pt x="0" y="92"/>
                    <a:pt x="34" y="159"/>
                  </a:cubicBezTo>
                  <a:cubicBezTo>
                    <a:pt x="100" y="192"/>
                    <a:pt x="968" y="1060"/>
                    <a:pt x="467" y="2094"/>
                  </a:cubicBezTo>
                  <a:cubicBezTo>
                    <a:pt x="434" y="2127"/>
                    <a:pt x="467" y="2227"/>
                    <a:pt x="501" y="2227"/>
                  </a:cubicBezTo>
                  <a:cubicBezTo>
                    <a:pt x="501" y="2260"/>
                    <a:pt x="534" y="2260"/>
                    <a:pt x="534" y="2260"/>
                  </a:cubicBezTo>
                  <a:cubicBezTo>
                    <a:pt x="567" y="2260"/>
                    <a:pt x="634" y="2227"/>
                    <a:pt x="634" y="2227"/>
                  </a:cubicBezTo>
                  <a:cubicBezTo>
                    <a:pt x="1201" y="1060"/>
                    <a:pt x="167" y="26"/>
                    <a:pt x="167" y="26"/>
                  </a:cubicBezTo>
                  <a:cubicBezTo>
                    <a:pt x="150" y="9"/>
                    <a:pt x="134" y="1"/>
                    <a:pt x="113"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697;p42">
              <a:extLst>
                <a:ext uri="{FF2B5EF4-FFF2-40B4-BE49-F238E27FC236}">
                  <a16:creationId xmlns:a16="http://schemas.microsoft.com/office/drawing/2014/main" id="{CF77D667-848D-78AD-6F8A-60F538888D8D}"/>
                </a:ext>
              </a:extLst>
            </p:cNvPr>
            <p:cNvSpPr/>
            <p:nvPr/>
          </p:nvSpPr>
          <p:spPr>
            <a:xfrm>
              <a:off x="-934125" y="1663300"/>
              <a:ext cx="25025" cy="25050"/>
            </a:xfrm>
            <a:custGeom>
              <a:avLst/>
              <a:gdLst/>
              <a:ahLst/>
              <a:cxnLst/>
              <a:rect l="l" t="t" r="r" b="b"/>
              <a:pathLst>
                <a:path w="1001" h="1002" extrusionOk="0">
                  <a:moveTo>
                    <a:pt x="868" y="0"/>
                  </a:moveTo>
                  <a:cubicBezTo>
                    <a:pt x="567" y="34"/>
                    <a:pt x="367" y="134"/>
                    <a:pt x="200" y="267"/>
                  </a:cubicBezTo>
                  <a:cubicBezTo>
                    <a:pt x="0" y="534"/>
                    <a:pt x="34" y="868"/>
                    <a:pt x="34" y="868"/>
                  </a:cubicBezTo>
                  <a:cubicBezTo>
                    <a:pt x="67" y="968"/>
                    <a:pt x="134" y="1001"/>
                    <a:pt x="167" y="1001"/>
                  </a:cubicBezTo>
                  <a:cubicBezTo>
                    <a:pt x="234" y="1001"/>
                    <a:pt x="234" y="968"/>
                    <a:pt x="234" y="868"/>
                  </a:cubicBezTo>
                  <a:cubicBezTo>
                    <a:pt x="234" y="868"/>
                    <a:pt x="234" y="601"/>
                    <a:pt x="367" y="434"/>
                  </a:cubicBezTo>
                  <a:cubicBezTo>
                    <a:pt x="501" y="334"/>
                    <a:pt x="667" y="234"/>
                    <a:pt x="901" y="201"/>
                  </a:cubicBezTo>
                  <a:cubicBezTo>
                    <a:pt x="934" y="201"/>
                    <a:pt x="1001" y="167"/>
                    <a:pt x="1001" y="67"/>
                  </a:cubicBezTo>
                  <a:cubicBezTo>
                    <a:pt x="1001" y="34"/>
                    <a:pt x="968" y="0"/>
                    <a:pt x="868"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698;p42">
              <a:extLst>
                <a:ext uri="{FF2B5EF4-FFF2-40B4-BE49-F238E27FC236}">
                  <a16:creationId xmlns:a16="http://schemas.microsoft.com/office/drawing/2014/main" id="{B5C4D8A4-D72B-B917-9F56-4B1B968089C6}"/>
                </a:ext>
              </a:extLst>
            </p:cNvPr>
            <p:cNvSpPr/>
            <p:nvPr/>
          </p:nvSpPr>
          <p:spPr>
            <a:xfrm>
              <a:off x="-924950" y="1704150"/>
              <a:ext cx="16700" cy="16725"/>
            </a:xfrm>
            <a:custGeom>
              <a:avLst/>
              <a:gdLst/>
              <a:ahLst/>
              <a:cxnLst/>
              <a:rect l="l" t="t" r="r" b="b"/>
              <a:pathLst>
                <a:path w="668" h="669" extrusionOk="0">
                  <a:moveTo>
                    <a:pt x="334" y="1"/>
                  </a:moveTo>
                  <a:cubicBezTo>
                    <a:pt x="167" y="1"/>
                    <a:pt x="0" y="168"/>
                    <a:pt x="0" y="335"/>
                  </a:cubicBezTo>
                  <a:cubicBezTo>
                    <a:pt x="0" y="501"/>
                    <a:pt x="167" y="668"/>
                    <a:pt x="334" y="668"/>
                  </a:cubicBezTo>
                  <a:cubicBezTo>
                    <a:pt x="501" y="668"/>
                    <a:pt x="667" y="501"/>
                    <a:pt x="667" y="335"/>
                  </a:cubicBezTo>
                  <a:cubicBezTo>
                    <a:pt x="667" y="168"/>
                    <a:pt x="501" y="1"/>
                    <a:pt x="334"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699;p42">
              <a:extLst>
                <a:ext uri="{FF2B5EF4-FFF2-40B4-BE49-F238E27FC236}">
                  <a16:creationId xmlns:a16="http://schemas.microsoft.com/office/drawing/2014/main" id="{98C43394-B300-21D4-3A48-98580BF584AF}"/>
                </a:ext>
              </a:extLst>
            </p:cNvPr>
            <p:cNvSpPr/>
            <p:nvPr/>
          </p:nvSpPr>
          <p:spPr>
            <a:xfrm>
              <a:off x="-834050" y="1625775"/>
              <a:ext cx="80900" cy="31050"/>
            </a:xfrm>
            <a:custGeom>
              <a:avLst/>
              <a:gdLst/>
              <a:ahLst/>
              <a:cxnLst/>
              <a:rect l="l" t="t" r="r" b="b"/>
              <a:pathLst>
                <a:path w="3236" h="1242" extrusionOk="0">
                  <a:moveTo>
                    <a:pt x="3002" y="134"/>
                  </a:moveTo>
                  <a:cubicBezTo>
                    <a:pt x="3069" y="134"/>
                    <a:pt x="3169" y="201"/>
                    <a:pt x="3169" y="301"/>
                  </a:cubicBezTo>
                  <a:lnTo>
                    <a:pt x="3169" y="1034"/>
                  </a:lnTo>
                  <a:cubicBezTo>
                    <a:pt x="3169" y="1135"/>
                    <a:pt x="3069" y="1201"/>
                    <a:pt x="3002" y="1201"/>
                  </a:cubicBezTo>
                  <a:lnTo>
                    <a:pt x="234" y="1201"/>
                  </a:lnTo>
                  <a:cubicBezTo>
                    <a:pt x="167" y="1201"/>
                    <a:pt x="67" y="1135"/>
                    <a:pt x="67" y="1034"/>
                  </a:cubicBezTo>
                  <a:lnTo>
                    <a:pt x="67" y="301"/>
                  </a:lnTo>
                  <a:cubicBezTo>
                    <a:pt x="67" y="201"/>
                    <a:pt x="167" y="134"/>
                    <a:pt x="234" y="134"/>
                  </a:cubicBezTo>
                  <a:close/>
                  <a:moveTo>
                    <a:pt x="234" y="0"/>
                  </a:moveTo>
                  <a:cubicBezTo>
                    <a:pt x="134" y="0"/>
                    <a:pt x="0" y="67"/>
                    <a:pt x="0" y="234"/>
                  </a:cubicBezTo>
                  <a:lnTo>
                    <a:pt x="0" y="1001"/>
                  </a:lnTo>
                  <a:cubicBezTo>
                    <a:pt x="0" y="1146"/>
                    <a:pt x="101" y="1241"/>
                    <a:pt x="194" y="1241"/>
                  </a:cubicBezTo>
                  <a:cubicBezTo>
                    <a:pt x="207" y="1241"/>
                    <a:pt x="221" y="1239"/>
                    <a:pt x="234" y="1235"/>
                  </a:cubicBezTo>
                  <a:lnTo>
                    <a:pt x="3002" y="1235"/>
                  </a:lnTo>
                  <a:cubicBezTo>
                    <a:pt x="3102" y="1235"/>
                    <a:pt x="3236" y="1168"/>
                    <a:pt x="3236" y="1001"/>
                  </a:cubicBezTo>
                  <a:lnTo>
                    <a:pt x="3236" y="234"/>
                  </a:lnTo>
                  <a:cubicBezTo>
                    <a:pt x="3236" y="134"/>
                    <a:pt x="3169" y="0"/>
                    <a:pt x="3002"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700;p42">
              <a:extLst>
                <a:ext uri="{FF2B5EF4-FFF2-40B4-BE49-F238E27FC236}">
                  <a16:creationId xmlns:a16="http://schemas.microsoft.com/office/drawing/2014/main" id="{9EE7D7B8-E0DE-8731-3655-C08E0C5C87C9}"/>
                </a:ext>
              </a:extLst>
            </p:cNvPr>
            <p:cNvSpPr/>
            <p:nvPr/>
          </p:nvSpPr>
          <p:spPr>
            <a:xfrm>
              <a:off x="-728150" y="1625775"/>
              <a:ext cx="81750" cy="31050"/>
            </a:xfrm>
            <a:custGeom>
              <a:avLst/>
              <a:gdLst/>
              <a:ahLst/>
              <a:cxnLst/>
              <a:rect l="l" t="t" r="r" b="b"/>
              <a:pathLst>
                <a:path w="3270" h="1242" extrusionOk="0">
                  <a:moveTo>
                    <a:pt x="3003" y="134"/>
                  </a:moveTo>
                  <a:cubicBezTo>
                    <a:pt x="3103" y="134"/>
                    <a:pt x="3169" y="201"/>
                    <a:pt x="3169" y="301"/>
                  </a:cubicBezTo>
                  <a:lnTo>
                    <a:pt x="3169" y="1034"/>
                  </a:lnTo>
                  <a:cubicBezTo>
                    <a:pt x="3169" y="1135"/>
                    <a:pt x="3103" y="1201"/>
                    <a:pt x="3003" y="1201"/>
                  </a:cubicBezTo>
                  <a:lnTo>
                    <a:pt x="267" y="1201"/>
                  </a:lnTo>
                  <a:cubicBezTo>
                    <a:pt x="167" y="1201"/>
                    <a:pt x="101" y="1135"/>
                    <a:pt x="101" y="1034"/>
                  </a:cubicBezTo>
                  <a:lnTo>
                    <a:pt x="101" y="301"/>
                  </a:lnTo>
                  <a:cubicBezTo>
                    <a:pt x="101" y="201"/>
                    <a:pt x="167" y="134"/>
                    <a:pt x="267" y="134"/>
                  </a:cubicBezTo>
                  <a:close/>
                  <a:moveTo>
                    <a:pt x="267" y="0"/>
                  </a:moveTo>
                  <a:cubicBezTo>
                    <a:pt x="134" y="0"/>
                    <a:pt x="0" y="67"/>
                    <a:pt x="0" y="234"/>
                  </a:cubicBezTo>
                  <a:lnTo>
                    <a:pt x="0" y="1001"/>
                  </a:lnTo>
                  <a:cubicBezTo>
                    <a:pt x="0" y="1146"/>
                    <a:pt x="102" y="1241"/>
                    <a:pt x="216" y="1241"/>
                  </a:cubicBezTo>
                  <a:cubicBezTo>
                    <a:pt x="233" y="1241"/>
                    <a:pt x="250" y="1239"/>
                    <a:pt x="267" y="1235"/>
                  </a:cubicBezTo>
                  <a:lnTo>
                    <a:pt x="3003" y="1235"/>
                  </a:lnTo>
                  <a:cubicBezTo>
                    <a:pt x="3136" y="1235"/>
                    <a:pt x="3269" y="1168"/>
                    <a:pt x="3269" y="1001"/>
                  </a:cubicBezTo>
                  <a:lnTo>
                    <a:pt x="3269" y="234"/>
                  </a:lnTo>
                  <a:cubicBezTo>
                    <a:pt x="3269" y="134"/>
                    <a:pt x="3169" y="0"/>
                    <a:pt x="3003" y="0"/>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701;p42">
              <a:extLst>
                <a:ext uri="{FF2B5EF4-FFF2-40B4-BE49-F238E27FC236}">
                  <a16:creationId xmlns:a16="http://schemas.microsoft.com/office/drawing/2014/main" id="{D997D3C2-5E3A-DE1B-F355-84E0CE425AAF}"/>
                </a:ext>
              </a:extLst>
            </p:cNvPr>
            <p:cNvSpPr/>
            <p:nvPr/>
          </p:nvSpPr>
          <p:spPr>
            <a:xfrm>
              <a:off x="-754000" y="1634475"/>
              <a:ext cx="28375" cy="4675"/>
            </a:xfrm>
            <a:custGeom>
              <a:avLst/>
              <a:gdLst/>
              <a:ahLst/>
              <a:cxnLst/>
              <a:rect l="l" t="t" r="r" b="b"/>
              <a:pathLst>
                <a:path w="1135" h="187" extrusionOk="0">
                  <a:moveTo>
                    <a:pt x="591" y="1"/>
                  </a:moveTo>
                  <a:cubicBezTo>
                    <a:pt x="423" y="1"/>
                    <a:pt x="223" y="30"/>
                    <a:pt x="0" y="119"/>
                  </a:cubicBezTo>
                  <a:lnTo>
                    <a:pt x="34" y="186"/>
                  </a:lnTo>
                  <a:cubicBezTo>
                    <a:pt x="245" y="108"/>
                    <a:pt x="434" y="82"/>
                    <a:pt x="592" y="82"/>
                  </a:cubicBezTo>
                  <a:cubicBezTo>
                    <a:pt x="908" y="82"/>
                    <a:pt x="1101" y="186"/>
                    <a:pt x="1101" y="186"/>
                  </a:cubicBezTo>
                  <a:lnTo>
                    <a:pt x="1135" y="119"/>
                  </a:lnTo>
                  <a:cubicBezTo>
                    <a:pt x="1135" y="119"/>
                    <a:pt x="927" y="1"/>
                    <a:pt x="591" y="1"/>
                  </a:cubicBez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702;p42">
              <a:extLst>
                <a:ext uri="{FF2B5EF4-FFF2-40B4-BE49-F238E27FC236}">
                  <a16:creationId xmlns:a16="http://schemas.microsoft.com/office/drawing/2014/main" id="{EE7FFE85-7614-925D-AEB8-1B08CDBF9BF3}"/>
                </a:ext>
              </a:extLst>
            </p:cNvPr>
            <p:cNvSpPr/>
            <p:nvPr/>
          </p:nvSpPr>
          <p:spPr>
            <a:xfrm>
              <a:off x="-900775" y="1636625"/>
              <a:ext cx="67575" cy="3350"/>
            </a:xfrm>
            <a:custGeom>
              <a:avLst/>
              <a:gdLst/>
              <a:ahLst/>
              <a:cxnLst/>
              <a:rect l="l" t="t" r="r" b="b"/>
              <a:pathLst>
                <a:path w="2703" h="134" extrusionOk="0">
                  <a:moveTo>
                    <a:pt x="1" y="0"/>
                  </a:moveTo>
                  <a:lnTo>
                    <a:pt x="1" y="133"/>
                  </a:lnTo>
                  <a:lnTo>
                    <a:pt x="2702" y="133"/>
                  </a:lnTo>
                  <a:lnTo>
                    <a:pt x="2702" y="0"/>
                  </a:lnTo>
                  <a:close/>
                </a:path>
              </a:pathLst>
            </a:custGeom>
            <a:solidFill>
              <a:srgbClr val="F1F2F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703;p42">
              <a:extLst>
                <a:ext uri="{FF2B5EF4-FFF2-40B4-BE49-F238E27FC236}">
                  <a16:creationId xmlns:a16="http://schemas.microsoft.com/office/drawing/2014/main" id="{E7BFB6B0-F63B-8866-C19B-F45282B00563}"/>
                </a:ext>
              </a:extLst>
            </p:cNvPr>
            <p:cNvSpPr/>
            <p:nvPr/>
          </p:nvSpPr>
          <p:spPr>
            <a:xfrm>
              <a:off x="-803200" y="1737000"/>
              <a:ext cx="77575" cy="17650"/>
            </a:xfrm>
            <a:custGeom>
              <a:avLst/>
              <a:gdLst/>
              <a:ahLst/>
              <a:cxnLst/>
              <a:rect l="l" t="t" r="r" b="b"/>
              <a:pathLst>
                <a:path w="3103" h="706" extrusionOk="0">
                  <a:moveTo>
                    <a:pt x="1588" y="0"/>
                  </a:moveTo>
                  <a:cubicBezTo>
                    <a:pt x="1170" y="0"/>
                    <a:pt x="648" y="69"/>
                    <a:pt x="0" y="255"/>
                  </a:cubicBezTo>
                  <a:cubicBezTo>
                    <a:pt x="0" y="255"/>
                    <a:pt x="563" y="705"/>
                    <a:pt x="1731" y="705"/>
                  </a:cubicBezTo>
                  <a:cubicBezTo>
                    <a:pt x="2121" y="705"/>
                    <a:pt x="2577" y="655"/>
                    <a:pt x="3103" y="522"/>
                  </a:cubicBezTo>
                  <a:cubicBezTo>
                    <a:pt x="3103" y="522"/>
                    <a:pt x="2743" y="0"/>
                    <a:pt x="1588"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704;p42">
              <a:extLst>
                <a:ext uri="{FF2B5EF4-FFF2-40B4-BE49-F238E27FC236}">
                  <a16:creationId xmlns:a16="http://schemas.microsoft.com/office/drawing/2014/main" id="{DDD229ED-5300-D734-7896-10FA8E999B25}"/>
                </a:ext>
              </a:extLst>
            </p:cNvPr>
            <p:cNvSpPr/>
            <p:nvPr/>
          </p:nvSpPr>
          <p:spPr>
            <a:xfrm>
              <a:off x="-803200" y="1743350"/>
              <a:ext cx="77575" cy="24400"/>
            </a:xfrm>
            <a:custGeom>
              <a:avLst/>
              <a:gdLst/>
              <a:ahLst/>
              <a:cxnLst/>
              <a:rect l="l" t="t" r="r" b="b"/>
              <a:pathLst>
                <a:path w="3103" h="976" extrusionOk="0">
                  <a:moveTo>
                    <a:pt x="0" y="1"/>
                  </a:moveTo>
                  <a:cubicBezTo>
                    <a:pt x="0" y="1"/>
                    <a:pt x="646" y="969"/>
                    <a:pt x="2000" y="969"/>
                  </a:cubicBezTo>
                  <a:cubicBezTo>
                    <a:pt x="2023" y="969"/>
                    <a:pt x="2045" y="969"/>
                    <a:pt x="2068" y="968"/>
                  </a:cubicBezTo>
                  <a:cubicBezTo>
                    <a:pt x="2068" y="968"/>
                    <a:pt x="2104" y="976"/>
                    <a:pt x="2163" y="976"/>
                  </a:cubicBezTo>
                  <a:cubicBezTo>
                    <a:pt x="2350" y="976"/>
                    <a:pt x="2774" y="899"/>
                    <a:pt x="3103" y="268"/>
                  </a:cubicBezTo>
                  <a:lnTo>
                    <a:pt x="3103" y="268"/>
                  </a:lnTo>
                  <a:cubicBezTo>
                    <a:pt x="3102" y="268"/>
                    <a:pt x="2762" y="299"/>
                    <a:pt x="2270" y="299"/>
                  </a:cubicBezTo>
                  <a:cubicBezTo>
                    <a:pt x="1631" y="299"/>
                    <a:pt x="736" y="246"/>
                    <a:pt x="0"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705;p42">
              <a:extLst>
                <a:ext uri="{FF2B5EF4-FFF2-40B4-BE49-F238E27FC236}">
                  <a16:creationId xmlns:a16="http://schemas.microsoft.com/office/drawing/2014/main" id="{C47C6E08-8BE4-F65D-B099-77CB96DE41A4}"/>
                </a:ext>
              </a:extLst>
            </p:cNvPr>
            <p:cNvSpPr/>
            <p:nvPr/>
          </p:nvSpPr>
          <p:spPr>
            <a:xfrm>
              <a:off x="-837400" y="1582575"/>
              <a:ext cx="62575" cy="23200"/>
            </a:xfrm>
            <a:custGeom>
              <a:avLst/>
              <a:gdLst/>
              <a:ahLst/>
              <a:cxnLst/>
              <a:rect l="l" t="t" r="r" b="b"/>
              <a:pathLst>
                <a:path w="2503" h="928" extrusionOk="0">
                  <a:moveTo>
                    <a:pt x="1856" y="0"/>
                  </a:moveTo>
                  <a:cubicBezTo>
                    <a:pt x="1437" y="0"/>
                    <a:pt x="953" y="152"/>
                    <a:pt x="601" y="261"/>
                  </a:cubicBezTo>
                  <a:cubicBezTo>
                    <a:pt x="334" y="327"/>
                    <a:pt x="101" y="461"/>
                    <a:pt x="1" y="694"/>
                  </a:cubicBezTo>
                  <a:lnTo>
                    <a:pt x="1" y="794"/>
                  </a:lnTo>
                  <a:cubicBezTo>
                    <a:pt x="34" y="928"/>
                    <a:pt x="167" y="928"/>
                    <a:pt x="301" y="928"/>
                  </a:cubicBezTo>
                  <a:cubicBezTo>
                    <a:pt x="801" y="894"/>
                    <a:pt x="1302" y="628"/>
                    <a:pt x="1802" y="594"/>
                  </a:cubicBezTo>
                  <a:cubicBezTo>
                    <a:pt x="1969" y="594"/>
                    <a:pt x="2302" y="594"/>
                    <a:pt x="2336" y="394"/>
                  </a:cubicBezTo>
                  <a:cubicBezTo>
                    <a:pt x="2502" y="194"/>
                    <a:pt x="2302" y="61"/>
                    <a:pt x="2136" y="27"/>
                  </a:cubicBezTo>
                  <a:cubicBezTo>
                    <a:pt x="2048" y="8"/>
                    <a:pt x="1954" y="0"/>
                    <a:pt x="18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706;p42">
              <a:extLst>
                <a:ext uri="{FF2B5EF4-FFF2-40B4-BE49-F238E27FC236}">
                  <a16:creationId xmlns:a16="http://schemas.microsoft.com/office/drawing/2014/main" id="{84A47299-E60F-3F44-1D4A-1A67C9881597}"/>
                </a:ext>
              </a:extLst>
            </p:cNvPr>
            <p:cNvSpPr/>
            <p:nvPr/>
          </p:nvSpPr>
          <p:spPr>
            <a:xfrm>
              <a:off x="-723975" y="1594575"/>
              <a:ext cx="62575" cy="23725"/>
            </a:xfrm>
            <a:custGeom>
              <a:avLst/>
              <a:gdLst/>
              <a:ahLst/>
              <a:cxnLst/>
              <a:rect l="l" t="t" r="r" b="b"/>
              <a:pathLst>
                <a:path w="2503" h="949" extrusionOk="0">
                  <a:moveTo>
                    <a:pt x="567" y="1"/>
                  </a:moveTo>
                  <a:cubicBezTo>
                    <a:pt x="498" y="1"/>
                    <a:pt x="431" y="5"/>
                    <a:pt x="367" y="14"/>
                  </a:cubicBezTo>
                  <a:cubicBezTo>
                    <a:pt x="200" y="81"/>
                    <a:pt x="0" y="214"/>
                    <a:pt x="167" y="414"/>
                  </a:cubicBezTo>
                  <a:cubicBezTo>
                    <a:pt x="234" y="581"/>
                    <a:pt x="567" y="581"/>
                    <a:pt x="734" y="615"/>
                  </a:cubicBezTo>
                  <a:cubicBezTo>
                    <a:pt x="1234" y="648"/>
                    <a:pt x="1735" y="915"/>
                    <a:pt x="2235" y="948"/>
                  </a:cubicBezTo>
                  <a:cubicBezTo>
                    <a:pt x="2335" y="948"/>
                    <a:pt x="2469" y="948"/>
                    <a:pt x="2502" y="815"/>
                  </a:cubicBezTo>
                  <a:lnTo>
                    <a:pt x="2502" y="681"/>
                  </a:lnTo>
                  <a:cubicBezTo>
                    <a:pt x="2435" y="481"/>
                    <a:pt x="2168" y="348"/>
                    <a:pt x="1935" y="281"/>
                  </a:cubicBezTo>
                  <a:cubicBezTo>
                    <a:pt x="1532" y="166"/>
                    <a:pt x="1004" y="1"/>
                    <a:pt x="56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707;p42">
              <a:extLst>
                <a:ext uri="{FF2B5EF4-FFF2-40B4-BE49-F238E27FC236}">
                  <a16:creationId xmlns:a16="http://schemas.microsoft.com/office/drawing/2014/main" id="{845A0E8E-0DC9-9A51-83B5-1753844C624F}"/>
                </a:ext>
              </a:extLst>
            </p:cNvPr>
            <p:cNvSpPr/>
            <p:nvPr/>
          </p:nvSpPr>
          <p:spPr>
            <a:xfrm>
              <a:off x="-845725" y="2242875"/>
              <a:ext cx="311900" cy="401975"/>
            </a:xfrm>
            <a:custGeom>
              <a:avLst/>
              <a:gdLst/>
              <a:ahLst/>
              <a:cxnLst/>
              <a:rect l="l" t="t" r="r" b="b"/>
              <a:pathLst>
                <a:path w="12476" h="16079" extrusionOk="0">
                  <a:moveTo>
                    <a:pt x="0" y="1"/>
                  </a:moveTo>
                  <a:lnTo>
                    <a:pt x="0" y="16079"/>
                  </a:lnTo>
                  <a:lnTo>
                    <a:pt x="12476" y="16079"/>
                  </a:lnTo>
                  <a:lnTo>
                    <a:pt x="1247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708;p42">
              <a:extLst>
                <a:ext uri="{FF2B5EF4-FFF2-40B4-BE49-F238E27FC236}">
                  <a16:creationId xmlns:a16="http://schemas.microsoft.com/office/drawing/2014/main" id="{81F0D160-FBC8-E7B6-70D7-8354A46C1453}"/>
                </a:ext>
              </a:extLst>
            </p:cNvPr>
            <p:cNvSpPr/>
            <p:nvPr/>
          </p:nvSpPr>
          <p:spPr>
            <a:xfrm>
              <a:off x="-728975" y="2367350"/>
              <a:ext cx="217675" cy="118225"/>
            </a:xfrm>
            <a:custGeom>
              <a:avLst/>
              <a:gdLst/>
              <a:ahLst/>
              <a:cxnLst/>
              <a:rect l="l" t="t" r="r" b="b"/>
              <a:pathLst>
                <a:path w="8707" h="4729" extrusionOk="0">
                  <a:moveTo>
                    <a:pt x="5918" y="1"/>
                  </a:moveTo>
                  <a:cubicBezTo>
                    <a:pt x="5714" y="1"/>
                    <a:pt x="5526" y="18"/>
                    <a:pt x="5371" y="59"/>
                  </a:cubicBezTo>
                  <a:cubicBezTo>
                    <a:pt x="4603" y="326"/>
                    <a:pt x="3369" y="1260"/>
                    <a:pt x="2435" y="1593"/>
                  </a:cubicBezTo>
                  <a:cubicBezTo>
                    <a:pt x="1468" y="1927"/>
                    <a:pt x="200" y="1927"/>
                    <a:pt x="200" y="1927"/>
                  </a:cubicBezTo>
                  <a:lnTo>
                    <a:pt x="0" y="4729"/>
                  </a:lnTo>
                  <a:cubicBezTo>
                    <a:pt x="1151" y="4504"/>
                    <a:pt x="2339" y="4222"/>
                    <a:pt x="3509" y="4222"/>
                  </a:cubicBezTo>
                  <a:cubicBezTo>
                    <a:pt x="3899" y="4222"/>
                    <a:pt x="4286" y="4253"/>
                    <a:pt x="4670" y="4328"/>
                  </a:cubicBezTo>
                  <a:cubicBezTo>
                    <a:pt x="4961" y="4379"/>
                    <a:pt x="5194" y="4400"/>
                    <a:pt x="5384" y="4400"/>
                  </a:cubicBezTo>
                  <a:cubicBezTo>
                    <a:pt x="6196" y="4400"/>
                    <a:pt x="6214" y="4022"/>
                    <a:pt x="6538" y="3995"/>
                  </a:cubicBezTo>
                  <a:cubicBezTo>
                    <a:pt x="6972" y="3928"/>
                    <a:pt x="7872" y="3761"/>
                    <a:pt x="7872" y="3761"/>
                  </a:cubicBezTo>
                  <a:cubicBezTo>
                    <a:pt x="8706" y="3161"/>
                    <a:pt x="8640" y="692"/>
                    <a:pt x="8173" y="426"/>
                  </a:cubicBezTo>
                  <a:cubicBezTo>
                    <a:pt x="7774" y="266"/>
                    <a:pt x="6719" y="1"/>
                    <a:pt x="5918" y="1"/>
                  </a:cubicBezTo>
                  <a:close/>
                </a:path>
              </a:pathLst>
            </a:custGeom>
            <a:solidFill>
              <a:srgbClr val="D89C7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709;p42">
              <a:extLst>
                <a:ext uri="{FF2B5EF4-FFF2-40B4-BE49-F238E27FC236}">
                  <a16:creationId xmlns:a16="http://schemas.microsoft.com/office/drawing/2014/main" id="{9798E54A-E948-2215-84F1-3F652BE410AC}"/>
                </a:ext>
              </a:extLst>
            </p:cNvPr>
            <p:cNvSpPr/>
            <p:nvPr/>
          </p:nvSpPr>
          <p:spPr>
            <a:xfrm>
              <a:off x="-570550" y="2384650"/>
              <a:ext cx="58400" cy="16700"/>
            </a:xfrm>
            <a:custGeom>
              <a:avLst/>
              <a:gdLst/>
              <a:ahLst/>
              <a:cxnLst/>
              <a:rect l="l" t="t" r="r" b="b"/>
              <a:pathLst>
                <a:path w="2336" h="668" extrusionOk="0">
                  <a:moveTo>
                    <a:pt x="201" y="0"/>
                  </a:moveTo>
                  <a:cubicBezTo>
                    <a:pt x="134" y="0"/>
                    <a:pt x="34" y="67"/>
                    <a:pt x="1" y="167"/>
                  </a:cubicBezTo>
                  <a:cubicBezTo>
                    <a:pt x="1" y="234"/>
                    <a:pt x="101" y="334"/>
                    <a:pt x="168" y="367"/>
                  </a:cubicBezTo>
                  <a:cubicBezTo>
                    <a:pt x="802" y="401"/>
                    <a:pt x="1435" y="501"/>
                    <a:pt x="2036" y="668"/>
                  </a:cubicBezTo>
                  <a:lnTo>
                    <a:pt x="2136" y="634"/>
                  </a:lnTo>
                  <a:cubicBezTo>
                    <a:pt x="2203" y="634"/>
                    <a:pt x="2303" y="568"/>
                    <a:pt x="2303" y="501"/>
                  </a:cubicBezTo>
                  <a:cubicBezTo>
                    <a:pt x="2336" y="401"/>
                    <a:pt x="2269" y="301"/>
                    <a:pt x="2169" y="301"/>
                  </a:cubicBezTo>
                  <a:cubicBezTo>
                    <a:pt x="1535" y="134"/>
                    <a:pt x="868" y="34"/>
                    <a:pt x="201"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710;p42">
              <a:extLst>
                <a:ext uri="{FF2B5EF4-FFF2-40B4-BE49-F238E27FC236}">
                  <a16:creationId xmlns:a16="http://schemas.microsoft.com/office/drawing/2014/main" id="{39A2EDE0-C2C4-5C44-1D27-ABE0A79CDA19}"/>
                </a:ext>
              </a:extLst>
            </p:cNvPr>
            <p:cNvSpPr/>
            <p:nvPr/>
          </p:nvSpPr>
          <p:spPr>
            <a:xfrm>
              <a:off x="-563875" y="2410500"/>
              <a:ext cx="50075" cy="15025"/>
            </a:xfrm>
            <a:custGeom>
              <a:avLst/>
              <a:gdLst/>
              <a:ahLst/>
              <a:cxnLst/>
              <a:rect l="l" t="t" r="r" b="b"/>
              <a:pathLst>
                <a:path w="2003" h="601" extrusionOk="0">
                  <a:moveTo>
                    <a:pt x="201" y="1"/>
                  </a:moveTo>
                  <a:cubicBezTo>
                    <a:pt x="68" y="1"/>
                    <a:pt x="1" y="101"/>
                    <a:pt x="1" y="167"/>
                  </a:cubicBezTo>
                  <a:cubicBezTo>
                    <a:pt x="1" y="267"/>
                    <a:pt x="34" y="367"/>
                    <a:pt x="168" y="367"/>
                  </a:cubicBezTo>
                  <a:cubicBezTo>
                    <a:pt x="735" y="434"/>
                    <a:pt x="1268" y="468"/>
                    <a:pt x="1835" y="601"/>
                  </a:cubicBezTo>
                  <a:cubicBezTo>
                    <a:pt x="1902" y="601"/>
                    <a:pt x="2002" y="501"/>
                    <a:pt x="2002" y="434"/>
                  </a:cubicBezTo>
                  <a:cubicBezTo>
                    <a:pt x="2002" y="334"/>
                    <a:pt x="1936" y="201"/>
                    <a:pt x="1835" y="201"/>
                  </a:cubicBezTo>
                  <a:cubicBezTo>
                    <a:pt x="1268" y="134"/>
                    <a:pt x="735" y="34"/>
                    <a:pt x="201" y="1"/>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711;p42">
              <a:extLst>
                <a:ext uri="{FF2B5EF4-FFF2-40B4-BE49-F238E27FC236}">
                  <a16:creationId xmlns:a16="http://schemas.microsoft.com/office/drawing/2014/main" id="{A89E27B3-B8E2-A826-8B05-0DF8C3FF129C}"/>
                </a:ext>
              </a:extLst>
            </p:cNvPr>
            <p:cNvSpPr/>
            <p:nvPr/>
          </p:nvSpPr>
          <p:spPr>
            <a:xfrm>
              <a:off x="-565525" y="2431350"/>
              <a:ext cx="48375" cy="16700"/>
            </a:xfrm>
            <a:custGeom>
              <a:avLst/>
              <a:gdLst/>
              <a:ahLst/>
              <a:cxnLst/>
              <a:rect l="l" t="t" r="r" b="b"/>
              <a:pathLst>
                <a:path w="1935" h="668" extrusionOk="0">
                  <a:moveTo>
                    <a:pt x="167" y="0"/>
                  </a:moveTo>
                  <a:cubicBezTo>
                    <a:pt x="100" y="0"/>
                    <a:pt x="0" y="101"/>
                    <a:pt x="0" y="167"/>
                  </a:cubicBezTo>
                  <a:cubicBezTo>
                    <a:pt x="0" y="267"/>
                    <a:pt x="100" y="334"/>
                    <a:pt x="167" y="367"/>
                  </a:cubicBezTo>
                  <a:cubicBezTo>
                    <a:pt x="667" y="367"/>
                    <a:pt x="1234" y="434"/>
                    <a:pt x="1668" y="634"/>
                  </a:cubicBezTo>
                  <a:cubicBezTo>
                    <a:pt x="1668" y="668"/>
                    <a:pt x="1735" y="668"/>
                    <a:pt x="1735" y="668"/>
                  </a:cubicBezTo>
                  <a:cubicBezTo>
                    <a:pt x="1801" y="668"/>
                    <a:pt x="1835" y="634"/>
                    <a:pt x="1901" y="534"/>
                  </a:cubicBezTo>
                  <a:cubicBezTo>
                    <a:pt x="1935" y="467"/>
                    <a:pt x="1901" y="334"/>
                    <a:pt x="1801" y="301"/>
                  </a:cubicBezTo>
                  <a:cubicBezTo>
                    <a:pt x="1268" y="34"/>
                    <a:pt x="667" y="34"/>
                    <a:pt x="167" y="0"/>
                  </a:cubicBezTo>
                  <a:close/>
                </a:path>
              </a:pathLst>
            </a:custGeom>
            <a:solidFill>
              <a:srgbClr val="B5745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712;p42">
              <a:extLst>
                <a:ext uri="{FF2B5EF4-FFF2-40B4-BE49-F238E27FC236}">
                  <a16:creationId xmlns:a16="http://schemas.microsoft.com/office/drawing/2014/main" id="{D838756C-9B48-B51C-96FA-5CEE40A55C1A}"/>
                </a:ext>
              </a:extLst>
            </p:cNvPr>
            <p:cNvSpPr/>
            <p:nvPr/>
          </p:nvSpPr>
          <p:spPr>
            <a:xfrm>
              <a:off x="-1095925" y="1950175"/>
              <a:ext cx="391150" cy="591275"/>
            </a:xfrm>
            <a:custGeom>
              <a:avLst/>
              <a:gdLst/>
              <a:ahLst/>
              <a:cxnLst/>
              <a:rect l="l" t="t" r="r" b="b"/>
              <a:pathLst>
                <a:path w="15646" h="23651" extrusionOk="0">
                  <a:moveTo>
                    <a:pt x="4037" y="0"/>
                  </a:moveTo>
                  <a:cubicBezTo>
                    <a:pt x="4037" y="0"/>
                    <a:pt x="1535" y="567"/>
                    <a:pt x="802" y="5538"/>
                  </a:cubicBezTo>
                  <a:cubicBezTo>
                    <a:pt x="1" y="10441"/>
                    <a:pt x="668" y="18213"/>
                    <a:pt x="768" y="20181"/>
                  </a:cubicBezTo>
                  <a:cubicBezTo>
                    <a:pt x="799" y="21973"/>
                    <a:pt x="916" y="23650"/>
                    <a:pt x="4932" y="23650"/>
                  </a:cubicBezTo>
                  <a:cubicBezTo>
                    <a:pt x="5253" y="23650"/>
                    <a:pt x="5599" y="23639"/>
                    <a:pt x="5972" y="23617"/>
                  </a:cubicBezTo>
                  <a:cubicBezTo>
                    <a:pt x="11009" y="23350"/>
                    <a:pt x="15645" y="21382"/>
                    <a:pt x="15645" y="21382"/>
                  </a:cubicBezTo>
                  <a:lnTo>
                    <a:pt x="15479" y="18580"/>
                  </a:lnTo>
                  <a:cubicBezTo>
                    <a:pt x="15479" y="18580"/>
                    <a:pt x="9508" y="17913"/>
                    <a:pt x="8374" y="17780"/>
                  </a:cubicBezTo>
                  <a:cubicBezTo>
                    <a:pt x="7273" y="17680"/>
                    <a:pt x="5705" y="17513"/>
                    <a:pt x="5705" y="17513"/>
                  </a:cubicBezTo>
                  <a:cubicBezTo>
                    <a:pt x="5705" y="17513"/>
                    <a:pt x="6172" y="8273"/>
                    <a:pt x="6139" y="6505"/>
                  </a:cubicBezTo>
                  <a:cubicBezTo>
                    <a:pt x="6105" y="4704"/>
                    <a:pt x="5672" y="1101"/>
                    <a:pt x="4037"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713;p42">
              <a:extLst>
                <a:ext uri="{FF2B5EF4-FFF2-40B4-BE49-F238E27FC236}">
                  <a16:creationId xmlns:a16="http://schemas.microsoft.com/office/drawing/2014/main" id="{8DA84676-0B05-4ADF-321E-3B90A5AD6AF3}"/>
                </a:ext>
              </a:extLst>
            </p:cNvPr>
            <p:cNvSpPr/>
            <p:nvPr/>
          </p:nvSpPr>
          <p:spPr>
            <a:xfrm>
              <a:off x="-1092575" y="1946825"/>
              <a:ext cx="392800" cy="597125"/>
            </a:xfrm>
            <a:custGeom>
              <a:avLst/>
              <a:gdLst/>
              <a:ahLst/>
              <a:cxnLst/>
              <a:rect l="l" t="t" r="r" b="b"/>
              <a:pathLst>
                <a:path w="15712" h="23885" extrusionOk="0">
                  <a:moveTo>
                    <a:pt x="4003" y="1"/>
                  </a:moveTo>
                  <a:cubicBezTo>
                    <a:pt x="3870" y="34"/>
                    <a:pt x="1401" y="668"/>
                    <a:pt x="601" y="5605"/>
                  </a:cubicBezTo>
                  <a:cubicBezTo>
                    <a:pt x="0" y="9708"/>
                    <a:pt x="334" y="15579"/>
                    <a:pt x="501" y="18714"/>
                  </a:cubicBezTo>
                  <a:cubicBezTo>
                    <a:pt x="534" y="19381"/>
                    <a:pt x="567" y="19915"/>
                    <a:pt x="567" y="20249"/>
                  </a:cubicBezTo>
                  <a:cubicBezTo>
                    <a:pt x="601" y="21216"/>
                    <a:pt x="601" y="22250"/>
                    <a:pt x="1401" y="22951"/>
                  </a:cubicBezTo>
                  <a:cubicBezTo>
                    <a:pt x="1968" y="23584"/>
                    <a:pt x="3069" y="23885"/>
                    <a:pt x="4804" y="23885"/>
                  </a:cubicBezTo>
                  <a:cubicBezTo>
                    <a:pt x="5137" y="23885"/>
                    <a:pt x="5471" y="23885"/>
                    <a:pt x="5871" y="23851"/>
                  </a:cubicBezTo>
                  <a:cubicBezTo>
                    <a:pt x="10875" y="23551"/>
                    <a:pt x="15545" y="21583"/>
                    <a:pt x="15612" y="21583"/>
                  </a:cubicBezTo>
                  <a:cubicBezTo>
                    <a:pt x="15678" y="21550"/>
                    <a:pt x="15712" y="21516"/>
                    <a:pt x="15712" y="21450"/>
                  </a:cubicBezTo>
                  <a:lnTo>
                    <a:pt x="15545" y="18681"/>
                  </a:lnTo>
                  <a:cubicBezTo>
                    <a:pt x="15545" y="18581"/>
                    <a:pt x="15511" y="18548"/>
                    <a:pt x="15411" y="18548"/>
                  </a:cubicBezTo>
                  <a:cubicBezTo>
                    <a:pt x="15411" y="18548"/>
                    <a:pt x="9474" y="17880"/>
                    <a:pt x="8340" y="17747"/>
                  </a:cubicBezTo>
                  <a:cubicBezTo>
                    <a:pt x="7406" y="17680"/>
                    <a:pt x="6205" y="17513"/>
                    <a:pt x="5805" y="17480"/>
                  </a:cubicBezTo>
                  <a:cubicBezTo>
                    <a:pt x="5838" y="16346"/>
                    <a:pt x="6238" y="8240"/>
                    <a:pt x="6205" y="6572"/>
                  </a:cubicBezTo>
                  <a:cubicBezTo>
                    <a:pt x="6205" y="6506"/>
                    <a:pt x="6138" y="6439"/>
                    <a:pt x="6071" y="6439"/>
                  </a:cubicBezTo>
                  <a:cubicBezTo>
                    <a:pt x="6005" y="6439"/>
                    <a:pt x="5971" y="6539"/>
                    <a:pt x="5971" y="6639"/>
                  </a:cubicBezTo>
                  <a:cubicBezTo>
                    <a:pt x="6005" y="8374"/>
                    <a:pt x="5538" y="17513"/>
                    <a:pt x="5538" y="17580"/>
                  </a:cubicBezTo>
                  <a:cubicBezTo>
                    <a:pt x="5538" y="17680"/>
                    <a:pt x="5571" y="17714"/>
                    <a:pt x="5671" y="17747"/>
                  </a:cubicBezTo>
                  <a:cubicBezTo>
                    <a:pt x="5671" y="17747"/>
                    <a:pt x="7206" y="17914"/>
                    <a:pt x="8340" y="18047"/>
                  </a:cubicBezTo>
                  <a:cubicBezTo>
                    <a:pt x="9374" y="18181"/>
                    <a:pt x="14477" y="18714"/>
                    <a:pt x="15311" y="18814"/>
                  </a:cubicBezTo>
                  <a:lnTo>
                    <a:pt x="15478" y="21383"/>
                  </a:lnTo>
                  <a:cubicBezTo>
                    <a:pt x="14811" y="21683"/>
                    <a:pt x="10508" y="23351"/>
                    <a:pt x="5905" y="23584"/>
                  </a:cubicBezTo>
                  <a:cubicBezTo>
                    <a:pt x="5511" y="23608"/>
                    <a:pt x="5142" y="23620"/>
                    <a:pt x="4799" y="23620"/>
                  </a:cubicBezTo>
                  <a:cubicBezTo>
                    <a:pt x="3223" y="23620"/>
                    <a:pt x="2171" y="23365"/>
                    <a:pt x="1568" y="22817"/>
                  </a:cubicBezTo>
                  <a:cubicBezTo>
                    <a:pt x="868" y="22183"/>
                    <a:pt x="868" y="21216"/>
                    <a:pt x="834" y="20315"/>
                  </a:cubicBezTo>
                  <a:cubicBezTo>
                    <a:pt x="834" y="19982"/>
                    <a:pt x="801" y="19415"/>
                    <a:pt x="734" y="18748"/>
                  </a:cubicBezTo>
                  <a:cubicBezTo>
                    <a:pt x="567" y="15645"/>
                    <a:pt x="234" y="9741"/>
                    <a:pt x="868" y="5705"/>
                  </a:cubicBezTo>
                  <a:cubicBezTo>
                    <a:pt x="1635" y="968"/>
                    <a:pt x="4003" y="301"/>
                    <a:pt x="4037" y="301"/>
                  </a:cubicBezTo>
                  <a:cubicBezTo>
                    <a:pt x="4137" y="301"/>
                    <a:pt x="4170" y="201"/>
                    <a:pt x="4170" y="134"/>
                  </a:cubicBezTo>
                  <a:cubicBezTo>
                    <a:pt x="4170" y="34"/>
                    <a:pt x="4070" y="1"/>
                    <a:pt x="400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714;p42">
              <a:extLst>
                <a:ext uri="{FF2B5EF4-FFF2-40B4-BE49-F238E27FC236}">
                  <a16:creationId xmlns:a16="http://schemas.microsoft.com/office/drawing/2014/main" id="{C7BEB1A0-B581-17A5-1479-B36653F5DFDD}"/>
                </a:ext>
              </a:extLst>
            </p:cNvPr>
            <p:cNvSpPr/>
            <p:nvPr/>
          </p:nvSpPr>
          <p:spPr>
            <a:xfrm>
              <a:off x="-1013350" y="2388275"/>
              <a:ext cx="62575" cy="43925"/>
            </a:xfrm>
            <a:custGeom>
              <a:avLst/>
              <a:gdLst/>
              <a:ahLst/>
              <a:cxnLst/>
              <a:rect l="l" t="t" r="r" b="b"/>
              <a:pathLst>
                <a:path w="2503" h="1757" extrusionOk="0">
                  <a:moveTo>
                    <a:pt x="2342" y="0"/>
                  </a:moveTo>
                  <a:cubicBezTo>
                    <a:pt x="2312" y="0"/>
                    <a:pt x="2277" y="8"/>
                    <a:pt x="2235" y="22"/>
                  </a:cubicBezTo>
                  <a:cubicBezTo>
                    <a:pt x="1501" y="489"/>
                    <a:pt x="768" y="990"/>
                    <a:pt x="67" y="1523"/>
                  </a:cubicBezTo>
                  <a:cubicBezTo>
                    <a:pt x="34" y="1557"/>
                    <a:pt x="0" y="1657"/>
                    <a:pt x="34" y="1723"/>
                  </a:cubicBezTo>
                  <a:cubicBezTo>
                    <a:pt x="134" y="1723"/>
                    <a:pt x="167" y="1757"/>
                    <a:pt x="200" y="1757"/>
                  </a:cubicBezTo>
                  <a:cubicBezTo>
                    <a:pt x="234" y="1757"/>
                    <a:pt x="234" y="1757"/>
                    <a:pt x="301" y="1723"/>
                  </a:cubicBezTo>
                  <a:cubicBezTo>
                    <a:pt x="968" y="1190"/>
                    <a:pt x="1702" y="723"/>
                    <a:pt x="2402" y="256"/>
                  </a:cubicBezTo>
                  <a:cubicBezTo>
                    <a:pt x="2502" y="222"/>
                    <a:pt x="2502" y="156"/>
                    <a:pt x="2435" y="56"/>
                  </a:cubicBezTo>
                  <a:cubicBezTo>
                    <a:pt x="2416" y="17"/>
                    <a:pt x="2385" y="0"/>
                    <a:pt x="2342"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715;p42">
              <a:extLst>
                <a:ext uri="{FF2B5EF4-FFF2-40B4-BE49-F238E27FC236}">
                  <a16:creationId xmlns:a16="http://schemas.microsoft.com/office/drawing/2014/main" id="{2E1625E2-5510-C27D-4D41-CB0FF68EA159}"/>
                </a:ext>
              </a:extLst>
            </p:cNvPr>
            <p:cNvSpPr/>
            <p:nvPr/>
          </p:nvSpPr>
          <p:spPr>
            <a:xfrm>
              <a:off x="-1015850" y="2377975"/>
              <a:ext cx="57550" cy="25050"/>
            </a:xfrm>
            <a:custGeom>
              <a:avLst/>
              <a:gdLst/>
              <a:ahLst/>
              <a:cxnLst/>
              <a:rect l="l" t="t" r="r" b="b"/>
              <a:pathLst>
                <a:path w="2302" h="1002" extrusionOk="0">
                  <a:moveTo>
                    <a:pt x="2135" y="1"/>
                  </a:moveTo>
                  <a:cubicBezTo>
                    <a:pt x="1435" y="134"/>
                    <a:pt x="734" y="401"/>
                    <a:pt x="100" y="768"/>
                  </a:cubicBezTo>
                  <a:cubicBezTo>
                    <a:pt x="0" y="801"/>
                    <a:pt x="0" y="901"/>
                    <a:pt x="67" y="968"/>
                  </a:cubicBezTo>
                  <a:cubicBezTo>
                    <a:pt x="0" y="1001"/>
                    <a:pt x="67" y="1001"/>
                    <a:pt x="134" y="1001"/>
                  </a:cubicBezTo>
                  <a:lnTo>
                    <a:pt x="234" y="1001"/>
                  </a:lnTo>
                  <a:cubicBezTo>
                    <a:pt x="834" y="668"/>
                    <a:pt x="1501" y="434"/>
                    <a:pt x="2168" y="301"/>
                  </a:cubicBezTo>
                  <a:cubicBezTo>
                    <a:pt x="2269" y="301"/>
                    <a:pt x="2302" y="234"/>
                    <a:pt x="2302" y="134"/>
                  </a:cubicBezTo>
                  <a:cubicBezTo>
                    <a:pt x="2302" y="67"/>
                    <a:pt x="2235" y="1"/>
                    <a:pt x="213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716;p42">
              <a:extLst>
                <a:ext uri="{FF2B5EF4-FFF2-40B4-BE49-F238E27FC236}">
                  <a16:creationId xmlns:a16="http://schemas.microsoft.com/office/drawing/2014/main" id="{D547AD35-578B-7649-DC83-DD045B13730B}"/>
                </a:ext>
              </a:extLst>
            </p:cNvPr>
            <p:cNvSpPr/>
            <p:nvPr/>
          </p:nvSpPr>
          <p:spPr>
            <a:xfrm>
              <a:off x="-940800" y="2073600"/>
              <a:ext cx="30875" cy="191825"/>
            </a:xfrm>
            <a:custGeom>
              <a:avLst/>
              <a:gdLst/>
              <a:ahLst/>
              <a:cxnLst/>
              <a:rect l="l" t="t" r="r" b="b"/>
              <a:pathLst>
                <a:path w="1235" h="7673" extrusionOk="0">
                  <a:moveTo>
                    <a:pt x="1101" y="0"/>
                  </a:moveTo>
                  <a:cubicBezTo>
                    <a:pt x="1001" y="0"/>
                    <a:pt x="968" y="34"/>
                    <a:pt x="968" y="134"/>
                  </a:cubicBezTo>
                  <a:cubicBezTo>
                    <a:pt x="934" y="2602"/>
                    <a:pt x="634" y="5104"/>
                    <a:pt x="67" y="7506"/>
                  </a:cubicBezTo>
                  <a:cubicBezTo>
                    <a:pt x="0" y="7572"/>
                    <a:pt x="67" y="7639"/>
                    <a:pt x="167" y="7672"/>
                  </a:cubicBezTo>
                  <a:cubicBezTo>
                    <a:pt x="267" y="7672"/>
                    <a:pt x="301" y="7639"/>
                    <a:pt x="301" y="7572"/>
                  </a:cubicBezTo>
                  <a:cubicBezTo>
                    <a:pt x="901" y="5137"/>
                    <a:pt x="1168" y="2635"/>
                    <a:pt x="1235" y="134"/>
                  </a:cubicBezTo>
                  <a:cubicBezTo>
                    <a:pt x="1235" y="67"/>
                    <a:pt x="1168" y="0"/>
                    <a:pt x="110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717;p42">
              <a:extLst>
                <a:ext uri="{FF2B5EF4-FFF2-40B4-BE49-F238E27FC236}">
                  <a16:creationId xmlns:a16="http://schemas.microsoft.com/office/drawing/2014/main" id="{821037F5-959C-E78A-3806-53E0C4B22C67}"/>
                </a:ext>
              </a:extLst>
            </p:cNvPr>
            <p:cNvSpPr/>
            <p:nvPr/>
          </p:nvSpPr>
          <p:spPr>
            <a:xfrm>
              <a:off x="-1135100" y="2585000"/>
              <a:ext cx="177650" cy="998025"/>
            </a:xfrm>
            <a:custGeom>
              <a:avLst/>
              <a:gdLst/>
              <a:ahLst/>
              <a:cxnLst/>
              <a:rect l="l" t="t" r="r" b="b"/>
              <a:pathLst>
                <a:path w="7106" h="39921" extrusionOk="0">
                  <a:moveTo>
                    <a:pt x="6984" y="1"/>
                  </a:moveTo>
                  <a:cubicBezTo>
                    <a:pt x="6947" y="1"/>
                    <a:pt x="6905" y="9"/>
                    <a:pt x="6872" y="26"/>
                  </a:cubicBezTo>
                  <a:cubicBezTo>
                    <a:pt x="6572" y="292"/>
                    <a:pt x="0" y="6830"/>
                    <a:pt x="6004" y="39821"/>
                  </a:cubicBezTo>
                  <a:cubicBezTo>
                    <a:pt x="6038" y="39887"/>
                    <a:pt x="6105" y="39921"/>
                    <a:pt x="6171" y="39921"/>
                  </a:cubicBezTo>
                  <a:cubicBezTo>
                    <a:pt x="6238" y="39921"/>
                    <a:pt x="6338" y="39854"/>
                    <a:pt x="6271" y="39754"/>
                  </a:cubicBezTo>
                  <a:cubicBezTo>
                    <a:pt x="3169" y="22675"/>
                    <a:pt x="3569" y="12835"/>
                    <a:pt x="4403" y="7564"/>
                  </a:cubicBezTo>
                  <a:cubicBezTo>
                    <a:pt x="5371" y="1894"/>
                    <a:pt x="7039" y="292"/>
                    <a:pt x="7072" y="226"/>
                  </a:cubicBezTo>
                  <a:cubicBezTo>
                    <a:pt x="7105" y="192"/>
                    <a:pt x="7105" y="126"/>
                    <a:pt x="7072" y="26"/>
                  </a:cubicBezTo>
                  <a:cubicBezTo>
                    <a:pt x="7055" y="9"/>
                    <a:pt x="7022" y="1"/>
                    <a:pt x="6984"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Rectangle 2">
            <a:hlinkClick r:id="rId4" action="ppaction://hlinkfile"/>
            <a:extLst>
              <a:ext uri="{FF2B5EF4-FFF2-40B4-BE49-F238E27FC236}">
                <a16:creationId xmlns:a16="http://schemas.microsoft.com/office/drawing/2014/main" id="{0C825A1F-4BEE-0E15-FF7F-AD02F3BEA63B}"/>
              </a:ext>
            </a:extLst>
          </p:cNvPr>
          <p:cNvSpPr/>
          <p:nvPr/>
        </p:nvSpPr>
        <p:spPr>
          <a:xfrm>
            <a:off x="14675" y="4834049"/>
            <a:ext cx="1529009" cy="289613"/>
          </a:xfrm>
          <a:prstGeom prst="rect">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rgbClr val="002060"/>
                </a:solidFill>
              </a:rPr>
              <a:t>DASH BOARD</a:t>
            </a:r>
            <a:endParaRPr lang="en-GB" b="1" dirty="0">
              <a:solidFill>
                <a:srgbClr val="002060"/>
              </a:solidFill>
            </a:endParaRPr>
          </a:p>
        </p:txBody>
      </p:sp>
    </p:spTree>
    <p:extLst>
      <p:ext uri="{BB962C8B-B14F-4D97-AF65-F5344CB8AC3E}">
        <p14:creationId xmlns:p14="http://schemas.microsoft.com/office/powerpoint/2010/main" val="354933797"/>
      </p:ext>
    </p:extLst>
  </p:cSld>
  <p:clrMapOvr>
    <a:masterClrMapping/>
  </p:clrMapOvr>
</p:sld>
</file>

<file path=ppt/theme/theme1.xml><?xml version="1.0" encoding="utf-8"?>
<a:theme xmlns:a="http://schemas.openxmlformats.org/drawingml/2006/main" name="Gap Analysis Theme for Business by Slidesgo">
  <a:themeElements>
    <a:clrScheme name="Simple Light">
      <a:dk1>
        <a:srgbClr val="212529"/>
      </a:dk1>
      <a:lt1>
        <a:srgbClr val="FFFFFF"/>
      </a:lt1>
      <a:dk2>
        <a:srgbClr val="C92727"/>
      </a:dk2>
      <a:lt2>
        <a:srgbClr val="AC1C1E"/>
      </a:lt2>
      <a:accent1>
        <a:srgbClr val="87AFE2"/>
      </a:accent1>
      <a:accent2>
        <a:srgbClr val="4E7FC2"/>
      </a:accent2>
      <a:accent3>
        <a:srgbClr val="2C5A94"/>
      </a:accent3>
      <a:accent4>
        <a:srgbClr val="666666"/>
      </a:accent4>
      <a:accent5>
        <a:srgbClr val="B7B7B7"/>
      </a:accent5>
      <a:accent6>
        <a:srgbClr val="EFEFEF"/>
      </a:accent6>
      <a:hlink>
        <a:srgbClr val="212529"/>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1200</TotalTime>
  <Words>1193</Words>
  <Application>Microsoft Office PowerPoint</Application>
  <PresentationFormat>On-screen Show (16:9)</PresentationFormat>
  <Paragraphs>69</Paragraphs>
  <Slides>13</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Arial</vt:lpstr>
      <vt:lpstr>Inter</vt:lpstr>
      <vt:lpstr>DM Serif Text</vt:lpstr>
      <vt:lpstr>Bookman Old Style</vt:lpstr>
      <vt:lpstr>Cairo</vt:lpstr>
      <vt:lpstr>Nirmala UI</vt:lpstr>
      <vt:lpstr>Gap Analysis Theme for Business by Slidesgo</vt:lpstr>
      <vt:lpstr>SUPER STORE USA</vt:lpstr>
      <vt:lpstr>PowerPoint Presentation</vt:lpstr>
      <vt:lpstr>PowerPoint Presentation</vt:lpstr>
      <vt:lpstr>Sales &amp; Profitability </vt:lpstr>
      <vt:lpstr>Recommendation: Sales and Profit </vt:lpstr>
      <vt:lpstr>Discount Strategy</vt:lpstr>
      <vt:lpstr>Recommendation: Discount Strategy</vt:lpstr>
      <vt:lpstr>Shipping &amp; Logistics</vt:lpstr>
      <vt:lpstr>Recommendation: Shipping and Logistics</vt:lpstr>
      <vt:lpstr>Regional Insights and Recommendation</vt:lpstr>
      <vt:lpstr>Customer Segmentation</vt:lpstr>
      <vt:lpstr>SAMPLE ANALYSIS DASHBOARD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SUPER STORE USA</dc:title>
  <dc:creator>Emmanuel Adewuyi Ojo</dc:creator>
  <cp:lastModifiedBy>Emmanuel Adewuyi Ojo</cp:lastModifiedBy>
  <cp:revision>9</cp:revision>
  <dcterms:modified xsi:type="dcterms:W3CDTF">2025-06-20T15:06:18Z</dcterms:modified>
</cp:coreProperties>
</file>