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1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557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0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2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691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70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22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38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6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5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382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BE58EA-FE44-4F29-9023-93171741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738" y="2359684"/>
            <a:ext cx="8676222" cy="1153065"/>
          </a:xfrm>
        </p:spPr>
        <p:txBody>
          <a:bodyPr>
            <a:normAutofit fontScale="90000"/>
          </a:bodyPr>
          <a:lstStyle/>
          <a:p>
            <a:r>
              <a:rPr lang="hu-HU" sz="8000" b="1" dirty="0"/>
              <a:t>A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DA2112-4670-41A2-BAD4-6671BED8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738" y="3596497"/>
            <a:ext cx="8676222" cy="1905000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tx1"/>
                </a:solidFill>
              </a:rPr>
              <a:t>KÖZÖSSÉGI WEBOLDAL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B0A81CD1-3C19-4806-91D8-1ABBC1D82F70}"/>
              </a:ext>
            </a:extLst>
          </p:cNvPr>
          <p:cNvCxnSpPr/>
          <p:nvPr/>
        </p:nvCxnSpPr>
        <p:spPr>
          <a:xfrm>
            <a:off x="2849411" y="3429000"/>
            <a:ext cx="609887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0F06D0-DEE3-41D5-92CE-BC1447DB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9634"/>
            <a:ext cx="7171509" cy="744583"/>
          </a:xfrm>
        </p:spPr>
        <p:txBody>
          <a:bodyPr>
            <a:normAutofit/>
          </a:bodyPr>
          <a:lstStyle/>
          <a:p>
            <a:r>
              <a:rPr lang="en-US" sz="4800" dirty="0"/>
              <a:t>A </a:t>
            </a:r>
            <a:r>
              <a:rPr lang="en-US" sz="4800" dirty="0" err="1"/>
              <a:t>projekt</a:t>
            </a:r>
            <a:r>
              <a:rPr lang="en-US" sz="4800" dirty="0"/>
              <a:t> </a:t>
            </a:r>
            <a:r>
              <a:rPr lang="en-US" sz="4800" dirty="0" err="1"/>
              <a:t>témája</a:t>
            </a:r>
            <a:r>
              <a:rPr lang="en-US" sz="4800" dirty="0"/>
              <a:t>:</a:t>
            </a:r>
            <a:endParaRPr lang="hu-HU" sz="48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4EDA7F5-E0E2-4DA4-BC47-11F3297D0241}"/>
              </a:ext>
            </a:extLst>
          </p:cNvPr>
          <p:cNvSpPr txBox="1"/>
          <p:nvPr/>
        </p:nvSpPr>
        <p:spPr>
          <a:xfrm>
            <a:off x="1359347" y="1239278"/>
            <a:ext cx="10228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defTabSz="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prstClr val="black"/>
                </a:solidFill>
              </a:rPr>
              <a:t>A projektünk egy közösségi oldal lenne, amely néhány népszerű weboldal keveréke (ez a </a:t>
            </a:r>
            <a:r>
              <a:rPr lang="hu-HU" sz="2800" dirty="0" err="1">
                <a:solidFill>
                  <a:prstClr val="black"/>
                </a:solidFill>
              </a:rPr>
              <a:t>Discoord</a:t>
            </a:r>
            <a:r>
              <a:rPr lang="hu-HU" sz="2800" dirty="0">
                <a:solidFill>
                  <a:prstClr val="black"/>
                </a:solidFill>
              </a:rPr>
              <a:t> és a facebook keveréke lesz).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B51A14A-F9AC-42C3-B73C-A7E18AA1C6E2}"/>
              </a:ext>
            </a:extLst>
          </p:cNvPr>
          <p:cNvSpPr txBox="1"/>
          <p:nvPr/>
        </p:nvSpPr>
        <p:spPr>
          <a:xfrm>
            <a:off x="1359348" y="2638862"/>
            <a:ext cx="1022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Létrehozunk</a:t>
            </a:r>
            <a:r>
              <a:rPr lang="en-US" sz="2800" dirty="0">
                <a:solidFill>
                  <a:prstClr val="black"/>
                </a:solidFill>
              </a:rPr>
              <a:t> benne </a:t>
            </a:r>
            <a:r>
              <a:rPr lang="en-US" sz="2800" dirty="0" err="1">
                <a:solidFill>
                  <a:prstClr val="black"/>
                </a:solidFill>
              </a:rPr>
              <a:t>egy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biztonságos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csevegőteret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73C2425-A110-402A-9BE0-3E1077A26C6B}"/>
              </a:ext>
            </a:extLst>
          </p:cNvPr>
          <p:cNvSpPr/>
          <p:nvPr/>
        </p:nvSpPr>
        <p:spPr>
          <a:xfrm>
            <a:off x="1371600" y="3331546"/>
            <a:ext cx="713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defTabSz="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prstClr val="black"/>
                </a:solidFill>
              </a:rPr>
              <a:t>Egy csoportos megbeszélés megtervezése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5E656CB-1D12-4D1E-A4B1-4FEB5733DEE0}"/>
              </a:ext>
            </a:extLst>
          </p:cNvPr>
          <p:cNvSpPr/>
          <p:nvPr/>
        </p:nvSpPr>
        <p:spPr>
          <a:xfrm>
            <a:off x="1359348" y="4024043"/>
            <a:ext cx="4887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defTabSz="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prstClr val="black"/>
                </a:solidFill>
              </a:rPr>
              <a:t>Egyedi tervezésű profiloldal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83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0C46F5-BFC8-4203-8FA0-C9455DD9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Célunk: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DADA94-BD90-4714-90A4-CF630109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679" y="1766258"/>
            <a:ext cx="5676181" cy="40544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közösségépítő</a:t>
            </a:r>
            <a:r>
              <a:rPr lang="en-US" dirty="0"/>
              <a:t> </a:t>
            </a:r>
            <a:r>
              <a:rPr lang="en-US" dirty="0" err="1"/>
              <a:t>weboldal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82BE1D4-E95D-4D32-A59A-5465C33E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3" y="2348149"/>
            <a:ext cx="7549551" cy="39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5B5945-CDAE-4DDF-9827-9293EE74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3" y="370936"/>
            <a:ext cx="6659593" cy="1863306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másik</a:t>
            </a:r>
            <a:r>
              <a:rPr lang="en-US" sz="2800" dirty="0"/>
              <a:t> </a:t>
            </a:r>
            <a:r>
              <a:rPr lang="en-US" sz="2800" dirty="0" err="1"/>
              <a:t>célunk</a:t>
            </a:r>
            <a:r>
              <a:rPr lang="en-US" sz="2800" dirty="0"/>
              <a:t> a </a:t>
            </a:r>
            <a:r>
              <a:rPr lang="en-US" sz="2800" dirty="0" err="1"/>
              <a:t>weboldallal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, </a:t>
            </a:r>
            <a:r>
              <a:rPr lang="en-US" sz="2800" dirty="0" err="1"/>
              <a:t>hogy</a:t>
            </a:r>
            <a:r>
              <a:rPr lang="en-US" sz="2800" dirty="0"/>
              <a:t> </a:t>
            </a:r>
            <a:r>
              <a:rPr lang="en-US" sz="2800" dirty="0" err="1"/>
              <a:t>meghívjunk</a:t>
            </a:r>
            <a:r>
              <a:rPr lang="en-US" sz="2800" dirty="0"/>
              <a:t> </a:t>
            </a:r>
            <a:r>
              <a:rPr lang="en-US" sz="2800" dirty="0" err="1"/>
              <a:t>mindenkit</a:t>
            </a:r>
            <a:r>
              <a:rPr lang="en-US" sz="2800" dirty="0"/>
              <a:t>, </a:t>
            </a:r>
            <a:r>
              <a:rPr lang="en-US" sz="2800" dirty="0" err="1"/>
              <a:t>aki</a:t>
            </a:r>
            <a:r>
              <a:rPr lang="en-US" sz="2800" dirty="0"/>
              <a:t> </a:t>
            </a:r>
            <a:r>
              <a:rPr lang="en-US" sz="2800" dirty="0" err="1"/>
              <a:t>belefáradt</a:t>
            </a:r>
            <a:r>
              <a:rPr lang="en-US" sz="2800" dirty="0"/>
              <a:t> a </a:t>
            </a:r>
            <a:r>
              <a:rPr lang="en-US" sz="2800" dirty="0" err="1"/>
              <a:t>régi</a:t>
            </a:r>
            <a:r>
              <a:rPr lang="en-US" sz="2800" dirty="0"/>
              <a:t> </a:t>
            </a:r>
            <a:r>
              <a:rPr lang="en-US" sz="2800" dirty="0" err="1"/>
              <a:t>közösségi</a:t>
            </a:r>
            <a:r>
              <a:rPr lang="en-US" sz="2800" dirty="0"/>
              <a:t> </a:t>
            </a:r>
            <a:r>
              <a:rPr lang="en-US" sz="2800" dirty="0" err="1"/>
              <a:t>oldalakba</a:t>
            </a:r>
            <a:r>
              <a:rPr lang="en-US" sz="2800" dirty="0"/>
              <a:t>, </a:t>
            </a:r>
            <a:r>
              <a:rPr lang="en-US" sz="2800" dirty="0" err="1"/>
              <a:t>és</a:t>
            </a:r>
            <a:r>
              <a:rPr lang="en-US" sz="2800" dirty="0"/>
              <a:t> </a:t>
            </a:r>
            <a:r>
              <a:rPr lang="en-US" sz="2800" dirty="0" err="1"/>
              <a:t>szeretne</a:t>
            </a:r>
            <a:r>
              <a:rPr lang="en-US" sz="2800" dirty="0"/>
              <a:t> </a:t>
            </a:r>
            <a:r>
              <a:rPr lang="en-US" sz="2800" dirty="0" err="1"/>
              <a:t>felfedezni</a:t>
            </a:r>
            <a:r>
              <a:rPr lang="hu-HU" sz="2800"/>
              <a:t>!</a:t>
            </a:r>
            <a:endParaRPr lang="hu-HU" sz="28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0B3520A-2BCF-444D-A76F-198FED87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15" y="2172329"/>
            <a:ext cx="5715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C146A64-6686-4677-AFEB-7505A63B8263}"/>
              </a:ext>
            </a:extLst>
          </p:cNvPr>
          <p:cNvSpPr txBox="1"/>
          <p:nvPr/>
        </p:nvSpPr>
        <p:spPr>
          <a:xfrm>
            <a:off x="4226943" y="0"/>
            <a:ext cx="373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Csapattagok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ED402D2-B9A2-4616-95E2-63446A7514FE}"/>
              </a:ext>
            </a:extLst>
          </p:cNvPr>
          <p:cNvSpPr/>
          <p:nvPr/>
        </p:nvSpPr>
        <p:spPr>
          <a:xfrm>
            <a:off x="809439" y="1017192"/>
            <a:ext cx="2794959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Gresu Gábor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79DCBEB2-7AFF-49EE-B809-278C61F50FC4}"/>
              </a:ext>
            </a:extLst>
          </p:cNvPr>
          <p:cNvSpPr/>
          <p:nvPr/>
        </p:nvSpPr>
        <p:spPr>
          <a:xfrm>
            <a:off x="4492924" y="1017192"/>
            <a:ext cx="2794959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Szanyi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Szabolcs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EE86BE10-DCB5-4849-8082-086914DCD0F2}"/>
              </a:ext>
            </a:extLst>
          </p:cNvPr>
          <p:cNvSpPr/>
          <p:nvPr/>
        </p:nvSpPr>
        <p:spPr>
          <a:xfrm>
            <a:off x="8373373" y="1017192"/>
            <a:ext cx="2794959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Némedi Dániel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9710E6B-56C4-4E36-BB06-045B8AB826E7}"/>
              </a:ext>
            </a:extLst>
          </p:cNvPr>
          <p:cNvSpPr/>
          <p:nvPr/>
        </p:nvSpPr>
        <p:spPr>
          <a:xfrm>
            <a:off x="904329" y="1930867"/>
            <a:ext cx="2605178" cy="19258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Person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responsible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for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database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management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C4B82BD-389C-45EC-AA83-39F0D943E4C5}"/>
              </a:ext>
            </a:extLst>
          </p:cNvPr>
          <p:cNvSpPr/>
          <p:nvPr/>
        </p:nvSpPr>
        <p:spPr>
          <a:xfrm>
            <a:off x="4595000" y="1837769"/>
            <a:ext cx="2605178" cy="2080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The man responsible for design and more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A91D9381-F24A-4BFD-A504-FD9E9F056E58}"/>
              </a:ext>
            </a:extLst>
          </p:cNvPr>
          <p:cNvSpPr/>
          <p:nvPr/>
        </p:nvSpPr>
        <p:spPr>
          <a:xfrm>
            <a:off x="8475447" y="1930867"/>
            <a:ext cx="2605178" cy="19258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Person responsible for background processes 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29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5CF83F9-7640-430D-8D69-98FFC0BB54F1}"/>
              </a:ext>
            </a:extLst>
          </p:cNvPr>
          <p:cNvSpPr/>
          <p:nvPr/>
        </p:nvSpPr>
        <p:spPr>
          <a:xfrm>
            <a:off x="1642633" y="3157252"/>
            <a:ext cx="10054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Köszönjük a figyelmet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!!!</a:t>
            </a:r>
            <a:endParaRPr kumimoji="0" lang="hu-HU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627840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Körülvágás</vt:lpstr>
      <vt:lpstr>A projekt</vt:lpstr>
      <vt:lpstr>A projekt témája:</vt:lpstr>
      <vt:lpstr>Célunk: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projekt</dc:title>
  <dc:creator>Gresu Gábor</dc:creator>
  <cp:lastModifiedBy>Gresu Gábor</cp:lastModifiedBy>
  <cp:revision>1</cp:revision>
  <dcterms:created xsi:type="dcterms:W3CDTF">2024-01-03T19:58:59Z</dcterms:created>
  <dcterms:modified xsi:type="dcterms:W3CDTF">2024-01-03T20:04:09Z</dcterms:modified>
</cp:coreProperties>
</file>