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72" r:id="rId4"/>
    <p:sldId id="265" r:id="rId5"/>
    <p:sldId id="267" r:id="rId6"/>
    <p:sldId id="269" r:id="rId7"/>
    <p:sldId id="266" r:id="rId8"/>
    <p:sldId id="268" r:id="rId9"/>
    <p:sldId id="270" r:id="rId10"/>
    <p:sldId id="271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557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0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2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691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70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22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38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6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5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382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3B850B-8F3A-4A31-A622-8E4598566A9E}" type="datetimeFigureOut">
              <a:rPr lang="hu-HU" smtClean="0"/>
              <a:t>2024. 04. 27.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D6E6320-049F-4EFC-A5D3-5B3F44D7ED91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7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56DA2112-4670-41A2-BAD4-6671BED8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6914" y="3512749"/>
            <a:ext cx="6763870" cy="999978"/>
          </a:xfrm>
        </p:spPr>
        <p:txBody>
          <a:bodyPr>
            <a:normAutofit/>
          </a:bodyPr>
          <a:lstStyle/>
          <a:p>
            <a:r>
              <a:rPr lang="hu-HU" dirty="0">
                <a:latin typeface="+mj-lt"/>
              </a:rPr>
              <a:t>Egy oldal ami egy fantasztikus közösségi felületet nyújt minden ember számára.</a:t>
            </a:r>
          </a:p>
          <a:p>
            <a:endParaRPr lang="hu-HU" sz="4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7306F-E8FD-4BF3-BAFD-0E04031FB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27"/>
          <a:stretch/>
        </p:blipFill>
        <p:spPr>
          <a:xfrm>
            <a:off x="4640937" y="1785108"/>
            <a:ext cx="2910125" cy="1643892"/>
          </a:xfrm>
          <a:prstGeom prst="rect">
            <a:avLst/>
          </a:prstGeom>
          <a:solidFill>
            <a:schemeClr val="bg2"/>
          </a:solidFill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B0A81CD1-3C19-4806-91D8-1ABBC1D82F70}"/>
              </a:ext>
            </a:extLst>
          </p:cNvPr>
          <p:cNvCxnSpPr/>
          <p:nvPr/>
        </p:nvCxnSpPr>
        <p:spPr>
          <a:xfrm>
            <a:off x="2849411" y="3429000"/>
            <a:ext cx="609887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5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45279-C2CE-4B44-9D35-AC1A56F5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36" y="331694"/>
            <a:ext cx="9601200" cy="699247"/>
          </a:xfrm>
        </p:spPr>
        <p:txBody>
          <a:bodyPr>
            <a:normAutofit/>
          </a:bodyPr>
          <a:lstStyle/>
          <a:p>
            <a:r>
              <a:rPr lang="hu-HU" b="1" dirty="0"/>
              <a:t>Jövőbeli fejlesztések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17D2A89-F262-4C73-AE5F-1D83E098F122}"/>
              </a:ext>
            </a:extLst>
          </p:cNvPr>
          <p:cNvSpPr txBox="1"/>
          <p:nvPr/>
        </p:nvSpPr>
        <p:spPr>
          <a:xfrm>
            <a:off x="1210236" y="1030941"/>
            <a:ext cx="10981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Chat létrehozása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Értesítések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Barátnak jelölések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Bejegyzés/posztolás fejlesztése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Admin-nak</a:t>
            </a:r>
            <a:r>
              <a:rPr lang="hu-HU" sz="2400" dirty="0"/>
              <a:t> való bejegyzés jelentése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Bejegyzés mentése</a:t>
            </a:r>
          </a:p>
        </p:txBody>
      </p:sp>
      <p:pic>
        <p:nvPicPr>
          <p:cNvPr id="1026" name="Picture 2" descr="100+] Update Png Images | Wallpapers.com">
            <a:extLst>
              <a:ext uri="{FF2B5EF4-FFF2-40B4-BE49-F238E27FC236}">
                <a16:creationId xmlns:a16="http://schemas.microsoft.com/office/drawing/2014/main" id="{0E35D2DF-D992-439A-8807-D0C660BE5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70" y="1895828"/>
            <a:ext cx="6242549" cy="428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6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0C46F5-BFC8-4203-8FA0-C9455DD9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2801"/>
            <a:ext cx="9601200" cy="724098"/>
          </a:xfrm>
        </p:spPr>
        <p:txBody>
          <a:bodyPr>
            <a:normAutofit/>
          </a:bodyPr>
          <a:lstStyle/>
          <a:p>
            <a:r>
              <a:rPr lang="hu-HU" b="1" dirty="0"/>
              <a:t>Célunk: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DADA94-BD90-4714-90A4-CF630109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87116"/>
            <a:ext cx="9601200" cy="14859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Egy b</a:t>
            </a:r>
            <a:r>
              <a:rPr lang="en-US" sz="2400" dirty="0" err="1"/>
              <a:t>iztonságos</a:t>
            </a:r>
            <a:r>
              <a:rPr lang="en-US" sz="2400" dirty="0"/>
              <a:t> </a:t>
            </a:r>
            <a:r>
              <a:rPr lang="hu-HU" sz="2400" dirty="0"/>
              <a:t>szociális</a:t>
            </a:r>
            <a:r>
              <a:rPr lang="en-US" sz="2400" dirty="0"/>
              <a:t> </a:t>
            </a:r>
            <a:r>
              <a:rPr lang="en-US" sz="2400" dirty="0" err="1"/>
              <a:t>webolda</a:t>
            </a:r>
            <a:r>
              <a:rPr lang="hu-HU" sz="2400" dirty="0"/>
              <a:t>l</a:t>
            </a:r>
            <a:r>
              <a:rPr lang="en-US" sz="2400" dirty="0"/>
              <a:t> </a:t>
            </a:r>
            <a:r>
              <a:rPr lang="en-US" sz="2400" dirty="0" err="1"/>
              <a:t>létrehoz</a:t>
            </a:r>
            <a:r>
              <a:rPr lang="hu-HU" sz="2400" dirty="0" err="1"/>
              <a:t>ása</a:t>
            </a:r>
            <a:endParaRPr lang="hu-HU" sz="24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2400" dirty="0"/>
              <a:t>A felhasználók képesek legyenek a többi felhasználóval </a:t>
            </a:r>
            <a:r>
              <a:rPr lang="hu-HU" sz="2400" dirty="0" err="1"/>
              <a:t>szocializálódni</a:t>
            </a:r>
            <a:r>
              <a:rPr lang="hu-HU" sz="2400" dirty="0"/>
              <a:t> posztok alapján.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hu-HU" sz="24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82BE1D4-E95D-4D32-A59A-5465C33E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40" y="2573016"/>
            <a:ext cx="7176720" cy="3755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048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5B5945-CDAE-4DDF-9827-9293EE74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3" y="370936"/>
            <a:ext cx="10000045" cy="1863306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tx1"/>
                </a:solidFill>
              </a:rPr>
              <a:t>Egyéb </a:t>
            </a:r>
            <a:r>
              <a:rPr lang="en-US" sz="2800" dirty="0" err="1">
                <a:solidFill>
                  <a:schemeClr val="tx1"/>
                </a:solidFill>
              </a:rPr>
              <a:t>célunk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weboldallal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hogy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meghívjunk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mindenkit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aki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belefáradt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régi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hu-HU" sz="2800" dirty="0">
                <a:solidFill>
                  <a:schemeClr val="tx1"/>
                </a:solidFill>
              </a:rPr>
              <a:t>közösségi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oldalakba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és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szeretne</a:t>
            </a:r>
            <a:r>
              <a:rPr lang="hu-HU" sz="2800" dirty="0">
                <a:solidFill>
                  <a:schemeClr val="tx1"/>
                </a:solidFill>
              </a:rPr>
              <a:t> egy újat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felfedezni</a:t>
            </a:r>
            <a:r>
              <a:rPr lang="hu-HU" sz="2800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0B3520A-2BCF-444D-A76F-198FED87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82" y="2155395"/>
            <a:ext cx="5715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5CF83F9-7640-430D-8D69-98FFC0BB54F1}"/>
              </a:ext>
            </a:extLst>
          </p:cNvPr>
          <p:cNvSpPr/>
          <p:nvPr/>
        </p:nvSpPr>
        <p:spPr>
          <a:xfrm>
            <a:off x="2046172" y="2828835"/>
            <a:ext cx="8917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Köszönjük a figyelmet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!</a:t>
            </a:r>
            <a:endParaRPr kumimoji="0" lang="hu-HU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62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0F06D0-DEE3-41D5-92CE-BC1447DB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624" y="416015"/>
            <a:ext cx="7171509" cy="744583"/>
          </a:xfrm>
        </p:spPr>
        <p:txBody>
          <a:bodyPr>
            <a:normAutofit/>
          </a:bodyPr>
          <a:lstStyle/>
          <a:p>
            <a:r>
              <a:rPr lang="hu-HU" sz="4800" b="1" dirty="0"/>
              <a:t>T</a:t>
            </a:r>
            <a:r>
              <a:rPr lang="en-US" b="1" dirty="0" err="1"/>
              <a:t>émája</a:t>
            </a:r>
            <a:r>
              <a:rPr lang="en-US" sz="4800" b="1" dirty="0"/>
              <a:t>:</a:t>
            </a:r>
            <a:endParaRPr lang="hu-HU" sz="4800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4EDA7F5-E0E2-4DA4-BC47-11F3297D0241}"/>
              </a:ext>
            </a:extLst>
          </p:cNvPr>
          <p:cNvSpPr txBox="1"/>
          <p:nvPr/>
        </p:nvSpPr>
        <p:spPr>
          <a:xfrm>
            <a:off x="1420898" y="1160598"/>
            <a:ext cx="1022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defTabSz="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prstClr val="black"/>
                </a:solidFill>
              </a:rPr>
              <a:t>Egy szociális weboldal egyedi dizájnnal  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369DA69-DF0D-4EF5-A3DC-30F812D2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96" y="1906902"/>
            <a:ext cx="9354671" cy="41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3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12169F-833B-4398-82E4-716E2ABE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691" y="190748"/>
            <a:ext cx="7184333" cy="833718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Regisztráció és Bejelentkezés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2DEFD5-66F7-4F03-AC5A-84CFBD6A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6" y="1024466"/>
            <a:ext cx="3780099" cy="5167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75F6C8-1372-4F53-BD92-8E3FFB87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36" y="1024466"/>
            <a:ext cx="3599329" cy="5167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765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FDA2D-BF4D-46D8-84AB-BBDD4B79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12" y="298928"/>
            <a:ext cx="9601200" cy="866258"/>
          </a:xfrm>
        </p:spPr>
        <p:txBody>
          <a:bodyPr/>
          <a:lstStyle/>
          <a:p>
            <a:r>
              <a:rPr lang="hu-HU" b="1" dirty="0"/>
              <a:t>Posztolás/tartalom megosztás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0162D9B-5A38-41D8-A51D-4A20D9F7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66" y="3769529"/>
            <a:ext cx="8477522" cy="2479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1F1FBD2-EF34-4638-94B7-1FD313726EAE}"/>
              </a:ext>
            </a:extLst>
          </p:cNvPr>
          <p:cNvSpPr txBox="1"/>
          <p:nvPr/>
        </p:nvSpPr>
        <p:spPr>
          <a:xfrm>
            <a:off x="1193878" y="1011176"/>
            <a:ext cx="92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Több fajta formátum posztolására van lehetőség: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F208D12-B352-438B-8233-BF5C692BB96E}"/>
              </a:ext>
            </a:extLst>
          </p:cNvPr>
          <p:cNvSpPr txBox="1"/>
          <p:nvPr/>
        </p:nvSpPr>
        <p:spPr>
          <a:xfrm>
            <a:off x="1193878" y="1584557"/>
            <a:ext cx="10139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Videó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/>
              <a:t>Gif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Kép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Hangfájl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34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3557E2-10B2-4513-959D-4E40EEBE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23" y="329724"/>
            <a:ext cx="9601200" cy="766482"/>
          </a:xfrm>
        </p:spPr>
        <p:txBody>
          <a:bodyPr>
            <a:normAutofit/>
          </a:bodyPr>
          <a:lstStyle/>
          <a:p>
            <a:r>
              <a:rPr lang="hu-HU" b="1" dirty="0"/>
              <a:t>Egyéb</a:t>
            </a:r>
            <a:r>
              <a:rPr lang="hu-HU" sz="4000" b="1" dirty="0"/>
              <a:t> </a:t>
            </a:r>
            <a:r>
              <a:rPr lang="hu-HU" b="1" dirty="0"/>
              <a:t>alternatívák</a:t>
            </a:r>
            <a:endParaRPr lang="hu-HU" sz="4000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2124DF6-50C8-499A-B55E-E4CC552737C4}"/>
              </a:ext>
            </a:extLst>
          </p:cNvPr>
          <p:cNvSpPr txBox="1"/>
          <p:nvPr/>
        </p:nvSpPr>
        <p:spPr>
          <a:xfrm>
            <a:off x="1061323" y="1242229"/>
            <a:ext cx="6831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Meglévő jelszót megváltoztatni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Profilunkat szerkeszteni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Egyéni kinézetet lehetséges beállítani a weblapra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A087823F-5AD1-4E53-9881-262E8B844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34" y="2957912"/>
            <a:ext cx="4937009" cy="357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41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6207F7F9-1748-496F-8F74-24075795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28" y="2973967"/>
            <a:ext cx="4365812" cy="3469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C38E5F2-BD83-4C5A-9253-2B892F76B979}"/>
              </a:ext>
            </a:extLst>
          </p:cNvPr>
          <p:cNvSpPr txBox="1"/>
          <p:nvPr/>
        </p:nvSpPr>
        <p:spPr>
          <a:xfrm>
            <a:off x="1115570" y="335489"/>
            <a:ext cx="6387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Profil szerkesztése 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9F928B9-724F-46AC-85BE-189836640C82}"/>
              </a:ext>
            </a:extLst>
          </p:cNvPr>
          <p:cNvSpPr txBox="1"/>
          <p:nvPr/>
        </p:nvSpPr>
        <p:spPr>
          <a:xfrm>
            <a:off x="1189551" y="1246924"/>
            <a:ext cx="532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Lehetőségük van a felhasználóknak szerkeszteni a profiljukat és profilképet feltölteni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D8AED352-555B-4ED0-A455-5F7E1C81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04" y="759207"/>
            <a:ext cx="3677533" cy="533958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54149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F944B7-73AC-484A-BE17-3A1F43A9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4172"/>
            <a:ext cx="9601200" cy="739588"/>
          </a:xfrm>
        </p:spPr>
        <p:txBody>
          <a:bodyPr/>
          <a:lstStyle/>
          <a:p>
            <a:r>
              <a:rPr lang="hu-HU" b="1" dirty="0"/>
              <a:t>Profil oldal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B3509F5-ACFB-43C2-B2FF-A3851D4B3B2D}"/>
              </a:ext>
            </a:extLst>
          </p:cNvPr>
          <p:cNvSpPr txBox="1"/>
          <p:nvPr/>
        </p:nvSpPr>
        <p:spPr>
          <a:xfrm>
            <a:off x="1295400" y="1118387"/>
            <a:ext cx="1028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kiposztolt bejegyzések megjennek a profil oldalon is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F390AAB-4F45-411A-BF5F-4BB1830C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06" y="1900295"/>
            <a:ext cx="8971553" cy="478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89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DD6A0EBA-60AA-48D8-9B94-66E6196D8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820" y="3041085"/>
            <a:ext cx="8007339" cy="33537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C5D4912-B810-4110-9F70-8FDA46C010C9}"/>
              </a:ext>
            </a:extLst>
          </p:cNvPr>
          <p:cNvSpPr txBox="1"/>
          <p:nvPr/>
        </p:nvSpPr>
        <p:spPr>
          <a:xfrm>
            <a:off x="1330734" y="297507"/>
            <a:ext cx="1978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Kereső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5F7B618-31AD-44F6-8F07-4822CB91AA1B}"/>
              </a:ext>
            </a:extLst>
          </p:cNvPr>
          <p:cNvSpPr txBox="1"/>
          <p:nvPr/>
        </p:nvSpPr>
        <p:spPr>
          <a:xfrm>
            <a:off x="1330735" y="1229351"/>
            <a:ext cx="903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beírt szóra a legközelebb álló profil/profilok jelennek meg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6F8F2-5509-436D-BA45-EEC67D17C5CD}"/>
              </a:ext>
            </a:extLst>
          </p:cNvPr>
          <p:cNvSpPr/>
          <p:nvPr/>
        </p:nvSpPr>
        <p:spPr>
          <a:xfrm>
            <a:off x="2253368" y="2579420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/>
              <a:t>Például:</a:t>
            </a:r>
          </a:p>
        </p:txBody>
      </p:sp>
    </p:spTree>
    <p:extLst>
      <p:ext uri="{BB962C8B-B14F-4D97-AF65-F5344CB8AC3E}">
        <p14:creationId xmlns:p14="http://schemas.microsoft.com/office/powerpoint/2010/main" val="254427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7576CB17-7ECA-469C-B275-9D9547F3E591}"/>
              </a:ext>
            </a:extLst>
          </p:cNvPr>
          <p:cNvSpPr txBox="1"/>
          <p:nvPr/>
        </p:nvSpPr>
        <p:spPr>
          <a:xfrm>
            <a:off x="1223680" y="311105"/>
            <a:ext cx="11537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Adatbázis táblái és azok mezői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2DFE01D-5265-45ED-B240-3A6D437C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20" y="2048376"/>
            <a:ext cx="9005047" cy="4490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E47BE448-2078-477A-A280-4F51DBAD30FC}"/>
              </a:ext>
            </a:extLst>
          </p:cNvPr>
          <p:cNvSpPr txBox="1"/>
          <p:nvPr/>
        </p:nvSpPr>
        <p:spPr>
          <a:xfrm>
            <a:off x="1223680" y="1201297"/>
            <a:ext cx="792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Az admin jog az adatbázisban állítható be:</a:t>
            </a:r>
          </a:p>
        </p:txBody>
      </p:sp>
    </p:spTree>
    <p:extLst>
      <p:ext uri="{BB962C8B-B14F-4D97-AF65-F5344CB8AC3E}">
        <p14:creationId xmlns:p14="http://schemas.microsoft.com/office/powerpoint/2010/main" val="616721172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Syne"/>
        <a:ea typeface=""/>
        <a:cs typeface=""/>
      </a:majorFont>
      <a:minorFont>
        <a:latin typeface="Franklin Gothic Book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975</TotalTime>
  <Words>165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Syne</vt:lpstr>
      <vt:lpstr>Körülvágás</vt:lpstr>
      <vt:lpstr>PowerPoint Presentation</vt:lpstr>
      <vt:lpstr>Témája:</vt:lpstr>
      <vt:lpstr>Regisztráció és Bejelentkezés</vt:lpstr>
      <vt:lpstr>Posztolás/tartalom megosztás</vt:lpstr>
      <vt:lpstr>Egyéb alternatívák</vt:lpstr>
      <vt:lpstr>PowerPoint Presentation</vt:lpstr>
      <vt:lpstr>Profil oldal</vt:lpstr>
      <vt:lpstr>PowerPoint Presentation</vt:lpstr>
      <vt:lpstr>PowerPoint Presentation</vt:lpstr>
      <vt:lpstr>Jövőbeli fejlesztések</vt:lpstr>
      <vt:lpstr>Célunk: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projekt</dc:title>
  <dc:creator>Gresu Gábor</dc:creator>
  <cp:lastModifiedBy>Sashuqa</cp:lastModifiedBy>
  <cp:revision>41</cp:revision>
  <dcterms:created xsi:type="dcterms:W3CDTF">2024-01-03T19:58:59Z</dcterms:created>
  <dcterms:modified xsi:type="dcterms:W3CDTF">2024-04-27T11:36:20Z</dcterms:modified>
</cp:coreProperties>
</file>