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A284-D926-49D5-8068-8E9A52B53F56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0808-6548-488E-9DD5-B7E71D4BB31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93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A284-D926-49D5-8068-8E9A52B53F56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0808-6548-488E-9DD5-B7E71D4BB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6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A284-D926-49D5-8068-8E9A52B53F56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0808-6548-488E-9DD5-B7E71D4BB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5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A284-D926-49D5-8068-8E9A52B53F56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0808-6548-488E-9DD5-B7E71D4BB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0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A284-D926-49D5-8068-8E9A52B53F56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0808-6548-488E-9DD5-B7E71D4BB31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41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A284-D926-49D5-8068-8E9A52B53F56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0808-6548-488E-9DD5-B7E71D4BB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0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A284-D926-49D5-8068-8E9A52B53F56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0808-6548-488E-9DD5-B7E71D4BB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A284-D926-49D5-8068-8E9A52B53F56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0808-6548-488E-9DD5-B7E71D4BB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9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A284-D926-49D5-8068-8E9A52B53F56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0808-6548-488E-9DD5-B7E71D4BB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5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03A284-D926-49D5-8068-8E9A52B53F56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CF0808-6548-488E-9DD5-B7E71D4BB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3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A284-D926-49D5-8068-8E9A52B53F56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0808-6548-488E-9DD5-B7E71D4BB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4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03A284-D926-49D5-8068-8E9A52B53F56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4CF0808-6548-488E-9DD5-B7E71D4BB31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0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CCB9C2-277E-436B-A268-85F6C4CB9A0E}"/>
              </a:ext>
            </a:extLst>
          </p:cNvPr>
          <p:cNvSpPr/>
          <p:nvPr/>
        </p:nvSpPr>
        <p:spPr>
          <a:xfrm>
            <a:off x="5629013" y="1055614"/>
            <a:ext cx="1300295" cy="472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EntranceOfHogwarts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47734F-60F3-482A-9019-DC4819501E3E}"/>
              </a:ext>
            </a:extLst>
          </p:cNvPr>
          <p:cNvSpPr/>
          <p:nvPr/>
        </p:nvSpPr>
        <p:spPr>
          <a:xfrm>
            <a:off x="5629012" y="1786854"/>
            <a:ext cx="1300295" cy="472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MainHall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8B4542-60D8-4A80-B1BB-D982D0680BD0}"/>
              </a:ext>
            </a:extLst>
          </p:cNvPr>
          <p:cNvSpPr/>
          <p:nvPr/>
        </p:nvSpPr>
        <p:spPr>
          <a:xfrm>
            <a:off x="3885501" y="1786854"/>
            <a:ext cx="1300295" cy="472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GreatHall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921D4-6856-4332-A982-A5D76081C3A4}"/>
              </a:ext>
            </a:extLst>
          </p:cNvPr>
          <p:cNvSpPr/>
          <p:nvPr/>
        </p:nvSpPr>
        <p:spPr>
          <a:xfrm>
            <a:off x="3885501" y="1055614"/>
            <a:ext cx="1300295" cy="472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CommonRoom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8BDC59-D524-4927-A959-59701CE3E605}"/>
              </a:ext>
            </a:extLst>
          </p:cNvPr>
          <p:cNvSpPr/>
          <p:nvPr/>
        </p:nvSpPr>
        <p:spPr>
          <a:xfrm>
            <a:off x="2141990" y="1796641"/>
            <a:ext cx="1300295" cy="472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Kitchen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2CB96D-D9A3-49ED-BD72-60C082CB61DB}"/>
              </a:ext>
            </a:extLst>
          </p:cNvPr>
          <p:cNvSpPr/>
          <p:nvPr/>
        </p:nvSpPr>
        <p:spPr>
          <a:xfrm>
            <a:off x="5629012" y="2532775"/>
            <a:ext cx="1300295" cy="472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TrophyRoom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C8339C-5379-49BC-9EC7-222BA7E8975F}"/>
              </a:ext>
            </a:extLst>
          </p:cNvPr>
          <p:cNvSpPr/>
          <p:nvPr/>
        </p:nvSpPr>
        <p:spPr>
          <a:xfrm>
            <a:off x="5629012" y="3278696"/>
            <a:ext cx="1300295" cy="472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D66626-8A2E-46E6-B14E-DB98463EF9C2}"/>
              </a:ext>
            </a:extLst>
          </p:cNvPr>
          <p:cNvSpPr/>
          <p:nvPr/>
        </p:nvSpPr>
        <p:spPr>
          <a:xfrm>
            <a:off x="5629011" y="4024617"/>
            <a:ext cx="1300295" cy="472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Tower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FDD60B-368A-4F20-AABD-7CE7C2A933D0}"/>
              </a:ext>
            </a:extLst>
          </p:cNvPr>
          <p:cNvSpPr/>
          <p:nvPr/>
        </p:nvSpPr>
        <p:spPr>
          <a:xfrm>
            <a:off x="5629011" y="4770538"/>
            <a:ext cx="1300295" cy="472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Owlry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A9D2E6-2FE1-4AC7-BA81-D03C37163D13}"/>
              </a:ext>
            </a:extLst>
          </p:cNvPr>
          <p:cNvSpPr/>
          <p:nvPr/>
        </p:nvSpPr>
        <p:spPr>
          <a:xfrm>
            <a:off x="3885501" y="3278696"/>
            <a:ext cx="1300295" cy="472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Transfiguration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2D91C5-CAF0-4337-910E-4444F045E64D}"/>
              </a:ext>
            </a:extLst>
          </p:cNvPr>
          <p:cNvSpPr/>
          <p:nvPr/>
        </p:nvSpPr>
        <p:spPr>
          <a:xfrm>
            <a:off x="2141989" y="3278696"/>
            <a:ext cx="1300295" cy="472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HistoryOfMagic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215260-63EB-4F76-B7DB-13AF8BF2113D}"/>
              </a:ext>
            </a:extLst>
          </p:cNvPr>
          <p:cNvSpPr/>
          <p:nvPr/>
        </p:nvSpPr>
        <p:spPr>
          <a:xfrm>
            <a:off x="476072" y="3278696"/>
            <a:ext cx="1300295" cy="472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Herbology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60ECA5-63D5-49B8-BB6C-A39AABDB1331}"/>
              </a:ext>
            </a:extLst>
          </p:cNvPr>
          <p:cNvSpPr/>
          <p:nvPr/>
        </p:nvSpPr>
        <p:spPr>
          <a:xfrm>
            <a:off x="473278" y="4024617"/>
            <a:ext cx="1300295" cy="472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DefenceAgainstDarkArt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1BFCED-B08D-486B-86E8-BD43D817AA54}"/>
              </a:ext>
            </a:extLst>
          </p:cNvPr>
          <p:cNvSpPr/>
          <p:nvPr/>
        </p:nvSpPr>
        <p:spPr>
          <a:xfrm>
            <a:off x="2141988" y="4024617"/>
            <a:ext cx="1300295" cy="472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4FD828-4EBA-4069-8008-7C16AD33B1D6}"/>
              </a:ext>
            </a:extLst>
          </p:cNvPr>
          <p:cNvSpPr/>
          <p:nvPr/>
        </p:nvSpPr>
        <p:spPr>
          <a:xfrm>
            <a:off x="3885499" y="4024617"/>
            <a:ext cx="1300295" cy="472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Charms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DB1CF1-772C-45C6-AC13-688AF5A8BFA9}"/>
              </a:ext>
            </a:extLst>
          </p:cNvPr>
          <p:cNvSpPr/>
          <p:nvPr/>
        </p:nvSpPr>
        <p:spPr>
          <a:xfrm>
            <a:off x="3885498" y="4773333"/>
            <a:ext cx="1300295" cy="472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SecretHallway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0FA11A-D089-4375-BE01-E0F87DA0EB36}"/>
              </a:ext>
            </a:extLst>
          </p:cNvPr>
          <p:cNvSpPr/>
          <p:nvPr/>
        </p:nvSpPr>
        <p:spPr>
          <a:xfrm>
            <a:off x="2141988" y="4760751"/>
            <a:ext cx="1300295" cy="482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SecretChamber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EF31BD-AC74-4135-9336-7F040D020624}"/>
              </a:ext>
            </a:extLst>
          </p:cNvPr>
          <p:cNvSpPr/>
          <p:nvPr/>
        </p:nvSpPr>
        <p:spPr>
          <a:xfrm>
            <a:off x="476072" y="4753061"/>
            <a:ext cx="1300295" cy="482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RoomOfRequirement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8391D1-59F8-4DF9-815B-18D0668347E9}"/>
              </a:ext>
            </a:extLst>
          </p:cNvPr>
          <p:cNvSpPr/>
          <p:nvPr/>
        </p:nvSpPr>
        <p:spPr>
          <a:xfrm>
            <a:off x="7347355" y="4024617"/>
            <a:ext cx="1300295" cy="472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Dumbledore’sOffice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67B19D-8481-4242-B548-7ADEE110B4E8}"/>
              </a:ext>
            </a:extLst>
          </p:cNvPr>
          <p:cNvSpPr/>
          <p:nvPr/>
        </p:nvSpPr>
        <p:spPr>
          <a:xfrm>
            <a:off x="7347354" y="3278696"/>
            <a:ext cx="1300295" cy="472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Teacher’sRoom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94865A-9849-481B-898F-B68AFDD0D30E}"/>
              </a:ext>
            </a:extLst>
          </p:cNvPr>
          <p:cNvSpPr/>
          <p:nvPr/>
        </p:nvSpPr>
        <p:spPr>
          <a:xfrm>
            <a:off x="7347354" y="1796641"/>
            <a:ext cx="1300295" cy="472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Courtyard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A68A8C-6DEF-4E49-99F2-CD34F52099A4}"/>
              </a:ext>
            </a:extLst>
          </p:cNvPr>
          <p:cNvSpPr/>
          <p:nvPr/>
        </p:nvSpPr>
        <p:spPr>
          <a:xfrm>
            <a:off x="10784034" y="1801534"/>
            <a:ext cx="1300295" cy="472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WhompingWillow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AA258EE-07C0-47A8-B401-4FBB0BF95ECE}"/>
              </a:ext>
            </a:extLst>
          </p:cNvPr>
          <p:cNvSpPr/>
          <p:nvPr/>
        </p:nvSpPr>
        <p:spPr>
          <a:xfrm>
            <a:off x="7372525" y="1050720"/>
            <a:ext cx="1300295" cy="472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Hagrid’sHut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F78966-29AE-4672-8EA5-980ABA885976}"/>
              </a:ext>
            </a:extLst>
          </p:cNvPr>
          <p:cNvSpPr/>
          <p:nvPr/>
        </p:nvSpPr>
        <p:spPr>
          <a:xfrm>
            <a:off x="9065694" y="1796641"/>
            <a:ext cx="1300295" cy="472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BroomstickPractice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6825BD-8D09-4824-AF62-850F78311A05}"/>
              </a:ext>
            </a:extLst>
          </p:cNvPr>
          <p:cNvSpPr/>
          <p:nvPr/>
        </p:nvSpPr>
        <p:spPr>
          <a:xfrm>
            <a:off x="9065694" y="2532775"/>
            <a:ext cx="1300295" cy="472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QuidditchPitch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91D00F-EEAF-4FBE-BA53-1F5784889859}"/>
              </a:ext>
            </a:extLst>
          </p:cNvPr>
          <p:cNvSpPr/>
          <p:nvPr/>
        </p:nvSpPr>
        <p:spPr>
          <a:xfrm>
            <a:off x="9065693" y="1050720"/>
            <a:ext cx="1300295" cy="472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Greenhouse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E5A0EC7-C5ED-402A-9A4F-D6EC63F2595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279160" y="1528194"/>
            <a:ext cx="1" cy="2586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9EB689-8A24-4ADB-8DCB-269F096873E9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>
            <a:off x="5185796" y="2023144"/>
            <a:ext cx="4432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65CEEC6-A42A-4B25-B4A9-6992E73B29F6}"/>
              </a:ext>
            </a:extLst>
          </p:cNvPr>
          <p:cNvCxnSpPr/>
          <p:nvPr/>
        </p:nvCxnSpPr>
        <p:spPr>
          <a:xfrm flipH="1">
            <a:off x="3442281" y="2045514"/>
            <a:ext cx="4432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19DE717-3B87-4AE8-8677-8BC379277DDD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V="1">
            <a:off x="4535649" y="1528194"/>
            <a:ext cx="0" cy="2586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E666BCE-E1D9-4952-8BFF-5A5D3DB6CEAC}"/>
              </a:ext>
            </a:extLst>
          </p:cNvPr>
          <p:cNvCxnSpPr/>
          <p:nvPr/>
        </p:nvCxnSpPr>
        <p:spPr>
          <a:xfrm flipV="1">
            <a:off x="6279158" y="2259434"/>
            <a:ext cx="0" cy="2586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F6B4D4E-D358-4576-8670-3E50CD6CFFFA}"/>
              </a:ext>
            </a:extLst>
          </p:cNvPr>
          <p:cNvCxnSpPr/>
          <p:nvPr/>
        </p:nvCxnSpPr>
        <p:spPr>
          <a:xfrm flipV="1">
            <a:off x="6279158" y="3005355"/>
            <a:ext cx="0" cy="2586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0722ECF-5ED7-4520-A5FA-3243ABD9443F}"/>
              </a:ext>
            </a:extLst>
          </p:cNvPr>
          <p:cNvCxnSpPr/>
          <p:nvPr/>
        </p:nvCxnSpPr>
        <p:spPr>
          <a:xfrm flipV="1">
            <a:off x="6279158" y="3751276"/>
            <a:ext cx="0" cy="2586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AC13B21-6863-4A80-9D3A-01C8ECAF5F84}"/>
              </a:ext>
            </a:extLst>
          </p:cNvPr>
          <p:cNvCxnSpPr/>
          <p:nvPr/>
        </p:nvCxnSpPr>
        <p:spPr>
          <a:xfrm flipV="1">
            <a:off x="6284749" y="4497197"/>
            <a:ext cx="0" cy="2586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2F754B-A056-4F9E-91AD-773A965EA560}"/>
              </a:ext>
            </a:extLst>
          </p:cNvPr>
          <p:cNvCxnSpPr/>
          <p:nvPr/>
        </p:nvCxnSpPr>
        <p:spPr>
          <a:xfrm flipH="1">
            <a:off x="5185792" y="3514986"/>
            <a:ext cx="4432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163B96-870F-433C-9B6E-25513979FB73}"/>
              </a:ext>
            </a:extLst>
          </p:cNvPr>
          <p:cNvCxnSpPr/>
          <p:nvPr/>
        </p:nvCxnSpPr>
        <p:spPr>
          <a:xfrm flipH="1">
            <a:off x="3442281" y="3519180"/>
            <a:ext cx="4432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B6A037E-03B5-48DE-82B8-73F99F436D97}"/>
              </a:ext>
            </a:extLst>
          </p:cNvPr>
          <p:cNvCxnSpPr/>
          <p:nvPr/>
        </p:nvCxnSpPr>
        <p:spPr>
          <a:xfrm flipH="1">
            <a:off x="1698772" y="3527569"/>
            <a:ext cx="4432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F442-015B-4029-BC75-2740CC909789}"/>
              </a:ext>
            </a:extLst>
          </p:cNvPr>
          <p:cNvCxnSpPr/>
          <p:nvPr/>
        </p:nvCxnSpPr>
        <p:spPr>
          <a:xfrm flipH="1">
            <a:off x="1738620" y="4260907"/>
            <a:ext cx="4432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3D8F1D9-1ACE-44B0-9D5A-FE3CEACEF7C3}"/>
              </a:ext>
            </a:extLst>
          </p:cNvPr>
          <p:cNvCxnSpPr/>
          <p:nvPr/>
        </p:nvCxnSpPr>
        <p:spPr>
          <a:xfrm flipH="1">
            <a:off x="3442281" y="4248323"/>
            <a:ext cx="4432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FEE3681-4974-432A-B93C-32C8800451BC}"/>
              </a:ext>
            </a:extLst>
          </p:cNvPr>
          <p:cNvCxnSpPr/>
          <p:nvPr/>
        </p:nvCxnSpPr>
        <p:spPr>
          <a:xfrm flipH="1">
            <a:off x="5185792" y="5009623"/>
            <a:ext cx="4432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5F1B973-3765-44AE-9113-9DF4C44FCBB3}"/>
              </a:ext>
            </a:extLst>
          </p:cNvPr>
          <p:cNvCxnSpPr/>
          <p:nvPr/>
        </p:nvCxnSpPr>
        <p:spPr>
          <a:xfrm flipH="1">
            <a:off x="3442281" y="5022206"/>
            <a:ext cx="4432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CA907C1-CBBE-4DA3-B0E5-BDA572612CC8}"/>
              </a:ext>
            </a:extLst>
          </p:cNvPr>
          <p:cNvCxnSpPr/>
          <p:nvPr/>
        </p:nvCxnSpPr>
        <p:spPr>
          <a:xfrm flipH="1">
            <a:off x="6929309" y="3540152"/>
            <a:ext cx="4432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E3748A-FF5A-4B11-9EA0-3B2F86D3DFF4}"/>
              </a:ext>
            </a:extLst>
          </p:cNvPr>
          <p:cNvCxnSpPr/>
          <p:nvPr/>
        </p:nvCxnSpPr>
        <p:spPr>
          <a:xfrm flipH="1">
            <a:off x="6904138" y="4273490"/>
            <a:ext cx="4432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9BEC031-A419-4076-846C-06F9A20B5027}"/>
              </a:ext>
            </a:extLst>
          </p:cNvPr>
          <p:cNvCxnSpPr/>
          <p:nvPr/>
        </p:nvCxnSpPr>
        <p:spPr>
          <a:xfrm flipH="1">
            <a:off x="6904138" y="2045514"/>
            <a:ext cx="4432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EE6E6A0-4534-4138-ADCF-FAA02373CD82}"/>
              </a:ext>
            </a:extLst>
          </p:cNvPr>
          <p:cNvCxnSpPr/>
          <p:nvPr/>
        </p:nvCxnSpPr>
        <p:spPr>
          <a:xfrm flipH="1">
            <a:off x="8647649" y="2049708"/>
            <a:ext cx="4432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5EA6E7C-2695-4364-AAED-6D748EFB81B3}"/>
              </a:ext>
            </a:extLst>
          </p:cNvPr>
          <p:cNvCxnSpPr/>
          <p:nvPr/>
        </p:nvCxnSpPr>
        <p:spPr>
          <a:xfrm flipH="1">
            <a:off x="10365988" y="2045514"/>
            <a:ext cx="4432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72F68E7-3D1D-4A5E-AB7C-98922F298CE5}"/>
              </a:ext>
            </a:extLst>
          </p:cNvPr>
          <p:cNvCxnSpPr/>
          <p:nvPr/>
        </p:nvCxnSpPr>
        <p:spPr>
          <a:xfrm flipV="1">
            <a:off x="7997501" y="1523300"/>
            <a:ext cx="0" cy="2586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1BB7170-9D91-4A59-A9D9-90CA18A421A2}"/>
              </a:ext>
            </a:extLst>
          </p:cNvPr>
          <p:cNvCxnSpPr/>
          <p:nvPr/>
        </p:nvCxnSpPr>
        <p:spPr>
          <a:xfrm flipV="1">
            <a:off x="9715840" y="1523300"/>
            <a:ext cx="0" cy="2586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7C67D35-0ACF-4DF4-BF48-9BC1A7C718E7}"/>
              </a:ext>
            </a:extLst>
          </p:cNvPr>
          <p:cNvCxnSpPr/>
          <p:nvPr/>
        </p:nvCxnSpPr>
        <p:spPr>
          <a:xfrm flipV="1">
            <a:off x="9696264" y="2259434"/>
            <a:ext cx="0" cy="2586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167F5BA-E2F1-4640-AC50-862D4D964527}"/>
              </a:ext>
            </a:extLst>
          </p:cNvPr>
          <p:cNvCxnSpPr/>
          <p:nvPr/>
        </p:nvCxnSpPr>
        <p:spPr>
          <a:xfrm flipV="1">
            <a:off x="1125519" y="3765957"/>
            <a:ext cx="0" cy="2586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Arrow: Down 66">
            <a:extLst>
              <a:ext uri="{FF2B5EF4-FFF2-40B4-BE49-F238E27FC236}">
                <a16:creationId xmlns:a16="http://schemas.microsoft.com/office/drawing/2014/main" id="{326E6B2E-C54D-401A-991C-02657947A467}"/>
              </a:ext>
            </a:extLst>
          </p:cNvPr>
          <p:cNvSpPr/>
          <p:nvPr/>
        </p:nvSpPr>
        <p:spPr>
          <a:xfrm>
            <a:off x="6090407" y="819916"/>
            <a:ext cx="360726" cy="20203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B5EA0BE-622F-4C20-A02E-4142855148A0}"/>
              </a:ext>
            </a:extLst>
          </p:cNvPr>
          <p:cNvSpPr txBox="1"/>
          <p:nvPr/>
        </p:nvSpPr>
        <p:spPr>
          <a:xfrm>
            <a:off x="5629008" y="443001"/>
            <a:ext cx="127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4514E8E-51C7-4E03-A2EB-39AC986D4D08}"/>
              </a:ext>
            </a:extLst>
          </p:cNvPr>
          <p:cNvCxnSpPr/>
          <p:nvPr/>
        </p:nvCxnSpPr>
        <p:spPr>
          <a:xfrm flipH="1">
            <a:off x="1753301" y="5009623"/>
            <a:ext cx="4432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15CF816-4562-4203-98B7-0BF69E79E2B8}"/>
              </a:ext>
            </a:extLst>
          </p:cNvPr>
          <p:cNvCxnSpPr/>
          <p:nvPr/>
        </p:nvCxnSpPr>
        <p:spPr>
          <a:xfrm flipH="1">
            <a:off x="5185792" y="4276284"/>
            <a:ext cx="4432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11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1282CA-2FF0-4A8D-8664-ADA0442856E7}"/>
              </a:ext>
            </a:extLst>
          </p:cNvPr>
          <p:cNvSpPr txBox="1"/>
          <p:nvPr/>
        </p:nvSpPr>
        <p:spPr>
          <a:xfrm>
            <a:off x="1325461" y="880844"/>
            <a:ext cx="94124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final goal is graduating from Hogwarts</a:t>
            </a:r>
          </a:p>
          <a:p>
            <a:endParaRPr lang="en-US" sz="3600" dirty="0"/>
          </a:p>
          <a:p>
            <a:r>
              <a:rPr lang="en-US" sz="3600" dirty="0"/>
              <a:t>Graduation requirements</a:t>
            </a:r>
          </a:p>
          <a:p>
            <a:r>
              <a:rPr lang="en-US" sz="3600" dirty="0"/>
              <a:t> 1. Get a wand (At Whomping Willow)</a:t>
            </a:r>
          </a:p>
          <a:p>
            <a:r>
              <a:rPr lang="en-US" sz="3600" dirty="0"/>
              <a:t> 2. Make magic level 5 (At all classrooms)</a:t>
            </a:r>
          </a:p>
          <a:p>
            <a:r>
              <a:rPr lang="en-US" sz="3600" dirty="0"/>
              <a:t> 3. Get a Sorcerer’s stone (At Secret Chamber)</a:t>
            </a:r>
          </a:p>
          <a:p>
            <a:r>
              <a:rPr lang="en-US" sz="3600" dirty="0"/>
              <a:t> 4. Go to the Room of requirement</a:t>
            </a:r>
          </a:p>
        </p:txBody>
      </p:sp>
    </p:spTree>
    <p:extLst>
      <p:ext uri="{BB962C8B-B14F-4D97-AF65-F5344CB8AC3E}">
        <p14:creationId xmlns:p14="http://schemas.microsoft.com/office/powerpoint/2010/main" val="20870636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320</TotalTime>
  <Words>80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Seungmi, Yoon</dc:creator>
  <cp:lastModifiedBy>Seungmi, Yoon</cp:lastModifiedBy>
  <cp:revision>11</cp:revision>
  <dcterms:created xsi:type="dcterms:W3CDTF">2021-03-01T18:25:47Z</dcterms:created>
  <dcterms:modified xsi:type="dcterms:W3CDTF">2021-03-09T02:45:49Z</dcterms:modified>
</cp:coreProperties>
</file>