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6858000" cx="12192000"/>
  <p:notesSz cx="6858000" cy="9144000"/>
  <p:embeddedFontLst>
    <p:embeddedFont>
      <p:font typeface="Poppins"/>
      <p:regular r:id="rId22"/>
      <p:bold r:id="rId23"/>
      <p:italic r:id="rId24"/>
      <p:boldItalic r:id="rId25"/>
    </p:embeddedFont>
    <p:embeddedFont>
      <p:font typeface="Poppins Light"/>
      <p:regular r:id="rId26"/>
      <p:bold r:id="rId27"/>
      <p:italic r:id="rId28"/>
      <p:boldItalic r:id="rId29"/>
    </p:embeddedFont>
    <p:embeddedFont>
      <p:font typeface="Poppins ExtraBold"/>
      <p:bold r:id="rId30"/>
      <p:boldItalic r:id="rId31"/>
    </p:embeddedFont>
    <p:embeddedFont>
      <p:font typeface="Homemade Apple"/>
      <p:regular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384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Poppins-regular.fntdata"/><Relationship Id="rId21" Type="http://schemas.openxmlformats.org/officeDocument/2006/relationships/slide" Target="slides/slide16.xml"/><Relationship Id="rId24" Type="http://schemas.openxmlformats.org/officeDocument/2006/relationships/font" Target="fonts/Poppins-italic.fntdata"/><Relationship Id="rId23" Type="http://schemas.openxmlformats.org/officeDocument/2006/relationships/font" Target="fonts/Poppins-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Light-regular.fntdata"/><Relationship Id="rId25" Type="http://schemas.openxmlformats.org/officeDocument/2006/relationships/font" Target="fonts/Poppins-boldItalic.fntdata"/><Relationship Id="rId28" Type="http://schemas.openxmlformats.org/officeDocument/2006/relationships/font" Target="fonts/PoppinsLight-italic.fntdata"/><Relationship Id="rId27" Type="http://schemas.openxmlformats.org/officeDocument/2006/relationships/font" Target="fonts/Poppins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ExtraBold-boldItalic.fntdata"/><Relationship Id="rId30" Type="http://schemas.openxmlformats.org/officeDocument/2006/relationships/font" Target="fonts/PoppinsExtraBold-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HomemadeApple-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2a4929d1df1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2a4929d1df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2a4929d1df1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2a4929d1df1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2a4929d1df1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2a4929d1df1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2a4929d1df1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2a4929d1df1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2a4929d1df1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2a4929d1df1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2a4929d1df1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2a4929d1df1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g2a4929d1d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0" name="Google Shape;610;g2a4929d1d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eb2014fdb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eb2014fdb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eb2014fdb4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eb2014fdb4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1eb2014fdb4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1eb2014fdb4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a4929d1df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2a4929d1df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eb205fd2b6_0_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eb205fd2b6_0_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a4929d1df1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a4929d1df1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2a4929d1df1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2a4929d1df1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2a4929d1df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2a4929d1df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mania.com/questions-powerpoint-google-slides/can-i-use-these-templates/" TargetMode="External"/><Relationship Id="rId3" Type="http://schemas.openxmlformats.org/officeDocument/2006/relationships/hyperlink" Target="https://www.facebook.com/SlidesManiaSM/" TargetMode="External"/><Relationship Id="rId4" Type="http://schemas.openxmlformats.org/officeDocument/2006/relationships/image" Target="../media/image1.png"/><Relationship Id="rId11" Type="http://schemas.openxmlformats.org/officeDocument/2006/relationships/image" Target="../media/image2.png"/><Relationship Id="rId10" Type="http://schemas.openxmlformats.org/officeDocument/2006/relationships/image" Target="../media/image5.png"/><Relationship Id="rId9" Type="http://schemas.openxmlformats.org/officeDocument/2006/relationships/hyperlink" Target="https://www.instagram.com/slidesmania/" TargetMode="External"/><Relationship Id="rId5" Type="http://schemas.openxmlformats.org/officeDocument/2006/relationships/hyperlink" Target="https://twitter.com/SlidesManiaSM/" TargetMode="External"/><Relationship Id="rId6" Type="http://schemas.openxmlformats.org/officeDocument/2006/relationships/image" Target="../media/image3.png"/><Relationship Id="rId7" Type="http://schemas.openxmlformats.org/officeDocument/2006/relationships/hyperlink" Target="https://www.pinterest.com/slidesmania/" TargetMode="External"/><Relationship Id="rId8"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p:nvPr/>
        </p:nvSpPr>
        <p:spPr>
          <a:xfrm>
            <a:off x="9385913" y="516570"/>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2" name="Google Shape;12;p2"/>
          <p:cNvGrpSpPr/>
          <p:nvPr/>
        </p:nvGrpSpPr>
        <p:grpSpPr>
          <a:xfrm>
            <a:off x="8185118" y="1780818"/>
            <a:ext cx="2597891" cy="2597879"/>
            <a:chOff x="4616075" y="1332525"/>
            <a:chExt cx="1915566" cy="1881022"/>
          </a:xfrm>
        </p:grpSpPr>
        <p:sp>
          <p:nvSpPr>
            <p:cNvPr id="13" name="Google Shape;13;p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 name="Google Shape;14;p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 name="Google Shape;15;p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 name="Google Shape;16;p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 name="Google Shape;17;p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 name="Google Shape;18;p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 name="Google Shape;19;p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 name="Google Shape;20;p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 name="Google Shape;21;p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 name="Google Shape;22;p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 name="Google Shape;23;p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 name="Google Shape;24;p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 name="Google Shape;25;p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 name="Google Shape;26;p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 name="Google Shape;27;p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28" name="Google Shape;28;p2"/>
          <p:cNvGrpSpPr/>
          <p:nvPr/>
        </p:nvGrpSpPr>
        <p:grpSpPr>
          <a:xfrm>
            <a:off x="7971533" y="1305991"/>
            <a:ext cx="891613" cy="650098"/>
            <a:chOff x="4468725" y="937901"/>
            <a:chExt cx="656322" cy="478541"/>
          </a:xfrm>
        </p:grpSpPr>
        <p:sp>
          <p:nvSpPr>
            <p:cNvPr id="29" name="Google Shape;29;p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 name="Google Shape;30;p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 name="Google Shape;31;p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 name="Google Shape;32;p2"/>
          <p:cNvGrpSpPr/>
          <p:nvPr/>
        </p:nvGrpSpPr>
        <p:grpSpPr>
          <a:xfrm>
            <a:off x="10945151" y="3433043"/>
            <a:ext cx="712775" cy="873752"/>
            <a:chOff x="6197557" y="3002680"/>
            <a:chExt cx="524678" cy="643174"/>
          </a:xfrm>
        </p:grpSpPr>
        <p:sp>
          <p:nvSpPr>
            <p:cNvPr id="33" name="Google Shape;33;p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 name="Google Shape;34;p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 name="Google Shape;35;p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 name="Google Shape;36;p2"/>
          <p:cNvSpPr/>
          <p:nvPr/>
        </p:nvSpPr>
        <p:spPr>
          <a:xfrm>
            <a:off x="7221549" y="4687209"/>
            <a:ext cx="1991617" cy="1991628"/>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 name="Google Shape;37;p2"/>
          <p:cNvSpPr/>
          <p:nvPr/>
        </p:nvSpPr>
        <p:spPr>
          <a:xfrm>
            <a:off x="6697526" y="66025"/>
            <a:ext cx="1425230" cy="1425228"/>
          </a:xfrm>
          <a:custGeom>
            <a:rect b="b" l="l" r="r" t="t"/>
            <a:pathLst>
              <a:path extrusionOk="0" h="1049892" w="1049893">
                <a:moveTo>
                  <a:pt x="0" y="524944"/>
                </a:moveTo>
                <a:cubicBezTo>
                  <a:pt x="0" y="235026"/>
                  <a:pt x="235026" y="0"/>
                  <a:pt x="524945" y="0"/>
                </a:cubicBezTo>
                <a:cubicBezTo>
                  <a:pt x="814863" y="0"/>
                  <a:pt x="1049894" y="235026"/>
                  <a:pt x="1049894" y="524944"/>
                </a:cubicBezTo>
                <a:cubicBezTo>
                  <a:pt x="1049894" y="814867"/>
                  <a:pt x="814863" y="1049893"/>
                  <a:pt x="524945" y="1049893"/>
                </a:cubicBezTo>
                <a:cubicBezTo>
                  <a:pt x="235026" y="1049893"/>
                  <a:pt x="0" y="814867"/>
                  <a:pt x="0" y="524944"/>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8" name="Google Shape;38;p2"/>
          <p:cNvSpPr/>
          <p:nvPr/>
        </p:nvSpPr>
        <p:spPr>
          <a:xfrm>
            <a:off x="-879675" y="-949152"/>
            <a:ext cx="2905255" cy="2905253"/>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39" name="Google Shape;39;p2"/>
          <p:cNvGrpSpPr/>
          <p:nvPr/>
        </p:nvGrpSpPr>
        <p:grpSpPr>
          <a:xfrm>
            <a:off x="8340475" y="2016975"/>
            <a:ext cx="2283267" cy="2289816"/>
            <a:chOff x="4593397" y="1441597"/>
            <a:chExt cx="1680726" cy="1685547"/>
          </a:xfrm>
        </p:grpSpPr>
        <p:sp>
          <p:nvSpPr>
            <p:cNvPr id="40" name="Google Shape;40;p2"/>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 name="Google Shape;41;p2"/>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 name="Google Shape;42;p2"/>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3" name="Google Shape;43;p2"/>
          <p:cNvGrpSpPr/>
          <p:nvPr/>
        </p:nvGrpSpPr>
        <p:grpSpPr>
          <a:xfrm>
            <a:off x="7971521" y="4845101"/>
            <a:ext cx="1668612" cy="1391255"/>
            <a:chOff x="3790450" y="2922745"/>
            <a:chExt cx="1228275" cy="1024111"/>
          </a:xfrm>
        </p:grpSpPr>
        <p:sp>
          <p:nvSpPr>
            <p:cNvPr id="44" name="Google Shape;44;p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 name="Google Shape;45;p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 name="Google Shape;46;p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7" name="Google Shape;47;p2"/>
          <p:cNvGrpSpPr/>
          <p:nvPr/>
        </p:nvGrpSpPr>
        <p:grpSpPr>
          <a:xfrm>
            <a:off x="10268618" y="251265"/>
            <a:ext cx="1847185" cy="1054735"/>
            <a:chOff x="6220591" y="624724"/>
            <a:chExt cx="1359724" cy="776397"/>
          </a:xfrm>
        </p:grpSpPr>
        <p:sp>
          <p:nvSpPr>
            <p:cNvPr id="48" name="Google Shape;4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 name="Google Shape;4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0" name="Google Shape;5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51" name="Google Shape;51;p2"/>
          <p:cNvSpPr/>
          <p:nvPr/>
        </p:nvSpPr>
        <p:spPr>
          <a:xfrm>
            <a:off x="7407751" y="25475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 name="Google Shape;52;p2"/>
          <p:cNvSpPr/>
          <p:nvPr/>
        </p:nvSpPr>
        <p:spPr>
          <a:xfrm>
            <a:off x="641469" y="859395"/>
            <a:ext cx="417626" cy="417632"/>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 name="Google Shape;53;p2"/>
          <p:cNvSpPr/>
          <p:nvPr/>
        </p:nvSpPr>
        <p:spPr>
          <a:xfrm>
            <a:off x="190300" y="5603654"/>
            <a:ext cx="1138643" cy="1138662"/>
          </a:xfrm>
          <a:custGeom>
            <a:rect b="b" l="l" r="r" t="t"/>
            <a:pathLst>
              <a:path extrusionOk="0" h="998826" w="998810">
                <a:moveTo>
                  <a:pt x="0" y="498620"/>
                </a:moveTo>
                <a:lnTo>
                  <a:pt x="500190" y="0"/>
                </a:lnTo>
                <a:lnTo>
                  <a:pt x="998810" y="500194"/>
                </a:lnTo>
                <a:lnTo>
                  <a:pt x="498620" y="998826"/>
                </a:lnTo>
                <a:lnTo>
                  <a:pt x="0" y="498620"/>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4" name="Google Shape;54;p2"/>
          <p:cNvSpPr/>
          <p:nvPr/>
        </p:nvSpPr>
        <p:spPr>
          <a:xfrm>
            <a:off x="9953410" y="3351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5" name="Google Shape;55;p2"/>
          <p:cNvSpPr txBox="1"/>
          <p:nvPr>
            <p:ph type="ctrTitle"/>
          </p:nvPr>
        </p:nvSpPr>
        <p:spPr>
          <a:xfrm>
            <a:off x="912825" y="1753975"/>
            <a:ext cx="6504000" cy="2736900"/>
          </a:xfrm>
          <a:prstGeom prst="rect">
            <a:avLst/>
          </a:prstGeom>
        </p:spPr>
        <p:txBody>
          <a:bodyPr anchorCtr="0" anchor="b" bIns="121900" lIns="121900" spcFirstLastPara="1" rIns="121900" wrap="square" tIns="121900">
            <a:normAutofit/>
          </a:bodyPr>
          <a:lstStyle>
            <a:lvl1pPr lvl="0">
              <a:lnSpc>
                <a:spcPct val="90000"/>
              </a:lnSpc>
              <a:spcBef>
                <a:spcPts val="0"/>
              </a:spcBef>
              <a:spcAft>
                <a:spcPts val="0"/>
              </a:spcAft>
              <a:buSzPts val="6900"/>
              <a:buNone/>
              <a:defRPr sz="6010"/>
            </a:lvl1pPr>
            <a:lvl2pPr lvl="1">
              <a:spcBef>
                <a:spcPts val="0"/>
              </a:spcBef>
              <a:spcAft>
                <a:spcPts val="0"/>
              </a:spcAft>
              <a:buSzPts val="6900"/>
              <a:buNone/>
              <a:defRPr sz="6900"/>
            </a:lvl2pPr>
            <a:lvl3pPr lvl="2">
              <a:spcBef>
                <a:spcPts val="0"/>
              </a:spcBef>
              <a:spcAft>
                <a:spcPts val="0"/>
              </a:spcAft>
              <a:buSzPts val="6900"/>
              <a:buNone/>
              <a:defRPr sz="6900"/>
            </a:lvl3pPr>
            <a:lvl4pPr lvl="3">
              <a:spcBef>
                <a:spcPts val="0"/>
              </a:spcBef>
              <a:spcAft>
                <a:spcPts val="0"/>
              </a:spcAft>
              <a:buSzPts val="6900"/>
              <a:buNone/>
              <a:defRPr sz="6900"/>
            </a:lvl4pPr>
            <a:lvl5pPr lvl="4">
              <a:spcBef>
                <a:spcPts val="0"/>
              </a:spcBef>
              <a:spcAft>
                <a:spcPts val="0"/>
              </a:spcAft>
              <a:buSzPts val="6900"/>
              <a:buNone/>
              <a:defRPr sz="6900"/>
            </a:lvl5pPr>
            <a:lvl6pPr lvl="5">
              <a:spcBef>
                <a:spcPts val="0"/>
              </a:spcBef>
              <a:spcAft>
                <a:spcPts val="0"/>
              </a:spcAft>
              <a:buSzPts val="6900"/>
              <a:buNone/>
              <a:defRPr sz="6900"/>
            </a:lvl6pPr>
            <a:lvl7pPr lvl="6">
              <a:spcBef>
                <a:spcPts val="0"/>
              </a:spcBef>
              <a:spcAft>
                <a:spcPts val="0"/>
              </a:spcAft>
              <a:buSzPts val="6900"/>
              <a:buNone/>
              <a:defRPr sz="6900"/>
            </a:lvl7pPr>
            <a:lvl8pPr lvl="7">
              <a:spcBef>
                <a:spcPts val="0"/>
              </a:spcBef>
              <a:spcAft>
                <a:spcPts val="0"/>
              </a:spcAft>
              <a:buSzPts val="6900"/>
              <a:buNone/>
              <a:defRPr sz="6900"/>
            </a:lvl8pPr>
            <a:lvl9pPr lvl="8">
              <a:spcBef>
                <a:spcPts val="0"/>
              </a:spcBef>
              <a:spcAft>
                <a:spcPts val="0"/>
              </a:spcAft>
              <a:buSzPts val="6900"/>
              <a:buNone/>
              <a:defRPr sz="6900"/>
            </a:lvl9pPr>
          </a:lstStyle>
          <a:p/>
        </p:txBody>
      </p:sp>
      <p:sp>
        <p:nvSpPr>
          <p:cNvPr id="56" name="Google Shape;56;p2"/>
          <p:cNvSpPr txBox="1"/>
          <p:nvPr>
            <p:ph idx="1" type="subTitle"/>
          </p:nvPr>
        </p:nvSpPr>
        <p:spPr>
          <a:xfrm>
            <a:off x="912825" y="4540025"/>
            <a:ext cx="6504000" cy="5640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SzPts val="3700"/>
              <a:buNone/>
              <a:defRPr sz="2200"/>
            </a:lvl1pPr>
            <a:lvl2pPr lvl="1">
              <a:lnSpc>
                <a:spcPct val="100000"/>
              </a:lnSpc>
              <a:spcBef>
                <a:spcPts val="0"/>
              </a:spcBef>
              <a:spcAft>
                <a:spcPts val="0"/>
              </a:spcAft>
              <a:buSzPts val="3700"/>
              <a:buNone/>
              <a:defRPr sz="3700"/>
            </a:lvl2pPr>
            <a:lvl3pPr lvl="2">
              <a:lnSpc>
                <a:spcPct val="100000"/>
              </a:lnSpc>
              <a:spcBef>
                <a:spcPts val="0"/>
              </a:spcBef>
              <a:spcAft>
                <a:spcPts val="0"/>
              </a:spcAft>
              <a:buSzPts val="3700"/>
              <a:buNone/>
              <a:defRPr sz="3700"/>
            </a:lvl3pPr>
            <a:lvl4pPr lvl="3">
              <a:lnSpc>
                <a:spcPct val="100000"/>
              </a:lnSpc>
              <a:spcBef>
                <a:spcPts val="0"/>
              </a:spcBef>
              <a:spcAft>
                <a:spcPts val="0"/>
              </a:spcAft>
              <a:buSzPts val="3700"/>
              <a:buNone/>
              <a:defRPr sz="3700"/>
            </a:lvl4pPr>
            <a:lvl5pPr lvl="4">
              <a:lnSpc>
                <a:spcPct val="100000"/>
              </a:lnSpc>
              <a:spcBef>
                <a:spcPts val="0"/>
              </a:spcBef>
              <a:spcAft>
                <a:spcPts val="0"/>
              </a:spcAft>
              <a:buSzPts val="3700"/>
              <a:buNone/>
              <a:defRPr sz="3700"/>
            </a:lvl5pPr>
            <a:lvl6pPr lvl="5">
              <a:lnSpc>
                <a:spcPct val="100000"/>
              </a:lnSpc>
              <a:spcBef>
                <a:spcPts val="0"/>
              </a:spcBef>
              <a:spcAft>
                <a:spcPts val="0"/>
              </a:spcAft>
              <a:buSzPts val="3700"/>
              <a:buNone/>
              <a:defRPr sz="3700"/>
            </a:lvl6pPr>
            <a:lvl7pPr lvl="6">
              <a:lnSpc>
                <a:spcPct val="100000"/>
              </a:lnSpc>
              <a:spcBef>
                <a:spcPts val="0"/>
              </a:spcBef>
              <a:spcAft>
                <a:spcPts val="0"/>
              </a:spcAft>
              <a:buSzPts val="3700"/>
              <a:buNone/>
              <a:defRPr sz="3700"/>
            </a:lvl7pPr>
            <a:lvl8pPr lvl="7">
              <a:lnSpc>
                <a:spcPct val="100000"/>
              </a:lnSpc>
              <a:spcBef>
                <a:spcPts val="0"/>
              </a:spcBef>
              <a:spcAft>
                <a:spcPts val="0"/>
              </a:spcAft>
              <a:buSzPts val="3700"/>
              <a:buNone/>
              <a:defRPr sz="3700"/>
            </a:lvl8pPr>
            <a:lvl9pPr lvl="8">
              <a:lnSpc>
                <a:spcPct val="100000"/>
              </a:lnSpc>
              <a:spcBef>
                <a:spcPts val="0"/>
              </a:spcBef>
              <a:spcAft>
                <a:spcPts val="0"/>
              </a:spcAft>
              <a:buSzPts val="3700"/>
              <a:buNone/>
              <a:defRPr sz="3700"/>
            </a:lvl9pPr>
          </a:lstStyle>
          <a:p/>
        </p:txBody>
      </p:sp>
      <p:grpSp>
        <p:nvGrpSpPr>
          <p:cNvPr id="57" name="Google Shape;57;p2"/>
          <p:cNvGrpSpPr/>
          <p:nvPr/>
        </p:nvGrpSpPr>
        <p:grpSpPr>
          <a:xfrm rot="3039638">
            <a:off x="10223506" y="5077234"/>
            <a:ext cx="1382219" cy="789242"/>
            <a:chOff x="6220591" y="624724"/>
            <a:chExt cx="1359724" cy="776397"/>
          </a:xfrm>
        </p:grpSpPr>
        <p:sp>
          <p:nvSpPr>
            <p:cNvPr id="58" name="Google Shape;58;p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9" name="Google Shape;59;p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0" name="Google Shape;60;p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61" name="Google Shape;61;p2"/>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2" name="Google Shape;62;p2"/>
          <p:cNvSpPr/>
          <p:nvPr/>
        </p:nvSpPr>
        <p:spPr>
          <a:xfrm>
            <a:off x="11296601" y="62363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9" name="Shape 329"/>
        <p:cNvGrpSpPr/>
        <p:nvPr/>
      </p:nvGrpSpPr>
      <p:grpSpPr>
        <a:xfrm>
          <a:off x="0" y="0"/>
          <a:ext cx="0" cy="0"/>
          <a:chOff x="0" y="0"/>
          <a:chExt cx="0" cy="0"/>
        </a:xfrm>
      </p:grpSpPr>
      <p:sp>
        <p:nvSpPr>
          <p:cNvPr id="330" name="Google Shape;330;p11"/>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1" name="Google Shape;331;p11"/>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2" name="Google Shape;332;p11"/>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33" name="Google Shape;333;p11"/>
          <p:cNvSpPr/>
          <p:nvPr/>
        </p:nvSpPr>
        <p:spPr>
          <a:xfrm flipH="1">
            <a:off x="159222" y="617202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4" name="Google Shape;334;p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lgn="ctr">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335" name="Google Shape;335;p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6" name="Shape 336"/>
        <p:cNvGrpSpPr/>
        <p:nvPr/>
      </p:nvGrpSpPr>
      <p:grpSpPr>
        <a:xfrm>
          <a:off x="0" y="0"/>
          <a:ext cx="0" cy="0"/>
          <a:chOff x="0" y="0"/>
          <a:chExt cx="0" cy="0"/>
        </a:xfrm>
      </p:grpSpPr>
      <p:sp>
        <p:nvSpPr>
          <p:cNvPr id="337" name="Google Shape;337;p12"/>
          <p:cNvSpPr/>
          <p:nvPr/>
        </p:nvSpPr>
        <p:spPr>
          <a:xfrm>
            <a:off x="6745299" y="4866384"/>
            <a:ext cx="1991617" cy="1991628"/>
          </a:xfrm>
          <a:custGeom>
            <a:rect b="b" l="l" r="r" t="t"/>
            <a:pathLst>
              <a:path extrusionOk="0" h="1467129" w="1467121">
                <a:moveTo>
                  <a:pt x="0" y="733569"/>
                </a:moveTo>
                <a:cubicBezTo>
                  <a:pt x="0" y="328433"/>
                  <a:pt x="328432" y="0"/>
                  <a:pt x="733569" y="0"/>
                </a:cubicBezTo>
                <a:cubicBezTo>
                  <a:pt x="1138697" y="0"/>
                  <a:pt x="1467121" y="328433"/>
                  <a:pt x="1467121" y="733569"/>
                </a:cubicBezTo>
                <a:cubicBezTo>
                  <a:pt x="1467121" y="1138709"/>
                  <a:pt x="1138697" y="1467129"/>
                  <a:pt x="733569" y="1467129"/>
                </a:cubicBezTo>
                <a:cubicBezTo>
                  <a:pt x="328432" y="1467129"/>
                  <a:pt x="0" y="1138709"/>
                  <a:pt x="0" y="73356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38" name="Google Shape;338;p12"/>
          <p:cNvSpPr/>
          <p:nvPr/>
        </p:nvSpPr>
        <p:spPr>
          <a:xfrm>
            <a:off x="9241061" y="296553"/>
            <a:ext cx="2323996" cy="2324003"/>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39" name="Google Shape;339;p12"/>
          <p:cNvGrpSpPr/>
          <p:nvPr/>
        </p:nvGrpSpPr>
        <p:grpSpPr>
          <a:xfrm>
            <a:off x="7649791" y="1972199"/>
            <a:ext cx="3443231" cy="3443211"/>
            <a:chOff x="4616075" y="1332525"/>
            <a:chExt cx="1915566" cy="1881022"/>
          </a:xfrm>
        </p:grpSpPr>
        <p:sp>
          <p:nvSpPr>
            <p:cNvPr id="340" name="Google Shape;340;p12"/>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1" name="Google Shape;341;p12"/>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2" name="Google Shape;342;p12"/>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3" name="Google Shape;343;p12"/>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4" name="Google Shape;344;p12"/>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5" name="Google Shape;345;p12"/>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6" name="Google Shape;346;p12"/>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7" name="Google Shape;347;p12"/>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8" name="Google Shape;348;p12"/>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49" name="Google Shape;349;p12"/>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0" name="Google Shape;350;p12"/>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1" name="Google Shape;351;p12"/>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2" name="Google Shape;352;p12"/>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3" name="Google Shape;353;p12"/>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4" name="Google Shape;354;p12"/>
          <p:cNvGrpSpPr/>
          <p:nvPr/>
        </p:nvGrpSpPr>
        <p:grpSpPr>
          <a:xfrm>
            <a:off x="7366492" y="1342819"/>
            <a:ext cx="1181708" cy="861613"/>
            <a:chOff x="4468725" y="937901"/>
            <a:chExt cx="656322" cy="478541"/>
          </a:xfrm>
        </p:grpSpPr>
        <p:sp>
          <p:nvSpPr>
            <p:cNvPr id="355" name="Google Shape;355;p12"/>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6" name="Google Shape;356;p12"/>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57" name="Google Shape;357;p12"/>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58" name="Google Shape;358;p12"/>
          <p:cNvGrpSpPr/>
          <p:nvPr/>
        </p:nvGrpSpPr>
        <p:grpSpPr>
          <a:xfrm>
            <a:off x="11307604" y="4161927"/>
            <a:ext cx="944683" cy="1158035"/>
            <a:chOff x="6197557" y="3002680"/>
            <a:chExt cx="524678" cy="643174"/>
          </a:xfrm>
        </p:grpSpPr>
        <p:sp>
          <p:nvSpPr>
            <p:cNvPr id="359" name="Google Shape;359;p12"/>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0" name="Google Shape;360;p12"/>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1" name="Google Shape;361;p12"/>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62" name="Google Shape;362;p12"/>
          <p:cNvGrpSpPr/>
          <p:nvPr/>
        </p:nvGrpSpPr>
        <p:grpSpPr>
          <a:xfrm>
            <a:off x="10410953" y="-55071"/>
            <a:ext cx="2448183" cy="1397903"/>
            <a:chOff x="6220591" y="624724"/>
            <a:chExt cx="1359724" cy="776397"/>
          </a:xfrm>
        </p:grpSpPr>
        <p:sp>
          <p:nvSpPr>
            <p:cNvPr id="363" name="Google Shape;363;p12"/>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4" name="Google Shape;364;p12"/>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5" name="Google Shape;365;p12"/>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66" name="Google Shape;366;p12"/>
          <p:cNvSpPr/>
          <p:nvPr/>
        </p:nvSpPr>
        <p:spPr>
          <a:xfrm>
            <a:off x="9993199" y="56121"/>
            <a:ext cx="805025" cy="805025"/>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7" name="Google Shape;367;p12"/>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68" name="Google Shape;368;p12"/>
          <p:cNvSpPr txBox="1"/>
          <p:nvPr>
            <p:ph type="title"/>
          </p:nvPr>
        </p:nvSpPr>
        <p:spPr>
          <a:xfrm>
            <a:off x="1128763" y="1685375"/>
            <a:ext cx="58281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60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69" name="Google Shape;369;p12"/>
          <p:cNvSpPr txBox="1"/>
          <p:nvPr>
            <p:ph idx="1" type="body"/>
          </p:nvPr>
        </p:nvSpPr>
        <p:spPr>
          <a:xfrm>
            <a:off x="1128763" y="2819125"/>
            <a:ext cx="5828100" cy="23535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a:lvl1pPr>
            <a:lvl2pPr indent="-387350" lvl="1" marL="914400">
              <a:spcBef>
                <a:spcPts val="0"/>
              </a:spcBef>
              <a:spcAft>
                <a:spcPts val="0"/>
              </a:spcAft>
              <a:buSzPts val="2500"/>
              <a:buChar char="○"/>
              <a:defRPr sz="2500"/>
            </a:lvl2pPr>
            <a:lvl3pPr indent="-387350" lvl="2" marL="1371600">
              <a:spcBef>
                <a:spcPts val="0"/>
              </a:spcBef>
              <a:spcAft>
                <a:spcPts val="0"/>
              </a:spcAft>
              <a:buSzPts val="2500"/>
              <a:buChar char="■"/>
              <a:defRPr sz="2500"/>
            </a:lvl3pPr>
            <a:lvl4pPr indent="-387350" lvl="3" marL="1828800">
              <a:spcBef>
                <a:spcPts val="0"/>
              </a:spcBef>
              <a:spcAft>
                <a:spcPts val="0"/>
              </a:spcAft>
              <a:buSzPts val="2500"/>
              <a:buChar char="●"/>
              <a:defRPr sz="2500"/>
            </a:lvl4pPr>
            <a:lvl5pPr indent="-387350" lvl="4" marL="2286000">
              <a:spcBef>
                <a:spcPts val="0"/>
              </a:spcBef>
              <a:spcAft>
                <a:spcPts val="0"/>
              </a:spcAft>
              <a:buSzPts val="2500"/>
              <a:buChar char="○"/>
              <a:defRPr sz="2500"/>
            </a:lvl5pPr>
            <a:lvl6pPr indent="-387350" lvl="5" marL="2743200">
              <a:spcBef>
                <a:spcPts val="0"/>
              </a:spcBef>
              <a:spcAft>
                <a:spcPts val="0"/>
              </a:spcAft>
              <a:buSzPts val="2500"/>
              <a:buChar char="■"/>
              <a:defRPr sz="2500"/>
            </a:lvl6pPr>
            <a:lvl7pPr indent="-387350" lvl="6" marL="3200400">
              <a:spcBef>
                <a:spcPts val="0"/>
              </a:spcBef>
              <a:spcAft>
                <a:spcPts val="0"/>
              </a:spcAft>
              <a:buSzPts val="2500"/>
              <a:buChar char="●"/>
              <a:defRPr sz="2500"/>
            </a:lvl7pPr>
            <a:lvl8pPr indent="-387350" lvl="7" marL="3657600">
              <a:spcBef>
                <a:spcPts val="0"/>
              </a:spcBef>
              <a:spcAft>
                <a:spcPts val="0"/>
              </a:spcAft>
              <a:buSzPts val="2500"/>
              <a:buChar char="○"/>
              <a:defRPr sz="2500"/>
            </a:lvl8pPr>
            <a:lvl9pPr indent="-387350" lvl="8" marL="4114800">
              <a:spcBef>
                <a:spcPts val="0"/>
              </a:spcBef>
              <a:spcAft>
                <a:spcPts val="0"/>
              </a:spcAft>
              <a:buSzPts val="2500"/>
              <a:buChar char="■"/>
              <a:defRPr sz="2500"/>
            </a:lvl9pPr>
          </a:lstStyle>
          <a:p/>
        </p:txBody>
      </p:sp>
      <p:sp>
        <p:nvSpPr>
          <p:cNvPr id="370" name="Google Shape;370;p12"/>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371" name="Google Shape;371;p12"/>
          <p:cNvSpPr/>
          <p:nvPr>
            <p:ph idx="2" type="pic"/>
          </p:nvPr>
        </p:nvSpPr>
        <p:spPr>
          <a:xfrm>
            <a:off x="7551600" y="1874000"/>
            <a:ext cx="3639600" cy="3639600"/>
          </a:xfrm>
          <a:prstGeom prst="rect">
            <a:avLst/>
          </a:prstGeom>
          <a:noFill/>
          <a:ln>
            <a:noFill/>
          </a:ln>
        </p:spPr>
      </p:sp>
      <p:sp>
        <p:nvSpPr>
          <p:cNvPr id="372" name="Google Shape;372;p12"/>
          <p:cNvSpPr/>
          <p:nvPr/>
        </p:nvSpPr>
        <p:spPr>
          <a:xfrm>
            <a:off x="-777152" y="5319949"/>
            <a:ext cx="2072230" cy="207223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373" name="Google Shape;373;p12"/>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4" name="Google Shape;374;p12"/>
          <p:cNvSpPr/>
          <p:nvPr/>
        </p:nvSpPr>
        <p:spPr>
          <a:xfrm>
            <a:off x="1128774" y="-452200"/>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75" name="Google Shape;375;p12"/>
          <p:cNvGrpSpPr/>
          <p:nvPr/>
        </p:nvGrpSpPr>
        <p:grpSpPr>
          <a:xfrm>
            <a:off x="7383002" y="4540325"/>
            <a:ext cx="2181048" cy="1818514"/>
            <a:chOff x="3790450" y="2922745"/>
            <a:chExt cx="1228275" cy="1024111"/>
          </a:xfrm>
        </p:grpSpPr>
        <p:sp>
          <p:nvSpPr>
            <p:cNvPr id="376" name="Google Shape;376;p12"/>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7" name="Google Shape;377;p12"/>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78" name="Google Shape;378;p12"/>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79" name="Google Shape;379;p12"/>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left">
  <p:cSld name="ONE_COLUMN_TEXT_1">
    <p:spTree>
      <p:nvGrpSpPr>
        <p:cNvPr id="380" name="Shape 380"/>
        <p:cNvGrpSpPr/>
        <p:nvPr/>
      </p:nvGrpSpPr>
      <p:grpSpPr>
        <a:xfrm>
          <a:off x="0" y="0"/>
          <a:ext cx="0" cy="0"/>
          <a:chOff x="0" y="0"/>
          <a:chExt cx="0" cy="0"/>
        </a:xfrm>
      </p:grpSpPr>
      <p:sp>
        <p:nvSpPr>
          <p:cNvPr id="381" name="Google Shape;381;p1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82" name="Google Shape;382;p13"/>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3" name="Google Shape;383;p13"/>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84" name="Google Shape;384;p13"/>
          <p:cNvGrpSpPr/>
          <p:nvPr/>
        </p:nvGrpSpPr>
        <p:grpSpPr>
          <a:xfrm flipH="1">
            <a:off x="11521659" y="4785465"/>
            <a:ext cx="770785" cy="561999"/>
            <a:chOff x="4468725" y="937901"/>
            <a:chExt cx="656322" cy="478541"/>
          </a:xfrm>
        </p:grpSpPr>
        <p:sp>
          <p:nvSpPr>
            <p:cNvPr id="385" name="Google Shape;385;p1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6" name="Google Shape;386;p1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87" name="Google Shape;387;p1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88" name="Google Shape;388;p13"/>
          <p:cNvGrpSpPr/>
          <p:nvPr/>
        </p:nvGrpSpPr>
        <p:grpSpPr>
          <a:xfrm flipH="1">
            <a:off x="10315651" y="5347469"/>
            <a:ext cx="1976801" cy="1979513"/>
            <a:chOff x="4593392" y="1441589"/>
            <a:chExt cx="1683243" cy="1685552"/>
          </a:xfrm>
        </p:grpSpPr>
        <p:sp>
          <p:nvSpPr>
            <p:cNvPr id="389" name="Google Shape;389;p1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0" name="Google Shape;390;p1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91" name="Google Shape;391;p1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92" name="Google Shape;392;p13"/>
          <p:cNvSpPr txBox="1"/>
          <p:nvPr>
            <p:ph type="title"/>
          </p:nvPr>
        </p:nvSpPr>
        <p:spPr>
          <a:xfrm>
            <a:off x="7393350" y="509800"/>
            <a:ext cx="4200000" cy="46794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3200"/>
              <a:buNone/>
              <a:defRPr sz="60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93" name="Google Shape;393;p13"/>
          <p:cNvSpPr txBox="1"/>
          <p:nvPr>
            <p:ph idx="1" type="body"/>
          </p:nvPr>
        </p:nvSpPr>
        <p:spPr>
          <a:xfrm>
            <a:off x="598650" y="5491100"/>
            <a:ext cx="9555000" cy="1062000"/>
          </a:xfrm>
          <a:prstGeom prst="rect">
            <a:avLst/>
          </a:prstGeom>
        </p:spPr>
        <p:txBody>
          <a:bodyPr anchorCtr="0" anchor="t" bIns="121900" lIns="121900" spcFirstLastPara="1" rIns="121900" wrap="square" tIns="12190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94" name="Google Shape;394;p13"/>
          <p:cNvSpPr txBox="1"/>
          <p:nvPr>
            <p:ph idx="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95" name="Google Shape;395;p13"/>
          <p:cNvSpPr/>
          <p:nvPr>
            <p:ph idx="3" type="pic"/>
          </p:nvPr>
        </p:nvSpPr>
        <p:spPr>
          <a:xfrm>
            <a:off x="598650" y="509800"/>
            <a:ext cx="6469500" cy="46794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and image right">
  <p:cSld name="ONE_COLUMN_TEXT_1_1">
    <p:spTree>
      <p:nvGrpSpPr>
        <p:cNvPr id="396" name="Shape 396"/>
        <p:cNvGrpSpPr/>
        <p:nvPr/>
      </p:nvGrpSpPr>
      <p:grpSpPr>
        <a:xfrm>
          <a:off x="0" y="0"/>
          <a:ext cx="0" cy="0"/>
          <a:chOff x="0" y="0"/>
          <a:chExt cx="0" cy="0"/>
        </a:xfrm>
      </p:grpSpPr>
      <p:sp>
        <p:nvSpPr>
          <p:cNvPr id="397" name="Google Shape;397;p14"/>
          <p:cNvSpPr txBox="1"/>
          <p:nvPr>
            <p:ph type="title"/>
          </p:nvPr>
        </p:nvSpPr>
        <p:spPr>
          <a:xfrm>
            <a:off x="636150" y="772250"/>
            <a:ext cx="5745600" cy="2332800"/>
          </a:xfrm>
          <a:prstGeom prst="rect">
            <a:avLst/>
          </a:prstGeom>
        </p:spPr>
        <p:txBody>
          <a:bodyPr anchorCtr="0" anchor="ctr" bIns="121900" lIns="121900" spcFirstLastPara="1" rIns="121900" wrap="square" tIns="121900">
            <a:normAutofit/>
          </a:bodyPr>
          <a:lstStyle>
            <a:lvl1pPr lvl="0" rtl="0">
              <a:lnSpc>
                <a:spcPct val="80000"/>
              </a:lnSpc>
              <a:spcBef>
                <a:spcPts val="0"/>
              </a:spcBef>
              <a:spcAft>
                <a:spcPts val="0"/>
              </a:spcAft>
              <a:buSzPts val="3200"/>
              <a:buNone/>
              <a:defRPr sz="74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398" name="Google Shape;398;p14"/>
          <p:cNvSpPr txBox="1"/>
          <p:nvPr>
            <p:ph idx="1" type="body"/>
          </p:nvPr>
        </p:nvSpPr>
        <p:spPr>
          <a:xfrm>
            <a:off x="636150" y="2971800"/>
            <a:ext cx="5745600" cy="2724300"/>
          </a:xfrm>
          <a:prstGeom prst="rect">
            <a:avLst/>
          </a:prstGeom>
        </p:spPr>
        <p:txBody>
          <a:bodyPr anchorCtr="0" anchor="t" bIns="121900" lIns="121900" spcFirstLastPara="1" rIns="121900" wrap="square" tIns="121900">
            <a:normAutofit/>
          </a:bodyPr>
          <a:lstStyle>
            <a:lvl1pPr indent="-355600" lvl="0" marL="457200" rtl="0">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399" name="Google Shape;399;p1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0" name="Google Shape;400;p14"/>
          <p:cNvSpPr txBox="1"/>
          <p:nvPr>
            <p:ph idx="2" type="sldNum"/>
          </p:nvPr>
        </p:nvSpPr>
        <p:spPr>
          <a:xfrm flipH="1">
            <a:off x="20389"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01" name="Google Shape;401;p14"/>
          <p:cNvSpPr/>
          <p:nvPr/>
        </p:nvSpPr>
        <p:spPr>
          <a:xfrm>
            <a:off x="247663"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2" name="Google Shape;402;p14"/>
          <p:cNvSpPr/>
          <p:nvPr/>
        </p:nvSpPr>
        <p:spPr>
          <a:xfrm>
            <a:off x="1052687"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03" name="Google Shape;403;p14"/>
          <p:cNvGrpSpPr/>
          <p:nvPr/>
        </p:nvGrpSpPr>
        <p:grpSpPr>
          <a:xfrm>
            <a:off x="-167544" y="4785465"/>
            <a:ext cx="770785" cy="561999"/>
            <a:chOff x="4468725" y="937901"/>
            <a:chExt cx="656322" cy="478541"/>
          </a:xfrm>
        </p:grpSpPr>
        <p:sp>
          <p:nvSpPr>
            <p:cNvPr id="404" name="Google Shape;404;p1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5" name="Google Shape;405;p1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6" name="Google Shape;406;p1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07" name="Google Shape;407;p14"/>
          <p:cNvGrpSpPr/>
          <p:nvPr/>
        </p:nvGrpSpPr>
        <p:grpSpPr>
          <a:xfrm>
            <a:off x="-167552" y="5347469"/>
            <a:ext cx="1976801" cy="1979513"/>
            <a:chOff x="4593392" y="1441589"/>
            <a:chExt cx="1683243" cy="1685552"/>
          </a:xfrm>
        </p:grpSpPr>
        <p:sp>
          <p:nvSpPr>
            <p:cNvPr id="408" name="Google Shape;408;p1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09" name="Google Shape;409;p1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0" name="Google Shape;410;p1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11" name="Google Shape;411;p14"/>
          <p:cNvSpPr/>
          <p:nvPr>
            <p:ph idx="3" type="pic"/>
          </p:nvPr>
        </p:nvSpPr>
        <p:spPr>
          <a:xfrm>
            <a:off x="6809375" y="320850"/>
            <a:ext cx="4984500" cy="6216300"/>
          </a:xfrm>
          <a:prstGeom prst="rect">
            <a:avLst/>
          </a:prstGeom>
          <a:noFill/>
          <a:ln cap="flat" cmpd="sng" w="28575">
            <a:solidFill>
              <a:schemeClr val="accent1"/>
            </a:solidFill>
            <a:prstDash val="solid"/>
            <a:round/>
            <a:headEnd len="sm" w="sm" type="none"/>
            <a:tailEnd len="sm" w="sm" type="none"/>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MAIN_POINT">
    <p:spTree>
      <p:nvGrpSpPr>
        <p:cNvPr id="412" name="Shape 412"/>
        <p:cNvGrpSpPr/>
        <p:nvPr/>
      </p:nvGrpSpPr>
      <p:grpSpPr>
        <a:xfrm>
          <a:off x="0" y="0"/>
          <a:ext cx="0" cy="0"/>
          <a:chOff x="0" y="0"/>
          <a:chExt cx="0" cy="0"/>
        </a:xfrm>
      </p:grpSpPr>
      <p:sp>
        <p:nvSpPr>
          <p:cNvPr id="413" name="Google Shape;413;p15"/>
          <p:cNvSpPr txBox="1"/>
          <p:nvPr>
            <p:ph type="title"/>
          </p:nvPr>
        </p:nvSpPr>
        <p:spPr>
          <a:xfrm>
            <a:off x="683250" y="2674975"/>
            <a:ext cx="10825500" cy="28851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48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414" name="Google Shape;414;p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15" name="Google Shape;415;p15"/>
          <p:cNvSpPr txBox="1"/>
          <p:nvPr>
            <p:ph idx="1" type="subTitle"/>
          </p:nvPr>
        </p:nvSpPr>
        <p:spPr>
          <a:xfrm>
            <a:off x="683250" y="5560063"/>
            <a:ext cx="10825500" cy="731700"/>
          </a:xfrm>
          <a:prstGeom prst="rect">
            <a:avLst/>
          </a:prstGeom>
        </p:spPr>
        <p:txBody>
          <a:bodyPr anchorCtr="0" anchor="t" bIns="121900" lIns="121900" spcFirstLastPara="1" rIns="121900" wrap="square" tIns="121900">
            <a:normAutofit/>
          </a:bodyPr>
          <a:lstStyle>
            <a:lvl1pPr lvl="0" rtl="0" algn="r">
              <a:lnSpc>
                <a:spcPct val="100000"/>
              </a:lnSpc>
              <a:spcBef>
                <a:spcPts val="0"/>
              </a:spcBef>
              <a:spcAft>
                <a:spcPts val="0"/>
              </a:spcAft>
              <a:buSzPts val="2200"/>
              <a:buNone/>
              <a:defRPr sz="2200"/>
            </a:lvl1pPr>
            <a:lvl2pPr lvl="1" rtl="0" algn="r">
              <a:lnSpc>
                <a:spcPct val="100000"/>
              </a:lnSpc>
              <a:spcBef>
                <a:spcPts val="0"/>
              </a:spcBef>
              <a:spcAft>
                <a:spcPts val="0"/>
              </a:spcAft>
              <a:buSzPts val="2200"/>
              <a:buNone/>
              <a:defRPr sz="2200"/>
            </a:lvl2pPr>
            <a:lvl3pPr lvl="2" rtl="0" algn="r">
              <a:lnSpc>
                <a:spcPct val="100000"/>
              </a:lnSpc>
              <a:spcBef>
                <a:spcPts val="0"/>
              </a:spcBef>
              <a:spcAft>
                <a:spcPts val="0"/>
              </a:spcAft>
              <a:buSzPts val="2200"/>
              <a:buNone/>
              <a:defRPr sz="2200"/>
            </a:lvl3pPr>
            <a:lvl4pPr lvl="3" rtl="0" algn="r">
              <a:lnSpc>
                <a:spcPct val="100000"/>
              </a:lnSpc>
              <a:spcBef>
                <a:spcPts val="0"/>
              </a:spcBef>
              <a:spcAft>
                <a:spcPts val="0"/>
              </a:spcAft>
              <a:buSzPts val="2200"/>
              <a:buNone/>
              <a:defRPr sz="2200"/>
            </a:lvl4pPr>
            <a:lvl5pPr lvl="4" rtl="0" algn="r">
              <a:lnSpc>
                <a:spcPct val="100000"/>
              </a:lnSpc>
              <a:spcBef>
                <a:spcPts val="0"/>
              </a:spcBef>
              <a:spcAft>
                <a:spcPts val="0"/>
              </a:spcAft>
              <a:buSzPts val="2200"/>
              <a:buNone/>
              <a:defRPr sz="2200"/>
            </a:lvl5pPr>
            <a:lvl6pPr lvl="5" rtl="0" algn="r">
              <a:lnSpc>
                <a:spcPct val="100000"/>
              </a:lnSpc>
              <a:spcBef>
                <a:spcPts val="0"/>
              </a:spcBef>
              <a:spcAft>
                <a:spcPts val="0"/>
              </a:spcAft>
              <a:buSzPts val="2200"/>
              <a:buNone/>
              <a:defRPr sz="2200"/>
            </a:lvl6pPr>
            <a:lvl7pPr lvl="6" rtl="0" algn="r">
              <a:lnSpc>
                <a:spcPct val="100000"/>
              </a:lnSpc>
              <a:spcBef>
                <a:spcPts val="0"/>
              </a:spcBef>
              <a:spcAft>
                <a:spcPts val="0"/>
              </a:spcAft>
              <a:buSzPts val="2200"/>
              <a:buNone/>
              <a:defRPr sz="2200"/>
            </a:lvl7pPr>
            <a:lvl8pPr lvl="7" rtl="0" algn="r">
              <a:lnSpc>
                <a:spcPct val="100000"/>
              </a:lnSpc>
              <a:spcBef>
                <a:spcPts val="0"/>
              </a:spcBef>
              <a:spcAft>
                <a:spcPts val="0"/>
              </a:spcAft>
              <a:buSzPts val="2200"/>
              <a:buNone/>
              <a:defRPr sz="2200"/>
            </a:lvl8pPr>
            <a:lvl9pPr lvl="8" rtl="0" algn="r">
              <a:lnSpc>
                <a:spcPct val="100000"/>
              </a:lnSpc>
              <a:spcBef>
                <a:spcPts val="0"/>
              </a:spcBef>
              <a:spcAft>
                <a:spcPts val="0"/>
              </a:spcAft>
              <a:buSzPts val="2200"/>
              <a:buNone/>
              <a:defRPr sz="2200"/>
            </a:lvl9pPr>
          </a:lstStyle>
          <a:p/>
        </p:txBody>
      </p:sp>
      <p:grpSp>
        <p:nvGrpSpPr>
          <p:cNvPr id="416" name="Google Shape;416;p15"/>
          <p:cNvGrpSpPr/>
          <p:nvPr/>
        </p:nvGrpSpPr>
        <p:grpSpPr>
          <a:xfrm flipH="1">
            <a:off x="9698297" y="237744"/>
            <a:ext cx="2245810" cy="2245752"/>
            <a:chOff x="4616075" y="1332525"/>
            <a:chExt cx="1915566" cy="1881022"/>
          </a:xfrm>
        </p:grpSpPr>
        <p:sp>
          <p:nvSpPr>
            <p:cNvPr id="417" name="Google Shape;417;p1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8" name="Google Shape;418;p1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19" name="Google Shape;419;p1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0" name="Google Shape;420;p1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1" name="Google Shape;421;p1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2" name="Google Shape;422;p1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3" name="Google Shape;423;p1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4" name="Google Shape;424;p1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5" name="Google Shape;425;p1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6" name="Google Shape;426;p1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7" name="Google Shape;427;p1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8" name="Google Shape;428;p1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29" name="Google Shape;429;p1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0" name="Google Shape;430;p1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31" name="Google Shape;431;p15"/>
          <p:cNvSpPr/>
          <p:nvPr/>
        </p:nvSpPr>
        <p:spPr>
          <a:xfrm flipH="1">
            <a:off x="10430470" y="-3617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32" name="Google Shape;432;p15"/>
          <p:cNvGrpSpPr/>
          <p:nvPr/>
        </p:nvGrpSpPr>
        <p:grpSpPr>
          <a:xfrm flipH="1">
            <a:off x="11173259" y="950815"/>
            <a:ext cx="770785" cy="561999"/>
            <a:chOff x="4468725" y="937901"/>
            <a:chExt cx="656322" cy="478541"/>
          </a:xfrm>
        </p:grpSpPr>
        <p:sp>
          <p:nvSpPr>
            <p:cNvPr id="433" name="Google Shape;433;p1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4" name="Google Shape;434;p1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5" name="Google Shape;435;p1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36" name="Google Shape;436;p15"/>
          <p:cNvGrpSpPr/>
          <p:nvPr/>
        </p:nvGrpSpPr>
        <p:grpSpPr>
          <a:xfrm flipH="1">
            <a:off x="8759551" y="242069"/>
            <a:ext cx="1976801" cy="1979513"/>
            <a:chOff x="4593392" y="1441589"/>
            <a:chExt cx="1683243" cy="1685552"/>
          </a:xfrm>
        </p:grpSpPr>
        <p:sp>
          <p:nvSpPr>
            <p:cNvPr id="437" name="Google Shape;437;p1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8" name="Google Shape;438;p1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39" name="Google Shape;439;p1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bg>
      <p:bgPr>
        <a:solidFill>
          <a:schemeClr val="dk1"/>
        </a:solidFill>
      </p:bgPr>
    </p:bg>
    <p:spTree>
      <p:nvGrpSpPr>
        <p:cNvPr id="440" name="Shape 440"/>
        <p:cNvGrpSpPr/>
        <p:nvPr/>
      </p:nvGrpSpPr>
      <p:grpSpPr>
        <a:xfrm>
          <a:off x="0" y="0"/>
          <a:ext cx="0" cy="0"/>
          <a:chOff x="0" y="0"/>
          <a:chExt cx="0" cy="0"/>
        </a:xfrm>
      </p:grpSpPr>
      <p:grpSp>
        <p:nvGrpSpPr>
          <p:cNvPr id="441" name="Google Shape;441;p16"/>
          <p:cNvGrpSpPr/>
          <p:nvPr/>
        </p:nvGrpSpPr>
        <p:grpSpPr>
          <a:xfrm flipH="1">
            <a:off x="9469697" y="466344"/>
            <a:ext cx="2245810" cy="2245752"/>
            <a:chOff x="4616075" y="1332525"/>
            <a:chExt cx="1915566" cy="1881022"/>
          </a:xfrm>
        </p:grpSpPr>
        <p:sp>
          <p:nvSpPr>
            <p:cNvPr id="442" name="Google Shape;442;p1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3" name="Google Shape;443;p1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4" name="Google Shape;444;p1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5" name="Google Shape;445;p1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6" name="Google Shape;446;p1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7" name="Google Shape;447;p1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8" name="Google Shape;448;p1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49" name="Google Shape;449;p1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0" name="Google Shape;450;p1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1" name="Google Shape;451;p1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2" name="Google Shape;452;p1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3" name="Google Shape;453;p1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4" name="Google Shape;454;p1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5" name="Google Shape;455;p1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56" name="Google Shape;456;p16"/>
          <p:cNvSpPr/>
          <p:nvPr/>
        </p:nvSpPr>
        <p:spPr>
          <a:xfrm flipH="1">
            <a:off x="10201870" y="-1331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57" name="Google Shape;457;p16"/>
          <p:cNvGrpSpPr/>
          <p:nvPr/>
        </p:nvGrpSpPr>
        <p:grpSpPr>
          <a:xfrm flipH="1">
            <a:off x="10944659" y="1179415"/>
            <a:ext cx="770785" cy="561999"/>
            <a:chOff x="4468725" y="937901"/>
            <a:chExt cx="656322" cy="478541"/>
          </a:xfrm>
        </p:grpSpPr>
        <p:sp>
          <p:nvSpPr>
            <p:cNvPr id="458" name="Google Shape;458;p1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59" name="Google Shape;459;p1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0" name="Google Shape;460;p1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61" name="Google Shape;461;p16"/>
          <p:cNvGrpSpPr/>
          <p:nvPr/>
        </p:nvGrpSpPr>
        <p:grpSpPr>
          <a:xfrm>
            <a:off x="8530951" y="470669"/>
            <a:ext cx="1976801" cy="1979513"/>
            <a:chOff x="8530951" y="470669"/>
            <a:chExt cx="1976801" cy="1979513"/>
          </a:xfrm>
        </p:grpSpPr>
        <p:sp>
          <p:nvSpPr>
            <p:cNvPr id="462" name="Google Shape;462;p16"/>
            <p:cNvSpPr/>
            <p:nvPr/>
          </p:nvSpPr>
          <p:spPr>
            <a:xfrm flipH="1">
              <a:off x="8530951" y="592244"/>
              <a:ext cx="1917899" cy="1857938"/>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3" name="Google Shape;463;p16"/>
            <p:cNvSpPr/>
            <p:nvPr/>
          </p:nvSpPr>
          <p:spPr>
            <a:xfrm flipH="1">
              <a:off x="9275512" y="924442"/>
              <a:ext cx="770923" cy="796295"/>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4" name="Google Shape;464;p16"/>
            <p:cNvSpPr/>
            <p:nvPr/>
          </p:nvSpPr>
          <p:spPr>
            <a:xfrm flipH="1">
              <a:off x="8813467" y="470669"/>
              <a:ext cx="1694285" cy="1707064"/>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65" name="Google Shape;465;p16"/>
          <p:cNvSpPr/>
          <p:nvPr/>
        </p:nvSpPr>
        <p:spPr>
          <a:xfrm flipH="1">
            <a:off x="9900616" y="4564864"/>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6" name="Google Shape;466;p16"/>
          <p:cNvSpPr/>
          <p:nvPr/>
        </p:nvSpPr>
        <p:spPr>
          <a:xfrm flipH="1">
            <a:off x="10104690" y="60538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67" name="Google Shape;467;p16"/>
          <p:cNvGrpSpPr/>
          <p:nvPr/>
        </p:nvGrpSpPr>
        <p:grpSpPr>
          <a:xfrm rot="-868522">
            <a:off x="9757601" y="2760294"/>
            <a:ext cx="1908525" cy="1591316"/>
            <a:chOff x="3790450" y="2922745"/>
            <a:chExt cx="1228275" cy="1024111"/>
          </a:xfrm>
        </p:grpSpPr>
        <p:sp>
          <p:nvSpPr>
            <p:cNvPr id="468" name="Google Shape;468;p1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69" name="Google Shape;469;p1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0" name="Google Shape;470;p1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71" name="Google Shape;471;p16"/>
          <p:cNvSpPr/>
          <p:nvPr/>
        </p:nvSpPr>
        <p:spPr>
          <a:xfrm flipH="1">
            <a:off x="10755917" y="4564885"/>
            <a:ext cx="1148278" cy="1148278"/>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72" name="Google Shape;472;p16"/>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6400"/>
              <a:buNone/>
              <a:defRPr sz="12000">
                <a:solidFill>
                  <a:schemeClr val="lt1"/>
                </a:solidFill>
              </a:defRPr>
            </a:lvl1pPr>
            <a:lvl2pPr lvl="1" rtl="0">
              <a:spcBef>
                <a:spcPts val="0"/>
              </a:spcBef>
              <a:spcAft>
                <a:spcPts val="0"/>
              </a:spcAft>
              <a:buSzPts val="6400"/>
              <a:buNone/>
              <a:defRPr sz="6400"/>
            </a:lvl2pPr>
            <a:lvl3pPr lvl="2" rtl="0">
              <a:spcBef>
                <a:spcPts val="0"/>
              </a:spcBef>
              <a:spcAft>
                <a:spcPts val="0"/>
              </a:spcAft>
              <a:buSzPts val="6400"/>
              <a:buNone/>
              <a:defRPr sz="6400"/>
            </a:lvl3pPr>
            <a:lvl4pPr lvl="3" rtl="0">
              <a:spcBef>
                <a:spcPts val="0"/>
              </a:spcBef>
              <a:spcAft>
                <a:spcPts val="0"/>
              </a:spcAft>
              <a:buSzPts val="6400"/>
              <a:buNone/>
              <a:defRPr sz="6400"/>
            </a:lvl4pPr>
            <a:lvl5pPr lvl="4" rtl="0">
              <a:spcBef>
                <a:spcPts val="0"/>
              </a:spcBef>
              <a:spcAft>
                <a:spcPts val="0"/>
              </a:spcAft>
              <a:buSzPts val="6400"/>
              <a:buNone/>
              <a:defRPr sz="6400"/>
            </a:lvl5pPr>
            <a:lvl6pPr lvl="5" rtl="0">
              <a:spcBef>
                <a:spcPts val="0"/>
              </a:spcBef>
              <a:spcAft>
                <a:spcPts val="0"/>
              </a:spcAft>
              <a:buSzPts val="6400"/>
              <a:buNone/>
              <a:defRPr sz="6400"/>
            </a:lvl6pPr>
            <a:lvl7pPr lvl="6" rtl="0">
              <a:spcBef>
                <a:spcPts val="0"/>
              </a:spcBef>
              <a:spcAft>
                <a:spcPts val="0"/>
              </a:spcAft>
              <a:buSzPts val="6400"/>
              <a:buNone/>
              <a:defRPr sz="6400"/>
            </a:lvl7pPr>
            <a:lvl8pPr lvl="7" rtl="0">
              <a:spcBef>
                <a:spcPts val="0"/>
              </a:spcBef>
              <a:spcAft>
                <a:spcPts val="0"/>
              </a:spcAft>
              <a:buSzPts val="6400"/>
              <a:buNone/>
              <a:defRPr sz="6400"/>
            </a:lvl8pPr>
            <a:lvl9pPr lvl="8" rtl="0">
              <a:spcBef>
                <a:spcPts val="0"/>
              </a:spcBef>
              <a:spcAft>
                <a:spcPts val="0"/>
              </a:spcAft>
              <a:buSzPts val="6400"/>
              <a:buNone/>
              <a:defRPr sz="6400"/>
            </a:lvl9pPr>
          </a:lstStyle>
          <a:p/>
        </p:txBody>
      </p:sp>
      <p:sp>
        <p:nvSpPr>
          <p:cNvPr id="473" name="Google Shape;473;p1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mage with Caption">
  <p:cSld name="CAPTION_ONLY">
    <p:spTree>
      <p:nvGrpSpPr>
        <p:cNvPr id="474" name="Shape 474"/>
        <p:cNvGrpSpPr/>
        <p:nvPr/>
      </p:nvGrpSpPr>
      <p:grpSpPr>
        <a:xfrm>
          <a:off x="0" y="0"/>
          <a:ext cx="0" cy="0"/>
          <a:chOff x="0" y="0"/>
          <a:chExt cx="0" cy="0"/>
        </a:xfrm>
      </p:grpSpPr>
      <p:sp>
        <p:nvSpPr>
          <p:cNvPr id="475" name="Google Shape;475;p17"/>
          <p:cNvSpPr/>
          <p:nvPr>
            <p:ph idx="2" type="pic"/>
          </p:nvPr>
        </p:nvSpPr>
        <p:spPr>
          <a:xfrm>
            <a:off x="18750" y="0"/>
            <a:ext cx="12192000" cy="6858000"/>
          </a:xfrm>
          <a:prstGeom prst="rect">
            <a:avLst/>
          </a:prstGeom>
          <a:noFill/>
          <a:ln>
            <a:noFill/>
          </a:ln>
        </p:spPr>
      </p:sp>
      <p:sp>
        <p:nvSpPr>
          <p:cNvPr id="476" name="Google Shape;476;p17"/>
          <p:cNvSpPr txBox="1"/>
          <p:nvPr>
            <p:ph idx="1" type="body"/>
          </p:nvPr>
        </p:nvSpPr>
        <p:spPr>
          <a:xfrm>
            <a:off x="415600" y="4991107"/>
            <a:ext cx="7998300" cy="14565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200"/>
              <a:buNone/>
              <a:defRPr sz="4900">
                <a:solidFill>
                  <a:schemeClr val="accent2"/>
                </a:solidFill>
                <a:latin typeface="Poppins ExtraBold"/>
                <a:ea typeface="Poppins ExtraBold"/>
                <a:cs typeface="Poppins ExtraBold"/>
                <a:sym typeface="Poppins ExtraBold"/>
              </a:defRPr>
            </a:lvl1pPr>
          </a:lstStyle>
          <a:p/>
        </p:txBody>
      </p:sp>
      <p:sp>
        <p:nvSpPr>
          <p:cNvPr id="477" name="Google Shape;477;p1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478" name="Shape 478"/>
        <p:cNvGrpSpPr/>
        <p:nvPr/>
      </p:nvGrpSpPr>
      <p:grpSpPr>
        <a:xfrm>
          <a:off x="0" y="0"/>
          <a:ext cx="0" cy="0"/>
          <a:chOff x="0" y="0"/>
          <a:chExt cx="0" cy="0"/>
        </a:xfrm>
      </p:grpSpPr>
      <p:sp>
        <p:nvSpPr>
          <p:cNvPr id="479" name="Google Shape;479;p1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0" name="Google Shape;480;p18"/>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1" name="Google Shape;481;p18"/>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482" name="Google Shape;482;p18"/>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483" name="Google Shape;483;p18"/>
          <p:cNvGrpSpPr/>
          <p:nvPr/>
        </p:nvGrpSpPr>
        <p:grpSpPr>
          <a:xfrm flipH="1">
            <a:off x="11521659" y="4785465"/>
            <a:ext cx="770785" cy="561999"/>
            <a:chOff x="4468725" y="937901"/>
            <a:chExt cx="656322" cy="478541"/>
          </a:xfrm>
        </p:grpSpPr>
        <p:sp>
          <p:nvSpPr>
            <p:cNvPr id="484" name="Google Shape;484;p1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5" name="Google Shape;485;p1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6" name="Google Shape;486;p1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487" name="Google Shape;487;p18"/>
          <p:cNvGrpSpPr/>
          <p:nvPr/>
        </p:nvGrpSpPr>
        <p:grpSpPr>
          <a:xfrm flipH="1">
            <a:off x="10315651" y="5347469"/>
            <a:ext cx="1976801" cy="1979513"/>
            <a:chOff x="4593392" y="1441589"/>
            <a:chExt cx="1683243" cy="1685552"/>
          </a:xfrm>
        </p:grpSpPr>
        <p:sp>
          <p:nvSpPr>
            <p:cNvPr id="488" name="Google Shape;488;p1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89" name="Google Shape;489;p1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0" name="Google Shape;490;p1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491" name="Google Shape;491;p18"/>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492" name="Google Shape;492;p18"/>
          <p:cNvSpPr txBox="1"/>
          <p:nvPr>
            <p:ph idx="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3" name="Google Shape;493;p18"/>
          <p:cNvSpPr txBox="1"/>
          <p:nvPr>
            <p:ph hasCustomPrompt="1" type="title"/>
          </p:nvPr>
        </p:nvSpPr>
        <p:spPr>
          <a:xfrm>
            <a:off x="415650" y="1171723"/>
            <a:ext cx="11360700" cy="3368700"/>
          </a:xfrm>
          <a:prstGeom prst="rect">
            <a:avLst/>
          </a:prstGeom>
        </p:spPr>
        <p:txBody>
          <a:bodyPr anchorCtr="0" anchor="b" bIns="121900" lIns="121900" spcFirstLastPara="1" rIns="121900" wrap="square" tIns="121900">
            <a:normAutofit/>
          </a:bodyPr>
          <a:lstStyle>
            <a:lvl1pPr lvl="0" algn="ctr">
              <a:spcBef>
                <a:spcPts val="0"/>
              </a:spcBef>
              <a:spcAft>
                <a:spcPts val="0"/>
              </a:spcAft>
              <a:buClr>
                <a:schemeClr val="lt1"/>
              </a:buClr>
              <a:buSzPts val="16000"/>
              <a:buNone/>
              <a:defRPr sz="16000">
                <a:solidFill>
                  <a:schemeClr val="lt1"/>
                </a:solidFill>
              </a:defRPr>
            </a:lvl1pPr>
            <a:lvl2pPr lvl="1" algn="ctr">
              <a:spcBef>
                <a:spcPts val="0"/>
              </a:spcBef>
              <a:spcAft>
                <a:spcPts val="0"/>
              </a:spcAft>
              <a:buClr>
                <a:schemeClr val="lt1"/>
              </a:buClr>
              <a:buSzPts val="16000"/>
              <a:buNone/>
              <a:defRPr sz="16000">
                <a:solidFill>
                  <a:schemeClr val="lt1"/>
                </a:solidFill>
              </a:defRPr>
            </a:lvl2pPr>
            <a:lvl3pPr lvl="2" algn="ctr">
              <a:spcBef>
                <a:spcPts val="0"/>
              </a:spcBef>
              <a:spcAft>
                <a:spcPts val="0"/>
              </a:spcAft>
              <a:buClr>
                <a:schemeClr val="lt1"/>
              </a:buClr>
              <a:buSzPts val="16000"/>
              <a:buNone/>
              <a:defRPr sz="16000">
                <a:solidFill>
                  <a:schemeClr val="lt1"/>
                </a:solidFill>
              </a:defRPr>
            </a:lvl3pPr>
            <a:lvl4pPr lvl="3" algn="ctr">
              <a:spcBef>
                <a:spcPts val="0"/>
              </a:spcBef>
              <a:spcAft>
                <a:spcPts val="0"/>
              </a:spcAft>
              <a:buClr>
                <a:schemeClr val="lt1"/>
              </a:buClr>
              <a:buSzPts val="16000"/>
              <a:buNone/>
              <a:defRPr sz="16000">
                <a:solidFill>
                  <a:schemeClr val="lt1"/>
                </a:solidFill>
              </a:defRPr>
            </a:lvl4pPr>
            <a:lvl5pPr lvl="4" algn="ctr">
              <a:spcBef>
                <a:spcPts val="0"/>
              </a:spcBef>
              <a:spcAft>
                <a:spcPts val="0"/>
              </a:spcAft>
              <a:buClr>
                <a:schemeClr val="lt1"/>
              </a:buClr>
              <a:buSzPts val="16000"/>
              <a:buNone/>
              <a:defRPr sz="16000">
                <a:solidFill>
                  <a:schemeClr val="lt1"/>
                </a:solidFill>
              </a:defRPr>
            </a:lvl5pPr>
            <a:lvl6pPr lvl="5" algn="ctr">
              <a:spcBef>
                <a:spcPts val="0"/>
              </a:spcBef>
              <a:spcAft>
                <a:spcPts val="0"/>
              </a:spcAft>
              <a:buClr>
                <a:schemeClr val="lt1"/>
              </a:buClr>
              <a:buSzPts val="16000"/>
              <a:buNone/>
              <a:defRPr sz="16000">
                <a:solidFill>
                  <a:schemeClr val="lt1"/>
                </a:solidFill>
              </a:defRPr>
            </a:lvl6pPr>
            <a:lvl7pPr lvl="6" algn="ctr">
              <a:spcBef>
                <a:spcPts val="0"/>
              </a:spcBef>
              <a:spcAft>
                <a:spcPts val="0"/>
              </a:spcAft>
              <a:buClr>
                <a:schemeClr val="lt1"/>
              </a:buClr>
              <a:buSzPts val="16000"/>
              <a:buNone/>
              <a:defRPr sz="16000">
                <a:solidFill>
                  <a:schemeClr val="lt1"/>
                </a:solidFill>
              </a:defRPr>
            </a:lvl7pPr>
            <a:lvl8pPr lvl="7" algn="ctr">
              <a:spcBef>
                <a:spcPts val="0"/>
              </a:spcBef>
              <a:spcAft>
                <a:spcPts val="0"/>
              </a:spcAft>
              <a:buClr>
                <a:schemeClr val="lt1"/>
              </a:buClr>
              <a:buSzPts val="16000"/>
              <a:buNone/>
              <a:defRPr sz="16000">
                <a:solidFill>
                  <a:schemeClr val="lt1"/>
                </a:solidFill>
              </a:defRPr>
            </a:lvl8pPr>
            <a:lvl9pPr lvl="8" algn="ctr">
              <a:spcBef>
                <a:spcPts val="0"/>
              </a:spcBef>
              <a:spcAft>
                <a:spcPts val="0"/>
              </a:spcAft>
              <a:buClr>
                <a:schemeClr val="lt1"/>
              </a:buClr>
              <a:buSzPts val="16000"/>
              <a:buNone/>
              <a:defRPr sz="16000">
                <a:solidFill>
                  <a:schemeClr val="lt1"/>
                </a:solidFill>
              </a:defRPr>
            </a:lvl9pPr>
          </a:lstStyle>
          <a:p>
            <a:r>
              <a:t>xx%</a:t>
            </a:r>
          </a:p>
        </p:txBody>
      </p:sp>
      <p:sp>
        <p:nvSpPr>
          <p:cNvPr id="494" name="Google Shape;494;p18"/>
          <p:cNvSpPr txBox="1"/>
          <p:nvPr>
            <p:ph idx="1" type="body"/>
          </p:nvPr>
        </p:nvSpPr>
        <p:spPr>
          <a:xfrm>
            <a:off x="415650" y="4681867"/>
            <a:ext cx="11360700" cy="1004400"/>
          </a:xfrm>
          <a:prstGeom prst="rect">
            <a:avLst/>
          </a:prstGeom>
        </p:spPr>
        <p:txBody>
          <a:bodyPr anchorCtr="0" anchor="t" bIns="121900" lIns="121900" spcFirstLastPara="1" rIns="121900" wrap="square" tIns="121900">
            <a:normAutofit/>
          </a:bodyPr>
          <a:lstStyle>
            <a:lvl1pPr indent="-368300" lvl="0" marL="457200" algn="ctr">
              <a:spcBef>
                <a:spcPts val="0"/>
              </a:spcBef>
              <a:spcAft>
                <a:spcPts val="0"/>
              </a:spcAft>
              <a:buClr>
                <a:schemeClr val="lt1"/>
              </a:buClr>
              <a:buSzPts val="2200"/>
              <a:buChar char="●"/>
              <a:defRPr>
                <a:solidFill>
                  <a:schemeClr val="lt1"/>
                </a:solidFill>
              </a:defRPr>
            </a:lvl1pPr>
            <a:lvl2pPr indent="-368300" lvl="1" marL="914400" algn="ctr">
              <a:spcBef>
                <a:spcPts val="0"/>
              </a:spcBef>
              <a:spcAft>
                <a:spcPts val="0"/>
              </a:spcAft>
              <a:buClr>
                <a:schemeClr val="lt1"/>
              </a:buClr>
              <a:buSzPts val="2200"/>
              <a:buChar char="○"/>
              <a:defRPr>
                <a:solidFill>
                  <a:schemeClr val="lt1"/>
                </a:solidFill>
              </a:defRPr>
            </a:lvl2pPr>
            <a:lvl3pPr indent="-368300" lvl="2" marL="1371600" algn="ctr">
              <a:spcBef>
                <a:spcPts val="0"/>
              </a:spcBef>
              <a:spcAft>
                <a:spcPts val="0"/>
              </a:spcAft>
              <a:buClr>
                <a:schemeClr val="lt1"/>
              </a:buClr>
              <a:buSzPts val="2200"/>
              <a:buChar char="■"/>
              <a:defRPr>
                <a:solidFill>
                  <a:schemeClr val="lt1"/>
                </a:solidFill>
              </a:defRPr>
            </a:lvl3pPr>
            <a:lvl4pPr indent="-368300" lvl="3" marL="1828800" algn="ctr">
              <a:spcBef>
                <a:spcPts val="0"/>
              </a:spcBef>
              <a:spcAft>
                <a:spcPts val="0"/>
              </a:spcAft>
              <a:buClr>
                <a:schemeClr val="lt1"/>
              </a:buClr>
              <a:buSzPts val="2200"/>
              <a:buChar char="●"/>
              <a:defRPr>
                <a:solidFill>
                  <a:schemeClr val="lt1"/>
                </a:solidFill>
              </a:defRPr>
            </a:lvl4pPr>
            <a:lvl5pPr indent="-368300" lvl="4" marL="2286000" algn="ctr">
              <a:spcBef>
                <a:spcPts val="0"/>
              </a:spcBef>
              <a:spcAft>
                <a:spcPts val="0"/>
              </a:spcAft>
              <a:buClr>
                <a:schemeClr val="lt1"/>
              </a:buClr>
              <a:buSzPts val="2200"/>
              <a:buChar char="○"/>
              <a:defRPr>
                <a:solidFill>
                  <a:schemeClr val="lt1"/>
                </a:solidFill>
              </a:defRPr>
            </a:lvl5pPr>
            <a:lvl6pPr indent="-368300" lvl="5" marL="2743200" algn="ctr">
              <a:spcBef>
                <a:spcPts val="0"/>
              </a:spcBef>
              <a:spcAft>
                <a:spcPts val="0"/>
              </a:spcAft>
              <a:buClr>
                <a:schemeClr val="lt1"/>
              </a:buClr>
              <a:buSzPts val="2200"/>
              <a:buChar char="■"/>
              <a:defRPr>
                <a:solidFill>
                  <a:schemeClr val="lt1"/>
                </a:solidFill>
              </a:defRPr>
            </a:lvl6pPr>
            <a:lvl7pPr indent="-368300" lvl="6" marL="3200400" algn="ctr">
              <a:spcBef>
                <a:spcPts val="0"/>
              </a:spcBef>
              <a:spcAft>
                <a:spcPts val="0"/>
              </a:spcAft>
              <a:buClr>
                <a:schemeClr val="lt1"/>
              </a:buClr>
              <a:buSzPts val="2200"/>
              <a:buChar char="●"/>
              <a:defRPr>
                <a:solidFill>
                  <a:schemeClr val="lt1"/>
                </a:solidFill>
              </a:defRPr>
            </a:lvl7pPr>
            <a:lvl8pPr indent="-368300" lvl="7" marL="3657600" algn="ctr">
              <a:spcBef>
                <a:spcPts val="0"/>
              </a:spcBef>
              <a:spcAft>
                <a:spcPts val="0"/>
              </a:spcAft>
              <a:buClr>
                <a:schemeClr val="lt1"/>
              </a:buClr>
              <a:buSzPts val="2200"/>
              <a:buChar char="○"/>
              <a:defRPr>
                <a:solidFill>
                  <a:schemeClr val="lt1"/>
                </a:solidFill>
              </a:defRPr>
            </a:lvl8pPr>
            <a:lvl9pPr indent="-368300" lvl="8" marL="4114800" algn="ctr">
              <a:spcBef>
                <a:spcPts val="0"/>
              </a:spcBef>
              <a:spcAft>
                <a:spcPts val="0"/>
              </a:spcAft>
              <a:buClr>
                <a:schemeClr val="lt1"/>
              </a:buClr>
              <a:buSzPts val="2200"/>
              <a:buChar char="■"/>
              <a:defRPr>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5" name="Shape 495"/>
        <p:cNvGrpSpPr/>
        <p:nvPr/>
      </p:nvGrpSpPr>
      <p:grpSpPr>
        <a:xfrm>
          <a:off x="0" y="0"/>
          <a:ext cx="0" cy="0"/>
          <a:chOff x="0" y="0"/>
          <a:chExt cx="0" cy="0"/>
        </a:xfrm>
      </p:grpSpPr>
      <p:sp>
        <p:nvSpPr>
          <p:cNvPr id="496" name="Google Shape;496;p1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 SlidesMania - Do not remove">
  <p:cSld name="BLANK_1">
    <p:spTree>
      <p:nvGrpSpPr>
        <p:cNvPr id="497" name="Shape 497"/>
        <p:cNvGrpSpPr/>
        <p:nvPr/>
      </p:nvGrpSpPr>
      <p:grpSpPr>
        <a:xfrm>
          <a:off x="0" y="0"/>
          <a:ext cx="0" cy="0"/>
          <a:chOff x="0" y="0"/>
          <a:chExt cx="0" cy="0"/>
        </a:xfrm>
      </p:grpSpPr>
      <p:sp>
        <p:nvSpPr>
          <p:cNvPr id="498" name="Google Shape;498;p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499" name="Google Shape;499;p20"/>
          <p:cNvGrpSpPr/>
          <p:nvPr/>
        </p:nvGrpSpPr>
        <p:grpSpPr>
          <a:xfrm>
            <a:off x="0" y="0"/>
            <a:ext cx="12192000" cy="6858000"/>
            <a:chOff x="0" y="0"/>
            <a:chExt cx="12192000" cy="6858000"/>
          </a:xfrm>
        </p:grpSpPr>
        <p:sp>
          <p:nvSpPr>
            <p:cNvPr id="500" name="Google Shape;500;p20"/>
            <p:cNvSpPr/>
            <p:nvPr/>
          </p:nvSpPr>
          <p:spPr>
            <a:xfrm>
              <a:off x="0" y="0"/>
              <a:ext cx="12192000" cy="6858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txBox="1"/>
            <p:nvPr/>
          </p:nvSpPr>
          <p:spPr>
            <a:xfrm>
              <a:off x="463500" y="2858044"/>
              <a:ext cx="8956500" cy="3830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 sz="3600">
                  <a:solidFill>
                    <a:srgbClr val="3F3F3F"/>
                  </a:solidFill>
                  <a:latin typeface="Poppins"/>
                  <a:ea typeface="Poppins"/>
                  <a:cs typeface="Poppins"/>
                  <a:sym typeface="Poppins"/>
                </a:rPr>
                <a:t>Free </a:t>
              </a:r>
              <a:r>
                <a:rPr lang="en" sz="3600">
                  <a:solidFill>
                    <a:srgbClr val="3F3F3F"/>
                  </a:solidFill>
                  <a:latin typeface="Poppins"/>
                  <a:ea typeface="Poppins"/>
                  <a:cs typeface="Poppins"/>
                  <a:sym typeface="Poppins"/>
                </a:rPr>
                <a:t>themes and templates for </a:t>
              </a:r>
              <a:r>
                <a:rPr b="1" lang="en" sz="3600">
                  <a:solidFill>
                    <a:srgbClr val="3F3F3F"/>
                  </a:solidFill>
                  <a:latin typeface="Poppins"/>
                  <a:ea typeface="Poppins"/>
                  <a:cs typeface="Poppins"/>
                  <a:sym typeface="Poppins"/>
                </a:rPr>
                <a:t>Google Slides</a:t>
              </a:r>
              <a:r>
                <a:rPr lang="en" sz="3600">
                  <a:solidFill>
                    <a:srgbClr val="3F3F3F"/>
                  </a:solidFill>
                  <a:latin typeface="Poppins"/>
                  <a:ea typeface="Poppins"/>
                  <a:cs typeface="Poppins"/>
                  <a:sym typeface="Poppins"/>
                </a:rPr>
                <a:t> or </a:t>
              </a:r>
              <a:r>
                <a:rPr b="1" lang="en" sz="3600">
                  <a:solidFill>
                    <a:srgbClr val="3F3F3F"/>
                  </a:solidFill>
                  <a:latin typeface="Poppins"/>
                  <a:ea typeface="Poppins"/>
                  <a:cs typeface="Poppins"/>
                  <a:sym typeface="Poppins"/>
                </a:rPr>
                <a:t>PowerPoint</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t/>
              </a:r>
              <a:endParaRPr b="1" sz="3600">
                <a:solidFill>
                  <a:srgbClr val="3F3F3F"/>
                </a:solidFill>
                <a:latin typeface="Poppins"/>
                <a:ea typeface="Poppins"/>
                <a:cs typeface="Poppins"/>
                <a:sym typeface="Poppins"/>
              </a:endParaRPr>
            </a:p>
            <a:p>
              <a:pPr indent="0" lvl="0" marL="0" marR="0" rtl="0" algn="l">
                <a:spcBef>
                  <a:spcPts val="0"/>
                </a:spcBef>
                <a:spcAft>
                  <a:spcPts val="0"/>
                </a:spcAft>
                <a:buNone/>
              </a:pPr>
              <a:r>
                <a:rPr b="1" lang="en" sz="3000">
                  <a:solidFill>
                    <a:srgbClr val="FFCB25"/>
                  </a:solidFill>
                  <a:latin typeface="Poppins"/>
                  <a:ea typeface="Poppins"/>
                  <a:cs typeface="Poppins"/>
                  <a:sym typeface="Poppins"/>
                </a:rPr>
                <a:t>NOT to be sold as is or modified!</a:t>
              </a:r>
              <a:endParaRPr b="1" sz="3000">
                <a:solidFill>
                  <a:srgbClr val="FFCB25"/>
                </a:solidFill>
                <a:latin typeface="Poppins"/>
                <a:ea typeface="Poppins"/>
                <a:cs typeface="Poppins"/>
                <a:sym typeface="Poppins"/>
              </a:endParaRPr>
            </a:p>
            <a:p>
              <a:pPr indent="0" lvl="0" marL="0" rtl="0" algn="l">
                <a:spcBef>
                  <a:spcPts val="0"/>
                </a:spcBef>
                <a:spcAft>
                  <a:spcPts val="0"/>
                </a:spcAft>
                <a:buNone/>
              </a:pPr>
              <a:r>
                <a:rPr lang="en" sz="2700">
                  <a:solidFill>
                    <a:srgbClr val="3F3F3F"/>
                  </a:solidFill>
                  <a:latin typeface="Poppins"/>
                  <a:ea typeface="Poppins"/>
                  <a:cs typeface="Poppins"/>
                  <a:sym typeface="Poppins"/>
                </a:rPr>
                <a:t>Read </a:t>
              </a:r>
              <a:r>
                <a:rPr lang="en" sz="2700" u="sng">
                  <a:solidFill>
                    <a:srgbClr val="3F3F3F"/>
                  </a:solidFill>
                  <a:latin typeface="Poppins"/>
                  <a:ea typeface="Poppins"/>
                  <a:cs typeface="Poppins"/>
                  <a:sym typeface="Poppins"/>
                  <a:hlinkClick r:id="rId2">
                    <a:extLst>
                      <a:ext uri="{A12FA001-AC4F-418D-AE19-62706E023703}">
                        <ahyp:hlinkClr val="tx"/>
                      </a:ext>
                    </a:extLst>
                  </a:hlinkClick>
                </a:rPr>
                <a:t>FAQ</a:t>
              </a:r>
              <a:r>
                <a:rPr b="1" lang="en" sz="4400">
                  <a:solidFill>
                    <a:srgbClr val="FFCB25"/>
                  </a:solidFill>
                  <a:latin typeface="Poppins"/>
                  <a:ea typeface="Poppins"/>
                  <a:cs typeface="Poppins"/>
                  <a:sym typeface="Poppins"/>
                </a:rPr>
                <a:t> </a:t>
              </a:r>
              <a:r>
                <a:rPr lang="en" sz="2700">
                  <a:solidFill>
                    <a:srgbClr val="3F3F3F"/>
                  </a:solidFill>
                  <a:latin typeface="Poppins"/>
                  <a:ea typeface="Poppins"/>
                  <a:cs typeface="Poppins"/>
                  <a:sym typeface="Poppins"/>
                </a:rPr>
                <a:t>on slidesmania.com</a:t>
              </a:r>
              <a:endParaRPr sz="2700">
                <a:solidFill>
                  <a:srgbClr val="3F3F3F"/>
                </a:solidFill>
                <a:latin typeface="Poppins"/>
                <a:ea typeface="Poppins"/>
                <a:cs typeface="Poppins"/>
                <a:sym typeface="Poppins"/>
              </a:endParaRPr>
            </a:p>
            <a:p>
              <a:pPr indent="0" lvl="0" marL="0" rtl="0" algn="l">
                <a:spcBef>
                  <a:spcPts val="0"/>
                </a:spcBef>
                <a:spcAft>
                  <a:spcPts val="0"/>
                </a:spcAft>
                <a:buNone/>
              </a:pPr>
              <a:r>
                <a:rPr lang="en" sz="2000">
                  <a:solidFill>
                    <a:srgbClr val="3F3F3F"/>
                  </a:solidFill>
                  <a:latin typeface="Poppins"/>
                  <a:ea typeface="Poppins"/>
                  <a:cs typeface="Poppins"/>
                  <a:sym typeface="Poppins"/>
                </a:rPr>
                <a:t>Do not remove the slidesmania.com text on the sides.</a:t>
              </a:r>
              <a:endParaRPr sz="2000">
                <a:solidFill>
                  <a:srgbClr val="3F3F3F"/>
                </a:solidFill>
                <a:latin typeface="Poppins"/>
                <a:ea typeface="Poppins"/>
                <a:cs typeface="Poppins"/>
                <a:sym typeface="Poppins"/>
              </a:endParaRPr>
            </a:p>
          </p:txBody>
        </p:sp>
        <p:cxnSp>
          <p:nvCxnSpPr>
            <p:cNvPr id="502" name="Google Shape;502;p20"/>
            <p:cNvCxnSpPr/>
            <p:nvPr/>
          </p:nvCxnSpPr>
          <p:spPr>
            <a:xfrm>
              <a:off x="10423367" y="5688858"/>
              <a:ext cx="1495200" cy="12900"/>
            </a:xfrm>
            <a:prstGeom prst="straightConnector1">
              <a:avLst/>
            </a:prstGeom>
            <a:noFill/>
            <a:ln cap="flat" cmpd="sng" w="38100">
              <a:solidFill>
                <a:srgbClr val="FFCB25"/>
              </a:solidFill>
              <a:prstDash val="solid"/>
              <a:round/>
              <a:headEnd len="med" w="med" type="none"/>
              <a:tailEnd len="med" w="med" type="none"/>
            </a:ln>
          </p:spPr>
        </p:cxnSp>
        <p:pic>
          <p:nvPicPr>
            <p:cNvPr id="503" name="Google Shape;503;p20">
              <a:hlinkClick r:id="rId3"/>
            </p:cNvPr>
            <p:cNvPicPr preferRelativeResize="0"/>
            <p:nvPr/>
          </p:nvPicPr>
          <p:blipFill>
            <a:blip r:embed="rId4">
              <a:alphaModFix/>
            </a:blip>
            <a:stretch>
              <a:fillRect/>
            </a:stretch>
          </p:blipFill>
          <p:spPr>
            <a:xfrm>
              <a:off x="8982558" y="5912306"/>
              <a:ext cx="713232" cy="637863"/>
            </a:xfrm>
            <a:prstGeom prst="rect">
              <a:avLst/>
            </a:prstGeom>
            <a:noFill/>
            <a:ln>
              <a:noFill/>
            </a:ln>
          </p:spPr>
        </p:pic>
        <p:pic>
          <p:nvPicPr>
            <p:cNvPr id="504" name="Google Shape;504;p20">
              <a:hlinkClick r:id="rId5"/>
            </p:cNvPr>
            <p:cNvPicPr preferRelativeResize="0"/>
            <p:nvPr/>
          </p:nvPicPr>
          <p:blipFill>
            <a:blip r:embed="rId6">
              <a:alphaModFix/>
            </a:blip>
            <a:stretch>
              <a:fillRect/>
            </a:stretch>
          </p:blipFill>
          <p:spPr>
            <a:xfrm>
              <a:off x="9764428" y="5916798"/>
              <a:ext cx="708660" cy="628879"/>
            </a:xfrm>
            <a:prstGeom prst="rect">
              <a:avLst/>
            </a:prstGeom>
            <a:noFill/>
            <a:ln>
              <a:noFill/>
            </a:ln>
          </p:spPr>
        </p:pic>
        <p:pic>
          <p:nvPicPr>
            <p:cNvPr id="505" name="Google Shape;505;p20">
              <a:hlinkClick r:id="rId7"/>
            </p:cNvPr>
            <p:cNvPicPr preferRelativeResize="0"/>
            <p:nvPr/>
          </p:nvPicPr>
          <p:blipFill>
            <a:blip r:embed="rId8">
              <a:alphaModFix/>
            </a:blip>
            <a:stretch>
              <a:fillRect/>
            </a:stretch>
          </p:blipFill>
          <p:spPr>
            <a:xfrm>
              <a:off x="10541715" y="5905569"/>
              <a:ext cx="612648" cy="624387"/>
            </a:xfrm>
            <a:prstGeom prst="rect">
              <a:avLst/>
            </a:prstGeom>
            <a:noFill/>
            <a:ln>
              <a:noFill/>
            </a:ln>
          </p:spPr>
        </p:pic>
        <p:pic>
          <p:nvPicPr>
            <p:cNvPr id="506" name="Google Shape;506;p20">
              <a:hlinkClick r:id="rId9"/>
            </p:cNvPr>
            <p:cNvPicPr preferRelativeResize="0"/>
            <p:nvPr/>
          </p:nvPicPr>
          <p:blipFill>
            <a:blip r:embed="rId10">
              <a:alphaModFix/>
            </a:blip>
            <a:stretch>
              <a:fillRect/>
            </a:stretch>
          </p:blipFill>
          <p:spPr>
            <a:xfrm>
              <a:off x="11219049" y="5916799"/>
              <a:ext cx="699516" cy="601927"/>
            </a:xfrm>
            <a:prstGeom prst="rect">
              <a:avLst/>
            </a:prstGeom>
            <a:noFill/>
            <a:ln>
              <a:noFill/>
            </a:ln>
          </p:spPr>
        </p:pic>
        <p:sp>
          <p:nvSpPr>
            <p:cNvPr id="507" name="Google Shape;507;p20"/>
            <p:cNvSpPr txBox="1"/>
            <p:nvPr/>
          </p:nvSpPr>
          <p:spPr>
            <a:xfrm>
              <a:off x="7072500" y="4813375"/>
              <a:ext cx="4915500" cy="10011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b="1" lang="en" sz="2400">
                  <a:solidFill>
                    <a:srgbClr val="252525"/>
                  </a:solidFill>
                  <a:latin typeface="Homemade Apple"/>
                  <a:ea typeface="Homemade Apple"/>
                  <a:cs typeface="Homemade Apple"/>
                  <a:sym typeface="Homemade Apple"/>
                </a:rPr>
                <a:t>Sharing is caring!</a:t>
              </a:r>
              <a:endParaRPr b="1" sz="2400">
                <a:solidFill>
                  <a:srgbClr val="252525"/>
                </a:solidFill>
                <a:latin typeface="Homemade Apple"/>
                <a:ea typeface="Homemade Apple"/>
                <a:cs typeface="Homemade Apple"/>
                <a:sym typeface="Homemade Apple"/>
              </a:endParaRPr>
            </a:p>
          </p:txBody>
        </p:sp>
      </p:grpSp>
      <p:pic>
        <p:nvPicPr>
          <p:cNvPr id="508" name="Google Shape;508;p20"/>
          <p:cNvPicPr preferRelativeResize="0"/>
          <p:nvPr/>
        </p:nvPicPr>
        <p:blipFill rotWithShape="1">
          <a:blip r:embed="rId11">
            <a:alphaModFix/>
          </a:blip>
          <a:srcRect b="20906" l="0" r="0" t="16256"/>
          <a:stretch/>
        </p:blipFill>
        <p:spPr>
          <a:xfrm>
            <a:off x="125075" y="493725"/>
            <a:ext cx="8239800" cy="207112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grpSp>
        <p:nvGrpSpPr>
          <p:cNvPr id="64" name="Google Shape;64;p3"/>
          <p:cNvGrpSpPr/>
          <p:nvPr/>
        </p:nvGrpSpPr>
        <p:grpSpPr>
          <a:xfrm flipH="1">
            <a:off x="9698297" y="237744"/>
            <a:ext cx="2245810" cy="2245752"/>
            <a:chOff x="4616075" y="1332525"/>
            <a:chExt cx="1915566" cy="1881022"/>
          </a:xfrm>
        </p:grpSpPr>
        <p:sp>
          <p:nvSpPr>
            <p:cNvPr id="65" name="Google Shape;65;p3"/>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6" name="Google Shape;66;p3"/>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7" name="Google Shape;67;p3"/>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8" name="Google Shape;68;p3"/>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0" name="Google Shape;70;p3"/>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1" name="Google Shape;71;p3"/>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2" name="Google Shape;72;p3"/>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3" name="Google Shape;73;p3"/>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4" name="Google Shape;74;p3"/>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5" name="Google Shape;75;p3"/>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79" name="Google Shape;79;p3"/>
          <p:cNvSpPr/>
          <p:nvPr/>
        </p:nvSpPr>
        <p:spPr>
          <a:xfrm flipH="1">
            <a:off x="10905909" y="5310937"/>
            <a:ext cx="2072230" cy="207223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0" name="Google Shape;80;p3"/>
          <p:cNvSpPr/>
          <p:nvPr/>
        </p:nvSpPr>
        <p:spPr>
          <a:xfrm flipH="1">
            <a:off x="10430470" y="-361799"/>
            <a:ext cx="1019976" cy="10199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81" name="Google Shape;81;p3"/>
          <p:cNvSpPr/>
          <p:nvPr/>
        </p:nvSpPr>
        <p:spPr>
          <a:xfrm flipH="1">
            <a:off x="-934826" y="2688137"/>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82" name="Google Shape;82;p3"/>
          <p:cNvGrpSpPr/>
          <p:nvPr/>
        </p:nvGrpSpPr>
        <p:grpSpPr>
          <a:xfrm flipH="1">
            <a:off x="11173259" y="950815"/>
            <a:ext cx="770785" cy="561999"/>
            <a:chOff x="4468725" y="937901"/>
            <a:chExt cx="656322" cy="478541"/>
          </a:xfrm>
        </p:grpSpPr>
        <p:sp>
          <p:nvSpPr>
            <p:cNvPr id="83" name="Google Shape;83;p3"/>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86" name="Google Shape;86;p3"/>
          <p:cNvGrpSpPr/>
          <p:nvPr/>
        </p:nvGrpSpPr>
        <p:grpSpPr>
          <a:xfrm>
            <a:off x="105078" y="3699685"/>
            <a:ext cx="712775" cy="873752"/>
            <a:chOff x="6197557" y="3002680"/>
            <a:chExt cx="524678" cy="643174"/>
          </a:xfrm>
        </p:grpSpPr>
        <p:sp>
          <p:nvSpPr>
            <p:cNvPr id="87" name="Google Shape;87;p3"/>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89" name="Google Shape;89;p3"/>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90" name="Google Shape;90;p3"/>
          <p:cNvGrpSpPr/>
          <p:nvPr/>
        </p:nvGrpSpPr>
        <p:grpSpPr>
          <a:xfrm flipH="1">
            <a:off x="8759551" y="242069"/>
            <a:ext cx="1976801" cy="1979513"/>
            <a:chOff x="4593392" y="1441589"/>
            <a:chExt cx="1683243" cy="1685552"/>
          </a:xfrm>
        </p:grpSpPr>
        <p:sp>
          <p:nvSpPr>
            <p:cNvPr id="91" name="Google Shape;91;p3"/>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2" name="Google Shape;92;p3"/>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3" name="Google Shape;93;p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94" name="Google Shape;94;p3"/>
          <p:cNvSpPr/>
          <p:nvPr/>
        </p:nvSpPr>
        <p:spPr>
          <a:xfrm flipH="1">
            <a:off x="152404" y="3069621"/>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5" name="Google Shape;95;p3"/>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6" name="Google Shape;96;p3"/>
          <p:cNvSpPr/>
          <p:nvPr/>
        </p:nvSpPr>
        <p:spPr>
          <a:xfrm>
            <a:off x="9951335"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97" name="Google Shape;97;p3"/>
          <p:cNvSpPr txBox="1"/>
          <p:nvPr>
            <p:ph type="title"/>
          </p:nvPr>
        </p:nvSpPr>
        <p:spPr>
          <a:xfrm>
            <a:off x="1614900" y="2944525"/>
            <a:ext cx="8962200" cy="10329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98" name="Google Shape;98;p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3"/>
          <p:cNvSpPr txBox="1"/>
          <p:nvPr>
            <p:ph idx="1" type="body"/>
          </p:nvPr>
        </p:nvSpPr>
        <p:spPr>
          <a:xfrm>
            <a:off x="1614900" y="3977575"/>
            <a:ext cx="8962200" cy="1934700"/>
          </a:xfrm>
          <a:prstGeom prst="rect">
            <a:avLst/>
          </a:prstGeom>
        </p:spPr>
        <p:txBody>
          <a:bodyPr anchorCtr="0" anchor="t" bIns="121900" lIns="121900" spcFirstLastPara="1" rIns="121900" wrap="square" tIns="121900">
            <a:normAutofit/>
          </a:bodyPr>
          <a:lstStyle>
            <a:lvl1pPr indent="-368300" lvl="0" marL="457200" rtl="0">
              <a:spcBef>
                <a:spcPts val="0"/>
              </a:spcBef>
              <a:spcAft>
                <a:spcPts val="0"/>
              </a:spcAft>
              <a:buSzPts val="22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00" name="Google Shape;100;p3"/>
          <p:cNvSpPr/>
          <p:nvPr/>
        </p:nvSpPr>
        <p:spPr>
          <a:xfrm flipH="1">
            <a:off x="8291816" y="1404964"/>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1" name="Shape 101"/>
        <p:cNvGrpSpPr/>
        <p:nvPr/>
      </p:nvGrpSpPr>
      <p:grpSpPr>
        <a:xfrm>
          <a:off x="0" y="0"/>
          <a:ext cx="0" cy="0"/>
          <a:chOff x="0" y="0"/>
          <a:chExt cx="0" cy="0"/>
        </a:xfrm>
      </p:grpSpPr>
      <p:sp>
        <p:nvSpPr>
          <p:cNvPr id="102" name="Google Shape;102;p4"/>
          <p:cNvSpPr txBox="1"/>
          <p:nvPr>
            <p:ph type="title"/>
          </p:nvPr>
        </p:nvSpPr>
        <p:spPr>
          <a:xfrm>
            <a:off x="1373700" y="1020577"/>
            <a:ext cx="9444600" cy="8874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03" name="Google Shape;103;p4"/>
          <p:cNvSpPr txBox="1"/>
          <p:nvPr>
            <p:ph idx="1" type="body"/>
          </p:nvPr>
        </p:nvSpPr>
        <p:spPr>
          <a:xfrm>
            <a:off x="1373700" y="2192426"/>
            <a:ext cx="9444600" cy="35415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a:lvl1pPr>
            <a:lvl2pPr indent="-368300" lvl="1" marL="914400">
              <a:spcBef>
                <a:spcPts val="0"/>
              </a:spcBef>
              <a:spcAft>
                <a:spcPts val="0"/>
              </a:spcAft>
              <a:buSzPts val="2200"/>
              <a:buChar char="○"/>
              <a:defRPr/>
            </a:lvl2pPr>
            <a:lvl3pPr indent="-368300" lvl="2" marL="1371600">
              <a:spcBef>
                <a:spcPts val="0"/>
              </a:spcBef>
              <a:spcAft>
                <a:spcPts val="0"/>
              </a:spcAft>
              <a:buSzPts val="2200"/>
              <a:buChar char="■"/>
              <a:defRPr/>
            </a:lvl3pPr>
            <a:lvl4pPr indent="-368300" lvl="3" marL="1828800">
              <a:spcBef>
                <a:spcPts val="0"/>
              </a:spcBef>
              <a:spcAft>
                <a:spcPts val="0"/>
              </a:spcAft>
              <a:buSzPts val="2200"/>
              <a:buChar char="●"/>
              <a:defRPr/>
            </a:lvl4pPr>
            <a:lvl5pPr indent="-368300" lvl="4" marL="2286000">
              <a:spcBef>
                <a:spcPts val="0"/>
              </a:spcBef>
              <a:spcAft>
                <a:spcPts val="0"/>
              </a:spcAft>
              <a:buSzPts val="2200"/>
              <a:buChar char="○"/>
              <a:defRPr/>
            </a:lvl5pPr>
            <a:lvl6pPr indent="-368300" lvl="5" marL="2743200">
              <a:spcBef>
                <a:spcPts val="0"/>
              </a:spcBef>
              <a:spcAft>
                <a:spcPts val="0"/>
              </a:spcAft>
              <a:buSzPts val="2200"/>
              <a:buChar char="■"/>
              <a:defRPr/>
            </a:lvl6pPr>
            <a:lvl7pPr indent="-368300" lvl="6" marL="3200400">
              <a:spcBef>
                <a:spcPts val="0"/>
              </a:spcBef>
              <a:spcAft>
                <a:spcPts val="0"/>
              </a:spcAft>
              <a:buSzPts val="2200"/>
              <a:buChar char="●"/>
              <a:defRPr/>
            </a:lvl7pPr>
            <a:lvl8pPr indent="-368300" lvl="7" marL="3657600">
              <a:spcBef>
                <a:spcPts val="0"/>
              </a:spcBef>
              <a:spcAft>
                <a:spcPts val="0"/>
              </a:spcAft>
              <a:buSzPts val="2200"/>
              <a:buChar char="○"/>
              <a:defRPr/>
            </a:lvl8pPr>
            <a:lvl9pPr indent="-368300" lvl="8" marL="4114800">
              <a:spcBef>
                <a:spcPts val="0"/>
              </a:spcBef>
              <a:spcAft>
                <a:spcPts val="0"/>
              </a:spcAft>
              <a:buSzPts val="2200"/>
              <a:buChar char="■"/>
              <a:defRPr/>
            </a:lvl9pPr>
          </a:lstStyle>
          <a:p/>
        </p:txBody>
      </p:sp>
      <p:sp>
        <p:nvSpPr>
          <p:cNvPr id="104" name="Google Shape;104;p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4"/>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06" name="Google Shape;106;p4"/>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07" name="Google Shape;107;p4"/>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08" name="Google Shape;108;p4"/>
          <p:cNvGrpSpPr/>
          <p:nvPr/>
        </p:nvGrpSpPr>
        <p:grpSpPr>
          <a:xfrm flipH="1">
            <a:off x="11521659" y="4785465"/>
            <a:ext cx="770785" cy="561999"/>
            <a:chOff x="4468725" y="937901"/>
            <a:chExt cx="656322" cy="478541"/>
          </a:xfrm>
        </p:grpSpPr>
        <p:sp>
          <p:nvSpPr>
            <p:cNvPr id="109" name="Google Shape;109;p4"/>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0" name="Google Shape;110;p4"/>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1" name="Google Shape;111;p4"/>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12" name="Google Shape;112;p4"/>
          <p:cNvGrpSpPr/>
          <p:nvPr/>
        </p:nvGrpSpPr>
        <p:grpSpPr>
          <a:xfrm flipH="1">
            <a:off x="10315651" y="5347469"/>
            <a:ext cx="1976801" cy="1979513"/>
            <a:chOff x="4593392" y="1441589"/>
            <a:chExt cx="1683243" cy="1685552"/>
          </a:xfrm>
        </p:grpSpPr>
        <p:sp>
          <p:nvSpPr>
            <p:cNvPr id="113" name="Google Shape;113;p4"/>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4" name="Google Shape;114;p4"/>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15" name="Google Shape;115;p4"/>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16" name="Google Shape;116;p4"/>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oxes">
  <p:cSld name="CUSTOM">
    <p:spTree>
      <p:nvGrpSpPr>
        <p:cNvPr id="117" name="Shape 117"/>
        <p:cNvGrpSpPr/>
        <p:nvPr/>
      </p:nvGrpSpPr>
      <p:grpSpPr>
        <a:xfrm>
          <a:off x="0" y="0"/>
          <a:ext cx="0" cy="0"/>
          <a:chOff x="0" y="0"/>
          <a:chExt cx="0" cy="0"/>
        </a:xfrm>
      </p:grpSpPr>
      <p:sp>
        <p:nvSpPr>
          <p:cNvPr id="118" name="Google Shape;118;p5"/>
          <p:cNvSpPr txBox="1"/>
          <p:nvPr>
            <p:ph type="title"/>
          </p:nvPr>
        </p:nvSpPr>
        <p:spPr>
          <a:xfrm>
            <a:off x="4677525" y="593375"/>
            <a:ext cx="68940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119" name="Google Shape;119;p5"/>
          <p:cNvSpPr txBox="1"/>
          <p:nvPr>
            <p:ph idx="1" type="subTitle"/>
          </p:nvPr>
        </p:nvSpPr>
        <p:spPr>
          <a:xfrm>
            <a:off x="5487527" y="1719450"/>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0" name="Google Shape;120;p5"/>
          <p:cNvSpPr txBox="1"/>
          <p:nvPr>
            <p:ph idx="2" type="body"/>
          </p:nvPr>
        </p:nvSpPr>
        <p:spPr>
          <a:xfrm>
            <a:off x="5487527" y="2030097"/>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1" name="Google Shape;121;p5"/>
          <p:cNvSpPr txBox="1"/>
          <p:nvPr>
            <p:ph idx="3" type="subTitle"/>
          </p:nvPr>
        </p:nvSpPr>
        <p:spPr>
          <a:xfrm>
            <a:off x="5487527" y="2477085"/>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2" name="Google Shape;122;p5"/>
          <p:cNvSpPr txBox="1"/>
          <p:nvPr>
            <p:ph idx="4" type="body"/>
          </p:nvPr>
        </p:nvSpPr>
        <p:spPr>
          <a:xfrm>
            <a:off x="5487527" y="2787733"/>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3" name="Google Shape;123;p5"/>
          <p:cNvSpPr txBox="1"/>
          <p:nvPr>
            <p:ph idx="5" type="subTitle"/>
          </p:nvPr>
        </p:nvSpPr>
        <p:spPr>
          <a:xfrm>
            <a:off x="5487527" y="3234721"/>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4" name="Google Shape;124;p5"/>
          <p:cNvSpPr txBox="1"/>
          <p:nvPr>
            <p:ph idx="6" type="body"/>
          </p:nvPr>
        </p:nvSpPr>
        <p:spPr>
          <a:xfrm>
            <a:off x="5487527" y="3545368"/>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5" name="Google Shape;125;p5"/>
          <p:cNvSpPr txBox="1"/>
          <p:nvPr>
            <p:ph idx="7" type="subTitle"/>
          </p:nvPr>
        </p:nvSpPr>
        <p:spPr>
          <a:xfrm>
            <a:off x="5487527" y="3992356"/>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6" name="Google Shape;126;p5"/>
          <p:cNvSpPr txBox="1"/>
          <p:nvPr>
            <p:ph idx="8" type="body"/>
          </p:nvPr>
        </p:nvSpPr>
        <p:spPr>
          <a:xfrm>
            <a:off x="5487527" y="4303004"/>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7" name="Google Shape;127;p5"/>
          <p:cNvSpPr txBox="1"/>
          <p:nvPr>
            <p:ph idx="9" type="subTitle"/>
          </p:nvPr>
        </p:nvSpPr>
        <p:spPr>
          <a:xfrm>
            <a:off x="5487527" y="4749992"/>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28" name="Google Shape;128;p5"/>
          <p:cNvSpPr txBox="1"/>
          <p:nvPr>
            <p:ph idx="13" type="body"/>
          </p:nvPr>
        </p:nvSpPr>
        <p:spPr>
          <a:xfrm>
            <a:off x="5487527" y="5060639"/>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29" name="Google Shape;129;p5"/>
          <p:cNvSpPr txBox="1"/>
          <p:nvPr>
            <p:ph idx="14" type="subTitle"/>
          </p:nvPr>
        </p:nvSpPr>
        <p:spPr>
          <a:xfrm>
            <a:off x="5487527" y="5507628"/>
            <a:ext cx="6084000" cy="3108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1800"/>
              <a:buNone/>
              <a:defRPr b="1" sz="1800">
                <a:latin typeface="Poppins"/>
                <a:ea typeface="Poppins"/>
                <a:cs typeface="Poppins"/>
                <a:sym typeface="Poppins"/>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0" name="Google Shape;130;p5"/>
          <p:cNvSpPr txBox="1"/>
          <p:nvPr>
            <p:ph idx="15" type="body"/>
          </p:nvPr>
        </p:nvSpPr>
        <p:spPr>
          <a:xfrm>
            <a:off x="5487527" y="5818275"/>
            <a:ext cx="6084000" cy="446700"/>
          </a:xfrm>
          <a:prstGeom prst="rect">
            <a:avLst/>
          </a:prstGeom>
        </p:spPr>
        <p:txBody>
          <a:bodyPr anchorCtr="0" anchor="t" bIns="121900" lIns="121900" spcFirstLastPara="1" rIns="121900" wrap="square" tIns="121900">
            <a:normAutofit/>
          </a:bodyPr>
          <a:lstStyle>
            <a:lvl1pPr indent="-323850" lvl="0" marL="457200" rtl="0">
              <a:spcBef>
                <a:spcPts val="0"/>
              </a:spcBef>
              <a:spcAft>
                <a:spcPts val="0"/>
              </a:spcAft>
              <a:buSzPts val="1500"/>
              <a:buChar char="●"/>
              <a:defRPr sz="1500"/>
            </a:lvl1pPr>
            <a:lvl2pPr indent="-323850" lvl="1" marL="914400" rtl="0">
              <a:spcBef>
                <a:spcPts val="0"/>
              </a:spcBef>
              <a:spcAft>
                <a:spcPts val="0"/>
              </a:spcAft>
              <a:buSzPts val="1500"/>
              <a:buChar char="○"/>
              <a:defRPr sz="1500"/>
            </a:lvl2pPr>
            <a:lvl3pPr indent="-323850" lvl="2" marL="1371600" rtl="0">
              <a:spcBef>
                <a:spcPts val="0"/>
              </a:spcBef>
              <a:spcAft>
                <a:spcPts val="0"/>
              </a:spcAft>
              <a:buSzPts val="1500"/>
              <a:buChar char="■"/>
              <a:defRPr sz="1500"/>
            </a:lvl3pPr>
            <a:lvl4pPr indent="-323850" lvl="3" marL="1828800" rtl="0">
              <a:spcBef>
                <a:spcPts val="0"/>
              </a:spcBef>
              <a:spcAft>
                <a:spcPts val="0"/>
              </a:spcAft>
              <a:buSzPts val="1500"/>
              <a:buChar char="●"/>
              <a:defRPr sz="1500"/>
            </a:lvl4pPr>
            <a:lvl5pPr indent="-323850" lvl="4" marL="2286000" rtl="0">
              <a:spcBef>
                <a:spcPts val="0"/>
              </a:spcBef>
              <a:spcAft>
                <a:spcPts val="0"/>
              </a:spcAft>
              <a:buSzPts val="1500"/>
              <a:buChar char="○"/>
              <a:defRPr sz="1500"/>
            </a:lvl5pPr>
            <a:lvl6pPr indent="-323850" lvl="5" marL="2743200" rtl="0">
              <a:spcBef>
                <a:spcPts val="0"/>
              </a:spcBef>
              <a:spcAft>
                <a:spcPts val="0"/>
              </a:spcAft>
              <a:buSzPts val="1500"/>
              <a:buChar char="■"/>
              <a:defRPr sz="1500"/>
            </a:lvl6pPr>
            <a:lvl7pPr indent="-323850" lvl="6" marL="3200400" rtl="0">
              <a:spcBef>
                <a:spcPts val="0"/>
              </a:spcBef>
              <a:spcAft>
                <a:spcPts val="0"/>
              </a:spcAft>
              <a:buSzPts val="1500"/>
              <a:buChar char="●"/>
              <a:defRPr sz="1500"/>
            </a:lvl7pPr>
            <a:lvl8pPr indent="-323850" lvl="7" marL="3657600" rtl="0">
              <a:spcBef>
                <a:spcPts val="0"/>
              </a:spcBef>
              <a:spcAft>
                <a:spcPts val="0"/>
              </a:spcAft>
              <a:buSzPts val="1500"/>
              <a:buChar char="○"/>
              <a:defRPr sz="1500"/>
            </a:lvl8pPr>
            <a:lvl9pPr indent="-323850" lvl="8" marL="4114800" rtl="0">
              <a:spcBef>
                <a:spcPts val="0"/>
              </a:spcBef>
              <a:spcAft>
                <a:spcPts val="0"/>
              </a:spcAft>
              <a:buSzPts val="1500"/>
              <a:buChar char="■"/>
              <a:defRPr sz="1500"/>
            </a:lvl9pPr>
          </a:lstStyle>
          <a:p/>
        </p:txBody>
      </p:sp>
      <p:sp>
        <p:nvSpPr>
          <p:cNvPr id="131" name="Google Shape;131;p5"/>
          <p:cNvSpPr/>
          <p:nvPr/>
        </p:nvSpPr>
        <p:spPr>
          <a:xfrm flipH="1">
            <a:off x="2411300" y="5481692"/>
            <a:ext cx="1110354" cy="111035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132" name="Google Shape;132;p5"/>
          <p:cNvSpPr/>
          <p:nvPr/>
        </p:nvSpPr>
        <p:spPr>
          <a:xfrm flipH="1">
            <a:off x="1978611" y="692712"/>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133" name="Google Shape;133;p5"/>
          <p:cNvGrpSpPr/>
          <p:nvPr/>
        </p:nvGrpSpPr>
        <p:grpSpPr>
          <a:xfrm flipH="1">
            <a:off x="644395" y="2270085"/>
            <a:ext cx="2597891" cy="2597879"/>
            <a:chOff x="4616075" y="1332525"/>
            <a:chExt cx="1915566" cy="1881022"/>
          </a:xfrm>
        </p:grpSpPr>
        <p:sp>
          <p:nvSpPr>
            <p:cNvPr id="134" name="Google Shape;134;p5"/>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5" name="Google Shape;135;p5"/>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6" name="Google Shape;136;p5"/>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7" name="Google Shape;137;p5"/>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8" name="Google Shape;138;p5"/>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39" name="Google Shape;139;p5"/>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0" name="Google Shape;140;p5"/>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1" name="Google Shape;141;p5"/>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2" name="Google Shape;142;p5"/>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3" name="Google Shape;143;p5"/>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4" name="Google Shape;144;p5"/>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5" name="Google Shape;145;p5"/>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6" name="Google Shape;146;p5"/>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47" name="Google Shape;147;p5"/>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48" name="Google Shape;148;p5"/>
          <p:cNvGrpSpPr/>
          <p:nvPr/>
        </p:nvGrpSpPr>
        <p:grpSpPr>
          <a:xfrm flipH="1">
            <a:off x="2709708" y="2763895"/>
            <a:ext cx="891613" cy="650098"/>
            <a:chOff x="4468725" y="937901"/>
            <a:chExt cx="656322" cy="478541"/>
          </a:xfrm>
        </p:grpSpPr>
        <p:sp>
          <p:nvSpPr>
            <p:cNvPr id="149" name="Google Shape;149;p5"/>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0" name="Google Shape;150;p5"/>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1" name="Google Shape;151;p5"/>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52" name="Google Shape;152;p5"/>
          <p:cNvGrpSpPr/>
          <p:nvPr/>
        </p:nvGrpSpPr>
        <p:grpSpPr>
          <a:xfrm flipH="1">
            <a:off x="804128" y="5395135"/>
            <a:ext cx="712775" cy="873752"/>
            <a:chOff x="6197557" y="3002680"/>
            <a:chExt cx="524678" cy="643174"/>
          </a:xfrm>
        </p:grpSpPr>
        <p:sp>
          <p:nvSpPr>
            <p:cNvPr id="153" name="Google Shape;153;p5"/>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4" name="Google Shape;154;p5"/>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5" name="Google Shape;155;p5"/>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56" name="Google Shape;156;p5"/>
          <p:cNvGrpSpPr/>
          <p:nvPr/>
        </p:nvGrpSpPr>
        <p:grpSpPr>
          <a:xfrm flipH="1">
            <a:off x="337275" y="2846868"/>
            <a:ext cx="2286686" cy="2289823"/>
            <a:chOff x="4593392" y="1441589"/>
            <a:chExt cx="1683243" cy="1685552"/>
          </a:xfrm>
        </p:grpSpPr>
        <p:sp>
          <p:nvSpPr>
            <p:cNvPr id="157" name="Google Shape;157;p5"/>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8" name="Google Shape;158;p5"/>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59" name="Google Shape;159;p5"/>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60" name="Google Shape;160;p5"/>
          <p:cNvGrpSpPr/>
          <p:nvPr/>
        </p:nvGrpSpPr>
        <p:grpSpPr>
          <a:xfrm flipH="1" rot="2440826">
            <a:off x="557043" y="740550"/>
            <a:ext cx="1847135" cy="1054707"/>
            <a:chOff x="6220591" y="624724"/>
            <a:chExt cx="1359724" cy="776397"/>
          </a:xfrm>
        </p:grpSpPr>
        <p:sp>
          <p:nvSpPr>
            <p:cNvPr id="161" name="Google Shape;161;p5"/>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5"/>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3" name="Google Shape;163;p5"/>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64" name="Google Shape;164;p5"/>
          <p:cNvSpPr/>
          <p:nvPr/>
        </p:nvSpPr>
        <p:spPr>
          <a:xfrm flipH="1">
            <a:off x="2053672" y="5733290"/>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5" name="Google Shape;165;p5"/>
          <p:cNvSpPr/>
          <p:nvPr/>
        </p:nvSpPr>
        <p:spPr>
          <a:xfrm flipH="1">
            <a:off x="2440904" y="572721"/>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ubtitle and text">
  <p:cSld name="CUSTOM_2">
    <p:bg>
      <p:bgPr>
        <a:solidFill>
          <a:schemeClr val="dk1"/>
        </a:solidFill>
      </p:bgPr>
    </p:bg>
    <p:spTree>
      <p:nvGrpSpPr>
        <p:cNvPr id="166" name="Shape 166"/>
        <p:cNvGrpSpPr/>
        <p:nvPr/>
      </p:nvGrpSpPr>
      <p:grpSpPr>
        <a:xfrm>
          <a:off x="0" y="0"/>
          <a:ext cx="0" cy="0"/>
          <a:chOff x="0" y="0"/>
          <a:chExt cx="0" cy="0"/>
        </a:xfrm>
      </p:grpSpPr>
      <p:sp>
        <p:nvSpPr>
          <p:cNvPr id="167" name="Google Shape;167;p6"/>
          <p:cNvSpPr txBox="1"/>
          <p:nvPr>
            <p:ph type="title"/>
          </p:nvPr>
        </p:nvSpPr>
        <p:spPr>
          <a:xfrm>
            <a:off x="5267250" y="1818150"/>
            <a:ext cx="6143700" cy="1297800"/>
          </a:xfrm>
          <a:prstGeom prst="rect">
            <a:avLst/>
          </a:prstGeom>
        </p:spPr>
        <p:txBody>
          <a:bodyPr anchorCtr="0" anchor="t" bIns="121900" lIns="121900" spcFirstLastPara="1" rIns="121900" wrap="square" tIns="121900">
            <a:normAutofit/>
          </a:bodyPr>
          <a:lstStyle>
            <a:lvl1pPr lvl="0" rtl="0">
              <a:spcBef>
                <a:spcPts val="0"/>
              </a:spcBef>
              <a:spcAft>
                <a:spcPts val="0"/>
              </a:spcAft>
              <a:buClr>
                <a:schemeClr val="lt1"/>
              </a:buClr>
              <a:buSzPts val="4500"/>
              <a:buNone/>
              <a:defRPr sz="7500">
                <a:solidFill>
                  <a:schemeClr val="lt1"/>
                </a:solidFill>
              </a:defRPr>
            </a:lvl1pPr>
            <a:lvl2pPr lvl="1" rtl="0" algn="ctr">
              <a:spcBef>
                <a:spcPts val="0"/>
              </a:spcBef>
              <a:spcAft>
                <a:spcPts val="0"/>
              </a:spcAft>
              <a:buClr>
                <a:schemeClr val="lt1"/>
              </a:buClr>
              <a:buSzPts val="4500"/>
              <a:buNone/>
              <a:defRPr>
                <a:solidFill>
                  <a:schemeClr val="lt1"/>
                </a:solidFill>
              </a:defRPr>
            </a:lvl2pPr>
            <a:lvl3pPr lvl="2" rtl="0" algn="ctr">
              <a:spcBef>
                <a:spcPts val="0"/>
              </a:spcBef>
              <a:spcAft>
                <a:spcPts val="0"/>
              </a:spcAft>
              <a:buClr>
                <a:schemeClr val="lt1"/>
              </a:buClr>
              <a:buSzPts val="4500"/>
              <a:buNone/>
              <a:defRPr>
                <a:solidFill>
                  <a:schemeClr val="lt1"/>
                </a:solidFill>
              </a:defRPr>
            </a:lvl3pPr>
            <a:lvl4pPr lvl="3" rtl="0" algn="ctr">
              <a:spcBef>
                <a:spcPts val="0"/>
              </a:spcBef>
              <a:spcAft>
                <a:spcPts val="0"/>
              </a:spcAft>
              <a:buClr>
                <a:schemeClr val="lt1"/>
              </a:buClr>
              <a:buSzPts val="4500"/>
              <a:buNone/>
              <a:defRPr>
                <a:solidFill>
                  <a:schemeClr val="lt1"/>
                </a:solidFill>
              </a:defRPr>
            </a:lvl4pPr>
            <a:lvl5pPr lvl="4" rtl="0" algn="ctr">
              <a:spcBef>
                <a:spcPts val="0"/>
              </a:spcBef>
              <a:spcAft>
                <a:spcPts val="0"/>
              </a:spcAft>
              <a:buClr>
                <a:schemeClr val="lt1"/>
              </a:buClr>
              <a:buSzPts val="4500"/>
              <a:buNone/>
              <a:defRPr>
                <a:solidFill>
                  <a:schemeClr val="lt1"/>
                </a:solidFill>
              </a:defRPr>
            </a:lvl5pPr>
            <a:lvl6pPr lvl="5" rtl="0" algn="ctr">
              <a:spcBef>
                <a:spcPts val="0"/>
              </a:spcBef>
              <a:spcAft>
                <a:spcPts val="0"/>
              </a:spcAft>
              <a:buClr>
                <a:schemeClr val="lt1"/>
              </a:buClr>
              <a:buSzPts val="4500"/>
              <a:buNone/>
              <a:defRPr>
                <a:solidFill>
                  <a:schemeClr val="lt1"/>
                </a:solidFill>
              </a:defRPr>
            </a:lvl6pPr>
            <a:lvl7pPr lvl="6" rtl="0" algn="ctr">
              <a:spcBef>
                <a:spcPts val="0"/>
              </a:spcBef>
              <a:spcAft>
                <a:spcPts val="0"/>
              </a:spcAft>
              <a:buClr>
                <a:schemeClr val="lt1"/>
              </a:buClr>
              <a:buSzPts val="4500"/>
              <a:buNone/>
              <a:defRPr>
                <a:solidFill>
                  <a:schemeClr val="lt1"/>
                </a:solidFill>
              </a:defRPr>
            </a:lvl7pPr>
            <a:lvl8pPr lvl="7" rtl="0" algn="ctr">
              <a:spcBef>
                <a:spcPts val="0"/>
              </a:spcBef>
              <a:spcAft>
                <a:spcPts val="0"/>
              </a:spcAft>
              <a:buClr>
                <a:schemeClr val="lt1"/>
              </a:buClr>
              <a:buSzPts val="4500"/>
              <a:buNone/>
              <a:defRPr>
                <a:solidFill>
                  <a:schemeClr val="lt1"/>
                </a:solidFill>
              </a:defRPr>
            </a:lvl8pPr>
            <a:lvl9pPr lvl="8" rtl="0" algn="ctr">
              <a:spcBef>
                <a:spcPts val="0"/>
              </a:spcBef>
              <a:spcAft>
                <a:spcPts val="0"/>
              </a:spcAft>
              <a:buClr>
                <a:schemeClr val="lt1"/>
              </a:buClr>
              <a:buSzPts val="4500"/>
              <a:buNone/>
              <a:defRPr>
                <a:solidFill>
                  <a:schemeClr val="lt1"/>
                </a:solidFill>
              </a:defRPr>
            </a:lvl9pPr>
          </a:lstStyle>
          <a:p/>
        </p:txBody>
      </p:sp>
      <p:sp>
        <p:nvSpPr>
          <p:cNvPr id="168" name="Google Shape;168;p6"/>
          <p:cNvSpPr txBox="1"/>
          <p:nvPr>
            <p:ph idx="1" type="subTitle"/>
          </p:nvPr>
        </p:nvSpPr>
        <p:spPr>
          <a:xfrm>
            <a:off x="5267248" y="3228122"/>
            <a:ext cx="6143700" cy="530700"/>
          </a:xfrm>
          <a:prstGeom prst="rect">
            <a:avLst/>
          </a:prstGeom>
        </p:spPr>
        <p:txBody>
          <a:bodyPr anchorCtr="0" anchor="t" bIns="121900" lIns="121900" spcFirstLastPara="1" rIns="121900" wrap="square" tIns="121900">
            <a:normAutofit/>
          </a:bodyPr>
          <a:lstStyle>
            <a:lvl1pPr lvl="0" rtl="0">
              <a:lnSpc>
                <a:spcPct val="60000"/>
              </a:lnSpc>
              <a:spcBef>
                <a:spcPts val="0"/>
              </a:spcBef>
              <a:spcAft>
                <a:spcPts val="0"/>
              </a:spcAft>
              <a:buClr>
                <a:schemeClr val="accent4"/>
              </a:buClr>
              <a:buSzPts val="2800"/>
              <a:buNone/>
              <a:defRPr b="1" sz="3000">
                <a:solidFill>
                  <a:schemeClr val="accent4"/>
                </a:solidFill>
                <a:latin typeface="Poppins"/>
                <a:ea typeface="Poppins"/>
                <a:cs typeface="Poppins"/>
                <a:sym typeface="Poppins"/>
              </a:defRPr>
            </a:lvl1pPr>
            <a:lvl2pPr lvl="1" rtl="0" algn="ctr">
              <a:lnSpc>
                <a:spcPct val="100000"/>
              </a:lnSpc>
              <a:spcBef>
                <a:spcPts val="0"/>
              </a:spcBef>
              <a:spcAft>
                <a:spcPts val="0"/>
              </a:spcAft>
              <a:buClr>
                <a:schemeClr val="accent4"/>
              </a:buClr>
              <a:buSzPts val="2800"/>
              <a:buNone/>
              <a:defRPr sz="2800">
                <a:solidFill>
                  <a:schemeClr val="accent4"/>
                </a:solidFill>
              </a:defRPr>
            </a:lvl2pPr>
            <a:lvl3pPr lvl="2" rtl="0" algn="ctr">
              <a:lnSpc>
                <a:spcPct val="100000"/>
              </a:lnSpc>
              <a:spcBef>
                <a:spcPts val="0"/>
              </a:spcBef>
              <a:spcAft>
                <a:spcPts val="0"/>
              </a:spcAft>
              <a:buClr>
                <a:schemeClr val="accent4"/>
              </a:buClr>
              <a:buSzPts val="2800"/>
              <a:buNone/>
              <a:defRPr sz="2800">
                <a:solidFill>
                  <a:schemeClr val="accent4"/>
                </a:solidFill>
              </a:defRPr>
            </a:lvl3pPr>
            <a:lvl4pPr lvl="3" rtl="0" algn="ctr">
              <a:lnSpc>
                <a:spcPct val="100000"/>
              </a:lnSpc>
              <a:spcBef>
                <a:spcPts val="0"/>
              </a:spcBef>
              <a:spcAft>
                <a:spcPts val="0"/>
              </a:spcAft>
              <a:buClr>
                <a:schemeClr val="accent4"/>
              </a:buClr>
              <a:buSzPts val="2800"/>
              <a:buNone/>
              <a:defRPr sz="2800">
                <a:solidFill>
                  <a:schemeClr val="accent4"/>
                </a:solidFill>
              </a:defRPr>
            </a:lvl4pPr>
            <a:lvl5pPr lvl="4" rtl="0" algn="ctr">
              <a:lnSpc>
                <a:spcPct val="100000"/>
              </a:lnSpc>
              <a:spcBef>
                <a:spcPts val="0"/>
              </a:spcBef>
              <a:spcAft>
                <a:spcPts val="0"/>
              </a:spcAft>
              <a:buClr>
                <a:schemeClr val="accent4"/>
              </a:buClr>
              <a:buSzPts val="2800"/>
              <a:buNone/>
              <a:defRPr sz="2800">
                <a:solidFill>
                  <a:schemeClr val="accent4"/>
                </a:solidFill>
              </a:defRPr>
            </a:lvl5pPr>
            <a:lvl6pPr lvl="5" rtl="0" algn="ctr">
              <a:lnSpc>
                <a:spcPct val="100000"/>
              </a:lnSpc>
              <a:spcBef>
                <a:spcPts val="0"/>
              </a:spcBef>
              <a:spcAft>
                <a:spcPts val="0"/>
              </a:spcAft>
              <a:buClr>
                <a:schemeClr val="accent4"/>
              </a:buClr>
              <a:buSzPts val="2800"/>
              <a:buNone/>
              <a:defRPr sz="2800">
                <a:solidFill>
                  <a:schemeClr val="accent4"/>
                </a:solidFill>
              </a:defRPr>
            </a:lvl6pPr>
            <a:lvl7pPr lvl="6" rtl="0" algn="ctr">
              <a:lnSpc>
                <a:spcPct val="100000"/>
              </a:lnSpc>
              <a:spcBef>
                <a:spcPts val="0"/>
              </a:spcBef>
              <a:spcAft>
                <a:spcPts val="0"/>
              </a:spcAft>
              <a:buClr>
                <a:schemeClr val="accent4"/>
              </a:buClr>
              <a:buSzPts val="2800"/>
              <a:buNone/>
              <a:defRPr sz="2800">
                <a:solidFill>
                  <a:schemeClr val="accent4"/>
                </a:solidFill>
              </a:defRPr>
            </a:lvl7pPr>
            <a:lvl8pPr lvl="7" rtl="0" algn="ctr">
              <a:lnSpc>
                <a:spcPct val="100000"/>
              </a:lnSpc>
              <a:spcBef>
                <a:spcPts val="0"/>
              </a:spcBef>
              <a:spcAft>
                <a:spcPts val="0"/>
              </a:spcAft>
              <a:buClr>
                <a:schemeClr val="accent4"/>
              </a:buClr>
              <a:buSzPts val="2800"/>
              <a:buNone/>
              <a:defRPr sz="2800">
                <a:solidFill>
                  <a:schemeClr val="accent4"/>
                </a:solidFill>
              </a:defRPr>
            </a:lvl8pPr>
            <a:lvl9pPr lvl="8" rtl="0" algn="ctr">
              <a:lnSpc>
                <a:spcPct val="100000"/>
              </a:lnSpc>
              <a:spcBef>
                <a:spcPts val="0"/>
              </a:spcBef>
              <a:spcAft>
                <a:spcPts val="0"/>
              </a:spcAft>
              <a:buClr>
                <a:schemeClr val="accent4"/>
              </a:buClr>
              <a:buSzPts val="2800"/>
              <a:buNone/>
              <a:defRPr sz="2800">
                <a:solidFill>
                  <a:schemeClr val="accent4"/>
                </a:solidFill>
              </a:defRPr>
            </a:lvl9pPr>
          </a:lstStyle>
          <a:p/>
        </p:txBody>
      </p:sp>
      <p:sp>
        <p:nvSpPr>
          <p:cNvPr id="169" name="Google Shape;169;p6"/>
          <p:cNvSpPr txBox="1"/>
          <p:nvPr>
            <p:ph idx="2" type="body"/>
          </p:nvPr>
        </p:nvSpPr>
        <p:spPr>
          <a:xfrm>
            <a:off x="5267260" y="3742051"/>
            <a:ext cx="6143700" cy="1297800"/>
          </a:xfrm>
          <a:prstGeom prst="rect">
            <a:avLst/>
          </a:prstGeom>
        </p:spPr>
        <p:txBody>
          <a:bodyPr anchorCtr="0" anchor="t" bIns="121900" lIns="121900" spcFirstLastPara="1" rIns="121900" wrap="square" tIns="121900">
            <a:normAutofit/>
          </a:bodyPr>
          <a:lstStyle>
            <a:lvl1pPr indent="-368300" lvl="0" marL="457200" rtl="0">
              <a:lnSpc>
                <a:spcPct val="100000"/>
              </a:lnSpc>
              <a:spcBef>
                <a:spcPts val="0"/>
              </a:spcBef>
              <a:spcAft>
                <a:spcPts val="0"/>
              </a:spcAft>
              <a:buClr>
                <a:schemeClr val="lt1"/>
              </a:buClr>
              <a:buSzPts val="2200"/>
              <a:buChar char="●"/>
              <a:defRPr>
                <a:solidFill>
                  <a:schemeClr val="lt1"/>
                </a:solidFill>
              </a:defRPr>
            </a:lvl1pPr>
            <a:lvl2pPr indent="-368300" lvl="1" marL="914400" rtl="0">
              <a:spcBef>
                <a:spcPts val="0"/>
              </a:spcBef>
              <a:spcAft>
                <a:spcPts val="0"/>
              </a:spcAft>
              <a:buClr>
                <a:schemeClr val="lt1"/>
              </a:buClr>
              <a:buSzPts val="2200"/>
              <a:buChar char="○"/>
              <a:defRPr>
                <a:solidFill>
                  <a:schemeClr val="lt1"/>
                </a:solidFill>
              </a:defRPr>
            </a:lvl2pPr>
            <a:lvl3pPr indent="-368300" lvl="2" marL="1371600" rtl="0">
              <a:spcBef>
                <a:spcPts val="0"/>
              </a:spcBef>
              <a:spcAft>
                <a:spcPts val="0"/>
              </a:spcAft>
              <a:buClr>
                <a:schemeClr val="lt1"/>
              </a:buClr>
              <a:buSzPts val="2200"/>
              <a:buChar char="■"/>
              <a:defRPr>
                <a:solidFill>
                  <a:schemeClr val="lt1"/>
                </a:solidFill>
              </a:defRPr>
            </a:lvl3pPr>
            <a:lvl4pPr indent="-368300" lvl="3" marL="1828800" rtl="0">
              <a:spcBef>
                <a:spcPts val="0"/>
              </a:spcBef>
              <a:spcAft>
                <a:spcPts val="0"/>
              </a:spcAft>
              <a:buClr>
                <a:schemeClr val="lt1"/>
              </a:buClr>
              <a:buSzPts val="2200"/>
              <a:buChar char="●"/>
              <a:defRPr>
                <a:solidFill>
                  <a:schemeClr val="lt1"/>
                </a:solidFill>
              </a:defRPr>
            </a:lvl4pPr>
            <a:lvl5pPr indent="-368300" lvl="4" marL="2286000" rtl="0">
              <a:spcBef>
                <a:spcPts val="0"/>
              </a:spcBef>
              <a:spcAft>
                <a:spcPts val="0"/>
              </a:spcAft>
              <a:buClr>
                <a:schemeClr val="lt1"/>
              </a:buClr>
              <a:buSzPts val="2200"/>
              <a:buChar char="○"/>
              <a:defRPr>
                <a:solidFill>
                  <a:schemeClr val="lt1"/>
                </a:solidFill>
              </a:defRPr>
            </a:lvl5pPr>
            <a:lvl6pPr indent="-368300" lvl="5" marL="2743200" rtl="0">
              <a:spcBef>
                <a:spcPts val="0"/>
              </a:spcBef>
              <a:spcAft>
                <a:spcPts val="0"/>
              </a:spcAft>
              <a:buClr>
                <a:schemeClr val="lt1"/>
              </a:buClr>
              <a:buSzPts val="2200"/>
              <a:buChar char="■"/>
              <a:defRPr>
                <a:solidFill>
                  <a:schemeClr val="lt1"/>
                </a:solidFill>
              </a:defRPr>
            </a:lvl6pPr>
            <a:lvl7pPr indent="-368300" lvl="6" marL="3200400" rtl="0">
              <a:spcBef>
                <a:spcPts val="0"/>
              </a:spcBef>
              <a:spcAft>
                <a:spcPts val="0"/>
              </a:spcAft>
              <a:buClr>
                <a:schemeClr val="lt1"/>
              </a:buClr>
              <a:buSzPts val="2200"/>
              <a:buChar char="●"/>
              <a:defRPr>
                <a:solidFill>
                  <a:schemeClr val="lt1"/>
                </a:solidFill>
              </a:defRPr>
            </a:lvl7pPr>
            <a:lvl8pPr indent="-368300" lvl="7" marL="3657600" rtl="0">
              <a:spcBef>
                <a:spcPts val="0"/>
              </a:spcBef>
              <a:spcAft>
                <a:spcPts val="0"/>
              </a:spcAft>
              <a:buClr>
                <a:schemeClr val="lt1"/>
              </a:buClr>
              <a:buSzPts val="2200"/>
              <a:buChar char="○"/>
              <a:defRPr>
                <a:solidFill>
                  <a:schemeClr val="lt1"/>
                </a:solidFill>
              </a:defRPr>
            </a:lvl8pPr>
            <a:lvl9pPr indent="-368300" lvl="8" marL="4114800" rtl="0">
              <a:spcBef>
                <a:spcPts val="0"/>
              </a:spcBef>
              <a:spcAft>
                <a:spcPts val="0"/>
              </a:spcAft>
              <a:buClr>
                <a:schemeClr val="lt1"/>
              </a:buClr>
              <a:buSzPts val="2200"/>
              <a:buChar char="■"/>
              <a:defRPr>
                <a:solidFill>
                  <a:schemeClr val="lt1"/>
                </a:solidFill>
              </a:defRPr>
            </a:lvl9pPr>
          </a:lstStyle>
          <a:p/>
        </p:txBody>
      </p:sp>
      <p:grpSp>
        <p:nvGrpSpPr>
          <p:cNvPr id="170" name="Google Shape;170;p6"/>
          <p:cNvGrpSpPr/>
          <p:nvPr/>
        </p:nvGrpSpPr>
        <p:grpSpPr>
          <a:xfrm flipH="1">
            <a:off x="1367519" y="1780818"/>
            <a:ext cx="2597891" cy="2597879"/>
            <a:chOff x="4616075" y="1332525"/>
            <a:chExt cx="1915566" cy="1881022"/>
          </a:xfrm>
        </p:grpSpPr>
        <p:sp>
          <p:nvSpPr>
            <p:cNvPr id="171" name="Google Shape;171;p6"/>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2" name="Google Shape;172;p6"/>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3" name="Google Shape;173;p6"/>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4" name="Google Shape;174;p6"/>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5" name="Google Shape;175;p6"/>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6" name="Google Shape;176;p6"/>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7" name="Google Shape;177;p6"/>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8" name="Google Shape;178;p6"/>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79" name="Google Shape;179;p6"/>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0" name="Google Shape;180;p6"/>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1" name="Google Shape;181;p6"/>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2" name="Google Shape;182;p6"/>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3" name="Google Shape;183;p6"/>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4" name="Google Shape;184;p6"/>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5" name="Google Shape;185;p6"/>
          <p:cNvGrpSpPr/>
          <p:nvPr/>
        </p:nvGrpSpPr>
        <p:grpSpPr>
          <a:xfrm flipH="1">
            <a:off x="3287382" y="1305991"/>
            <a:ext cx="891613" cy="650098"/>
            <a:chOff x="4468725" y="937901"/>
            <a:chExt cx="656322" cy="478541"/>
          </a:xfrm>
        </p:grpSpPr>
        <p:sp>
          <p:nvSpPr>
            <p:cNvPr id="186" name="Google Shape;186;p6"/>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7" name="Google Shape;187;p6"/>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88" name="Google Shape;188;p6"/>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89" name="Google Shape;189;p6"/>
          <p:cNvGrpSpPr/>
          <p:nvPr/>
        </p:nvGrpSpPr>
        <p:grpSpPr>
          <a:xfrm flipH="1">
            <a:off x="492602" y="3433043"/>
            <a:ext cx="712775" cy="873752"/>
            <a:chOff x="6197557" y="3002680"/>
            <a:chExt cx="524678" cy="643174"/>
          </a:xfrm>
        </p:grpSpPr>
        <p:sp>
          <p:nvSpPr>
            <p:cNvPr id="190" name="Google Shape;190;p6"/>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1" name="Google Shape;191;p6"/>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2" name="Google Shape;192;p6"/>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193" name="Google Shape;193;p6"/>
          <p:cNvSpPr/>
          <p:nvPr/>
        </p:nvSpPr>
        <p:spPr>
          <a:xfrm flipH="1">
            <a:off x="10124948" y="-949152"/>
            <a:ext cx="2905255" cy="2905253"/>
          </a:xfrm>
          <a:custGeom>
            <a:rect b="b" l="l" r="r" t="t"/>
            <a:pathLst>
              <a:path extrusionOk="0" h="2192644" w="2192645">
                <a:moveTo>
                  <a:pt x="0" y="1096323"/>
                </a:moveTo>
                <a:cubicBezTo>
                  <a:pt x="0" y="490841"/>
                  <a:pt x="490840" y="0"/>
                  <a:pt x="1096324" y="0"/>
                </a:cubicBezTo>
                <a:cubicBezTo>
                  <a:pt x="1701806" y="0"/>
                  <a:pt x="2192646" y="490841"/>
                  <a:pt x="2192646" y="1096323"/>
                </a:cubicBezTo>
                <a:cubicBezTo>
                  <a:pt x="2192646" y="1701805"/>
                  <a:pt x="1701806" y="2192645"/>
                  <a:pt x="1096324" y="2192645"/>
                </a:cubicBezTo>
                <a:cubicBezTo>
                  <a:pt x="490840" y="2192645"/>
                  <a:pt x="0" y="1701805"/>
                  <a:pt x="0" y="1096323"/>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194" name="Google Shape;194;p6"/>
          <p:cNvGrpSpPr/>
          <p:nvPr/>
        </p:nvGrpSpPr>
        <p:grpSpPr>
          <a:xfrm flipH="1">
            <a:off x="1526787" y="2016975"/>
            <a:ext cx="2283267" cy="2289816"/>
            <a:chOff x="4593397" y="1441597"/>
            <a:chExt cx="1680726" cy="1685547"/>
          </a:xfrm>
        </p:grpSpPr>
        <p:sp>
          <p:nvSpPr>
            <p:cNvPr id="195" name="Google Shape;195;p6"/>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6" name="Google Shape;196;p6"/>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97" name="Google Shape;197;p6"/>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198" name="Google Shape;198;p6"/>
          <p:cNvGrpSpPr/>
          <p:nvPr/>
        </p:nvGrpSpPr>
        <p:grpSpPr>
          <a:xfrm flipH="1">
            <a:off x="2510395" y="4845101"/>
            <a:ext cx="1668612" cy="1391255"/>
            <a:chOff x="3790450" y="2922745"/>
            <a:chExt cx="1228275" cy="1024111"/>
          </a:xfrm>
        </p:grpSpPr>
        <p:sp>
          <p:nvSpPr>
            <p:cNvPr id="199" name="Google Shape;199;p6"/>
            <p:cNvSpPr/>
            <p:nvPr/>
          </p:nvSpPr>
          <p:spPr>
            <a:xfrm>
              <a:off x="3790450" y="2942602"/>
              <a:ext cx="1220561" cy="1004254"/>
            </a:xfrm>
            <a:custGeom>
              <a:rect b="b" l="l" r="r" t="t"/>
              <a:pathLst>
                <a:path extrusionOk="0" h="1004254" w="1220561">
                  <a:moveTo>
                    <a:pt x="207279" y="0"/>
                  </a:moveTo>
                  <a:lnTo>
                    <a:pt x="17224" y="276831"/>
                  </a:lnTo>
                  <a:lnTo>
                    <a:pt x="17600" y="277090"/>
                  </a:lnTo>
                  <a:cubicBezTo>
                    <a:pt x="14139" y="279899"/>
                    <a:pt x="10694" y="282725"/>
                    <a:pt x="8241" y="286328"/>
                  </a:cubicBezTo>
                  <a:cubicBezTo>
                    <a:pt x="-42239" y="360421"/>
                    <a:pt x="144416" y="575627"/>
                    <a:pt x="425186" y="766921"/>
                  </a:cubicBezTo>
                  <a:cubicBezTo>
                    <a:pt x="705963" y="958211"/>
                    <a:pt x="974597" y="1053168"/>
                    <a:pt x="1025077" y="979071"/>
                  </a:cubicBezTo>
                  <a:cubicBezTo>
                    <a:pt x="1025523" y="978432"/>
                    <a:pt x="1025603" y="977590"/>
                    <a:pt x="1026008" y="976934"/>
                  </a:cubicBezTo>
                  <a:lnTo>
                    <a:pt x="1027870" y="978221"/>
                  </a:lnTo>
                  <a:lnTo>
                    <a:pt x="1220561" y="700799"/>
                  </a:lnTo>
                  <a:lnTo>
                    <a:pt x="207279"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0" name="Google Shape;200;p6"/>
            <p:cNvSpPr/>
            <p:nvPr/>
          </p:nvSpPr>
          <p:spPr>
            <a:xfrm>
              <a:off x="3985489" y="2922745"/>
              <a:ext cx="1033236" cy="743083"/>
            </a:xfrm>
            <a:custGeom>
              <a:rect b="b" l="l" r="r" t="t"/>
              <a:pathLst>
                <a:path extrusionOk="0" h="743083" w="1033236">
                  <a:moveTo>
                    <a:pt x="8241" y="25176"/>
                  </a:moveTo>
                  <a:cubicBezTo>
                    <a:pt x="58721" y="-48921"/>
                    <a:pt x="327261" y="46085"/>
                    <a:pt x="608039" y="237379"/>
                  </a:cubicBezTo>
                  <a:cubicBezTo>
                    <a:pt x="888817" y="428669"/>
                    <a:pt x="1075476" y="643811"/>
                    <a:pt x="1024996" y="717908"/>
                  </a:cubicBezTo>
                  <a:cubicBezTo>
                    <a:pt x="974516" y="792005"/>
                    <a:pt x="706004" y="696995"/>
                    <a:pt x="425226" y="505705"/>
                  </a:cubicBezTo>
                  <a:cubicBezTo>
                    <a:pt x="144448" y="314411"/>
                    <a:pt x="-42243" y="99273"/>
                    <a:pt x="8241" y="25176"/>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1" name="Google Shape;201;p6"/>
            <p:cNvSpPr/>
            <p:nvPr/>
          </p:nvSpPr>
          <p:spPr>
            <a:xfrm>
              <a:off x="4272537" y="3126827"/>
              <a:ext cx="459128" cy="334918"/>
            </a:xfrm>
            <a:custGeom>
              <a:rect b="b" l="l" r="r" t="t"/>
              <a:pathLst>
                <a:path extrusionOk="0" h="334918" w="459128">
                  <a:moveTo>
                    <a:pt x="3699" y="10708"/>
                  </a:moveTo>
                  <a:cubicBezTo>
                    <a:pt x="26247" y="-21762"/>
                    <a:pt x="145626" y="22096"/>
                    <a:pt x="270389" y="108669"/>
                  </a:cubicBezTo>
                  <a:cubicBezTo>
                    <a:pt x="395112" y="195242"/>
                    <a:pt x="477977" y="291741"/>
                    <a:pt x="455429" y="324211"/>
                  </a:cubicBezTo>
                  <a:cubicBezTo>
                    <a:pt x="432922" y="356681"/>
                    <a:pt x="313543" y="312820"/>
                    <a:pt x="188779" y="226251"/>
                  </a:cubicBezTo>
                  <a:cubicBezTo>
                    <a:pt x="64016" y="139677"/>
                    <a:pt x="-18849" y="43174"/>
                    <a:pt x="3699" y="1070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02" name="Google Shape;202;p6"/>
          <p:cNvGrpSpPr/>
          <p:nvPr/>
        </p:nvGrpSpPr>
        <p:grpSpPr>
          <a:xfrm flipH="1">
            <a:off x="34725" y="251265"/>
            <a:ext cx="1847185" cy="1054735"/>
            <a:chOff x="6220591" y="624724"/>
            <a:chExt cx="1359724" cy="776397"/>
          </a:xfrm>
        </p:grpSpPr>
        <p:sp>
          <p:nvSpPr>
            <p:cNvPr id="203" name="Google Shape;203;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4" name="Google Shape;204;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5" name="Google Shape;205;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06" name="Google Shape;206;p6"/>
          <p:cNvSpPr/>
          <p:nvPr/>
        </p:nvSpPr>
        <p:spPr>
          <a:xfrm flipH="1">
            <a:off x="4383378" y="25475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7" name="Google Shape;207;p6"/>
          <p:cNvSpPr/>
          <p:nvPr/>
        </p:nvSpPr>
        <p:spPr>
          <a:xfrm flipH="1">
            <a:off x="11091434" y="859395"/>
            <a:ext cx="417626" cy="417632"/>
          </a:xfrm>
          <a:custGeom>
            <a:rect b="b" l="l" r="r" t="t"/>
            <a:pathLst>
              <a:path extrusionOk="0" h="264743" w="264739">
                <a:moveTo>
                  <a:pt x="0" y="132163"/>
                </a:moveTo>
                <a:lnTo>
                  <a:pt x="132580" y="0"/>
                </a:lnTo>
                <a:lnTo>
                  <a:pt x="264739" y="132580"/>
                </a:lnTo>
                <a:lnTo>
                  <a:pt x="132163"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08" name="Google Shape;208;p6"/>
          <p:cNvSpPr/>
          <p:nvPr/>
        </p:nvSpPr>
        <p:spPr>
          <a:xfrm flipH="1">
            <a:off x="1589996" y="3351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nvGrpSpPr>
          <p:cNvPr id="209" name="Google Shape;209;p6"/>
          <p:cNvGrpSpPr/>
          <p:nvPr/>
        </p:nvGrpSpPr>
        <p:grpSpPr>
          <a:xfrm flipH="1" rot="-3039638">
            <a:off x="544803" y="5077234"/>
            <a:ext cx="1382219" cy="789242"/>
            <a:chOff x="6220591" y="624724"/>
            <a:chExt cx="1359724" cy="776397"/>
          </a:xfrm>
        </p:grpSpPr>
        <p:sp>
          <p:nvSpPr>
            <p:cNvPr id="210" name="Google Shape;210;p6"/>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1" name="Google Shape;211;p6"/>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5"/>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2" name="Google Shape;212;p6"/>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13" name="Google Shape;213;p6"/>
          <p:cNvSpPr/>
          <p:nvPr/>
        </p:nvSpPr>
        <p:spPr>
          <a:xfrm flipH="1">
            <a:off x="1592071" y="5808861"/>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14" name="Google Shape;214;p6"/>
          <p:cNvSpPr/>
          <p:nvPr/>
        </p:nvSpPr>
        <p:spPr>
          <a:xfrm flipH="1">
            <a:off x="494528" y="6236355"/>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oxes">
  <p:cSld name="CUSTOM_1">
    <p:spTree>
      <p:nvGrpSpPr>
        <p:cNvPr id="215" name="Shape 215"/>
        <p:cNvGrpSpPr/>
        <p:nvPr/>
      </p:nvGrpSpPr>
      <p:grpSpPr>
        <a:xfrm>
          <a:off x="0" y="0"/>
          <a:ext cx="0" cy="0"/>
          <a:chOff x="0" y="0"/>
          <a:chExt cx="0" cy="0"/>
        </a:xfrm>
      </p:grpSpPr>
      <p:sp>
        <p:nvSpPr>
          <p:cNvPr id="216" name="Google Shape;216;p7"/>
          <p:cNvSpPr txBox="1"/>
          <p:nvPr>
            <p:ph type="title"/>
          </p:nvPr>
        </p:nvSpPr>
        <p:spPr>
          <a:xfrm>
            <a:off x="444675" y="577600"/>
            <a:ext cx="8221500" cy="955800"/>
          </a:xfrm>
          <a:prstGeom prst="rect">
            <a:avLst/>
          </a:prstGeom>
        </p:spPr>
        <p:txBody>
          <a:bodyPr anchorCtr="0" anchor="ctr" bIns="121900" lIns="121900" spcFirstLastPara="1" rIns="121900" wrap="square" tIns="12190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17" name="Google Shape;217;p7"/>
          <p:cNvSpPr txBox="1"/>
          <p:nvPr>
            <p:ph idx="1" type="subTitle"/>
          </p:nvPr>
        </p:nvSpPr>
        <p:spPr>
          <a:xfrm>
            <a:off x="1063797" y="1953000"/>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18" name="Google Shape;218;p7"/>
          <p:cNvSpPr txBox="1"/>
          <p:nvPr>
            <p:ph idx="2" type="body"/>
          </p:nvPr>
        </p:nvSpPr>
        <p:spPr>
          <a:xfrm>
            <a:off x="1063829" y="2517456"/>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19" name="Google Shape;219;p7"/>
          <p:cNvSpPr txBox="1"/>
          <p:nvPr>
            <p:ph idx="3" type="subTitle"/>
          </p:nvPr>
        </p:nvSpPr>
        <p:spPr>
          <a:xfrm>
            <a:off x="5168585" y="1953000"/>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0" name="Google Shape;220;p7"/>
          <p:cNvSpPr txBox="1"/>
          <p:nvPr>
            <p:ph idx="4" type="body"/>
          </p:nvPr>
        </p:nvSpPr>
        <p:spPr>
          <a:xfrm>
            <a:off x="5168623" y="2517456"/>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1" name="Google Shape;221;p7"/>
          <p:cNvSpPr txBox="1"/>
          <p:nvPr>
            <p:ph idx="5" type="subTitle"/>
          </p:nvPr>
        </p:nvSpPr>
        <p:spPr>
          <a:xfrm>
            <a:off x="1063724" y="4418146"/>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2" name="Google Shape;222;p7"/>
          <p:cNvSpPr txBox="1"/>
          <p:nvPr>
            <p:ph idx="6" type="body"/>
          </p:nvPr>
        </p:nvSpPr>
        <p:spPr>
          <a:xfrm>
            <a:off x="1063768" y="4982602"/>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3" name="Google Shape;223;p7"/>
          <p:cNvSpPr txBox="1"/>
          <p:nvPr>
            <p:ph idx="7" type="body"/>
          </p:nvPr>
        </p:nvSpPr>
        <p:spPr>
          <a:xfrm>
            <a:off x="5168563" y="4982602"/>
            <a:ext cx="3497400" cy="1297800"/>
          </a:xfrm>
          <a:prstGeom prst="rect">
            <a:avLst/>
          </a:prstGeom>
        </p:spPr>
        <p:txBody>
          <a:bodyPr anchorCtr="0" anchor="t" bIns="121900" lIns="121900" spcFirstLastPara="1" rIns="121900" wrap="square" tIns="121900">
            <a:normAutofit/>
          </a:bodyPr>
          <a:lstStyle>
            <a:lvl1pPr indent="-355600" lvl="0" marL="457200" rtl="0">
              <a:lnSpc>
                <a:spcPct val="95000"/>
              </a:lnSpc>
              <a:spcBef>
                <a:spcPts val="0"/>
              </a:spcBef>
              <a:spcAft>
                <a:spcPts val="0"/>
              </a:spcAft>
              <a:buSzPts val="2000"/>
              <a:buChar char="●"/>
              <a:defRPr sz="2000"/>
            </a:lvl1pPr>
            <a:lvl2pPr indent="-355600" lvl="1" marL="914400" rtl="0">
              <a:spcBef>
                <a:spcPts val="0"/>
              </a:spcBef>
              <a:spcAft>
                <a:spcPts val="0"/>
              </a:spcAft>
              <a:buSzPts val="2000"/>
              <a:buChar char="○"/>
              <a:defRPr sz="2000"/>
            </a:lvl2pPr>
            <a:lvl3pPr indent="-355600" lvl="2" marL="1371600" rtl="0">
              <a:spcBef>
                <a:spcPts val="0"/>
              </a:spcBef>
              <a:spcAft>
                <a:spcPts val="0"/>
              </a:spcAft>
              <a:buSzPts val="2000"/>
              <a:buChar char="■"/>
              <a:defRPr sz="2000"/>
            </a:lvl3pPr>
            <a:lvl4pPr indent="-355600" lvl="3" marL="1828800" rtl="0">
              <a:spcBef>
                <a:spcPts val="0"/>
              </a:spcBef>
              <a:spcAft>
                <a:spcPts val="0"/>
              </a:spcAft>
              <a:buSzPts val="2000"/>
              <a:buChar char="●"/>
              <a:defRPr sz="2000"/>
            </a:lvl4pPr>
            <a:lvl5pPr indent="-355600" lvl="4" marL="2286000" rtl="0">
              <a:spcBef>
                <a:spcPts val="0"/>
              </a:spcBef>
              <a:spcAft>
                <a:spcPts val="0"/>
              </a:spcAft>
              <a:buSzPts val="2000"/>
              <a:buChar char="○"/>
              <a:defRPr sz="2000"/>
            </a:lvl5pPr>
            <a:lvl6pPr indent="-355600" lvl="5" marL="2743200" rtl="0">
              <a:spcBef>
                <a:spcPts val="0"/>
              </a:spcBef>
              <a:spcAft>
                <a:spcPts val="0"/>
              </a:spcAft>
              <a:buSzPts val="2000"/>
              <a:buChar char="■"/>
              <a:defRPr sz="2000"/>
            </a:lvl6pPr>
            <a:lvl7pPr indent="-355600" lvl="6" marL="3200400" rtl="0">
              <a:spcBef>
                <a:spcPts val="0"/>
              </a:spcBef>
              <a:spcAft>
                <a:spcPts val="0"/>
              </a:spcAft>
              <a:buSzPts val="2000"/>
              <a:buChar char="●"/>
              <a:defRPr sz="2000"/>
            </a:lvl7pPr>
            <a:lvl8pPr indent="-355600" lvl="7" marL="3657600" rtl="0">
              <a:spcBef>
                <a:spcPts val="0"/>
              </a:spcBef>
              <a:spcAft>
                <a:spcPts val="0"/>
              </a:spcAft>
              <a:buSzPts val="2000"/>
              <a:buChar char="○"/>
              <a:defRPr sz="2000"/>
            </a:lvl8pPr>
            <a:lvl9pPr indent="-355600" lvl="8" marL="4114800" rtl="0">
              <a:spcBef>
                <a:spcPts val="0"/>
              </a:spcBef>
              <a:spcAft>
                <a:spcPts val="0"/>
              </a:spcAft>
              <a:buSzPts val="2000"/>
              <a:buChar char="■"/>
              <a:defRPr sz="2000"/>
            </a:lvl9pPr>
          </a:lstStyle>
          <a:p/>
        </p:txBody>
      </p:sp>
      <p:sp>
        <p:nvSpPr>
          <p:cNvPr id="224" name="Google Shape;224;p7"/>
          <p:cNvSpPr txBox="1"/>
          <p:nvPr>
            <p:ph idx="8" type="subTitle"/>
          </p:nvPr>
        </p:nvSpPr>
        <p:spPr>
          <a:xfrm>
            <a:off x="5168525" y="4418146"/>
            <a:ext cx="3497400" cy="717000"/>
          </a:xfrm>
          <a:prstGeom prst="rect">
            <a:avLst/>
          </a:prstGeom>
        </p:spPr>
        <p:txBody>
          <a:bodyPr anchorCtr="0" anchor="t" bIns="121900" lIns="121900" spcFirstLastPara="1" rIns="121900" wrap="square" tIns="121900">
            <a:normAutofit/>
          </a:bodyPr>
          <a:lstStyle>
            <a:lvl1pPr lvl="0" rtl="0">
              <a:lnSpc>
                <a:spcPct val="80000"/>
              </a:lnSpc>
              <a:spcBef>
                <a:spcPts val="0"/>
              </a:spcBef>
              <a:spcAft>
                <a:spcPts val="0"/>
              </a:spcAft>
              <a:buSzPts val="2200"/>
              <a:buNone/>
              <a:defRPr b="1">
                <a:solidFill>
                  <a:schemeClr val="accent3"/>
                </a:solidFill>
                <a:latin typeface="Poppins"/>
                <a:ea typeface="Poppins"/>
                <a:cs typeface="Poppins"/>
                <a:sym typeface="Poppins"/>
              </a:defRPr>
            </a:lvl1pPr>
            <a:lvl2pPr lvl="1" rtl="0" algn="ctr">
              <a:lnSpc>
                <a:spcPct val="100000"/>
              </a:lnSpc>
              <a:spcBef>
                <a:spcPts val="0"/>
              </a:spcBef>
              <a:spcAft>
                <a:spcPts val="0"/>
              </a:spcAft>
              <a:buSzPts val="2200"/>
              <a:buNone/>
              <a:defRPr/>
            </a:lvl2pPr>
            <a:lvl3pPr lvl="2" rtl="0" algn="ctr">
              <a:lnSpc>
                <a:spcPct val="100000"/>
              </a:lnSpc>
              <a:spcBef>
                <a:spcPts val="0"/>
              </a:spcBef>
              <a:spcAft>
                <a:spcPts val="0"/>
              </a:spcAft>
              <a:buSzPts val="2200"/>
              <a:buNone/>
              <a:defRPr/>
            </a:lvl3pPr>
            <a:lvl4pPr lvl="3" rtl="0" algn="ctr">
              <a:lnSpc>
                <a:spcPct val="100000"/>
              </a:lnSpc>
              <a:spcBef>
                <a:spcPts val="0"/>
              </a:spcBef>
              <a:spcAft>
                <a:spcPts val="0"/>
              </a:spcAft>
              <a:buSzPts val="2200"/>
              <a:buNone/>
              <a:defRPr/>
            </a:lvl4pPr>
            <a:lvl5pPr lvl="4" rtl="0" algn="ctr">
              <a:lnSpc>
                <a:spcPct val="100000"/>
              </a:lnSpc>
              <a:spcBef>
                <a:spcPts val="0"/>
              </a:spcBef>
              <a:spcAft>
                <a:spcPts val="0"/>
              </a:spcAft>
              <a:buSzPts val="2200"/>
              <a:buNone/>
              <a:defRPr/>
            </a:lvl5pPr>
            <a:lvl6pPr lvl="5" rtl="0" algn="ctr">
              <a:lnSpc>
                <a:spcPct val="100000"/>
              </a:lnSpc>
              <a:spcBef>
                <a:spcPts val="0"/>
              </a:spcBef>
              <a:spcAft>
                <a:spcPts val="0"/>
              </a:spcAft>
              <a:buSzPts val="2200"/>
              <a:buNone/>
              <a:defRPr/>
            </a:lvl6pPr>
            <a:lvl7pPr lvl="6" rtl="0" algn="ctr">
              <a:lnSpc>
                <a:spcPct val="100000"/>
              </a:lnSpc>
              <a:spcBef>
                <a:spcPts val="0"/>
              </a:spcBef>
              <a:spcAft>
                <a:spcPts val="0"/>
              </a:spcAft>
              <a:buSzPts val="2200"/>
              <a:buNone/>
              <a:defRPr/>
            </a:lvl7pPr>
            <a:lvl8pPr lvl="7" rtl="0" algn="ctr">
              <a:lnSpc>
                <a:spcPct val="100000"/>
              </a:lnSpc>
              <a:spcBef>
                <a:spcPts val="0"/>
              </a:spcBef>
              <a:spcAft>
                <a:spcPts val="0"/>
              </a:spcAft>
              <a:buSzPts val="2200"/>
              <a:buNone/>
              <a:defRPr/>
            </a:lvl8pPr>
            <a:lvl9pPr lvl="8" rtl="0" algn="ctr">
              <a:lnSpc>
                <a:spcPct val="100000"/>
              </a:lnSpc>
              <a:spcBef>
                <a:spcPts val="0"/>
              </a:spcBef>
              <a:spcAft>
                <a:spcPts val="0"/>
              </a:spcAft>
              <a:buSzPts val="2200"/>
              <a:buNone/>
              <a:defRPr/>
            </a:lvl9pPr>
          </a:lstStyle>
          <a:p/>
        </p:txBody>
      </p:sp>
      <p:sp>
        <p:nvSpPr>
          <p:cNvPr id="225" name="Google Shape;225;p7"/>
          <p:cNvSpPr/>
          <p:nvPr/>
        </p:nvSpPr>
        <p:spPr>
          <a:xfrm>
            <a:off x="8757462" y="5481679"/>
            <a:ext cx="1110354" cy="1110357"/>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26" name="Google Shape;226;p7"/>
          <p:cNvSpPr/>
          <p:nvPr/>
        </p:nvSpPr>
        <p:spPr>
          <a:xfrm>
            <a:off x="8547825" y="692699"/>
            <a:ext cx="1752680" cy="1752686"/>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27" name="Google Shape;227;p7"/>
          <p:cNvGrpSpPr/>
          <p:nvPr/>
        </p:nvGrpSpPr>
        <p:grpSpPr>
          <a:xfrm>
            <a:off x="9036830" y="2270073"/>
            <a:ext cx="2597891" cy="2597879"/>
            <a:chOff x="4616075" y="1332525"/>
            <a:chExt cx="1915566" cy="1881022"/>
          </a:xfrm>
        </p:grpSpPr>
        <p:sp>
          <p:nvSpPr>
            <p:cNvPr id="228" name="Google Shape;228;p7"/>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29" name="Google Shape;229;p7"/>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0" name="Google Shape;230;p7"/>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1" name="Google Shape;231;p7"/>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2" name="Google Shape;232;p7"/>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3" name="Google Shape;233;p7"/>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4" name="Google Shape;234;p7"/>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5" name="Google Shape;235;p7"/>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6" name="Google Shape;236;p7"/>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7" name="Google Shape;237;p7"/>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8" name="Google Shape;238;p7"/>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39" name="Google Shape;239;p7"/>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0" name="Google Shape;240;p7"/>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1" name="Google Shape;241;p7"/>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42" name="Google Shape;242;p7"/>
          <p:cNvGrpSpPr/>
          <p:nvPr/>
        </p:nvGrpSpPr>
        <p:grpSpPr>
          <a:xfrm>
            <a:off x="8677795" y="2763882"/>
            <a:ext cx="891613" cy="650098"/>
            <a:chOff x="4468725" y="937901"/>
            <a:chExt cx="656322" cy="478541"/>
          </a:xfrm>
        </p:grpSpPr>
        <p:sp>
          <p:nvSpPr>
            <p:cNvPr id="243" name="Google Shape;243;p7"/>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4" name="Google Shape;244;p7"/>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5" name="Google Shape;245;p7"/>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46" name="Google Shape;246;p7"/>
          <p:cNvGrpSpPr/>
          <p:nvPr/>
        </p:nvGrpSpPr>
        <p:grpSpPr>
          <a:xfrm>
            <a:off x="10762214" y="5395122"/>
            <a:ext cx="712775" cy="873752"/>
            <a:chOff x="6197557" y="3002680"/>
            <a:chExt cx="524678" cy="643174"/>
          </a:xfrm>
        </p:grpSpPr>
        <p:sp>
          <p:nvSpPr>
            <p:cNvPr id="247" name="Google Shape;247;p7"/>
            <p:cNvSpPr/>
            <p:nvPr/>
          </p:nvSpPr>
          <p:spPr>
            <a:xfrm>
              <a:off x="6248807" y="3002680"/>
              <a:ext cx="473428" cy="502222"/>
            </a:xfrm>
            <a:custGeom>
              <a:rect b="b" l="l" r="r" t="t"/>
              <a:pathLst>
                <a:path extrusionOk="0" h="502222" w="473428">
                  <a:moveTo>
                    <a:pt x="0" y="0"/>
                  </a:moveTo>
                  <a:lnTo>
                    <a:pt x="105089" y="324348"/>
                  </a:lnTo>
                  <a:lnTo>
                    <a:pt x="335549" y="502223"/>
                  </a:lnTo>
                  <a:lnTo>
                    <a:pt x="473428" y="454204"/>
                  </a:lnTo>
                  <a:lnTo>
                    <a:pt x="253696" y="119517"/>
                  </a:lnTo>
                  <a:lnTo>
                    <a:pt x="0"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8" name="Google Shape;248;p7"/>
            <p:cNvSpPr/>
            <p:nvPr/>
          </p:nvSpPr>
          <p:spPr>
            <a:xfrm>
              <a:off x="6197557" y="3002680"/>
              <a:ext cx="156338" cy="531243"/>
            </a:xfrm>
            <a:custGeom>
              <a:rect b="b" l="l" r="r" t="t"/>
              <a:pathLst>
                <a:path extrusionOk="0" h="531243" w="156338">
                  <a:moveTo>
                    <a:pt x="0" y="230658"/>
                  </a:moveTo>
                  <a:lnTo>
                    <a:pt x="51249" y="0"/>
                  </a:lnTo>
                  <a:lnTo>
                    <a:pt x="156339" y="324348"/>
                  </a:lnTo>
                  <a:lnTo>
                    <a:pt x="133467" y="531244"/>
                  </a:lnTo>
                  <a:lnTo>
                    <a:pt x="0" y="230658"/>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49" name="Google Shape;249;p7"/>
            <p:cNvSpPr/>
            <p:nvPr/>
          </p:nvSpPr>
          <p:spPr>
            <a:xfrm>
              <a:off x="6312322" y="3195379"/>
              <a:ext cx="409913" cy="450475"/>
            </a:xfrm>
            <a:custGeom>
              <a:rect b="b" l="l" r="r" t="t"/>
              <a:pathLst>
                <a:path extrusionOk="0" h="450475" w="409913">
                  <a:moveTo>
                    <a:pt x="18702" y="338545"/>
                  </a:moveTo>
                  <a:lnTo>
                    <a:pt x="0" y="0"/>
                  </a:lnTo>
                  <a:lnTo>
                    <a:pt x="409913" y="261505"/>
                  </a:lnTo>
                  <a:lnTo>
                    <a:pt x="215968" y="450475"/>
                  </a:lnTo>
                  <a:lnTo>
                    <a:pt x="18702" y="338545"/>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50" name="Google Shape;250;p7"/>
          <p:cNvGrpSpPr/>
          <p:nvPr/>
        </p:nvGrpSpPr>
        <p:grpSpPr>
          <a:xfrm>
            <a:off x="9655155" y="2846855"/>
            <a:ext cx="2286686" cy="2289823"/>
            <a:chOff x="4593392" y="1441589"/>
            <a:chExt cx="1683243" cy="1685552"/>
          </a:xfrm>
        </p:grpSpPr>
        <p:sp>
          <p:nvSpPr>
            <p:cNvPr id="251" name="Google Shape;251;p7"/>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2" name="Google Shape;252;p7"/>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3" name="Google Shape;253;p7"/>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54" name="Google Shape;254;p7"/>
          <p:cNvGrpSpPr/>
          <p:nvPr/>
        </p:nvGrpSpPr>
        <p:grpSpPr>
          <a:xfrm rot="-2440826">
            <a:off x="9874938" y="740537"/>
            <a:ext cx="1847135" cy="1054707"/>
            <a:chOff x="6220591" y="624724"/>
            <a:chExt cx="1359724" cy="776397"/>
          </a:xfrm>
        </p:grpSpPr>
        <p:sp>
          <p:nvSpPr>
            <p:cNvPr id="255" name="Google Shape;255;p7"/>
            <p:cNvSpPr/>
            <p:nvPr/>
          </p:nvSpPr>
          <p:spPr>
            <a:xfrm>
              <a:off x="6220591" y="624724"/>
              <a:ext cx="1359724" cy="686349"/>
            </a:xfrm>
            <a:custGeom>
              <a:rect b="b" l="l" r="r" t="t"/>
              <a:pathLst>
                <a:path extrusionOk="0" h="686349" w="1359724">
                  <a:moveTo>
                    <a:pt x="1359725" y="454951"/>
                  </a:moveTo>
                  <a:lnTo>
                    <a:pt x="1295562" y="102363"/>
                  </a:lnTo>
                  <a:lnTo>
                    <a:pt x="1295076" y="102448"/>
                  </a:lnTo>
                  <a:cubicBezTo>
                    <a:pt x="1295602" y="97716"/>
                    <a:pt x="1296088" y="92988"/>
                    <a:pt x="1295238" y="88413"/>
                  </a:cubicBezTo>
                  <a:cubicBezTo>
                    <a:pt x="1277750" y="-5669"/>
                    <a:pt x="973979" y="-28258"/>
                    <a:pt x="616732" y="38051"/>
                  </a:cubicBezTo>
                  <a:cubicBezTo>
                    <a:pt x="259485" y="104355"/>
                    <a:pt x="-15990" y="234502"/>
                    <a:pt x="1457" y="328585"/>
                  </a:cubicBezTo>
                  <a:cubicBezTo>
                    <a:pt x="1619" y="329398"/>
                    <a:pt x="2186" y="330091"/>
                    <a:pt x="2388" y="330892"/>
                  </a:cubicBezTo>
                  <a:lnTo>
                    <a:pt x="0" y="331329"/>
                  </a:lnTo>
                  <a:lnTo>
                    <a:pt x="62584" y="686350"/>
                  </a:lnTo>
                  <a:lnTo>
                    <a:pt x="1359725" y="454951"/>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6" name="Google Shape;256;p7"/>
            <p:cNvSpPr/>
            <p:nvPr/>
          </p:nvSpPr>
          <p:spPr>
            <a:xfrm>
              <a:off x="6284859" y="984273"/>
              <a:ext cx="1295270" cy="416848"/>
            </a:xfrm>
            <a:custGeom>
              <a:rect b="b" l="l" r="r" t="t"/>
              <a:pathLst>
                <a:path extrusionOk="0" h="416848" w="1295270">
                  <a:moveTo>
                    <a:pt x="1294485" y="88366"/>
                  </a:moveTo>
                  <a:cubicBezTo>
                    <a:pt x="1311933" y="182448"/>
                    <a:pt x="1036498" y="312470"/>
                    <a:pt x="679251" y="378774"/>
                  </a:cubicBezTo>
                  <a:cubicBezTo>
                    <a:pt x="322004" y="445083"/>
                    <a:pt x="18273" y="422563"/>
                    <a:pt x="785" y="328480"/>
                  </a:cubicBezTo>
                  <a:cubicBezTo>
                    <a:pt x="-16662" y="234398"/>
                    <a:pt x="258772" y="104380"/>
                    <a:pt x="616019" y="38072"/>
                  </a:cubicBezTo>
                  <a:cubicBezTo>
                    <a:pt x="973266" y="-28232"/>
                    <a:pt x="1276997" y="-5717"/>
                    <a:pt x="1294485" y="8836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7" name="Google Shape;257;p7"/>
            <p:cNvSpPr/>
            <p:nvPr/>
          </p:nvSpPr>
          <p:spPr>
            <a:xfrm>
              <a:off x="6642623" y="1101719"/>
              <a:ext cx="579706" cy="181954"/>
            </a:xfrm>
            <a:custGeom>
              <a:rect b="b" l="l" r="r" t="t"/>
              <a:pathLst>
                <a:path extrusionOk="0" h="181954" w="579706">
                  <a:moveTo>
                    <a:pt x="579394" y="39803"/>
                  </a:moveTo>
                  <a:cubicBezTo>
                    <a:pt x="586761" y="81341"/>
                    <a:pt x="463051" y="137921"/>
                    <a:pt x="303150" y="166185"/>
                  </a:cubicBezTo>
                  <a:cubicBezTo>
                    <a:pt x="143249" y="194449"/>
                    <a:pt x="7677" y="183689"/>
                    <a:pt x="309" y="142152"/>
                  </a:cubicBezTo>
                  <a:cubicBezTo>
                    <a:pt x="-7017" y="100618"/>
                    <a:pt x="116653" y="44033"/>
                    <a:pt x="276594" y="15769"/>
                  </a:cubicBezTo>
                  <a:cubicBezTo>
                    <a:pt x="436495" y="-12495"/>
                    <a:pt x="572067" y="-1735"/>
                    <a:pt x="579394" y="39803"/>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58" name="Google Shape;258;p7"/>
          <p:cNvSpPr/>
          <p:nvPr/>
        </p:nvSpPr>
        <p:spPr>
          <a:xfrm>
            <a:off x="9618322" y="5733278"/>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59" name="Google Shape;259;p7"/>
          <p:cNvSpPr/>
          <p:nvPr/>
        </p:nvSpPr>
        <p:spPr>
          <a:xfrm>
            <a:off x="9478813" y="572709"/>
            <a:ext cx="359399" cy="359389"/>
          </a:xfrm>
          <a:custGeom>
            <a:rect b="b" l="l" r="r" t="t"/>
            <a:pathLst>
              <a:path extrusionOk="0" h="264743" w="264751">
                <a:moveTo>
                  <a:pt x="0" y="132163"/>
                </a:moveTo>
                <a:lnTo>
                  <a:pt x="132580" y="0"/>
                </a:lnTo>
                <a:lnTo>
                  <a:pt x="264752" y="132580"/>
                </a:lnTo>
                <a:lnTo>
                  <a:pt x="132176" y="264743"/>
                </a:lnTo>
                <a:lnTo>
                  <a:pt x="0" y="132163"/>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0" name="Shape 260"/>
        <p:cNvGrpSpPr/>
        <p:nvPr/>
      </p:nvGrpSpPr>
      <p:grpSpPr>
        <a:xfrm>
          <a:off x="0" y="0"/>
          <a:ext cx="0" cy="0"/>
          <a:chOff x="0" y="0"/>
          <a:chExt cx="0" cy="0"/>
        </a:xfrm>
      </p:grpSpPr>
      <p:sp>
        <p:nvSpPr>
          <p:cNvPr id="261" name="Google Shape;261;p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2" name="Google Shape;262;p8"/>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3" name="Google Shape;263;p8"/>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64" name="Google Shape;264;p8"/>
          <p:cNvSpPr/>
          <p:nvPr/>
        </p:nvSpPr>
        <p:spPr>
          <a:xfrm flipH="1">
            <a:off x="365415" y="5863369"/>
            <a:ext cx="1730086" cy="1730091"/>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265" name="Google Shape;265;p8"/>
          <p:cNvGrpSpPr/>
          <p:nvPr/>
        </p:nvGrpSpPr>
        <p:grpSpPr>
          <a:xfrm flipH="1">
            <a:off x="11521659" y="4785465"/>
            <a:ext cx="770785" cy="561999"/>
            <a:chOff x="4468725" y="937901"/>
            <a:chExt cx="656322" cy="478541"/>
          </a:xfrm>
        </p:grpSpPr>
        <p:sp>
          <p:nvSpPr>
            <p:cNvPr id="266" name="Google Shape;266;p8"/>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7" name="Google Shape;267;p8"/>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68" name="Google Shape;268;p8"/>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269" name="Google Shape;269;p8"/>
          <p:cNvGrpSpPr/>
          <p:nvPr/>
        </p:nvGrpSpPr>
        <p:grpSpPr>
          <a:xfrm flipH="1">
            <a:off x="10315651" y="5347469"/>
            <a:ext cx="1976801" cy="1979513"/>
            <a:chOff x="4593392" y="1441589"/>
            <a:chExt cx="1683243" cy="1685552"/>
          </a:xfrm>
        </p:grpSpPr>
        <p:sp>
          <p:nvSpPr>
            <p:cNvPr id="270" name="Google Shape;270;p8"/>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1" name="Google Shape;271;p8"/>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2" name="Google Shape;272;p8"/>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273" name="Google Shape;273;p8"/>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74" name="Google Shape;274;p8"/>
          <p:cNvSpPr txBox="1"/>
          <p:nvPr>
            <p:ph type="title"/>
          </p:nvPr>
        </p:nvSpPr>
        <p:spPr>
          <a:xfrm>
            <a:off x="1023125" y="877838"/>
            <a:ext cx="10145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4500"/>
              <a:buNone/>
              <a:defRPr/>
            </a:lvl1pPr>
            <a:lvl2pPr lvl="1">
              <a:spcBef>
                <a:spcPts val="0"/>
              </a:spcBef>
              <a:spcAft>
                <a:spcPts val="0"/>
              </a:spcAft>
              <a:buSzPts val="4500"/>
              <a:buNone/>
              <a:defRPr/>
            </a:lvl2pPr>
            <a:lvl3pPr lvl="2">
              <a:spcBef>
                <a:spcPts val="0"/>
              </a:spcBef>
              <a:spcAft>
                <a:spcPts val="0"/>
              </a:spcAft>
              <a:buSzPts val="4500"/>
              <a:buNone/>
              <a:defRPr/>
            </a:lvl3pPr>
            <a:lvl4pPr lvl="3">
              <a:spcBef>
                <a:spcPts val="0"/>
              </a:spcBef>
              <a:spcAft>
                <a:spcPts val="0"/>
              </a:spcAft>
              <a:buSzPts val="4500"/>
              <a:buNone/>
              <a:defRPr/>
            </a:lvl4pPr>
            <a:lvl5pPr lvl="4">
              <a:spcBef>
                <a:spcPts val="0"/>
              </a:spcBef>
              <a:spcAft>
                <a:spcPts val="0"/>
              </a:spcAft>
              <a:buSzPts val="4500"/>
              <a:buNone/>
              <a:defRPr/>
            </a:lvl5pPr>
            <a:lvl6pPr lvl="5">
              <a:spcBef>
                <a:spcPts val="0"/>
              </a:spcBef>
              <a:spcAft>
                <a:spcPts val="0"/>
              </a:spcAft>
              <a:buSzPts val="4500"/>
              <a:buNone/>
              <a:defRPr/>
            </a:lvl6pPr>
            <a:lvl7pPr lvl="6">
              <a:spcBef>
                <a:spcPts val="0"/>
              </a:spcBef>
              <a:spcAft>
                <a:spcPts val="0"/>
              </a:spcAft>
              <a:buSzPts val="4500"/>
              <a:buNone/>
              <a:defRPr/>
            </a:lvl7pPr>
            <a:lvl8pPr lvl="7">
              <a:spcBef>
                <a:spcPts val="0"/>
              </a:spcBef>
              <a:spcAft>
                <a:spcPts val="0"/>
              </a:spcAft>
              <a:buSzPts val="4500"/>
              <a:buNone/>
              <a:defRPr/>
            </a:lvl8pPr>
            <a:lvl9pPr lvl="8">
              <a:spcBef>
                <a:spcPts val="0"/>
              </a:spcBef>
              <a:spcAft>
                <a:spcPts val="0"/>
              </a:spcAft>
              <a:buSzPts val="4500"/>
              <a:buNone/>
              <a:defRPr/>
            </a:lvl9pPr>
          </a:lstStyle>
          <a:p/>
        </p:txBody>
      </p:sp>
      <p:sp>
        <p:nvSpPr>
          <p:cNvPr id="275" name="Google Shape;275;p8"/>
          <p:cNvSpPr txBox="1"/>
          <p:nvPr>
            <p:ph idx="1" type="body"/>
          </p:nvPr>
        </p:nvSpPr>
        <p:spPr>
          <a:xfrm>
            <a:off x="1023113" y="21335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76" name="Google Shape;276;p8"/>
          <p:cNvSpPr txBox="1"/>
          <p:nvPr>
            <p:ph idx="2" type="body"/>
          </p:nvPr>
        </p:nvSpPr>
        <p:spPr>
          <a:xfrm>
            <a:off x="6406088" y="2133550"/>
            <a:ext cx="4762800" cy="3846600"/>
          </a:xfrm>
          <a:prstGeom prst="rect">
            <a:avLst/>
          </a:prstGeom>
        </p:spPr>
        <p:txBody>
          <a:bodyPr anchorCtr="0" anchor="t" bIns="121900" lIns="121900" spcFirstLastPara="1" rIns="121900" wrap="square" tIns="121900">
            <a:normAutofit/>
          </a:bodyPr>
          <a:lstStyle>
            <a:lvl1pPr indent="-368300" lvl="0" marL="457200">
              <a:spcBef>
                <a:spcPts val="0"/>
              </a:spcBef>
              <a:spcAft>
                <a:spcPts val="0"/>
              </a:spcAft>
              <a:buSzPts val="2200"/>
              <a:buChar char="●"/>
              <a:defRPr sz="2200"/>
            </a:lvl1pPr>
            <a:lvl2pPr indent="-368300" lvl="1" marL="914400">
              <a:spcBef>
                <a:spcPts val="0"/>
              </a:spcBef>
              <a:spcAft>
                <a:spcPts val="0"/>
              </a:spcAft>
              <a:buSzPts val="2200"/>
              <a:buChar char="○"/>
              <a:defRPr sz="2200"/>
            </a:lvl2pPr>
            <a:lvl3pPr indent="-368300" lvl="2" marL="1371600">
              <a:spcBef>
                <a:spcPts val="0"/>
              </a:spcBef>
              <a:spcAft>
                <a:spcPts val="0"/>
              </a:spcAft>
              <a:buSzPts val="2200"/>
              <a:buChar char="■"/>
              <a:defRPr sz="2200"/>
            </a:lvl3pPr>
            <a:lvl4pPr indent="-368300" lvl="3" marL="1828800">
              <a:spcBef>
                <a:spcPts val="0"/>
              </a:spcBef>
              <a:spcAft>
                <a:spcPts val="0"/>
              </a:spcAft>
              <a:buSzPts val="2200"/>
              <a:buChar char="●"/>
              <a:defRPr sz="2200"/>
            </a:lvl4pPr>
            <a:lvl5pPr indent="-368300" lvl="4" marL="2286000">
              <a:spcBef>
                <a:spcPts val="0"/>
              </a:spcBef>
              <a:spcAft>
                <a:spcPts val="0"/>
              </a:spcAft>
              <a:buSzPts val="2200"/>
              <a:buChar char="○"/>
              <a:defRPr sz="2200"/>
            </a:lvl5pPr>
            <a:lvl6pPr indent="-368300" lvl="5" marL="2743200">
              <a:spcBef>
                <a:spcPts val="0"/>
              </a:spcBef>
              <a:spcAft>
                <a:spcPts val="0"/>
              </a:spcAft>
              <a:buSzPts val="2200"/>
              <a:buChar char="■"/>
              <a:defRPr sz="2200"/>
            </a:lvl6pPr>
            <a:lvl7pPr indent="-368300" lvl="6" marL="3200400">
              <a:spcBef>
                <a:spcPts val="0"/>
              </a:spcBef>
              <a:spcAft>
                <a:spcPts val="0"/>
              </a:spcAft>
              <a:buSzPts val="2200"/>
              <a:buChar char="●"/>
              <a:defRPr sz="2200"/>
            </a:lvl7pPr>
            <a:lvl8pPr indent="-368300" lvl="7" marL="3657600">
              <a:spcBef>
                <a:spcPts val="0"/>
              </a:spcBef>
              <a:spcAft>
                <a:spcPts val="0"/>
              </a:spcAft>
              <a:buSzPts val="2200"/>
              <a:buChar char="○"/>
              <a:defRPr sz="2200"/>
            </a:lvl8pPr>
            <a:lvl9pPr indent="-368300" lvl="8" marL="4114800">
              <a:spcBef>
                <a:spcPts val="0"/>
              </a:spcBef>
              <a:spcAft>
                <a:spcPts val="0"/>
              </a:spcAft>
              <a:buSzPts val="2200"/>
              <a:buChar char="■"/>
              <a:defRPr sz="2200"/>
            </a:lvl9pPr>
          </a:lstStyle>
          <a:p/>
        </p:txBody>
      </p:sp>
      <p:sp>
        <p:nvSpPr>
          <p:cNvPr id="277" name="Google Shape;277;p8"/>
          <p:cNvSpPr txBox="1"/>
          <p:nvPr>
            <p:ph idx="3"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278" name="Shape 278"/>
        <p:cNvGrpSpPr/>
        <p:nvPr/>
      </p:nvGrpSpPr>
      <p:grpSpPr>
        <a:xfrm>
          <a:off x="0" y="0"/>
          <a:ext cx="0" cy="0"/>
          <a:chOff x="0" y="0"/>
          <a:chExt cx="0" cy="0"/>
        </a:xfrm>
      </p:grpSpPr>
      <p:sp>
        <p:nvSpPr>
          <p:cNvPr id="279" name="Google Shape;279;p9"/>
          <p:cNvSpPr txBox="1"/>
          <p:nvPr>
            <p:ph type="title"/>
          </p:nvPr>
        </p:nvSpPr>
        <p:spPr>
          <a:xfrm>
            <a:off x="659700" y="603600"/>
            <a:ext cx="10872600" cy="861900"/>
          </a:xfrm>
          <a:prstGeom prst="rect">
            <a:avLst/>
          </a:prstGeom>
        </p:spPr>
        <p:txBody>
          <a:bodyPr anchorCtr="0" anchor="t" bIns="121900" lIns="121900" spcFirstLastPara="1" rIns="121900" wrap="square" tIns="121900">
            <a:normAutofit/>
          </a:bodyPr>
          <a:lstStyle>
            <a:lvl1pPr lvl="0" rtl="0" algn="ctr">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80" name="Google Shape;280;p9"/>
          <p:cNvSpPr txBox="1"/>
          <p:nvPr>
            <p:ph idx="1" type="body"/>
          </p:nvPr>
        </p:nvSpPr>
        <p:spPr>
          <a:xfrm>
            <a:off x="659650" y="3826963"/>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1" name="Google Shape;281;p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82" name="Google Shape;282;p9"/>
          <p:cNvSpPr txBox="1"/>
          <p:nvPr>
            <p:ph idx="2" type="subTitle"/>
          </p:nvPr>
        </p:nvSpPr>
        <p:spPr>
          <a:xfrm>
            <a:off x="659663" y="3193600"/>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3" name="Google Shape;283;p9"/>
          <p:cNvSpPr txBox="1"/>
          <p:nvPr>
            <p:ph idx="3" type="body"/>
          </p:nvPr>
        </p:nvSpPr>
        <p:spPr>
          <a:xfrm>
            <a:off x="4438488" y="3826975"/>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4" name="Google Shape;284;p9"/>
          <p:cNvSpPr txBox="1"/>
          <p:nvPr>
            <p:ph idx="4" type="subTitle"/>
          </p:nvPr>
        </p:nvSpPr>
        <p:spPr>
          <a:xfrm>
            <a:off x="4438500" y="3193605"/>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5" name="Google Shape;285;p9"/>
          <p:cNvSpPr txBox="1"/>
          <p:nvPr>
            <p:ph idx="5" type="body"/>
          </p:nvPr>
        </p:nvSpPr>
        <p:spPr>
          <a:xfrm>
            <a:off x="8217327" y="3826963"/>
            <a:ext cx="3315000" cy="2423100"/>
          </a:xfrm>
          <a:prstGeom prst="rect">
            <a:avLst/>
          </a:prstGeom>
        </p:spPr>
        <p:txBody>
          <a:bodyPr anchorCtr="0" anchor="t" bIns="121900" lIns="121900" spcFirstLastPara="1" rIns="121900" wrap="square" tIns="121900">
            <a:normAutofit/>
          </a:bodyPr>
          <a:lstStyle>
            <a:lvl1pPr indent="-349250" lvl="0" marL="457200" rtl="0" algn="ctr">
              <a:spcBef>
                <a:spcPts val="0"/>
              </a:spcBef>
              <a:spcAft>
                <a:spcPts val="0"/>
              </a:spcAft>
              <a:buSzPts val="1900"/>
              <a:buChar char="●"/>
              <a:defRPr sz="20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86" name="Google Shape;286;p9"/>
          <p:cNvSpPr txBox="1"/>
          <p:nvPr>
            <p:ph idx="6" type="subTitle"/>
          </p:nvPr>
        </p:nvSpPr>
        <p:spPr>
          <a:xfrm>
            <a:off x="8217338" y="3193600"/>
            <a:ext cx="3315000" cy="633300"/>
          </a:xfrm>
          <a:prstGeom prst="rect">
            <a:avLst/>
          </a:prstGeom>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b="1">
                <a:solidFill>
                  <a:schemeClr val="dk1"/>
                </a:solidFill>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87" name="Google Shape;287;p9"/>
          <p:cNvSpPr/>
          <p:nvPr/>
        </p:nvSpPr>
        <p:spPr>
          <a:xfrm flipH="1">
            <a:off x="11270114" y="232339"/>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88" name="Google Shape;288;p9"/>
          <p:cNvSpPr/>
          <p:nvPr/>
        </p:nvSpPr>
        <p:spPr>
          <a:xfrm flipH="1">
            <a:off x="9890848" y="-461213"/>
            <a:ext cx="1181365" cy="1181368"/>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
        <p:nvSpPr>
          <p:cNvPr id="289" name="Google Shape;289;p9"/>
          <p:cNvSpPr/>
          <p:nvPr/>
        </p:nvSpPr>
        <p:spPr>
          <a:xfrm>
            <a:off x="323750" y="241352"/>
            <a:ext cx="607123" cy="607123"/>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290" name="Google Shape;290;p9"/>
          <p:cNvSpPr/>
          <p:nvPr/>
        </p:nvSpPr>
        <p:spPr>
          <a:xfrm flipH="1">
            <a:off x="159222" y="617202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p:cSld name="TITLE_AND_TWO_COLUMNS_1_1">
    <p:spTree>
      <p:nvGrpSpPr>
        <p:cNvPr id="291" name="Shape 291"/>
        <p:cNvGrpSpPr/>
        <p:nvPr/>
      </p:nvGrpSpPr>
      <p:grpSpPr>
        <a:xfrm>
          <a:off x="0" y="0"/>
          <a:ext cx="0" cy="0"/>
          <a:chOff x="0" y="0"/>
          <a:chExt cx="0" cy="0"/>
        </a:xfrm>
      </p:grpSpPr>
      <p:sp>
        <p:nvSpPr>
          <p:cNvPr id="292" name="Google Shape;292;p10"/>
          <p:cNvSpPr txBox="1"/>
          <p:nvPr>
            <p:ph type="title"/>
          </p:nvPr>
        </p:nvSpPr>
        <p:spPr>
          <a:xfrm>
            <a:off x="1160550" y="1060800"/>
            <a:ext cx="10264500" cy="7635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500"/>
              <a:buNone/>
              <a:defRPr/>
            </a:lvl1pPr>
            <a:lvl2pPr lvl="1" rtl="0">
              <a:spcBef>
                <a:spcPts val="0"/>
              </a:spcBef>
              <a:spcAft>
                <a:spcPts val="0"/>
              </a:spcAft>
              <a:buSzPts val="4500"/>
              <a:buNone/>
              <a:defRPr/>
            </a:lvl2pPr>
            <a:lvl3pPr lvl="2" rtl="0">
              <a:spcBef>
                <a:spcPts val="0"/>
              </a:spcBef>
              <a:spcAft>
                <a:spcPts val="0"/>
              </a:spcAft>
              <a:buSzPts val="4500"/>
              <a:buNone/>
              <a:defRPr/>
            </a:lvl3pPr>
            <a:lvl4pPr lvl="3" rtl="0">
              <a:spcBef>
                <a:spcPts val="0"/>
              </a:spcBef>
              <a:spcAft>
                <a:spcPts val="0"/>
              </a:spcAft>
              <a:buSzPts val="4500"/>
              <a:buNone/>
              <a:defRPr/>
            </a:lvl4pPr>
            <a:lvl5pPr lvl="4" rtl="0">
              <a:spcBef>
                <a:spcPts val="0"/>
              </a:spcBef>
              <a:spcAft>
                <a:spcPts val="0"/>
              </a:spcAft>
              <a:buSzPts val="4500"/>
              <a:buNone/>
              <a:defRPr/>
            </a:lvl5pPr>
            <a:lvl6pPr lvl="5" rtl="0">
              <a:spcBef>
                <a:spcPts val="0"/>
              </a:spcBef>
              <a:spcAft>
                <a:spcPts val="0"/>
              </a:spcAft>
              <a:buSzPts val="4500"/>
              <a:buNone/>
              <a:defRPr/>
            </a:lvl6pPr>
            <a:lvl7pPr lvl="6" rtl="0">
              <a:spcBef>
                <a:spcPts val="0"/>
              </a:spcBef>
              <a:spcAft>
                <a:spcPts val="0"/>
              </a:spcAft>
              <a:buSzPts val="4500"/>
              <a:buNone/>
              <a:defRPr/>
            </a:lvl7pPr>
            <a:lvl8pPr lvl="7" rtl="0">
              <a:spcBef>
                <a:spcPts val="0"/>
              </a:spcBef>
              <a:spcAft>
                <a:spcPts val="0"/>
              </a:spcAft>
              <a:buSzPts val="4500"/>
              <a:buNone/>
              <a:defRPr/>
            </a:lvl8pPr>
            <a:lvl9pPr lvl="8" rtl="0">
              <a:spcBef>
                <a:spcPts val="0"/>
              </a:spcBef>
              <a:spcAft>
                <a:spcPts val="0"/>
              </a:spcAft>
              <a:buSzPts val="4500"/>
              <a:buNone/>
              <a:defRPr/>
            </a:lvl9pPr>
          </a:lstStyle>
          <a:p/>
        </p:txBody>
      </p:sp>
      <p:sp>
        <p:nvSpPr>
          <p:cNvPr id="293" name="Google Shape;293;p10"/>
          <p:cNvSpPr txBox="1"/>
          <p:nvPr>
            <p:ph idx="1" type="body"/>
          </p:nvPr>
        </p:nvSpPr>
        <p:spPr>
          <a:xfrm>
            <a:off x="1160550" y="4961940"/>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4" name="Google Shape;294;p1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95" name="Google Shape;295;p10"/>
          <p:cNvSpPr txBox="1"/>
          <p:nvPr>
            <p:ph idx="2" type="subTitle"/>
          </p:nvPr>
        </p:nvSpPr>
        <p:spPr>
          <a:xfrm>
            <a:off x="1160550" y="297992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6" name="Google Shape;296;p10"/>
          <p:cNvSpPr txBox="1"/>
          <p:nvPr>
            <p:ph idx="3" type="body"/>
          </p:nvPr>
        </p:nvSpPr>
        <p:spPr>
          <a:xfrm>
            <a:off x="4455010" y="4961939"/>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7" name="Google Shape;297;p10"/>
          <p:cNvSpPr txBox="1"/>
          <p:nvPr>
            <p:ph idx="4" type="subTitle"/>
          </p:nvPr>
        </p:nvSpPr>
        <p:spPr>
          <a:xfrm>
            <a:off x="4455006" y="297993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98" name="Google Shape;298;p10"/>
          <p:cNvSpPr txBox="1"/>
          <p:nvPr>
            <p:ph idx="5" type="body"/>
          </p:nvPr>
        </p:nvSpPr>
        <p:spPr>
          <a:xfrm>
            <a:off x="7749486" y="4961955"/>
            <a:ext cx="2723100" cy="885000"/>
          </a:xfrm>
          <a:prstGeom prst="rect">
            <a:avLst/>
          </a:prstGeom>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lgn="ctr">
              <a:spcBef>
                <a:spcPts val="0"/>
              </a:spcBef>
              <a:spcAft>
                <a:spcPts val="0"/>
              </a:spcAft>
              <a:buSzPts val="1600"/>
              <a:buChar char="○"/>
              <a:defRPr sz="1600"/>
            </a:lvl2pPr>
            <a:lvl3pPr indent="-330200" lvl="2" marL="1371600" rtl="0" algn="ctr">
              <a:spcBef>
                <a:spcPts val="0"/>
              </a:spcBef>
              <a:spcAft>
                <a:spcPts val="0"/>
              </a:spcAft>
              <a:buSzPts val="1600"/>
              <a:buChar char="■"/>
              <a:defRPr sz="1600"/>
            </a:lvl3pPr>
            <a:lvl4pPr indent="-330200" lvl="3" marL="1828800" rtl="0" algn="ctr">
              <a:spcBef>
                <a:spcPts val="0"/>
              </a:spcBef>
              <a:spcAft>
                <a:spcPts val="0"/>
              </a:spcAft>
              <a:buSzPts val="1600"/>
              <a:buChar char="●"/>
              <a:defRPr sz="1600"/>
            </a:lvl4pPr>
            <a:lvl5pPr indent="-330200" lvl="4" marL="2286000" rtl="0" algn="ctr">
              <a:spcBef>
                <a:spcPts val="0"/>
              </a:spcBef>
              <a:spcAft>
                <a:spcPts val="0"/>
              </a:spcAft>
              <a:buSzPts val="1600"/>
              <a:buChar char="○"/>
              <a:defRPr sz="1600"/>
            </a:lvl5pPr>
            <a:lvl6pPr indent="-330200" lvl="5" marL="2743200" rtl="0" algn="ctr">
              <a:spcBef>
                <a:spcPts val="0"/>
              </a:spcBef>
              <a:spcAft>
                <a:spcPts val="0"/>
              </a:spcAft>
              <a:buSzPts val="1600"/>
              <a:buChar char="■"/>
              <a:defRPr sz="1600"/>
            </a:lvl6pPr>
            <a:lvl7pPr indent="-330200" lvl="6" marL="3200400" rtl="0" algn="ctr">
              <a:spcBef>
                <a:spcPts val="0"/>
              </a:spcBef>
              <a:spcAft>
                <a:spcPts val="0"/>
              </a:spcAft>
              <a:buSzPts val="1600"/>
              <a:buChar char="●"/>
              <a:defRPr sz="1600"/>
            </a:lvl7pPr>
            <a:lvl8pPr indent="-330200" lvl="7" marL="3657600" rtl="0" algn="ctr">
              <a:spcBef>
                <a:spcPts val="0"/>
              </a:spcBef>
              <a:spcAft>
                <a:spcPts val="0"/>
              </a:spcAft>
              <a:buSzPts val="1600"/>
              <a:buChar char="○"/>
              <a:defRPr sz="1600"/>
            </a:lvl8pPr>
            <a:lvl9pPr indent="-330200" lvl="8" marL="4114800" rtl="0" algn="ctr">
              <a:spcBef>
                <a:spcPts val="0"/>
              </a:spcBef>
              <a:spcAft>
                <a:spcPts val="0"/>
              </a:spcAft>
              <a:buSzPts val="1600"/>
              <a:buChar char="■"/>
              <a:defRPr sz="1600"/>
            </a:lvl9pPr>
          </a:lstStyle>
          <a:p/>
        </p:txBody>
      </p:sp>
      <p:sp>
        <p:nvSpPr>
          <p:cNvPr id="299" name="Google Shape;299;p10"/>
          <p:cNvSpPr txBox="1"/>
          <p:nvPr>
            <p:ph idx="6" type="subTitle"/>
          </p:nvPr>
        </p:nvSpPr>
        <p:spPr>
          <a:xfrm>
            <a:off x="7749462" y="2979925"/>
            <a:ext cx="1417500" cy="1305300"/>
          </a:xfrm>
          <a:prstGeom prst="rect">
            <a:avLst/>
          </a:prstGeom>
          <a:solidFill>
            <a:schemeClr val="lt1"/>
          </a:solidFill>
          <a:ln cap="flat" cmpd="sng" w="28575">
            <a:solidFill>
              <a:schemeClr val="accent1"/>
            </a:solidFill>
            <a:prstDash val="solid"/>
            <a:round/>
            <a:headEnd len="sm" w="sm" type="none"/>
            <a:tailEnd len="sm" w="sm" type="none"/>
          </a:ln>
        </p:spPr>
        <p:txBody>
          <a:bodyPr anchorCtr="0" anchor="ctr" bIns="121900" lIns="121900" spcFirstLastPara="1" rIns="121900" wrap="square" tIns="121900">
            <a:normAutofit/>
          </a:bodyPr>
          <a:lstStyle>
            <a:lvl1pPr lvl="0" rtl="0" algn="ctr">
              <a:lnSpc>
                <a:spcPct val="100000"/>
              </a:lnSpc>
              <a:spcBef>
                <a:spcPts val="0"/>
              </a:spcBef>
              <a:spcAft>
                <a:spcPts val="0"/>
              </a:spcAft>
              <a:buSzPts val="2800"/>
              <a:buNone/>
              <a:defRPr sz="3200">
                <a:solidFill>
                  <a:schemeClr val="accent4"/>
                </a:solidFill>
                <a:latin typeface="Poppins ExtraBold"/>
                <a:ea typeface="Poppins ExtraBold"/>
                <a:cs typeface="Poppins ExtraBold"/>
                <a:sym typeface="Poppins ExtraBold"/>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0" name="Google Shape;300;p10"/>
          <p:cNvSpPr txBox="1"/>
          <p:nvPr>
            <p:ph idx="7" type="subTitle"/>
          </p:nvPr>
        </p:nvSpPr>
        <p:spPr>
          <a:xfrm>
            <a:off x="1160550" y="4507450"/>
            <a:ext cx="27231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1" name="Google Shape;301;p10"/>
          <p:cNvSpPr txBox="1"/>
          <p:nvPr>
            <p:ph idx="8" type="subTitle"/>
          </p:nvPr>
        </p:nvSpPr>
        <p:spPr>
          <a:xfrm>
            <a:off x="4454989" y="4507438"/>
            <a:ext cx="2723100" cy="530700"/>
          </a:xfrm>
          <a:prstGeom prst="rect">
            <a:avLst/>
          </a:prstGeom>
        </p:spPr>
        <p:txBody>
          <a:bodyPr anchorCtr="0" anchor="b" bIns="121900" lIns="121900" spcFirstLastPara="1" rIns="121900" wrap="square" tIns="121900">
            <a:normAutofit/>
          </a:bodyPr>
          <a:lstStyle>
            <a:lvl1pPr lvl="0" rtl="0">
              <a:lnSpc>
                <a:spcPct val="9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302" name="Google Shape;302;p10"/>
          <p:cNvSpPr txBox="1"/>
          <p:nvPr>
            <p:ph idx="9" type="subTitle"/>
          </p:nvPr>
        </p:nvSpPr>
        <p:spPr>
          <a:xfrm>
            <a:off x="7749461" y="4507450"/>
            <a:ext cx="2723100" cy="530700"/>
          </a:xfrm>
          <a:prstGeom prst="rect">
            <a:avLst/>
          </a:prstGeom>
        </p:spPr>
        <p:txBody>
          <a:bodyPr anchorCtr="0" anchor="b" bIns="121900" lIns="121900" spcFirstLastPara="1" rIns="121900" wrap="square" tIns="121900">
            <a:normAutofit/>
          </a:bodyPr>
          <a:lstStyle>
            <a:lvl1pPr lvl="0" rtl="0">
              <a:lnSpc>
                <a:spcPct val="100000"/>
              </a:lnSpc>
              <a:spcBef>
                <a:spcPts val="0"/>
              </a:spcBef>
              <a:spcAft>
                <a:spcPts val="0"/>
              </a:spcAft>
              <a:buSzPts val="2800"/>
              <a:buNone/>
              <a:defRPr b="1" sz="2400">
                <a:latin typeface="Poppins"/>
                <a:ea typeface="Poppins"/>
                <a:cs typeface="Poppins"/>
                <a:sym typeface="Poppins"/>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grpSp>
        <p:nvGrpSpPr>
          <p:cNvPr id="303" name="Google Shape;303;p10"/>
          <p:cNvGrpSpPr/>
          <p:nvPr/>
        </p:nvGrpSpPr>
        <p:grpSpPr>
          <a:xfrm flipH="1">
            <a:off x="10087470" y="288279"/>
            <a:ext cx="1864421" cy="1864281"/>
            <a:chOff x="4616075" y="1332525"/>
            <a:chExt cx="1915566" cy="1881022"/>
          </a:xfrm>
        </p:grpSpPr>
        <p:sp>
          <p:nvSpPr>
            <p:cNvPr id="304" name="Google Shape;304;p10"/>
            <p:cNvSpPr/>
            <p:nvPr/>
          </p:nvSpPr>
          <p:spPr>
            <a:xfrm>
              <a:off x="4616077" y="1332525"/>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5" name="Google Shape;305;p10"/>
            <p:cNvSpPr/>
            <p:nvPr/>
          </p:nvSpPr>
          <p:spPr>
            <a:xfrm>
              <a:off x="4616077" y="1645356"/>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6" name="Google Shape;306;p10"/>
            <p:cNvSpPr/>
            <p:nvPr/>
          </p:nvSpPr>
          <p:spPr>
            <a:xfrm>
              <a:off x="4616077" y="1958183"/>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7" name="Google Shape;307;p10"/>
            <p:cNvSpPr/>
            <p:nvPr/>
          </p:nvSpPr>
          <p:spPr>
            <a:xfrm>
              <a:off x="4616077" y="2271014"/>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8" name="Google Shape;308;p10"/>
            <p:cNvSpPr/>
            <p:nvPr/>
          </p:nvSpPr>
          <p:spPr>
            <a:xfrm>
              <a:off x="4616077" y="2583841"/>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09" name="Google Shape;309;p10"/>
            <p:cNvSpPr/>
            <p:nvPr/>
          </p:nvSpPr>
          <p:spPr>
            <a:xfrm>
              <a:off x="4616077" y="2896672"/>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0" name="Google Shape;310;p10"/>
            <p:cNvSpPr/>
            <p:nvPr/>
          </p:nvSpPr>
          <p:spPr>
            <a:xfrm>
              <a:off x="4616077" y="3209499"/>
              <a:ext cx="1912253" cy="4048"/>
            </a:xfrm>
            <a:custGeom>
              <a:rect b="b" l="l" r="r" t="t"/>
              <a:pathLst>
                <a:path extrusionOk="0" h="4048" w="1912253">
                  <a:moveTo>
                    <a:pt x="0" y="0"/>
                  </a:moveTo>
                  <a:lnTo>
                    <a:pt x="1912253"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1" name="Google Shape;311;p10"/>
            <p:cNvSpPr/>
            <p:nvPr/>
          </p:nvSpPr>
          <p:spPr>
            <a:xfrm>
              <a:off x="461607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2" name="Google Shape;312;p10"/>
            <p:cNvSpPr/>
            <p:nvPr/>
          </p:nvSpPr>
          <p:spPr>
            <a:xfrm>
              <a:off x="4941627"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3" name="Google Shape;313;p10"/>
            <p:cNvSpPr/>
            <p:nvPr/>
          </p:nvSpPr>
          <p:spPr>
            <a:xfrm>
              <a:off x="5256733"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4" name="Google Shape;314;p10"/>
            <p:cNvSpPr/>
            <p:nvPr/>
          </p:nvSpPr>
          <p:spPr>
            <a:xfrm>
              <a:off x="5571839"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5" name="Google Shape;315;p10"/>
            <p:cNvSpPr/>
            <p:nvPr/>
          </p:nvSpPr>
          <p:spPr>
            <a:xfrm>
              <a:off x="5886945"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6" name="Google Shape;316;p10"/>
            <p:cNvSpPr/>
            <p:nvPr/>
          </p:nvSpPr>
          <p:spPr>
            <a:xfrm>
              <a:off x="6202051"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17" name="Google Shape;317;p10"/>
            <p:cNvSpPr/>
            <p:nvPr/>
          </p:nvSpPr>
          <p:spPr>
            <a:xfrm>
              <a:off x="6527594" y="1332525"/>
              <a:ext cx="4048" cy="1876973"/>
            </a:xfrm>
            <a:custGeom>
              <a:rect b="b" l="l" r="r" t="t"/>
              <a:pathLst>
                <a:path extrusionOk="0" h="1876973" w="4048">
                  <a:moveTo>
                    <a:pt x="0" y="1876974"/>
                  </a:moveTo>
                  <a:lnTo>
                    <a:pt x="0" y="0"/>
                  </a:lnTo>
                </a:path>
              </a:pathLst>
            </a:custGeom>
            <a:noFill/>
            <a:ln cap="rnd"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18" name="Google Shape;318;p10"/>
          <p:cNvSpPr/>
          <p:nvPr/>
        </p:nvSpPr>
        <p:spPr>
          <a:xfrm flipH="1">
            <a:off x="10696509" y="-209400"/>
            <a:ext cx="845676" cy="845679"/>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grpSp>
        <p:nvGrpSpPr>
          <p:cNvPr id="319" name="Google Shape;319;p10"/>
          <p:cNvGrpSpPr/>
          <p:nvPr/>
        </p:nvGrpSpPr>
        <p:grpSpPr>
          <a:xfrm flipH="1">
            <a:off x="11312263" y="880242"/>
            <a:ext cx="639848" cy="466530"/>
            <a:chOff x="4468725" y="937901"/>
            <a:chExt cx="656322" cy="478541"/>
          </a:xfrm>
        </p:grpSpPr>
        <p:sp>
          <p:nvSpPr>
            <p:cNvPr id="320" name="Google Shape;320;p10"/>
            <p:cNvSpPr/>
            <p:nvPr/>
          </p:nvSpPr>
          <p:spPr>
            <a:xfrm>
              <a:off x="4469534" y="937901"/>
              <a:ext cx="655513" cy="397461"/>
            </a:xfrm>
            <a:custGeom>
              <a:rect b="b" l="l" r="r" t="t"/>
              <a:pathLst>
                <a:path extrusionOk="0" h="397461" w="655513">
                  <a:moveTo>
                    <a:pt x="446589" y="397461"/>
                  </a:moveTo>
                  <a:lnTo>
                    <a:pt x="59831" y="253036"/>
                  </a:lnTo>
                  <a:lnTo>
                    <a:pt x="0" y="152311"/>
                  </a:lnTo>
                  <a:lnTo>
                    <a:pt x="261347" y="0"/>
                  </a:lnTo>
                  <a:lnTo>
                    <a:pt x="655513" y="159184"/>
                  </a:lnTo>
                  <a:lnTo>
                    <a:pt x="446589" y="397461"/>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1" name="Google Shape;321;p10"/>
            <p:cNvSpPr/>
            <p:nvPr/>
          </p:nvSpPr>
          <p:spPr>
            <a:xfrm>
              <a:off x="4468725" y="1087913"/>
              <a:ext cx="468570" cy="328529"/>
            </a:xfrm>
            <a:custGeom>
              <a:rect b="b" l="l" r="r" t="t"/>
              <a:pathLst>
                <a:path extrusionOk="0" h="328529" w="468570">
                  <a:moveTo>
                    <a:pt x="69587" y="164066"/>
                  </a:moveTo>
                  <a:lnTo>
                    <a:pt x="0" y="0"/>
                  </a:lnTo>
                  <a:lnTo>
                    <a:pt x="468570" y="201929"/>
                  </a:lnTo>
                  <a:lnTo>
                    <a:pt x="427927" y="328530"/>
                  </a:lnTo>
                  <a:lnTo>
                    <a:pt x="69587" y="164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2" name="Google Shape;322;p10"/>
            <p:cNvSpPr/>
            <p:nvPr/>
          </p:nvSpPr>
          <p:spPr>
            <a:xfrm>
              <a:off x="4859530" y="1097086"/>
              <a:ext cx="265516" cy="319356"/>
            </a:xfrm>
            <a:custGeom>
              <a:rect b="b" l="l" r="r" t="t"/>
              <a:pathLst>
                <a:path extrusionOk="0" h="319356" w="265516">
                  <a:moveTo>
                    <a:pt x="0" y="158537"/>
                  </a:moveTo>
                  <a:lnTo>
                    <a:pt x="265517" y="0"/>
                  </a:lnTo>
                  <a:lnTo>
                    <a:pt x="253777" y="267958"/>
                  </a:lnTo>
                  <a:lnTo>
                    <a:pt x="37121" y="319357"/>
                  </a:lnTo>
                  <a:lnTo>
                    <a:pt x="0" y="158537"/>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grpSp>
        <p:nvGrpSpPr>
          <p:cNvPr id="323" name="Google Shape;323;p10"/>
          <p:cNvGrpSpPr/>
          <p:nvPr/>
        </p:nvGrpSpPr>
        <p:grpSpPr>
          <a:xfrm flipH="1">
            <a:off x="9308548" y="291850"/>
            <a:ext cx="1640994" cy="1643245"/>
            <a:chOff x="4593392" y="1441589"/>
            <a:chExt cx="1683243" cy="1685552"/>
          </a:xfrm>
        </p:grpSpPr>
        <p:sp>
          <p:nvSpPr>
            <p:cNvPr id="324" name="Google Shape;324;p10"/>
            <p:cNvSpPr/>
            <p:nvPr/>
          </p:nvSpPr>
          <p:spPr>
            <a:xfrm>
              <a:off x="4643547" y="1545109"/>
              <a:ext cx="1633088"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5" name="Google Shape;325;p10"/>
            <p:cNvSpPr/>
            <p:nvPr/>
          </p:nvSpPr>
          <p:spPr>
            <a:xfrm>
              <a:off x="4593392" y="1441589"/>
              <a:ext cx="1442681" cy="1453563"/>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6" name="Google Shape;326;p10"/>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
        <p:nvSpPr>
          <p:cNvPr id="327" name="Google Shape;327;p10"/>
          <p:cNvSpPr/>
          <p:nvPr/>
        </p:nvSpPr>
        <p:spPr>
          <a:xfrm flipH="1">
            <a:off x="8919775" y="1257296"/>
            <a:ext cx="504259" cy="504259"/>
          </a:xfrm>
          <a:custGeom>
            <a:rect b="b" l="l" r="r" t="t"/>
            <a:pathLst>
              <a:path extrusionOk="0" h="447236" w="447236">
                <a:moveTo>
                  <a:pt x="0" y="223266"/>
                </a:moveTo>
                <a:lnTo>
                  <a:pt x="223983" y="0"/>
                </a:lnTo>
                <a:lnTo>
                  <a:pt x="447237" y="223971"/>
                </a:lnTo>
                <a:lnTo>
                  <a:pt x="223254" y="447237"/>
                </a:lnTo>
                <a:lnTo>
                  <a:pt x="0" y="223266"/>
                </a:lnTo>
                <a:close/>
              </a:path>
            </a:pathLst>
          </a:cu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328" name="Google Shape;328;p10"/>
          <p:cNvSpPr/>
          <p:nvPr/>
        </p:nvSpPr>
        <p:spPr>
          <a:xfrm flipH="1">
            <a:off x="11013159" y="6038673"/>
            <a:ext cx="1090987" cy="1090990"/>
          </a:xfrm>
          <a:custGeom>
            <a:rect b="b" l="l" r="r" t="t"/>
            <a:pathLst>
              <a:path extrusionOk="0" h="1291113" w="1291109">
                <a:moveTo>
                  <a:pt x="0" y="645559"/>
                </a:moveTo>
                <a:cubicBezTo>
                  <a:pt x="0" y="289024"/>
                  <a:pt x="288996" y="0"/>
                  <a:pt x="645554" y="0"/>
                </a:cubicBezTo>
                <a:cubicBezTo>
                  <a:pt x="1002073" y="0"/>
                  <a:pt x="1291109" y="289024"/>
                  <a:pt x="1291109" y="645559"/>
                </a:cubicBezTo>
                <a:cubicBezTo>
                  <a:pt x="1291109" y="1002089"/>
                  <a:pt x="1002073" y="1291113"/>
                  <a:pt x="645554" y="1291113"/>
                </a:cubicBezTo>
                <a:cubicBezTo>
                  <a:pt x="288996" y="1291113"/>
                  <a:pt x="0" y="1002089"/>
                  <a:pt x="0" y="645559"/>
                </a:cubicBezTo>
                <a:close/>
              </a:path>
            </a:pathLst>
          </a:custGeom>
          <a:gradFill>
            <a:gsLst>
              <a:gs pos="0">
                <a:schemeClr val="accent5"/>
              </a:gs>
              <a:gs pos="100000">
                <a:schemeClr val="accent6"/>
              </a:gs>
            </a:gsLst>
            <a:lin ang="5400012"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1pPr>
            <a:lvl2pPr lvl="1">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2pPr>
            <a:lvl3pPr lvl="2">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3pPr>
            <a:lvl4pPr lvl="3">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4pPr>
            <a:lvl5pPr lvl="4">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5pPr>
            <a:lvl6pPr lvl="5">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6pPr>
            <a:lvl7pPr lvl="6">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7pPr>
            <a:lvl8pPr lvl="7">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8pPr>
            <a:lvl9pPr lvl="8">
              <a:spcBef>
                <a:spcPts val="0"/>
              </a:spcBef>
              <a:spcAft>
                <a:spcPts val="0"/>
              </a:spcAft>
              <a:buClr>
                <a:schemeClr val="dk1"/>
              </a:buClr>
              <a:buSzPts val="4500"/>
              <a:buFont typeface="Poppins ExtraBold"/>
              <a:buNone/>
              <a:defRPr sz="4500">
                <a:solidFill>
                  <a:schemeClr val="dk1"/>
                </a:solidFill>
                <a:latin typeface="Poppins ExtraBold"/>
                <a:ea typeface="Poppins ExtraBold"/>
                <a:cs typeface="Poppins ExtraBold"/>
                <a:sym typeface="Poppins ExtraBold"/>
              </a:defRPr>
            </a:lvl9pPr>
          </a:lstStyle>
          <a:p/>
        </p:txBody>
      </p:sp>
      <p:sp>
        <p:nvSpPr>
          <p:cNvPr id="7" name="Google Shape;7;p1"/>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68300" lvl="0" marL="4572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1pPr>
            <a:lvl2pPr indent="-368300" lvl="1" marL="9144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2pPr>
            <a:lvl3pPr indent="-368300" lvl="2" marL="13716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3pPr>
            <a:lvl4pPr indent="-368300" lvl="3" marL="18288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4pPr>
            <a:lvl5pPr indent="-368300" lvl="4" marL="22860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5pPr>
            <a:lvl6pPr indent="-368300" lvl="5" marL="27432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6pPr>
            <a:lvl7pPr indent="-368300" lvl="6" marL="32004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7pPr>
            <a:lvl8pPr indent="-368300" lvl="7" marL="36576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8pPr>
            <a:lvl9pPr indent="-368300" lvl="8" marL="4114800">
              <a:lnSpc>
                <a:spcPct val="115000"/>
              </a:lnSpc>
              <a:spcBef>
                <a:spcPts val="0"/>
              </a:spcBef>
              <a:spcAft>
                <a:spcPts val="0"/>
              </a:spcAft>
              <a:buClr>
                <a:schemeClr val="dk2"/>
              </a:buClr>
              <a:buSzPts val="2200"/>
              <a:buFont typeface="Poppins Light"/>
              <a:buChar char="■"/>
              <a:defRPr sz="2200">
                <a:solidFill>
                  <a:schemeClr val="dk2"/>
                </a:solidFill>
                <a:latin typeface="Poppins Light"/>
                <a:ea typeface="Poppins Light"/>
                <a:cs typeface="Poppins Light"/>
                <a:sym typeface="Poppins Light"/>
              </a:defRPr>
            </a:lvl9pPr>
          </a:lstStyle>
          <a:p/>
        </p:txBody>
      </p:sp>
      <p:sp>
        <p:nvSpPr>
          <p:cNvPr id="8" name="Google Shape;8;p1"/>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rot="5400000">
            <a:off x="-462658" y="6119355"/>
            <a:ext cx="1131345" cy="114589"/>
          </a:xfrm>
          <a:custGeom>
            <a:rect b="b" l="l" r="r" t="t"/>
            <a:pathLst>
              <a:path extrusionOk="0" h="87640" w="919793">
                <a:moveTo>
                  <a:pt x="657321" y="73442"/>
                </a:moveTo>
                <a:cubicBezTo>
                  <a:pt x="659149" y="73404"/>
                  <a:pt x="660912" y="74128"/>
                  <a:pt x="662179" y="75442"/>
                </a:cubicBezTo>
                <a:cubicBezTo>
                  <a:pt x="663493" y="76709"/>
                  <a:pt x="664217" y="78471"/>
                  <a:pt x="664179" y="80300"/>
                </a:cubicBezTo>
                <a:cubicBezTo>
                  <a:pt x="664198" y="82148"/>
                  <a:pt x="663474" y="83939"/>
                  <a:pt x="662179" y="85253"/>
                </a:cubicBezTo>
                <a:cubicBezTo>
                  <a:pt x="660912" y="86568"/>
                  <a:pt x="659149" y="87291"/>
                  <a:pt x="657321" y="87253"/>
                </a:cubicBezTo>
                <a:cubicBezTo>
                  <a:pt x="655492" y="87291"/>
                  <a:pt x="653730" y="86568"/>
                  <a:pt x="652463" y="85253"/>
                </a:cubicBezTo>
                <a:cubicBezTo>
                  <a:pt x="651168" y="83939"/>
                  <a:pt x="650444" y="82148"/>
                  <a:pt x="650463" y="80300"/>
                </a:cubicBezTo>
                <a:cubicBezTo>
                  <a:pt x="650425" y="78471"/>
                  <a:pt x="651149" y="76709"/>
                  <a:pt x="652463" y="75442"/>
                </a:cubicBezTo>
                <a:cubicBezTo>
                  <a:pt x="653730" y="74128"/>
                  <a:pt x="655492" y="73404"/>
                  <a:pt x="657321" y="73442"/>
                </a:cubicBezTo>
                <a:close/>
                <a:moveTo>
                  <a:pt x="783051" y="31056"/>
                </a:moveTo>
                <a:cubicBezTo>
                  <a:pt x="776688" y="30989"/>
                  <a:pt x="770602" y="33618"/>
                  <a:pt x="766287" y="38295"/>
                </a:cubicBezTo>
                <a:cubicBezTo>
                  <a:pt x="761677" y="42876"/>
                  <a:pt x="759134" y="49134"/>
                  <a:pt x="759238" y="55630"/>
                </a:cubicBezTo>
                <a:cubicBezTo>
                  <a:pt x="759229" y="59935"/>
                  <a:pt x="760343" y="64174"/>
                  <a:pt x="762477" y="67917"/>
                </a:cubicBezTo>
                <a:cubicBezTo>
                  <a:pt x="764468" y="71632"/>
                  <a:pt x="767468" y="74709"/>
                  <a:pt x="771144" y="76776"/>
                </a:cubicBezTo>
                <a:cubicBezTo>
                  <a:pt x="774783" y="78804"/>
                  <a:pt x="778888" y="79852"/>
                  <a:pt x="783051" y="79824"/>
                </a:cubicBezTo>
                <a:cubicBezTo>
                  <a:pt x="787213" y="79843"/>
                  <a:pt x="791319" y="78795"/>
                  <a:pt x="794957" y="76776"/>
                </a:cubicBezTo>
                <a:cubicBezTo>
                  <a:pt x="798586" y="74652"/>
                  <a:pt x="801587" y="71594"/>
                  <a:pt x="803625" y="67917"/>
                </a:cubicBezTo>
                <a:cubicBezTo>
                  <a:pt x="805730" y="64165"/>
                  <a:pt x="806816" y="59926"/>
                  <a:pt x="806768" y="55630"/>
                </a:cubicBezTo>
                <a:cubicBezTo>
                  <a:pt x="806873" y="49134"/>
                  <a:pt x="804330" y="42876"/>
                  <a:pt x="799719" y="38295"/>
                </a:cubicBezTo>
                <a:cubicBezTo>
                  <a:pt x="795452" y="33608"/>
                  <a:pt x="789385" y="30979"/>
                  <a:pt x="783051" y="31056"/>
                </a:cubicBezTo>
                <a:close/>
                <a:moveTo>
                  <a:pt x="124778" y="30960"/>
                </a:moveTo>
                <a:cubicBezTo>
                  <a:pt x="120558" y="30922"/>
                  <a:pt x="116405" y="32046"/>
                  <a:pt x="112776" y="34198"/>
                </a:cubicBezTo>
                <a:cubicBezTo>
                  <a:pt x="109090" y="36332"/>
                  <a:pt x="106061" y="39428"/>
                  <a:pt x="104013" y="43152"/>
                </a:cubicBezTo>
                <a:cubicBezTo>
                  <a:pt x="101851" y="46886"/>
                  <a:pt x="100708" y="51124"/>
                  <a:pt x="100680" y="55439"/>
                </a:cubicBezTo>
                <a:cubicBezTo>
                  <a:pt x="100708" y="59754"/>
                  <a:pt x="101851" y="63993"/>
                  <a:pt x="104013" y="67726"/>
                </a:cubicBezTo>
                <a:cubicBezTo>
                  <a:pt x="106099" y="71489"/>
                  <a:pt x="109157" y="74613"/>
                  <a:pt x="112872" y="76775"/>
                </a:cubicBezTo>
                <a:cubicBezTo>
                  <a:pt x="116462" y="78956"/>
                  <a:pt x="120577" y="80109"/>
                  <a:pt x="124778" y="80109"/>
                </a:cubicBezTo>
                <a:cubicBezTo>
                  <a:pt x="129017" y="80080"/>
                  <a:pt x="133188" y="78966"/>
                  <a:pt x="136875" y="76870"/>
                </a:cubicBezTo>
                <a:cubicBezTo>
                  <a:pt x="140580" y="74822"/>
                  <a:pt x="143638" y="71784"/>
                  <a:pt x="145733" y="68107"/>
                </a:cubicBezTo>
                <a:cubicBezTo>
                  <a:pt x="147857" y="64297"/>
                  <a:pt x="148943" y="59992"/>
                  <a:pt x="148876" y="55630"/>
                </a:cubicBezTo>
                <a:cubicBezTo>
                  <a:pt x="149019" y="49057"/>
                  <a:pt x="146514" y="42714"/>
                  <a:pt x="141923" y="38008"/>
                </a:cubicBezTo>
                <a:cubicBezTo>
                  <a:pt x="137513" y="33484"/>
                  <a:pt x="131474" y="30950"/>
                  <a:pt x="125159" y="30960"/>
                </a:cubicBezTo>
                <a:close/>
                <a:moveTo>
                  <a:pt x="202407" y="30865"/>
                </a:moveTo>
                <a:cubicBezTo>
                  <a:pt x="196739" y="30751"/>
                  <a:pt x="191243" y="32836"/>
                  <a:pt x="187072" y="36675"/>
                </a:cubicBezTo>
                <a:cubicBezTo>
                  <a:pt x="183538" y="40104"/>
                  <a:pt x="181061" y="44467"/>
                  <a:pt x="179928" y="49248"/>
                </a:cubicBezTo>
                <a:lnTo>
                  <a:pt x="225267" y="49248"/>
                </a:lnTo>
                <a:cubicBezTo>
                  <a:pt x="224486" y="45619"/>
                  <a:pt x="222923" y="42209"/>
                  <a:pt x="220695" y="39247"/>
                </a:cubicBezTo>
                <a:cubicBezTo>
                  <a:pt x="218580" y="36618"/>
                  <a:pt x="215875" y="34522"/>
                  <a:pt x="212789" y="33151"/>
                </a:cubicBezTo>
                <a:cubicBezTo>
                  <a:pt x="209541" y="31636"/>
                  <a:pt x="205988" y="30865"/>
                  <a:pt x="202407" y="30865"/>
                </a:cubicBezTo>
                <a:close/>
                <a:moveTo>
                  <a:pt x="599885" y="30675"/>
                </a:moveTo>
                <a:cubicBezTo>
                  <a:pt x="595665" y="30637"/>
                  <a:pt x="591512" y="31761"/>
                  <a:pt x="587883" y="33914"/>
                </a:cubicBezTo>
                <a:cubicBezTo>
                  <a:pt x="584197" y="36047"/>
                  <a:pt x="581168" y="39143"/>
                  <a:pt x="579120" y="42867"/>
                </a:cubicBezTo>
                <a:cubicBezTo>
                  <a:pt x="576958" y="46601"/>
                  <a:pt x="575815" y="50839"/>
                  <a:pt x="575787" y="55154"/>
                </a:cubicBezTo>
                <a:cubicBezTo>
                  <a:pt x="575815" y="59469"/>
                  <a:pt x="576958" y="63708"/>
                  <a:pt x="579120" y="67442"/>
                </a:cubicBezTo>
                <a:cubicBezTo>
                  <a:pt x="581206" y="71204"/>
                  <a:pt x="584264" y="74328"/>
                  <a:pt x="587979" y="76490"/>
                </a:cubicBezTo>
                <a:cubicBezTo>
                  <a:pt x="591569" y="78672"/>
                  <a:pt x="595684" y="79824"/>
                  <a:pt x="599885" y="79824"/>
                </a:cubicBezTo>
                <a:cubicBezTo>
                  <a:pt x="604124" y="79796"/>
                  <a:pt x="608295" y="78681"/>
                  <a:pt x="611982" y="76586"/>
                </a:cubicBezTo>
                <a:cubicBezTo>
                  <a:pt x="615658" y="74509"/>
                  <a:pt x="618725" y="71480"/>
                  <a:pt x="620840" y="67823"/>
                </a:cubicBezTo>
                <a:cubicBezTo>
                  <a:pt x="622964" y="64013"/>
                  <a:pt x="624050" y="59707"/>
                  <a:pt x="623983" y="55345"/>
                </a:cubicBezTo>
                <a:cubicBezTo>
                  <a:pt x="624126" y="48773"/>
                  <a:pt x="621621" y="42429"/>
                  <a:pt x="617030" y="37724"/>
                </a:cubicBezTo>
                <a:cubicBezTo>
                  <a:pt x="612486" y="33209"/>
                  <a:pt x="606286" y="30770"/>
                  <a:pt x="599885" y="30961"/>
                </a:cubicBezTo>
                <a:close/>
                <a:moveTo>
                  <a:pt x="429673" y="30675"/>
                </a:moveTo>
                <a:cubicBezTo>
                  <a:pt x="425425" y="30627"/>
                  <a:pt x="421234" y="31751"/>
                  <a:pt x="417576" y="33913"/>
                </a:cubicBezTo>
                <a:cubicBezTo>
                  <a:pt x="413890" y="36047"/>
                  <a:pt x="410861" y="39142"/>
                  <a:pt x="408813" y="42867"/>
                </a:cubicBezTo>
                <a:cubicBezTo>
                  <a:pt x="406680" y="46610"/>
                  <a:pt x="405565" y="50848"/>
                  <a:pt x="405575" y="55154"/>
                </a:cubicBezTo>
                <a:cubicBezTo>
                  <a:pt x="405565" y="59459"/>
                  <a:pt x="406680" y="63698"/>
                  <a:pt x="408813" y="67441"/>
                </a:cubicBezTo>
                <a:cubicBezTo>
                  <a:pt x="410899" y="71203"/>
                  <a:pt x="413957" y="74328"/>
                  <a:pt x="417672" y="76490"/>
                </a:cubicBezTo>
                <a:cubicBezTo>
                  <a:pt x="421262" y="78671"/>
                  <a:pt x="425377" y="79823"/>
                  <a:pt x="429578" y="79823"/>
                </a:cubicBezTo>
                <a:cubicBezTo>
                  <a:pt x="433855" y="79785"/>
                  <a:pt x="438046" y="78671"/>
                  <a:pt x="441770" y="76585"/>
                </a:cubicBezTo>
                <a:cubicBezTo>
                  <a:pt x="445446" y="74528"/>
                  <a:pt x="448476" y="71499"/>
                  <a:pt x="450533" y="67822"/>
                </a:cubicBezTo>
                <a:cubicBezTo>
                  <a:pt x="452667" y="64012"/>
                  <a:pt x="453743" y="59707"/>
                  <a:pt x="453676" y="55344"/>
                </a:cubicBezTo>
                <a:cubicBezTo>
                  <a:pt x="453819" y="48772"/>
                  <a:pt x="451314" y="42428"/>
                  <a:pt x="446723" y="37723"/>
                </a:cubicBezTo>
                <a:cubicBezTo>
                  <a:pt x="442122" y="33122"/>
                  <a:pt x="435798" y="30665"/>
                  <a:pt x="429292" y="30960"/>
                </a:cubicBezTo>
                <a:close/>
                <a:moveTo>
                  <a:pt x="71723" y="24959"/>
                </a:moveTo>
                <a:lnTo>
                  <a:pt x="79819" y="24959"/>
                </a:lnTo>
                <a:lnTo>
                  <a:pt x="79819" y="85729"/>
                </a:lnTo>
                <a:lnTo>
                  <a:pt x="72009" y="85729"/>
                </a:lnTo>
                <a:close/>
                <a:moveTo>
                  <a:pt x="546544" y="24674"/>
                </a:moveTo>
                <a:lnTo>
                  <a:pt x="554355" y="24674"/>
                </a:lnTo>
                <a:lnTo>
                  <a:pt x="554355" y="85443"/>
                </a:lnTo>
                <a:lnTo>
                  <a:pt x="546544" y="85443"/>
                </a:lnTo>
                <a:close/>
                <a:moveTo>
                  <a:pt x="202311" y="23626"/>
                </a:moveTo>
                <a:cubicBezTo>
                  <a:pt x="211979" y="23283"/>
                  <a:pt x="221209" y="27655"/>
                  <a:pt x="227076" y="35342"/>
                </a:cubicBezTo>
                <a:cubicBezTo>
                  <a:pt x="231639" y="41285"/>
                  <a:pt x="234030" y="48620"/>
                  <a:pt x="233839" y="56106"/>
                </a:cubicBezTo>
                <a:lnTo>
                  <a:pt x="179166" y="56106"/>
                </a:lnTo>
                <a:cubicBezTo>
                  <a:pt x="179080" y="62545"/>
                  <a:pt x="181509" y="68765"/>
                  <a:pt x="185929" y="73442"/>
                </a:cubicBezTo>
                <a:cubicBezTo>
                  <a:pt x="190100" y="77937"/>
                  <a:pt x="195987" y="80433"/>
                  <a:pt x="202121" y="80300"/>
                </a:cubicBezTo>
                <a:cubicBezTo>
                  <a:pt x="205179" y="80290"/>
                  <a:pt x="208207" y="79738"/>
                  <a:pt x="211074" y="78680"/>
                </a:cubicBezTo>
                <a:cubicBezTo>
                  <a:pt x="213799" y="77661"/>
                  <a:pt x="216332" y="76213"/>
                  <a:pt x="218599" y="74394"/>
                </a:cubicBezTo>
                <a:cubicBezTo>
                  <a:pt x="221238" y="71784"/>
                  <a:pt x="223486" y="68793"/>
                  <a:pt x="225267" y="65536"/>
                </a:cubicBezTo>
                <a:lnTo>
                  <a:pt x="231839" y="69060"/>
                </a:lnTo>
                <a:cubicBezTo>
                  <a:pt x="229953" y="72880"/>
                  <a:pt x="227410" y="76328"/>
                  <a:pt x="224314" y="79252"/>
                </a:cubicBezTo>
                <a:cubicBezTo>
                  <a:pt x="221542" y="81824"/>
                  <a:pt x="218314" y="83862"/>
                  <a:pt x="214789" y="85253"/>
                </a:cubicBezTo>
                <a:cubicBezTo>
                  <a:pt x="210941" y="86643"/>
                  <a:pt x="206874" y="87320"/>
                  <a:pt x="202788" y="87253"/>
                </a:cubicBezTo>
                <a:cubicBezTo>
                  <a:pt x="193987" y="87834"/>
                  <a:pt x="185405" y="84319"/>
                  <a:pt x="179547" y="77728"/>
                </a:cubicBezTo>
                <a:cubicBezTo>
                  <a:pt x="174108" y="71699"/>
                  <a:pt x="171117" y="63850"/>
                  <a:pt x="171165" y="55725"/>
                </a:cubicBezTo>
                <a:cubicBezTo>
                  <a:pt x="171098" y="48267"/>
                  <a:pt x="173584" y="41000"/>
                  <a:pt x="178213" y="35151"/>
                </a:cubicBezTo>
                <a:cubicBezTo>
                  <a:pt x="183842" y="27560"/>
                  <a:pt x="192863" y="23245"/>
                  <a:pt x="202311" y="23626"/>
                </a:cubicBezTo>
                <a:close/>
                <a:moveTo>
                  <a:pt x="783051" y="23436"/>
                </a:moveTo>
                <a:cubicBezTo>
                  <a:pt x="791909" y="23207"/>
                  <a:pt x="800415" y="26903"/>
                  <a:pt x="806292" y="33532"/>
                </a:cubicBezTo>
                <a:cubicBezTo>
                  <a:pt x="811816" y="39514"/>
                  <a:pt x="814817" y="47391"/>
                  <a:pt x="814674" y="55535"/>
                </a:cubicBezTo>
                <a:cubicBezTo>
                  <a:pt x="814760" y="63812"/>
                  <a:pt x="811578" y="71785"/>
                  <a:pt x="805816" y="77728"/>
                </a:cubicBezTo>
                <a:cubicBezTo>
                  <a:pt x="799977" y="84062"/>
                  <a:pt x="791662" y="87539"/>
                  <a:pt x="783051" y="87253"/>
                </a:cubicBezTo>
                <a:cubicBezTo>
                  <a:pt x="774412" y="87558"/>
                  <a:pt x="766058" y="84081"/>
                  <a:pt x="760191" y="77728"/>
                </a:cubicBezTo>
                <a:cubicBezTo>
                  <a:pt x="754428" y="71785"/>
                  <a:pt x="751247" y="63812"/>
                  <a:pt x="751333" y="55535"/>
                </a:cubicBezTo>
                <a:cubicBezTo>
                  <a:pt x="751237" y="47429"/>
                  <a:pt x="754228" y="39600"/>
                  <a:pt x="759715" y="33627"/>
                </a:cubicBezTo>
                <a:cubicBezTo>
                  <a:pt x="765620" y="26969"/>
                  <a:pt x="774154" y="23236"/>
                  <a:pt x="783051" y="23436"/>
                </a:cubicBezTo>
                <a:close/>
                <a:moveTo>
                  <a:pt x="711804" y="23436"/>
                </a:moveTo>
                <a:cubicBezTo>
                  <a:pt x="715747" y="23407"/>
                  <a:pt x="719671" y="24017"/>
                  <a:pt x="723424" y="25246"/>
                </a:cubicBezTo>
                <a:cubicBezTo>
                  <a:pt x="726853" y="26322"/>
                  <a:pt x="730072" y="27960"/>
                  <a:pt x="732949" y="30103"/>
                </a:cubicBezTo>
                <a:cubicBezTo>
                  <a:pt x="735540" y="32170"/>
                  <a:pt x="737712" y="34732"/>
                  <a:pt x="739331" y="37628"/>
                </a:cubicBezTo>
                <a:lnTo>
                  <a:pt x="733139" y="41438"/>
                </a:lnTo>
                <a:cubicBezTo>
                  <a:pt x="728063" y="34466"/>
                  <a:pt x="719852" y="30475"/>
                  <a:pt x="711232" y="30770"/>
                </a:cubicBezTo>
                <a:cubicBezTo>
                  <a:pt x="704364" y="30570"/>
                  <a:pt x="697697" y="33142"/>
                  <a:pt x="692754" y="37914"/>
                </a:cubicBezTo>
                <a:cubicBezTo>
                  <a:pt x="687991" y="42410"/>
                  <a:pt x="685334" y="48696"/>
                  <a:pt x="685419" y="55249"/>
                </a:cubicBezTo>
                <a:cubicBezTo>
                  <a:pt x="685400" y="59640"/>
                  <a:pt x="686591" y="63955"/>
                  <a:pt x="688848" y="67727"/>
                </a:cubicBezTo>
                <a:cubicBezTo>
                  <a:pt x="691039" y="71756"/>
                  <a:pt x="694344" y="75061"/>
                  <a:pt x="698373" y="77252"/>
                </a:cubicBezTo>
                <a:cubicBezTo>
                  <a:pt x="702412" y="79414"/>
                  <a:pt x="706936" y="80529"/>
                  <a:pt x="711518" y="80491"/>
                </a:cubicBezTo>
                <a:cubicBezTo>
                  <a:pt x="720100" y="80624"/>
                  <a:pt x="728234" y="76661"/>
                  <a:pt x="733425" y="69823"/>
                </a:cubicBezTo>
                <a:lnTo>
                  <a:pt x="739616" y="73823"/>
                </a:lnTo>
                <a:cubicBezTo>
                  <a:pt x="736683" y="78205"/>
                  <a:pt x="732644" y="81719"/>
                  <a:pt x="727901" y="84015"/>
                </a:cubicBezTo>
                <a:cubicBezTo>
                  <a:pt x="722662" y="86482"/>
                  <a:pt x="716928" y="87720"/>
                  <a:pt x="711137" y="87634"/>
                </a:cubicBezTo>
                <a:cubicBezTo>
                  <a:pt x="702240" y="87806"/>
                  <a:pt x="693649" y="84367"/>
                  <a:pt x="687324" y="78109"/>
                </a:cubicBezTo>
                <a:cubicBezTo>
                  <a:pt x="681114" y="72375"/>
                  <a:pt x="677647" y="64270"/>
                  <a:pt x="677799" y="55821"/>
                </a:cubicBezTo>
                <a:cubicBezTo>
                  <a:pt x="677790" y="50058"/>
                  <a:pt x="679342" y="44400"/>
                  <a:pt x="682276" y="39438"/>
                </a:cubicBezTo>
                <a:cubicBezTo>
                  <a:pt x="685162" y="34437"/>
                  <a:pt x="689382" y="30351"/>
                  <a:pt x="694468" y="27627"/>
                </a:cubicBezTo>
                <a:cubicBezTo>
                  <a:pt x="699802" y="24808"/>
                  <a:pt x="705765" y="23369"/>
                  <a:pt x="711804" y="23436"/>
                </a:cubicBezTo>
                <a:close/>
                <a:moveTo>
                  <a:pt x="262414" y="23245"/>
                </a:moveTo>
                <a:cubicBezTo>
                  <a:pt x="268786" y="23798"/>
                  <a:pt x="274692" y="26807"/>
                  <a:pt x="278892" y="31627"/>
                </a:cubicBezTo>
                <a:lnTo>
                  <a:pt x="273939" y="36771"/>
                </a:lnTo>
                <a:cubicBezTo>
                  <a:pt x="270777" y="33246"/>
                  <a:pt x="266376" y="31094"/>
                  <a:pt x="261652" y="30770"/>
                </a:cubicBezTo>
                <a:cubicBezTo>
                  <a:pt x="259223" y="30732"/>
                  <a:pt x="256871" y="31618"/>
                  <a:pt x="255080" y="33246"/>
                </a:cubicBezTo>
                <a:cubicBezTo>
                  <a:pt x="253394" y="34704"/>
                  <a:pt x="252422" y="36828"/>
                  <a:pt x="252413" y="39056"/>
                </a:cubicBezTo>
                <a:cubicBezTo>
                  <a:pt x="252499" y="41152"/>
                  <a:pt x="253261" y="43162"/>
                  <a:pt x="254604" y="44772"/>
                </a:cubicBezTo>
                <a:cubicBezTo>
                  <a:pt x="257385" y="47439"/>
                  <a:pt x="260604" y="49601"/>
                  <a:pt x="264129" y="51153"/>
                </a:cubicBezTo>
                <a:cubicBezTo>
                  <a:pt x="268643" y="53201"/>
                  <a:pt x="272701" y="56154"/>
                  <a:pt x="276035" y="59821"/>
                </a:cubicBezTo>
                <a:cubicBezTo>
                  <a:pt x="278016" y="62602"/>
                  <a:pt x="279073" y="65936"/>
                  <a:pt x="279083" y="69346"/>
                </a:cubicBezTo>
                <a:cubicBezTo>
                  <a:pt x="279130" y="74109"/>
                  <a:pt x="277235" y="78681"/>
                  <a:pt x="273844" y="82014"/>
                </a:cubicBezTo>
                <a:cubicBezTo>
                  <a:pt x="270339" y="85434"/>
                  <a:pt x="265595" y="87291"/>
                  <a:pt x="260699" y="87158"/>
                </a:cubicBezTo>
                <a:cubicBezTo>
                  <a:pt x="257204" y="87158"/>
                  <a:pt x="253756" y="86377"/>
                  <a:pt x="250603" y="84872"/>
                </a:cubicBezTo>
                <a:cubicBezTo>
                  <a:pt x="247526" y="83405"/>
                  <a:pt x="244821" y="81262"/>
                  <a:pt x="242697" y="78585"/>
                </a:cubicBezTo>
                <a:lnTo>
                  <a:pt x="247650" y="72966"/>
                </a:lnTo>
                <a:cubicBezTo>
                  <a:pt x="250651" y="76995"/>
                  <a:pt x="255299" y="79471"/>
                  <a:pt x="260319" y="79728"/>
                </a:cubicBezTo>
                <a:cubicBezTo>
                  <a:pt x="263262" y="79814"/>
                  <a:pt x="266129" y="78757"/>
                  <a:pt x="268320" y="76776"/>
                </a:cubicBezTo>
                <a:cubicBezTo>
                  <a:pt x="270406" y="74985"/>
                  <a:pt x="271625" y="72385"/>
                  <a:pt x="271653" y="69632"/>
                </a:cubicBezTo>
                <a:cubicBezTo>
                  <a:pt x="271634" y="67441"/>
                  <a:pt x="270863" y="65317"/>
                  <a:pt x="269463" y="63631"/>
                </a:cubicBezTo>
                <a:cubicBezTo>
                  <a:pt x="266653" y="60983"/>
                  <a:pt x="263433" y="58802"/>
                  <a:pt x="259938" y="57154"/>
                </a:cubicBezTo>
                <a:cubicBezTo>
                  <a:pt x="255623" y="55259"/>
                  <a:pt x="251784" y="52430"/>
                  <a:pt x="248698" y="48867"/>
                </a:cubicBezTo>
                <a:cubicBezTo>
                  <a:pt x="246698" y="46105"/>
                  <a:pt x="245660" y="42752"/>
                  <a:pt x="245745" y="39342"/>
                </a:cubicBezTo>
                <a:cubicBezTo>
                  <a:pt x="245631" y="34999"/>
                  <a:pt x="247355" y="30808"/>
                  <a:pt x="250508" y="27817"/>
                </a:cubicBezTo>
                <a:cubicBezTo>
                  <a:pt x="253699" y="24760"/>
                  <a:pt x="257994" y="23112"/>
                  <a:pt x="262414" y="23245"/>
                </a:cubicBezTo>
                <a:close/>
                <a:moveTo>
                  <a:pt x="19813" y="23245"/>
                </a:moveTo>
                <a:cubicBezTo>
                  <a:pt x="26146" y="23845"/>
                  <a:pt x="32005" y="26836"/>
                  <a:pt x="36196" y="31627"/>
                </a:cubicBezTo>
                <a:lnTo>
                  <a:pt x="31147" y="36771"/>
                </a:lnTo>
                <a:cubicBezTo>
                  <a:pt x="28023" y="33256"/>
                  <a:pt x="23651" y="31104"/>
                  <a:pt x="18955" y="30770"/>
                </a:cubicBezTo>
                <a:cubicBezTo>
                  <a:pt x="16526" y="30732"/>
                  <a:pt x="14174" y="31618"/>
                  <a:pt x="12383" y="33247"/>
                </a:cubicBezTo>
                <a:cubicBezTo>
                  <a:pt x="10697" y="34704"/>
                  <a:pt x="9725" y="36828"/>
                  <a:pt x="9716" y="39057"/>
                </a:cubicBezTo>
                <a:cubicBezTo>
                  <a:pt x="9802" y="41152"/>
                  <a:pt x="10564" y="43162"/>
                  <a:pt x="11907" y="44772"/>
                </a:cubicBezTo>
                <a:cubicBezTo>
                  <a:pt x="14688" y="47439"/>
                  <a:pt x="17907" y="49601"/>
                  <a:pt x="21432" y="51154"/>
                </a:cubicBezTo>
                <a:cubicBezTo>
                  <a:pt x="25928" y="53201"/>
                  <a:pt x="29947" y="56145"/>
                  <a:pt x="33243" y="59821"/>
                </a:cubicBezTo>
                <a:cubicBezTo>
                  <a:pt x="35291" y="62574"/>
                  <a:pt x="36396" y="65917"/>
                  <a:pt x="36386" y="69346"/>
                </a:cubicBezTo>
                <a:cubicBezTo>
                  <a:pt x="36443" y="74128"/>
                  <a:pt x="34510" y="78710"/>
                  <a:pt x="31052" y="82015"/>
                </a:cubicBezTo>
                <a:cubicBezTo>
                  <a:pt x="27594" y="85453"/>
                  <a:pt x="22880" y="87311"/>
                  <a:pt x="18003" y="87158"/>
                </a:cubicBezTo>
                <a:cubicBezTo>
                  <a:pt x="14507" y="87158"/>
                  <a:pt x="11059" y="86377"/>
                  <a:pt x="7906" y="84872"/>
                </a:cubicBezTo>
                <a:cubicBezTo>
                  <a:pt x="4820" y="83405"/>
                  <a:pt x="2124" y="81262"/>
                  <a:pt x="0" y="78586"/>
                </a:cubicBezTo>
                <a:lnTo>
                  <a:pt x="4954" y="72966"/>
                </a:lnTo>
                <a:cubicBezTo>
                  <a:pt x="7954" y="76995"/>
                  <a:pt x="12602" y="79472"/>
                  <a:pt x="17622" y="79729"/>
                </a:cubicBezTo>
                <a:cubicBezTo>
                  <a:pt x="20574" y="79814"/>
                  <a:pt x="23432" y="78757"/>
                  <a:pt x="25623" y="76776"/>
                </a:cubicBezTo>
                <a:cubicBezTo>
                  <a:pt x="27718" y="74985"/>
                  <a:pt x="28928" y="72385"/>
                  <a:pt x="28956" y="69632"/>
                </a:cubicBezTo>
                <a:cubicBezTo>
                  <a:pt x="28937" y="67441"/>
                  <a:pt x="28166" y="65317"/>
                  <a:pt x="26766" y="63631"/>
                </a:cubicBezTo>
                <a:cubicBezTo>
                  <a:pt x="23956" y="60974"/>
                  <a:pt x="20746" y="58793"/>
                  <a:pt x="17241" y="57154"/>
                </a:cubicBezTo>
                <a:cubicBezTo>
                  <a:pt x="12973" y="55230"/>
                  <a:pt x="9163" y="52401"/>
                  <a:pt x="6097" y="48868"/>
                </a:cubicBezTo>
                <a:cubicBezTo>
                  <a:pt x="4096" y="46105"/>
                  <a:pt x="3058" y="42753"/>
                  <a:pt x="3144" y="39343"/>
                </a:cubicBezTo>
                <a:cubicBezTo>
                  <a:pt x="2991" y="34990"/>
                  <a:pt x="4725" y="30789"/>
                  <a:pt x="7906" y="27817"/>
                </a:cubicBezTo>
                <a:cubicBezTo>
                  <a:pt x="11088" y="24741"/>
                  <a:pt x="15383" y="23083"/>
                  <a:pt x="19813" y="23245"/>
                </a:cubicBezTo>
                <a:close/>
                <a:moveTo>
                  <a:pt x="857726" y="23150"/>
                </a:moveTo>
                <a:cubicBezTo>
                  <a:pt x="860612" y="23141"/>
                  <a:pt x="863460" y="23722"/>
                  <a:pt x="866108" y="24865"/>
                </a:cubicBezTo>
                <a:cubicBezTo>
                  <a:pt x="868594" y="25865"/>
                  <a:pt x="870813" y="27427"/>
                  <a:pt x="872585" y="29437"/>
                </a:cubicBezTo>
                <a:cubicBezTo>
                  <a:pt x="874576" y="31885"/>
                  <a:pt x="876071" y="34695"/>
                  <a:pt x="876966" y="37724"/>
                </a:cubicBezTo>
                <a:cubicBezTo>
                  <a:pt x="879157" y="33352"/>
                  <a:pt x="882443" y="29608"/>
                  <a:pt x="886491" y="26865"/>
                </a:cubicBezTo>
                <a:cubicBezTo>
                  <a:pt x="890235" y="24436"/>
                  <a:pt x="894607" y="23141"/>
                  <a:pt x="899065" y="23150"/>
                </a:cubicBezTo>
                <a:cubicBezTo>
                  <a:pt x="903008" y="23065"/>
                  <a:pt x="906894" y="24160"/>
                  <a:pt x="910209" y="26294"/>
                </a:cubicBezTo>
                <a:cubicBezTo>
                  <a:pt x="913438" y="28446"/>
                  <a:pt x="915933" y="31542"/>
                  <a:pt x="917352" y="35152"/>
                </a:cubicBezTo>
                <a:cubicBezTo>
                  <a:pt x="919219" y="40667"/>
                  <a:pt x="920029" y="46486"/>
                  <a:pt x="919734" y="52297"/>
                </a:cubicBezTo>
                <a:lnTo>
                  <a:pt x="919734" y="85444"/>
                </a:lnTo>
                <a:lnTo>
                  <a:pt x="911733" y="85444"/>
                </a:lnTo>
                <a:lnTo>
                  <a:pt x="911733" y="52297"/>
                </a:lnTo>
                <a:cubicBezTo>
                  <a:pt x="911990" y="47772"/>
                  <a:pt x="911504" y="43239"/>
                  <a:pt x="910304" y="38867"/>
                </a:cubicBezTo>
                <a:cubicBezTo>
                  <a:pt x="909428" y="36419"/>
                  <a:pt x="907751" y="34333"/>
                  <a:pt x="905541" y="32961"/>
                </a:cubicBezTo>
                <a:cubicBezTo>
                  <a:pt x="903170" y="31418"/>
                  <a:pt x="900369" y="30646"/>
                  <a:pt x="897541" y="30770"/>
                </a:cubicBezTo>
                <a:cubicBezTo>
                  <a:pt x="893807" y="30713"/>
                  <a:pt x="890159" y="31885"/>
                  <a:pt x="887158" y="34104"/>
                </a:cubicBezTo>
                <a:cubicBezTo>
                  <a:pt x="884034" y="36304"/>
                  <a:pt x="881643" y="39390"/>
                  <a:pt x="880300" y="42962"/>
                </a:cubicBezTo>
                <a:cubicBezTo>
                  <a:pt x="878500" y="49144"/>
                  <a:pt x="877757" y="55583"/>
                  <a:pt x="878109" y="62012"/>
                </a:cubicBezTo>
                <a:lnTo>
                  <a:pt x="878109" y="85825"/>
                </a:lnTo>
                <a:lnTo>
                  <a:pt x="870394" y="85825"/>
                </a:lnTo>
                <a:lnTo>
                  <a:pt x="870394" y="54678"/>
                </a:lnTo>
                <a:cubicBezTo>
                  <a:pt x="870623" y="49687"/>
                  <a:pt x="870175" y="44686"/>
                  <a:pt x="869061" y="39819"/>
                </a:cubicBezTo>
                <a:cubicBezTo>
                  <a:pt x="868194" y="37238"/>
                  <a:pt x="866527" y="34999"/>
                  <a:pt x="864298" y="33437"/>
                </a:cubicBezTo>
                <a:cubicBezTo>
                  <a:pt x="861888" y="31875"/>
                  <a:pt x="859069" y="31075"/>
                  <a:pt x="856202" y="31151"/>
                </a:cubicBezTo>
                <a:cubicBezTo>
                  <a:pt x="852554" y="31142"/>
                  <a:pt x="848991" y="32275"/>
                  <a:pt x="846010" y="34390"/>
                </a:cubicBezTo>
                <a:cubicBezTo>
                  <a:pt x="842867" y="36552"/>
                  <a:pt x="840447" y="39600"/>
                  <a:pt x="839057" y="43153"/>
                </a:cubicBezTo>
                <a:cubicBezTo>
                  <a:pt x="837276" y="48620"/>
                  <a:pt x="836504" y="54364"/>
                  <a:pt x="836771" y="60107"/>
                </a:cubicBezTo>
                <a:lnTo>
                  <a:pt x="836771" y="85825"/>
                </a:lnTo>
                <a:lnTo>
                  <a:pt x="828960" y="85825"/>
                </a:lnTo>
                <a:lnTo>
                  <a:pt x="829056" y="24674"/>
                </a:lnTo>
                <a:lnTo>
                  <a:pt x="836866" y="24674"/>
                </a:lnTo>
                <a:lnTo>
                  <a:pt x="836866" y="35152"/>
                </a:lnTo>
                <a:cubicBezTo>
                  <a:pt x="839105" y="31828"/>
                  <a:pt x="841953" y="28951"/>
                  <a:pt x="845248" y="26675"/>
                </a:cubicBezTo>
                <a:cubicBezTo>
                  <a:pt x="849011" y="24379"/>
                  <a:pt x="853325" y="23160"/>
                  <a:pt x="857726" y="23150"/>
                </a:cubicBezTo>
                <a:close/>
                <a:moveTo>
                  <a:pt x="321373" y="23149"/>
                </a:moveTo>
                <a:cubicBezTo>
                  <a:pt x="324259" y="23140"/>
                  <a:pt x="327107" y="23721"/>
                  <a:pt x="329755" y="24864"/>
                </a:cubicBezTo>
                <a:cubicBezTo>
                  <a:pt x="332222" y="25893"/>
                  <a:pt x="334442" y="27455"/>
                  <a:pt x="336232" y="29436"/>
                </a:cubicBezTo>
                <a:cubicBezTo>
                  <a:pt x="338194" y="31903"/>
                  <a:pt x="339671" y="34713"/>
                  <a:pt x="340614" y="37723"/>
                </a:cubicBezTo>
                <a:cubicBezTo>
                  <a:pt x="342804" y="33351"/>
                  <a:pt x="346091" y="29608"/>
                  <a:pt x="350139" y="26864"/>
                </a:cubicBezTo>
                <a:cubicBezTo>
                  <a:pt x="353882" y="24435"/>
                  <a:pt x="358254" y="23140"/>
                  <a:pt x="362712" y="23149"/>
                </a:cubicBezTo>
                <a:cubicBezTo>
                  <a:pt x="366655" y="23083"/>
                  <a:pt x="370532" y="24178"/>
                  <a:pt x="373856" y="26293"/>
                </a:cubicBezTo>
                <a:cubicBezTo>
                  <a:pt x="377047" y="28493"/>
                  <a:pt x="379523" y="31570"/>
                  <a:pt x="381000" y="35151"/>
                </a:cubicBezTo>
                <a:cubicBezTo>
                  <a:pt x="382781" y="40685"/>
                  <a:pt x="383552" y="46486"/>
                  <a:pt x="383286" y="52296"/>
                </a:cubicBezTo>
                <a:lnTo>
                  <a:pt x="383286" y="85443"/>
                </a:lnTo>
                <a:lnTo>
                  <a:pt x="375380" y="85443"/>
                </a:lnTo>
                <a:lnTo>
                  <a:pt x="375380" y="52296"/>
                </a:lnTo>
                <a:cubicBezTo>
                  <a:pt x="375637" y="47772"/>
                  <a:pt x="375152" y="43238"/>
                  <a:pt x="373951" y="38866"/>
                </a:cubicBezTo>
                <a:cubicBezTo>
                  <a:pt x="373046" y="36437"/>
                  <a:pt x="371370" y="34360"/>
                  <a:pt x="369189" y="32960"/>
                </a:cubicBezTo>
                <a:cubicBezTo>
                  <a:pt x="366808" y="31436"/>
                  <a:pt x="364017" y="30674"/>
                  <a:pt x="361188" y="30769"/>
                </a:cubicBezTo>
                <a:cubicBezTo>
                  <a:pt x="357454" y="30712"/>
                  <a:pt x="353806" y="31884"/>
                  <a:pt x="350806" y="34103"/>
                </a:cubicBezTo>
                <a:cubicBezTo>
                  <a:pt x="347681" y="36303"/>
                  <a:pt x="345291" y="39390"/>
                  <a:pt x="343948" y="42961"/>
                </a:cubicBezTo>
                <a:cubicBezTo>
                  <a:pt x="342100" y="49134"/>
                  <a:pt x="341357" y="55582"/>
                  <a:pt x="341757" y="62011"/>
                </a:cubicBezTo>
                <a:lnTo>
                  <a:pt x="341757" y="85824"/>
                </a:lnTo>
                <a:lnTo>
                  <a:pt x="333946" y="85824"/>
                </a:lnTo>
                <a:lnTo>
                  <a:pt x="333946" y="54677"/>
                </a:lnTo>
                <a:cubicBezTo>
                  <a:pt x="334213" y="49677"/>
                  <a:pt x="333727" y="44676"/>
                  <a:pt x="332518" y="39818"/>
                </a:cubicBezTo>
                <a:cubicBezTo>
                  <a:pt x="331679" y="37218"/>
                  <a:pt x="330003" y="34980"/>
                  <a:pt x="327755" y="33436"/>
                </a:cubicBezTo>
                <a:cubicBezTo>
                  <a:pt x="325345" y="31874"/>
                  <a:pt x="322526" y="31074"/>
                  <a:pt x="319659" y="31150"/>
                </a:cubicBezTo>
                <a:cubicBezTo>
                  <a:pt x="316039" y="31141"/>
                  <a:pt x="312505" y="32274"/>
                  <a:pt x="309562" y="34389"/>
                </a:cubicBezTo>
                <a:cubicBezTo>
                  <a:pt x="306419" y="36551"/>
                  <a:pt x="304000" y="39599"/>
                  <a:pt x="302609" y="43152"/>
                </a:cubicBezTo>
                <a:cubicBezTo>
                  <a:pt x="300828" y="48619"/>
                  <a:pt x="300056" y="54363"/>
                  <a:pt x="300323" y="60107"/>
                </a:cubicBezTo>
                <a:lnTo>
                  <a:pt x="300323" y="85824"/>
                </a:lnTo>
                <a:lnTo>
                  <a:pt x="292512" y="85824"/>
                </a:lnTo>
                <a:lnTo>
                  <a:pt x="292703" y="24674"/>
                </a:lnTo>
                <a:lnTo>
                  <a:pt x="300514" y="24674"/>
                </a:lnTo>
                <a:lnTo>
                  <a:pt x="300514" y="35151"/>
                </a:lnTo>
                <a:cubicBezTo>
                  <a:pt x="302752" y="31827"/>
                  <a:pt x="305600" y="28950"/>
                  <a:pt x="308895" y="26674"/>
                </a:cubicBezTo>
                <a:cubicBezTo>
                  <a:pt x="312648" y="24359"/>
                  <a:pt x="316963" y="23140"/>
                  <a:pt x="321373" y="23149"/>
                </a:cubicBezTo>
                <a:close/>
                <a:moveTo>
                  <a:pt x="508635" y="22959"/>
                </a:moveTo>
                <a:cubicBezTo>
                  <a:pt x="512921" y="22883"/>
                  <a:pt x="517131" y="24073"/>
                  <a:pt x="520731" y="26388"/>
                </a:cubicBezTo>
                <a:cubicBezTo>
                  <a:pt x="524237" y="28703"/>
                  <a:pt x="526961" y="32017"/>
                  <a:pt x="528542" y="35913"/>
                </a:cubicBezTo>
                <a:cubicBezTo>
                  <a:pt x="530475" y="41809"/>
                  <a:pt x="531314" y="48000"/>
                  <a:pt x="531018" y="54201"/>
                </a:cubicBezTo>
                <a:lnTo>
                  <a:pt x="531018" y="85443"/>
                </a:lnTo>
                <a:lnTo>
                  <a:pt x="523208" y="85443"/>
                </a:lnTo>
                <a:lnTo>
                  <a:pt x="523208" y="56868"/>
                </a:lnTo>
                <a:cubicBezTo>
                  <a:pt x="523379" y="52182"/>
                  <a:pt x="523094" y="47495"/>
                  <a:pt x="522351" y="42866"/>
                </a:cubicBezTo>
                <a:cubicBezTo>
                  <a:pt x="521789" y="39171"/>
                  <a:pt x="519931" y="35799"/>
                  <a:pt x="517112" y="33341"/>
                </a:cubicBezTo>
                <a:cubicBezTo>
                  <a:pt x="514216" y="31217"/>
                  <a:pt x="510692" y="30150"/>
                  <a:pt x="507111" y="30293"/>
                </a:cubicBezTo>
                <a:cubicBezTo>
                  <a:pt x="502415" y="30255"/>
                  <a:pt x="497872" y="31951"/>
                  <a:pt x="494347" y="35056"/>
                </a:cubicBezTo>
                <a:cubicBezTo>
                  <a:pt x="490709" y="37989"/>
                  <a:pt x="488127" y="42038"/>
                  <a:pt x="487013" y="46581"/>
                </a:cubicBezTo>
                <a:cubicBezTo>
                  <a:pt x="486060" y="52048"/>
                  <a:pt x="485670" y="57601"/>
                  <a:pt x="485870" y="63154"/>
                </a:cubicBezTo>
                <a:lnTo>
                  <a:pt x="485870" y="85443"/>
                </a:lnTo>
                <a:lnTo>
                  <a:pt x="478059" y="85443"/>
                </a:lnTo>
                <a:lnTo>
                  <a:pt x="478059" y="24673"/>
                </a:lnTo>
                <a:lnTo>
                  <a:pt x="485870" y="24673"/>
                </a:lnTo>
                <a:lnTo>
                  <a:pt x="485870" y="35532"/>
                </a:lnTo>
                <a:cubicBezTo>
                  <a:pt x="488623" y="31665"/>
                  <a:pt x="492166" y="28417"/>
                  <a:pt x="496252" y="26007"/>
                </a:cubicBezTo>
                <a:cubicBezTo>
                  <a:pt x="500062" y="23988"/>
                  <a:pt x="504320" y="22940"/>
                  <a:pt x="508635" y="22959"/>
                </a:cubicBezTo>
                <a:close/>
                <a:moveTo>
                  <a:pt x="599218" y="22769"/>
                </a:moveTo>
                <a:cubicBezTo>
                  <a:pt x="603914" y="22712"/>
                  <a:pt x="608553" y="23788"/>
                  <a:pt x="612744" y="25913"/>
                </a:cubicBezTo>
                <a:cubicBezTo>
                  <a:pt x="616954" y="28227"/>
                  <a:pt x="620573" y="31485"/>
                  <a:pt x="623316" y="35438"/>
                </a:cubicBezTo>
                <a:lnTo>
                  <a:pt x="623316" y="24674"/>
                </a:lnTo>
                <a:lnTo>
                  <a:pt x="631127" y="24674"/>
                </a:lnTo>
                <a:lnTo>
                  <a:pt x="631127" y="85444"/>
                </a:lnTo>
                <a:lnTo>
                  <a:pt x="623412" y="85444"/>
                </a:lnTo>
                <a:lnTo>
                  <a:pt x="623412" y="74966"/>
                </a:lnTo>
                <a:cubicBezTo>
                  <a:pt x="620449" y="78700"/>
                  <a:pt x="616716" y="81758"/>
                  <a:pt x="612458" y="83920"/>
                </a:cubicBezTo>
                <a:cubicBezTo>
                  <a:pt x="608295" y="86015"/>
                  <a:pt x="603685" y="87063"/>
                  <a:pt x="599028" y="86968"/>
                </a:cubicBezTo>
                <a:cubicBezTo>
                  <a:pt x="590684" y="87015"/>
                  <a:pt x="582702" y="83558"/>
                  <a:pt x="577025" y="77443"/>
                </a:cubicBezTo>
                <a:cubicBezTo>
                  <a:pt x="570862" y="71480"/>
                  <a:pt x="567414" y="63251"/>
                  <a:pt x="567500" y="54678"/>
                </a:cubicBezTo>
                <a:cubicBezTo>
                  <a:pt x="567424" y="46220"/>
                  <a:pt x="570872" y="38105"/>
                  <a:pt x="577025" y="32294"/>
                </a:cubicBezTo>
                <a:cubicBezTo>
                  <a:pt x="582740" y="26122"/>
                  <a:pt x="590808" y="22655"/>
                  <a:pt x="599218" y="22769"/>
                </a:cubicBezTo>
                <a:close/>
                <a:moveTo>
                  <a:pt x="428911" y="22769"/>
                </a:moveTo>
                <a:cubicBezTo>
                  <a:pt x="433607" y="22712"/>
                  <a:pt x="438246" y="23788"/>
                  <a:pt x="442437" y="25912"/>
                </a:cubicBezTo>
                <a:cubicBezTo>
                  <a:pt x="446647" y="28227"/>
                  <a:pt x="450266" y="31484"/>
                  <a:pt x="453009" y="35437"/>
                </a:cubicBezTo>
                <a:lnTo>
                  <a:pt x="453009" y="24674"/>
                </a:lnTo>
                <a:lnTo>
                  <a:pt x="460820" y="24674"/>
                </a:lnTo>
                <a:lnTo>
                  <a:pt x="460820" y="85443"/>
                </a:lnTo>
                <a:lnTo>
                  <a:pt x="453105" y="85443"/>
                </a:lnTo>
                <a:lnTo>
                  <a:pt x="453105" y="74966"/>
                </a:lnTo>
                <a:cubicBezTo>
                  <a:pt x="450162" y="78719"/>
                  <a:pt x="446418" y="81786"/>
                  <a:pt x="442151" y="83919"/>
                </a:cubicBezTo>
                <a:cubicBezTo>
                  <a:pt x="437988" y="86015"/>
                  <a:pt x="433378" y="87063"/>
                  <a:pt x="428721" y="86967"/>
                </a:cubicBezTo>
                <a:cubicBezTo>
                  <a:pt x="420377" y="87015"/>
                  <a:pt x="412395" y="83557"/>
                  <a:pt x="406718" y="77442"/>
                </a:cubicBezTo>
                <a:cubicBezTo>
                  <a:pt x="400555" y="71480"/>
                  <a:pt x="397107" y="63250"/>
                  <a:pt x="397193" y="54677"/>
                </a:cubicBezTo>
                <a:cubicBezTo>
                  <a:pt x="397155" y="46229"/>
                  <a:pt x="400603" y="38132"/>
                  <a:pt x="406718" y="32294"/>
                </a:cubicBezTo>
                <a:cubicBezTo>
                  <a:pt x="412452" y="26141"/>
                  <a:pt x="420501" y="22683"/>
                  <a:pt x="428911" y="22769"/>
                </a:cubicBezTo>
                <a:close/>
                <a:moveTo>
                  <a:pt x="48863" y="1529"/>
                </a:moveTo>
                <a:lnTo>
                  <a:pt x="56674" y="1529"/>
                </a:lnTo>
                <a:lnTo>
                  <a:pt x="56674" y="85730"/>
                </a:lnTo>
                <a:lnTo>
                  <a:pt x="48863" y="85730"/>
                </a:lnTo>
                <a:close/>
                <a:moveTo>
                  <a:pt x="148209" y="1147"/>
                </a:moveTo>
                <a:lnTo>
                  <a:pt x="156020" y="1528"/>
                </a:lnTo>
                <a:lnTo>
                  <a:pt x="156020" y="85729"/>
                </a:lnTo>
                <a:lnTo>
                  <a:pt x="148305" y="85729"/>
                </a:lnTo>
                <a:lnTo>
                  <a:pt x="148305" y="75251"/>
                </a:lnTo>
                <a:cubicBezTo>
                  <a:pt x="145342" y="78985"/>
                  <a:pt x="141609" y="82042"/>
                  <a:pt x="137351" y="84205"/>
                </a:cubicBezTo>
                <a:cubicBezTo>
                  <a:pt x="133188" y="86300"/>
                  <a:pt x="128578" y="87348"/>
                  <a:pt x="123921" y="87253"/>
                </a:cubicBezTo>
                <a:cubicBezTo>
                  <a:pt x="115577" y="87300"/>
                  <a:pt x="107595" y="83843"/>
                  <a:pt x="101918" y="77728"/>
                </a:cubicBezTo>
                <a:cubicBezTo>
                  <a:pt x="95755" y="71765"/>
                  <a:pt x="92307" y="63535"/>
                  <a:pt x="92393" y="54963"/>
                </a:cubicBezTo>
                <a:cubicBezTo>
                  <a:pt x="92355" y="46514"/>
                  <a:pt x="95803" y="38418"/>
                  <a:pt x="101918" y="32579"/>
                </a:cubicBezTo>
                <a:cubicBezTo>
                  <a:pt x="107633" y="26407"/>
                  <a:pt x="115701" y="22940"/>
                  <a:pt x="124111" y="23054"/>
                </a:cubicBezTo>
                <a:cubicBezTo>
                  <a:pt x="128807" y="22997"/>
                  <a:pt x="133446" y="24073"/>
                  <a:pt x="137637" y="26197"/>
                </a:cubicBezTo>
                <a:cubicBezTo>
                  <a:pt x="141847" y="28512"/>
                  <a:pt x="145466" y="31769"/>
                  <a:pt x="148209" y="35722"/>
                </a:cubicBezTo>
                <a:close/>
                <a:moveTo>
                  <a:pt x="550450" y="4"/>
                </a:moveTo>
                <a:cubicBezTo>
                  <a:pt x="552183" y="-63"/>
                  <a:pt x="553850" y="633"/>
                  <a:pt x="555022" y="1909"/>
                </a:cubicBezTo>
                <a:cubicBezTo>
                  <a:pt x="556260" y="3109"/>
                  <a:pt x="556946" y="4757"/>
                  <a:pt x="556927" y="6481"/>
                </a:cubicBezTo>
                <a:cubicBezTo>
                  <a:pt x="556927" y="8167"/>
                  <a:pt x="556241" y="9786"/>
                  <a:pt x="555022" y="10958"/>
                </a:cubicBezTo>
                <a:cubicBezTo>
                  <a:pt x="553822" y="12196"/>
                  <a:pt x="552174" y="12882"/>
                  <a:pt x="550450" y="12863"/>
                </a:cubicBezTo>
                <a:cubicBezTo>
                  <a:pt x="548764" y="12863"/>
                  <a:pt x="547144" y="12177"/>
                  <a:pt x="545973" y="10958"/>
                </a:cubicBezTo>
                <a:cubicBezTo>
                  <a:pt x="544754" y="9786"/>
                  <a:pt x="544068" y="8167"/>
                  <a:pt x="544068" y="6481"/>
                </a:cubicBezTo>
                <a:cubicBezTo>
                  <a:pt x="544049" y="4757"/>
                  <a:pt x="544735" y="3109"/>
                  <a:pt x="545973" y="1909"/>
                </a:cubicBezTo>
                <a:cubicBezTo>
                  <a:pt x="547116" y="652"/>
                  <a:pt x="548754" y="-44"/>
                  <a:pt x="550450" y="4"/>
                </a:cubicBezTo>
                <a:close/>
                <a:moveTo>
                  <a:pt x="75628" y="4"/>
                </a:moveTo>
                <a:cubicBezTo>
                  <a:pt x="77362" y="-63"/>
                  <a:pt x="79029" y="633"/>
                  <a:pt x="80200" y="1909"/>
                </a:cubicBezTo>
                <a:cubicBezTo>
                  <a:pt x="81439" y="3109"/>
                  <a:pt x="82124" y="4757"/>
                  <a:pt x="82105" y="6481"/>
                </a:cubicBezTo>
                <a:cubicBezTo>
                  <a:pt x="82105" y="8167"/>
                  <a:pt x="81420" y="9786"/>
                  <a:pt x="80200" y="10958"/>
                </a:cubicBezTo>
                <a:cubicBezTo>
                  <a:pt x="79000" y="12196"/>
                  <a:pt x="77352" y="12882"/>
                  <a:pt x="75628" y="12863"/>
                </a:cubicBezTo>
                <a:cubicBezTo>
                  <a:pt x="73942" y="12863"/>
                  <a:pt x="72323" y="12177"/>
                  <a:pt x="71152" y="10958"/>
                </a:cubicBezTo>
                <a:cubicBezTo>
                  <a:pt x="69932" y="9786"/>
                  <a:pt x="69247" y="8167"/>
                  <a:pt x="69247" y="6481"/>
                </a:cubicBezTo>
                <a:cubicBezTo>
                  <a:pt x="69228" y="4757"/>
                  <a:pt x="69913" y="3109"/>
                  <a:pt x="71152" y="1909"/>
                </a:cubicBezTo>
                <a:cubicBezTo>
                  <a:pt x="72295" y="652"/>
                  <a:pt x="73933" y="-44"/>
                  <a:pt x="75628" y="4"/>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21"/>
          <p:cNvSpPr txBox="1"/>
          <p:nvPr>
            <p:ph type="ctrTitle"/>
          </p:nvPr>
        </p:nvSpPr>
        <p:spPr>
          <a:xfrm>
            <a:off x="1100525" y="479800"/>
            <a:ext cx="6316200" cy="4011000"/>
          </a:xfrm>
          <a:prstGeom prst="rect">
            <a:avLst/>
          </a:prstGeom>
        </p:spPr>
        <p:txBody>
          <a:bodyPr anchorCtr="0" anchor="b" bIns="121900" lIns="121900" spcFirstLastPara="1" rIns="121900" wrap="square" tIns="121900">
            <a:noAutofit/>
          </a:bodyPr>
          <a:lstStyle/>
          <a:p>
            <a:pPr indent="0" lvl="0" marL="0" rtl="0" algn="l">
              <a:spcBef>
                <a:spcPts val="0"/>
              </a:spcBef>
              <a:spcAft>
                <a:spcPts val="0"/>
              </a:spcAft>
              <a:buSzPts val="990"/>
              <a:buNone/>
            </a:pPr>
            <a:r>
              <a:rPr lang="en" sz="6710"/>
              <a:t>Student Management System + Updates</a:t>
            </a:r>
            <a:endParaRPr sz="6710"/>
          </a:p>
        </p:txBody>
      </p:sp>
      <p:sp>
        <p:nvSpPr>
          <p:cNvPr id="514" name="Google Shape;514;p21"/>
          <p:cNvSpPr txBox="1"/>
          <p:nvPr>
            <p:ph idx="1" type="subTitle"/>
          </p:nvPr>
        </p:nvSpPr>
        <p:spPr>
          <a:xfrm>
            <a:off x="912825" y="4540025"/>
            <a:ext cx="6504000" cy="5640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en"/>
              <a:t>Emmanuel Mendoza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30"/>
          <p:cNvSpPr txBox="1"/>
          <p:nvPr>
            <p:ph idx="1" type="body"/>
          </p:nvPr>
        </p:nvSpPr>
        <p:spPr>
          <a:xfrm>
            <a:off x="1703175" y="496400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When the user chooses the Students report type, 4 different options show up - Transcript, Current Grades, Past Grades, and Transferred Credits. For our purposes, we choose transcript. </a:t>
            </a:r>
            <a:endParaRPr sz="1900"/>
          </a:p>
        </p:txBody>
      </p:sp>
      <p:pic>
        <p:nvPicPr>
          <p:cNvPr id="577" name="Google Shape;577;p30"/>
          <p:cNvPicPr preferRelativeResize="0"/>
          <p:nvPr/>
        </p:nvPicPr>
        <p:blipFill>
          <a:blip r:embed="rId3">
            <a:alphaModFix/>
          </a:blip>
          <a:stretch>
            <a:fillRect/>
          </a:stretch>
        </p:blipFill>
        <p:spPr>
          <a:xfrm>
            <a:off x="668525" y="181600"/>
            <a:ext cx="10719000" cy="4228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31"/>
          <p:cNvSpPr txBox="1"/>
          <p:nvPr>
            <p:ph idx="1" type="body"/>
          </p:nvPr>
        </p:nvSpPr>
        <p:spPr>
          <a:xfrm>
            <a:off x="2340175" y="49504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Onto the Transcript Report screen, the admin user must now put in the Student ID number.</a:t>
            </a:r>
            <a:endParaRPr sz="1900"/>
          </a:p>
        </p:txBody>
      </p:sp>
      <p:pic>
        <p:nvPicPr>
          <p:cNvPr id="583" name="Google Shape;583;p31"/>
          <p:cNvPicPr preferRelativeResize="0"/>
          <p:nvPr/>
        </p:nvPicPr>
        <p:blipFill>
          <a:blip r:embed="rId3">
            <a:alphaModFix/>
          </a:blip>
          <a:stretch>
            <a:fillRect/>
          </a:stretch>
        </p:blipFill>
        <p:spPr>
          <a:xfrm>
            <a:off x="721050" y="536950"/>
            <a:ext cx="10517399" cy="3856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32"/>
          <p:cNvSpPr txBox="1"/>
          <p:nvPr>
            <p:ph idx="1" type="body"/>
          </p:nvPr>
        </p:nvSpPr>
        <p:spPr>
          <a:xfrm>
            <a:off x="1906475" y="49504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Once we put in Callie’s Student ID number, we are able to pull up her transcript including current and past courses, when they were taken, and her grades.</a:t>
            </a:r>
            <a:endParaRPr sz="1900"/>
          </a:p>
        </p:txBody>
      </p:sp>
      <p:pic>
        <p:nvPicPr>
          <p:cNvPr id="589" name="Google Shape;589;p32"/>
          <p:cNvPicPr preferRelativeResize="0"/>
          <p:nvPr/>
        </p:nvPicPr>
        <p:blipFill>
          <a:blip r:embed="rId3">
            <a:alphaModFix/>
          </a:blip>
          <a:stretch>
            <a:fillRect/>
          </a:stretch>
        </p:blipFill>
        <p:spPr>
          <a:xfrm>
            <a:off x="701763" y="452450"/>
            <a:ext cx="10788476" cy="3930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33"/>
          <p:cNvSpPr txBox="1"/>
          <p:nvPr>
            <p:ph idx="1" type="body"/>
          </p:nvPr>
        </p:nvSpPr>
        <p:spPr>
          <a:xfrm>
            <a:off x="2181425" y="49775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Next we want to send the transcript to Dr. Fleur’s email, so we click the Send Transcript button. </a:t>
            </a:r>
            <a:endParaRPr sz="1900"/>
          </a:p>
        </p:txBody>
      </p:sp>
      <p:pic>
        <p:nvPicPr>
          <p:cNvPr id="595" name="Google Shape;595;p33"/>
          <p:cNvPicPr preferRelativeResize="0"/>
          <p:nvPr/>
        </p:nvPicPr>
        <p:blipFill>
          <a:blip r:embed="rId3">
            <a:alphaModFix/>
          </a:blip>
          <a:stretch>
            <a:fillRect/>
          </a:stretch>
        </p:blipFill>
        <p:spPr>
          <a:xfrm>
            <a:off x="789425" y="409900"/>
            <a:ext cx="10782300" cy="39147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34"/>
          <p:cNvSpPr txBox="1"/>
          <p:nvPr>
            <p:ph idx="1" type="body"/>
          </p:nvPr>
        </p:nvSpPr>
        <p:spPr>
          <a:xfrm>
            <a:off x="2096850" y="4977532"/>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We put in Dr. Fleur’s email address to send off the transcript.</a:t>
            </a:r>
            <a:endParaRPr sz="1900"/>
          </a:p>
        </p:txBody>
      </p:sp>
      <p:pic>
        <p:nvPicPr>
          <p:cNvPr id="601" name="Google Shape;601;p34"/>
          <p:cNvPicPr preferRelativeResize="0"/>
          <p:nvPr/>
        </p:nvPicPr>
        <p:blipFill>
          <a:blip r:embed="rId3">
            <a:alphaModFix/>
          </a:blip>
          <a:stretch>
            <a:fillRect/>
          </a:stretch>
        </p:blipFill>
        <p:spPr>
          <a:xfrm>
            <a:off x="1304425" y="816525"/>
            <a:ext cx="9829800" cy="3124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35"/>
          <p:cNvSpPr txBox="1"/>
          <p:nvPr>
            <p:ph idx="1" type="body"/>
          </p:nvPr>
        </p:nvSpPr>
        <p:spPr>
          <a:xfrm>
            <a:off x="2096850" y="49775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After hitting send, we get a successful message that it was sent.</a:t>
            </a:r>
            <a:endParaRPr sz="1900"/>
          </a:p>
        </p:txBody>
      </p:sp>
      <p:pic>
        <p:nvPicPr>
          <p:cNvPr id="607" name="Google Shape;607;p35"/>
          <p:cNvPicPr preferRelativeResize="0"/>
          <p:nvPr/>
        </p:nvPicPr>
        <p:blipFill>
          <a:blip r:embed="rId3">
            <a:alphaModFix/>
          </a:blip>
          <a:stretch>
            <a:fillRect/>
          </a:stretch>
        </p:blipFill>
        <p:spPr>
          <a:xfrm>
            <a:off x="3025100" y="1263775"/>
            <a:ext cx="5827950" cy="2699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36"/>
          <p:cNvSpPr txBox="1"/>
          <p:nvPr>
            <p:ph type="title"/>
          </p:nvPr>
        </p:nvSpPr>
        <p:spPr>
          <a:xfrm>
            <a:off x="444675" y="577600"/>
            <a:ext cx="8221500" cy="9558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Brief Plan for the Future</a:t>
            </a:r>
            <a:endParaRPr/>
          </a:p>
        </p:txBody>
      </p:sp>
      <p:sp>
        <p:nvSpPr>
          <p:cNvPr id="613" name="Google Shape;613;p36"/>
          <p:cNvSpPr txBox="1"/>
          <p:nvPr>
            <p:ph idx="3" type="subTitle"/>
          </p:nvPr>
        </p:nvSpPr>
        <p:spPr>
          <a:xfrm>
            <a:off x="1051935" y="1858125"/>
            <a:ext cx="3497400" cy="7170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a:t>More course offerings</a:t>
            </a:r>
            <a:endParaRPr/>
          </a:p>
        </p:txBody>
      </p:sp>
      <p:sp>
        <p:nvSpPr>
          <p:cNvPr id="614" name="Google Shape;614;p36"/>
          <p:cNvSpPr txBox="1"/>
          <p:nvPr>
            <p:ph idx="4" type="body"/>
          </p:nvPr>
        </p:nvSpPr>
        <p:spPr>
          <a:xfrm>
            <a:off x="1051973" y="2422581"/>
            <a:ext cx="3497400" cy="12978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1600"/>
              </a:spcAft>
              <a:buSzPts val="1018"/>
              <a:buNone/>
            </a:pPr>
            <a:r>
              <a:rPr lang="en"/>
              <a:t>View course homepages that includes overview of the courses, syllabus, and more!</a:t>
            </a:r>
            <a:endParaRPr/>
          </a:p>
        </p:txBody>
      </p:sp>
      <p:sp>
        <p:nvSpPr>
          <p:cNvPr id="615" name="Google Shape;615;p36"/>
          <p:cNvSpPr txBox="1"/>
          <p:nvPr>
            <p:ph idx="5" type="subTitle"/>
          </p:nvPr>
        </p:nvSpPr>
        <p:spPr>
          <a:xfrm>
            <a:off x="1131474" y="4363246"/>
            <a:ext cx="3497400" cy="717000"/>
          </a:xfrm>
          <a:prstGeom prst="rect">
            <a:avLst/>
          </a:prstGeom>
        </p:spPr>
        <p:txBody>
          <a:bodyPr anchorCtr="0" anchor="ctr" bIns="121900" lIns="121900" spcFirstLastPara="1" rIns="121900" wrap="square" tIns="121900">
            <a:noAutofit/>
          </a:bodyPr>
          <a:lstStyle/>
          <a:p>
            <a:pPr indent="0" lvl="0" marL="0" rtl="0" algn="l">
              <a:spcBef>
                <a:spcPts val="0"/>
              </a:spcBef>
              <a:spcAft>
                <a:spcPts val="0"/>
              </a:spcAft>
              <a:buNone/>
            </a:pPr>
            <a:r>
              <a:rPr lang="en"/>
              <a:t>More course offerings Pt. 2</a:t>
            </a:r>
            <a:endParaRPr/>
          </a:p>
        </p:txBody>
      </p:sp>
      <p:sp>
        <p:nvSpPr>
          <p:cNvPr id="616" name="Google Shape;616;p36"/>
          <p:cNvSpPr txBox="1"/>
          <p:nvPr>
            <p:ph idx="6" type="body"/>
          </p:nvPr>
        </p:nvSpPr>
        <p:spPr>
          <a:xfrm>
            <a:off x="1063768" y="4982602"/>
            <a:ext cx="3497400" cy="1297800"/>
          </a:xfrm>
          <a:prstGeom prst="rect">
            <a:avLst/>
          </a:prstGeom>
        </p:spPr>
        <p:txBody>
          <a:bodyPr anchorCtr="0" anchor="t" bIns="121900" lIns="121900" spcFirstLastPara="1" rIns="121900" wrap="square" tIns="121900">
            <a:normAutofit/>
          </a:bodyPr>
          <a:lstStyle/>
          <a:p>
            <a:pPr indent="0" lvl="0" marL="0" rtl="0" algn="l">
              <a:spcBef>
                <a:spcPts val="0"/>
              </a:spcBef>
              <a:spcAft>
                <a:spcPts val="1600"/>
              </a:spcAft>
              <a:buSzPts val="1018"/>
              <a:buNone/>
            </a:pPr>
            <a:r>
              <a:rPr lang="en"/>
              <a:t>Create side course views - tabs such as Grades, Assignments, etc.</a:t>
            </a:r>
            <a:endParaRPr/>
          </a:p>
        </p:txBody>
      </p:sp>
      <p:sp>
        <p:nvSpPr>
          <p:cNvPr id="617" name="Google Shape;617;p36"/>
          <p:cNvSpPr/>
          <p:nvPr/>
        </p:nvSpPr>
        <p:spPr>
          <a:xfrm>
            <a:off x="444663" y="4473050"/>
            <a:ext cx="6072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02</a:t>
            </a:r>
            <a:endParaRPr sz="2400">
              <a:solidFill>
                <a:schemeClr val="accent4"/>
              </a:solidFill>
              <a:latin typeface="Poppins ExtraBold"/>
              <a:ea typeface="Poppins ExtraBold"/>
              <a:cs typeface="Poppins ExtraBold"/>
              <a:sym typeface="Poppins ExtraBold"/>
            </a:endParaRPr>
          </a:p>
        </p:txBody>
      </p:sp>
      <p:sp>
        <p:nvSpPr>
          <p:cNvPr id="618" name="Google Shape;618;p36"/>
          <p:cNvSpPr/>
          <p:nvPr/>
        </p:nvSpPr>
        <p:spPr>
          <a:xfrm>
            <a:off x="444663" y="1967925"/>
            <a:ext cx="607200" cy="607200"/>
          </a:xfrm>
          <a:prstGeom prst="rect">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400">
                <a:solidFill>
                  <a:schemeClr val="accent4"/>
                </a:solidFill>
                <a:latin typeface="Poppins ExtraBold"/>
                <a:ea typeface="Poppins ExtraBold"/>
                <a:cs typeface="Poppins ExtraBold"/>
                <a:sym typeface="Poppins ExtraBold"/>
              </a:rPr>
              <a:t>01</a:t>
            </a:r>
            <a:endParaRPr sz="2400">
              <a:solidFill>
                <a:schemeClr val="accent4"/>
              </a:solidFill>
              <a:latin typeface="Poppins ExtraBold"/>
              <a:ea typeface="Poppins ExtraBold"/>
              <a:cs typeface="Poppins ExtraBold"/>
              <a:sym typeface="Poppins ExtraBo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22"/>
          <p:cNvSpPr txBox="1"/>
          <p:nvPr>
            <p:ph type="title"/>
          </p:nvPr>
        </p:nvSpPr>
        <p:spPr>
          <a:xfrm>
            <a:off x="1876350" y="1072325"/>
            <a:ext cx="8439300" cy="887400"/>
          </a:xfrm>
          <a:prstGeom prst="rect">
            <a:avLst/>
          </a:prstGeom>
        </p:spPr>
        <p:txBody>
          <a:bodyPr anchorCtr="0" anchor="t" bIns="121900" lIns="121900" spcFirstLastPara="1" rIns="121900" wrap="square" tIns="121900">
            <a:noAutofit/>
          </a:bodyPr>
          <a:lstStyle/>
          <a:p>
            <a:pPr indent="0" lvl="0" marL="0" rtl="0" algn="l">
              <a:spcBef>
                <a:spcPts val="0"/>
              </a:spcBef>
              <a:spcAft>
                <a:spcPts val="0"/>
              </a:spcAft>
              <a:buNone/>
            </a:pPr>
            <a:r>
              <a:rPr lang="en"/>
              <a:t>What is the product?</a:t>
            </a:r>
            <a:endParaRPr/>
          </a:p>
        </p:txBody>
      </p:sp>
      <p:sp>
        <p:nvSpPr>
          <p:cNvPr id="520" name="Google Shape;520;p22"/>
          <p:cNvSpPr txBox="1"/>
          <p:nvPr>
            <p:ph idx="1" type="body"/>
          </p:nvPr>
        </p:nvSpPr>
        <p:spPr>
          <a:xfrm>
            <a:off x="1876350" y="2244175"/>
            <a:ext cx="9484200" cy="3541500"/>
          </a:xfrm>
          <a:prstGeom prst="rect">
            <a:avLst/>
          </a:prstGeom>
        </p:spPr>
        <p:txBody>
          <a:bodyPr anchorCtr="0" anchor="t" bIns="121900" lIns="121900" spcFirstLastPara="1" rIns="121900" wrap="square" tIns="121900">
            <a:normAutofit lnSpcReduction="10000"/>
          </a:bodyPr>
          <a:lstStyle/>
          <a:p>
            <a:pPr indent="0" lvl="0" marL="0" rtl="0" algn="l">
              <a:spcBef>
                <a:spcPts val="0"/>
              </a:spcBef>
              <a:spcAft>
                <a:spcPts val="0"/>
              </a:spcAft>
              <a:buNone/>
            </a:pPr>
            <a:r>
              <a:rPr lang="en" sz="2914">
                <a:latin typeface="Poppins"/>
                <a:ea typeface="Poppins"/>
                <a:cs typeface="Poppins"/>
                <a:sym typeface="Poppins"/>
              </a:rPr>
              <a:t>The idea is to a create a student management system with a feature not seen before: Quick Chat.</a:t>
            </a:r>
            <a:endParaRPr sz="2914">
              <a:latin typeface="Poppins"/>
              <a:ea typeface="Poppins"/>
              <a:cs typeface="Poppins"/>
              <a:sym typeface="Poppins"/>
            </a:endParaRPr>
          </a:p>
          <a:p>
            <a:pPr indent="0" lvl="0" marL="0" rtl="0" algn="l">
              <a:spcBef>
                <a:spcPts val="1200"/>
              </a:spcBef>
              <a:spcAft>
                <a:spcPts val="0"/>
              </a:spcAft>
              <a:buNone/>
            </a:pPr>
            <a:r>
              <a:rPr lang="en" sz="2914">
                <a:latin typeface="Poppins"/>
                <a:ea typeface="Poppins"/>
                <a:cs typeface="Poppins"/>
                <a:sym typeface="Poppins"/>
              </a:rPr>
              <a:t>Most SMS (student management systems) are very similar</a:t>
            </a:r>
            <a:endParaRPr sz="2914">
              <a:latin typeface="Poppins"/>
              <a:ea typeface="Poppins"/>
              <a:cs typeface="Poppins"/>
              <a:sym typeface="Poppins"/>
            </a:endParaRPr>
          </a:p>
          <a:p>
            <a:pPr indent="0" lvl="0" marL="0" rtl="0" algn="l">
              <a:spcBef>
                <a:spcPts val="1200"/>
              </a:spcBef>
              <a:spcAft>
                <a:spcPts val="1200"/>
              </a:spcAft>
              <a:buNone/>
            </a:pPr>
            <a:r>
              <a:rPr lang="en" sz="2914">
                <a:latin typeface="Poppins"/>
                <a:ea typeface="Poppins"/>
                <a:cs typeface="Poppins"/>
                <a:sym typeface="Poppins"/>
              </a:rPr>
              <a:t>Wanted to bring something “new” to the table </a:t>
            </a:r>
            <a:endParaRPr sz="3914"/>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23"/>
          <p:cNvSpPr txBox="1"/>
          <p:nvPr>
            <p:ph type="title"/>
          </p:nvPr>
        </p:nvSpPr>
        <p:spPr>
          <a:xfrm>
            <a:off x="1269050" y="1326650"/>
            <a:ext cx="6636600" cy="1007700"/>
          </a:xfrm>
          <a:prstGeom prst="rect">
            <a:avLst/>
          </a:prstGeom>
        </p:spPr>
        <p:txBody>
          <a:bodyPr anchorCtr="0" anchor="b" bIns="121900" lIns="121900" spcFirstLastPara="1" rIns="121900" wrap="square" tIns="121900">
            <a:normAutofit/>
          </a:bodyPr>
          <a:lstStyle/>
          <a:p>
            <a:pPr indent="0" lvl="0" marL="0" rtl="0" algn="l">
              <a:spcBef>
                <a:spcPts val="0"/>
              </a:spcBef>
              <a:spcAft>
                <a:spcPts val="0"/>
              </a:spcAft>
              <a:buNone/>
            </a:pPr>
            <a:r>
              <a:rPr lang="en" sz="4500"/>
              <a:t>Who is it used for?</a:t>
            </a:r>
            <a:endParaRPr sz="4500"/>
          </a:p>
        </p:txBody>
      </p:sp>
      <p:sp>
        <p:nvSpPr>
          <p:cNvPr id="526" name="Google Shape;526;p23"/>
          <p:cNvSpPr txBox="1"/>
          <p:nvPr>
            <p:ph idx="1" type="body"/>
          </p:nvPr>
        </p:nvSpPr>
        <p:spPr>
          <a:xfrm>
            <a:off x="1269050" y="2438650"/>
            <a:ext cx="6636600" cy="3584400"/>
          </a:xfrm>
          <a:prstGeom prst="rect">
            <a:avLst/>
          </a:prstGeom>
        </p:spPr>
        <p:txBody>
          <a:bodyPr anchorCtr="0" anchor="t" bIns="121900" lIns="121900" spcFirstLastPara="1" rIns="121900" wrap="square" tIns="121900">
            <a:normAutofit fontScale="92500" lnSpcReduction="20000"/>
          </a:bodyPr>
          <a:lstStyle/>
          <a:p>
            <a:pPr indent="-357822" lvl="0" marL="457200" rtl="0" algn="l">
              <a:lnSpc>
                <a:spcPct val="200000"/>
              </a:lnSpc>
              <a:spcBef>
                <a:spcPts val="0"/>
              </a:spcBef>
              <a:spcAft>
                <a:spcPts val="0"/>
              </a:spcAft>
              <a:buSzPct val="100000"/>
              <a:buChar char="●"/>
            </a:pPr>
            <a:r>
              <a:rPr lang="en"/>
              <a:t>Used primarily for students and teachers</a:t>
            </a:r>
            <a:endParaRPr/>
          </a:p>
          <a:p>
            <a:pPr indent="-334327" lvl="1" marL="914400" rtl="0" algn="l">
              <a:lnSpc>
                <a:spcPct val="200000"/>
              </a:lnSpc>
              <a:spcBef>
                <a:spcPts val="0"/>
              </a:spcBef>
              <a:spcAft>
                <a:spcPts val="0"/>
              </a:spcAft>
              <a:buSzPct val="100000"/>
              <a:buChar char="○"/>
            </a:pPr>
            <a:r>
              <a:rPr lang="en" sz="1800"/>
              <a:t>However, admins have a role as well</a:t>
            </a:r>
            <a:endParaRPr sz="1800"/>
          </a:p>
          <a:p>
            <a:pPr indent="-357822" lvl="0" marL="457200" rtl="0" algn="l">
              <a:lnSpc>
                <a:spcPct val="200000"/>
              </a:lnSpc>
              <a:spcBef>
                <a:spcPts val="0"/>
              </a:spcBef>
              <a:spcAft>
                <a:spcPts val="0"/>
              </a:spcAft>
              <a:buSzPct val="100000"/>
              <a:buChar char="●"/>
            </a:pPr>
            <a:r>
              <a:rPr lang="en"/>
              <a:t>Allows students and teachers to see grades, assignments, etc. for their courses</a:t>
            </a:r>
            <a:endParaRPr/>
          </a:p>
          <a:p>
            <a:pPr indent="-357822" lvl="0" marL="457200" rtl="0" algn="l">
              <a:lnSpc>
                <a:spcPct val="200000"/>
              </a:lnSpc>
              <a:spcBef>
                <a:spcPts val="0"/>
              </a:spcBef>
              <a:spcAft>
                <a:spcPts val="0"/>
              </a:spcAft>
              <a:buSzPct val="100000"/>
              <a:buChar char="●"/>
            </a:pPr>
            <a:r>
              <a:rPr lang="en"/>
              <a:t>Allows admin roles to create transcripts</a:t>
            </a:r>
            <a:endParaRPr/>
          </a:p>
          <a:p>
            <a:pPr indent="0" lvl="0" marL="457200" rtl="0" algn="l">
              <a:lnSpc>
                <a:spcPct val="200000"/>
              </a:lnSpc>
              <a:spcBef>
                <a:spcPts val="1600"/>
              </a:spcBef>
              <a:spcAft>
                <a:spcPts val="1600"/>
              </a:spcAft>
              <a:buNone/>
            </a:pPr>
            <a:r>
              <a:t/>
            </a:r>
            <a:endParaRPr/>
          </a:p>
        </p:txBody>
      </p:sp>
      <p:grpSp>
        <p:nvGrpSpPr>
          <p:cNvPr id="527" name="Google Shape;527;p23"/>
          <p:cNvGrpSpPr/>
          <p:nvPr/>
        </p:nvGrpSpPr>
        <p:grpSpPr>
          <a:xfrm>
            <a:off x="8340475" y="2016975"/>
            <a:ext cx="2283267" cy="2289816"/>
            <a:chOff x="4593397" y="1441597"/>
            <a:chExt cx="1680726" cy="1685547"/>
          </a:xfrm>
        </p:grpSpPr>
        <p:sp>
          <p:nvSpPr>
            <p:cNvPr id="528" name="Google Shape;528;p23"/>
            <p:cNvSpPr/>
            <p:nvPr/>
          </p:nvSpPr>
          <p:spPr>
            <a:xfrm>
              <a:off x="4636901" y="1545112"/>
              <a:ext cx="1637222" cy="1582032"/>
            </a:xfrm>
            <a:custGeom>
              <a:rect b="b" l="l" r="r" t="t"/>
              <a:pathLst>
                <a:path extrusionOk="0" h="1582032" w="1653760">
                  <a:moveTo>
                    <a:pt x="1278115" y="0"/>
                  </a:moveTo>
                  <a:cubicBezTo>
                    <a:pt x="1278115" y="0"/>
                    <a:pt x="1326166" y="722772"/>
                    <a:pt x="1062795" y="991155"/>
                  </a:cubicBezTo>
                  <a:cubicBezTo>
                    <a:pt x="803634" y="1255283"/>
                    <a:pt x="237544" y="1176365"/>
                    <a:pt x="0" y="1110874"/>
                  </a:cubicBezTo>
                  <a:cubicBezTo>
                    <a:pt x="19836" y="1171940"/>
                    <a:pt x="287417" y="1421932"/>
                    <a:pt x="332756" y="1466433"/>
                  </a:cubicBezTo>
                  <a:cubicBezTo>
                    <a:pt x="554027" y="1683550"/>
                    <a:pt x="1001911" y="1585906"/>
                    <a:pt x="1333169" y="1248341"/>
                  </a:cubicBezTo>
                  <a:cubicBezTo>
                    <a:pt x="1664387" y="910771"/>
                    <a:pt x="1753405" y="461017"/>
                    <a:pt x="1532135" y="243900"/>
                  </a:cubicBezTo>
                  <a:cubicBezTo>
                    <a:pt x="1522176" y="234103"/>
                    <a:pt x="1278115" y="0"/>
                    <a:pt x="1278115" y="0"/>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29" name="Google Shape;529;p23"/>
            <p:cNvSpPr/>
            <p:nvPr/>
          </p:nvSpPr>
          <p:spPr>
            <a:xfrm>
              <a:off x="4593397" y="1441597"/>
              <a:ext cx="1442681" cy="1464465"/>
            </a:xfrm>
            <a:custGeom>
              <a:rect b="b" l="l" r="r" t="t"/>
              <a:pathLst>
                <a:path extrusionOk="0" h="1453563" w="1442681">
                  <a:moveTo>
                    <a:pt x="994706" y="186"/>
                  </a:moveTo>
                  <a:cubicBezTo>
                    <a:pt x="780358" y="5452"/>
                    <a:pt x="527714" y="122670"/>
                    <a:pt x="320693" y="333650"/>
                  </a:cubicBezTo>
                  <a:cubicBezTo>
                    <a:pt x="-10525" y="671215"/>
                    <a:pt x="-99705" y="1120845"/>
                    <a:pt x="121606" y="1337962"/>
                  </a:cubicBezTo>
                  <a:cubicBezTo>
                    <a:pt x="342877" y="1555083"/>
                    <a:pt x="790761" y="1457438"/>
                    <a:pt x="1121979" y="1119869"/>
                  </a:cubicBezTo>
                  <a:cubicBezTo>
                    <a:pt x="1453196" y="782304"/>
                    <a:pt x="1542377" y="332675"/>
                    <a:pt x="1321106" y="115557"/>
                  </a:cubicBezTo>
                  <a:cubicBezTo>
                    <a:pt x="1238119" y="34137"/>
                    <a:pt x="1123315" y="-2976"/>
                    <a:pt x="994706" y="186"/>
                  </a:cubicBezTo>
                  <a:close/>
                  <a:moveTo>
                    <a:pt x="845573" y="399938"/>
                  </a:moveTo>
                  <a:cubicBezTo>
                    <a:pt x="903704" y="398509"/>
                    <a:pt x="955560" y="415256"/>
                    <a:pt x="993087" y="452058"/>
                  </a:cubicBezTo>
                  <a:cubicBezTo>
                    <a:pt x="1093075" y="550192"/>
                    <a:pt x="1052837" y="753501"/>
                    <a:pt x="903137" y="906079"/>
                  </a:cubicBezTo>
                  <a:cubicBezTo>
                    <a:pt x="753437" y="1058653"/>
                    <a:pt x="551031" y="1102762"/>
                    <a:pt x="451002" y="1004627"/>
                  </a:cubicBezTo>
                  <a:cubicBezTo>
                    <a:pt x="350973" y="906492"/>
                    <a:pt x="391252" y="703305"/>
                    <a:pt x="540951" y="550731"/>
                  </a:cubicBezTo>
                  <a:cubicBezTo>
                    <a:pt x="634503" y="455369"/>
                    <a:pt x="748701" y="402318"/>
                    <a:pt x="845573" y="399938"/>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530" name="Google Shape;530;p23"/>
            <p:cNvSpPr/>
            <p:nvPr/>
          </p:nvSpPr>
          <p:spPr>
            <a:xfrm>
              <a:off x="4986203" y="1827976"/>
              <a:ext cx="656440" cy="678044"/>
            </a:xfrm>
            <a:custGeom>
              <a:rect b="b" l="l" r="r" t="t"/>
              <a:pathLst>
                <a:path extrusionOk="0" h="656701" w="651553">
                  <a:moveTo>
                    <a:pt x="449336" y="84"/>
                  </a:moveTo>
                  <a:cubicBezTo>
                    <a:pt x="352424" y="2464"/>
                    <a:pt x="238267" y="55390"/>
                    <a:pt x="144714" y="150751"/>
                  </a:cubicBezTo>
                  <a:cubicBezTo>
                    <a:pt x="91400" y="205065"/>
                    <a:pt x="52336" y="265827"/>
                    <a:pt x="28169" y="325958"/>
                  </a:cubicBezTo>
                  <a:cubicBezTo>
                    <a:pt x="-15551" y="434735"/>
                    <a:pt x="-9641" y="541574"/>
                    <a:pt x="54765" y="604773"/>
                  </a:cubicBezTo>
                  <a:cubicBezTo>
                    <a:pt x="106662" y="655723"/>
                    <a:pt x="186289" y="667907"/>
                    <a:pt x="271704" y="646898"/>
                  </a:cubicBezTo>
                  <a:cubicBezTo>
                    <a:pt x="289759" y="567587"/>
                    <a:pt x="336150" y="482770"/>
                    <a:pt x="407964" y="409576"/>
                  </a:cubicBezTo>
                  <a:cubicBezTo>
                    <a:pt x="479899" y="336249"/>
                    <a:pt x="564019" y="288383"/>
                    <a:pt x="643120" y="268904"/>
                  </a:cubicBezTo>
                  <a:cubicBezTo>
                    <a:pt x="654819" y="217493"/>
                    <a:pt x="654495" y="168539"/>
                    <a:pt x="641217" y="126463"/>
                  </a:cubicBezTo>
                  <a:cubicBezTo>
                    <a:pt x="632311" y="98134"/>
                    <a:pt x="617900" y="72748"/>
                    <a:pt x="596930" y="52204"/>
                  </a:cubicBezTo>
                  <a:cubicBezTo>
                    <a:pt x="559445" y="15402"/>
                    <a:pt x="507467" y="-1345"/>
                    <a:pt x="449336" y="84"/>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id="535" name="Google Shape;535;p24"/>
          <p:cNvPicPr preferRelativeResize="0"/>
          <p:nvPr/>
        </p:nvPicPr>
        <p:blipFill>
          <a:blip r:embed="rId3">
            <a:alphaModFix/>
          </a:blip>
          <a:stretch>
            <a:fillRect/>
          </a:stretch>
        </p:blipFill>
        <p:spPr>
          <a:xfrm>
            <a:off x="463525" y="1049025"/>
            <a:ext cx="11195076" cy="5462000"/>
          </a:xfrm>
          <a:prstGeom prst="rect">
            <a:avLst/>
          </a:prstGeom>
          <a:noFill/>
          <a:ln>
            <a:noFill/>
          </a:ln>
        </p:spPr>
      </p:pic>
      <p:sp>
        <p:nvSpPr>
          <p:cNvPr id="536" name="Google Shape;536;p24"/>
          <p:cNvSpPr txBox="1"/>
          <p:nvPr/>
        </p:nvSpPr>
        <p:spPr>
          <a:xfrm>
            <a:off x="992100" y="222275"/>
            <a:ext cx="10327800" cy="6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Poppins"/>
                <a:ea typeface="Poppins"/>
                <a:cs typeface="Poppins"/>
                <a:sym typeface="Poppins"/>
              </a:rPr>
              <a:t>Original Product Roadmap</a:t>
            </a:r>
            <a:endParaRPr b="1" sz="2200">
              <a:solidFill>
                <a:schemeClr val="dk2"/>
              </a:solidFill>
              <a:latin typeface="Poppins"/>
              <a:ea typeface="Poppins"/>
              <a:cs typeface="Poppins"/>
              <a:sym typeface="Poppi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25"/>
          <p:cNvSpPr txBox="1"/>
          <p:nvPr/>
        </p:nvSpPr>
        <p:spPr>
          <a:xfrm>
            <a:off x="992100" y="222275"/>
            <a:ext cx="10327800" cy="650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200">
                <a:solidFill>
                  <a:schemeClr val="dk2"/>
                </a:solidFill>
                <a:latin typeface="Poppins"/>
                <a:ea typeface="Poppins"/>
                <a:cs typeface="Poppins"/>
                <a:sym typeface="Poppins"/>
              </a:rPr>
              <a:t>New </a:t>
            </a:r>
            <a:r>
              <a:rPr b="1" lang="en" sz="2200">
                <a:solidFill>
                  <a:schemeClr val="dk2"/>
                </a:solidFill>
                <a:latin typeface="Poppins"/>
                <a:ea typeface="Poppins"/>
                <a:cs typeface="Poppins"/>
                <a:sym typeface="Poppins"/>
              </a:rPr>
              <a:t>Product Roadmap</a:t>
            </a:r>
            <a:endParaRPr b="1" sz="2200">
              <a:solidFill>
                <a:schemeClr val="dk2"/>
              </a:solidFill>
              <a:latin typeface="Poppins"/>
              <a:ea typeface="Poppins"/>
              <a:cs typeface="Poppins"/>
              <a:sym typeface="Poppins"/>
            </a:endParaRPr>
          </a:p>
        </p:txBody>
      </p:sp>
      <p:cxnSp>
        <p:nvCxnSpPr>
          <p:cNvPr id="542" name="Google Shape;542;p25"/>
          <p:cNvCxnSpPr/>
          <p:nvPr/>
        </p:nvCxnSpPr>
        <p:spPr>
          <a:xfrm>
            <a:off x="2225450" y="3041375"/>
            <a:ext cx="1192800" cy="0"/>
          </a:xfrm>
          <a:prstGeom prst="straightConnector1">
            <a:avLst/>
          </a:prstGeom>
          <a:noFill/>
          <a:ln cap="flat" cmpd="sng" w="9525">
            <a:solidFill>
              <a:schemeClr val="dk2"/>
            </a:solidFill>
            <a:prstDash val="solid"/>
            <a:round/>
            <a:headEnd len="med" w="med" type="none"/>
            <a:tailEnd len="med" w="med" type="triangle"/>
          </a:ln>
        </p:spPr>
      </p:cxnSp>
      <p:sp>
        <p:nvSpPr>
          <p:cNvPr id="543" name="Google Shape;543;p25"/>
          <p:cNvSpPr txBox="1"/>
          <p:nvPr/>
        </p:nvSpPr>
        <p:spPr>
          <a:xfrm>
            <a:off x="585525" y="2716025"/>
            <a:ext cx="14502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Show Admin Dashboard</a:t>
            </a:r>
            <a:endParaRPr b="1" sz="1500">
              <a:solidFill>
                <a:schemeClr val="dk2"/>
              </a:solidFill>
              <a:latin typeface="Poppins"/>
              <a:ea typeface="Poppins"/>
              <a:cs typeface="Poppins"/>
              <a:sym typeface="Poppins"/>
            </a:endParaRPr>
          </a:p>
        </p:txBody>
      </p:sp>
      <p:sp>
        <p:nvSpPr>
          <p:cNvPr id="544" name="Google Shape;544;p25"/>
          <p:cNvSpPr txBox="1"/>
          <p:nvPr/>
        </p:nvSpPr>
        <p:spPr>
          <a:xfrm>
            <a:off x="3489250" y="2716025"/>
            <a:ext cx="11928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Create a report</a:t>
            </a:r>
            <a:endParaRPr b="1" sz="1500">
              <a:solidFill>
                <a:schemeClr val="dk2"/>
              </a:solidFill>
              <a:latin typeface="Poppins"/>
              <a:ea typeface="Poppins"/>
              <a:cs typeface="Poppins"/>
              <a:sym typeface="Poppins"/>
            </a:endParaRPr>
          </a:p>
        </p:txBody>
      </p:sp>
      <p:cxnSp>
        <p:nvCxnSpPr>
          <p:cNvPr id="545" name="Google Shape;545;p25"/>
          <p:cNvCxnSpPr/>
          <p:nvPr/>
        </p:nvCxnSpPr>
        <p:spPr>
          <a:xfrm>
            <a:off x="4682050" y="3041375"/>
            <a:ext cx="1192800" cy="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25"/>
          <p:cNvSpPr txBox="1"/>
          <p:nvPr/>
        </p:nvSpPr>
        <p:spPr>
          <a:xfrm>
            <a:off x="6135575" y="2778300"/>
            <a:ext cx="20262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Show off the student transcript</a:t>
            </a:r>
            <a:endParaRPr b="1" sz="1500">
              <a:solidFill>
                <a:schemeClr val="dk2"/>
              </a:solidFill>
              <a:latin typeface="Poppins"/>
              <a:ea typeface="Poppins"/>
              <a:cs typeface="Poppins"/>
              <a:sym typeface="Poppins"/>
            </a:endParaRPr>
          </a:p>
        </p:txBody>
      </p:sp>
      <p:cxnSp>
        <p:nvCxnSpPr>
          <p:cNvPr id="547" name="Google Shape;547;p25"/>
          <p:cNvCxnSpPr/>
          <p:nvPr/>
        </p:nvCxnSpPr>
        <p:spPr>
          <a:xfrm>
            <a:off x="8161775" y="3041375"/>
            <a:ext cx="1192800" cy="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25"/>
          <p:cNvSpPr txBox="1"/>
          <p:nvPr/>
        </p:nvSpPr>
        <p:spPr>
          <a:xfrm>
            <a:off x="9615300" y="2778300"/>
            <a:ext cx="17046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dk2"/>
                </a:solidFill>
                <a:latin typeface="Poppins"/>
                <a:ea typeface="Poppins"/>
                <a:cs typeface="Poppins"/>
                <a:sym typeface="Poppins"/>
              </a:rPr>
              <a:t>Send report to requestee</a:t>
            </a:r>
            <a:endParaRPr b="1" sz="1500">
              <a:solidFill>
                <a:schemeClr val="dk2"/>
              </a:solidFill>
              <a:latin typeface="Poppins"/>
              <a:ea typeface="Poppins"/>
              <a:cs typeface="Poppins"/>
              <a:sym typeface="Poppi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26"/>
          <p:cNvSpPr txBox="1"/>
          <p:nvPr>
            <p:ph type="title"/>
          </p:nvPr>
        </p:nvSpPr>
        <p:spPr>
          <a:xfrm>
            <a:off x="253000" y="1591873"/>
            <a:ext cx="11360700" cy="3368700"/>
          </a:xfrm>
          <a:prstGeom prst="rect">
            <a:avLst/>
          </a:prstGeom>
        </p:spPr>
        <p:txBody>
          <a:bodyPr anchorCtr="0" anchor="b" bIns="121900" lIns="121900" spcFirstLastPara="1" rIns="121900" wrap="square" tIns="121900">
            <a:noAutofit/>
          </a:bodyPr>
          <a:lstStyle/>
          <a:p>
            <a:pPr indent="0" lvl="0" marL="0" rtl="0" algn="ctr">
              <a:spcBef>
                <a:spcPts val="0"/>
              </a:spcBef>
              <a:spcAft>
                <a:spcPts val="0"/>
              </a:spcAft>
              <a:buNone/>
            </a:pPr>
            <a:r>
              <a:rPr lang="en" sz="7500"/>
              <a:t>NOW ONTO THE UPDATED DEMONSTRATION</a:t>
            </a:r>
            <a:endParaRPr sz="7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27"/>
          <p:cNvSpPr txBox="1"/>
          <p:nvPr>
            <p:ph idx="1" type="body"/>
          </p:nvPr>
        </p:nvSpPr>
        <p:spPr>
          <a:xfrm>
            <a:off x="1920025" y="5045307"/>
            <a:ext cx="7998300" cy="1456500"/>
          </a:xfrm>
          <a:prstGeom prst="rect">
            <a:avLst/>
          </a:prstGeom>
        </p:spPr>
        <p:txBody>
          <a:bodyPr anchorCtr="0" anchor="ctr" bIns="121900" lIns="121900" spcFirstLastPara="1" rIns="121900" wrap="square" tIns="121900">
            <a:normAutofit fontScale="77500" lnSpcReduction="20000"/>
          </a:bodyPr>
          <a:lstStyle/>
          <a:p>
            <a:pPr indent="0" lvl="0" marL="0" rtl="0" algn="l">
              <a:spcBef>
                <a:spcPts val="0"/>
              </a:spcBef>
              <a:spcAft>
                <a:spcPts val="0"/>
              </a:spcAft>
              <a:buNone/>
            </a:pPr>
            <a:r>
              <a:rPr lang="en" sz="2500"/>
              <a:t>After logging into the admin dashboard, we are greeted to the home screen which showcases different tools for the admin user. Their meetings, inbox, and work assignments are dynamic according to what is assigned and sent to the admin user.</a:t>
            </a:r>
            <a:endParaRPr sz="2500"/>
          </a:p>
        </p:txBody>
      </p:sp>
      <p:pic>
        <p:nvPicPr>
          <p:cNvPr id="559" name="Google Shape;559;p27"/>
          <p:cNvPicPr preferRelativeResize="0"/>
          <p:nvPr/>
        </p:nvPicPr>
        <p:blipFill>
          <a:blip r:embed="rId3">
            <a:alphaModFix/>
          </a:blip>
          <a:stretch>
            <a:fillRect/>
          </a:stretch>
        </p:blipFill>
        <p:spPr>
          <a:xfrm>
            <a:off x="656200" y="176500"/>
            <a:ext cx="10853327" cy="47339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28"/>
          <p:cNvSpPr txBox="1"/>
          <p:nvPr>
            <p:ph idx="1" type="body"/>
          </p:nvPr>
        </p:nvSpPr>
        <p:spPr>
          <a:xfrm>
            <a:off x="2096850" y="49775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When we check the admin’s messages, we see one of </a:t>
            </a:r>
            <a:r>
              <a:rPr lang="en" sz="1900"/>
              <a:t>the</a:t>
            </a:r>
            <a:r>
              <a:rPr lang="en" sz="1900"/>
              <a:t> professors asking for the admin to generate a report of a student for them.</a:t>
            </a:r>
            <a:endParaRPr sz="1900"/>
          </a:p>
        </p:txBody>
      </p:sp>
      <p:pic>
        <p:nvPicPr>
          <p:cNvPr id="565" name="Google Shape;565;p28"/>
          <p:cNvPicPr preferRelativeResize="0"/>
          <p:nvPr/>
        </p:nvPicPr>
        <p:blipFill>
          <a:blip r:embed="rId3">
            <a:alphaModFix/>
          </a:blip>
          <a:stretch>
            <a:fillRect/>
          </a:stretch>
        </p:blipFill>
        <p:spPr>
          <a:xfrm>
            <a:off x="200700" y="607025"/>
            <a:ext cx="11512125" cy="35458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29"/>
          <p:cNvSpPr txBox="1"/>
          <p:nvPr>
            <p:ph idx="1" type="body"/>
          </p:nvPr>
        </p:nvSpPr>
        <p:spPr>
          <a:xfrm>
            <a:off x="1798050" y="5004657"/>
            <a:ext cx="7998300" cy="1456500"/>
          </a:xfrm>
          <a:prstGeom prst="rect">
            <a:avLst/>
          </a:prstGeom>
        </p:spPr>
        <p:txBody>
          <a:bodyPr anchorCtr="0" anchor="ctr" bIns="121900" lIns="121900" spcFirstLastPara="1" rIns="121900" wrap="square" tIns="121900">
            <a:normAutofit/>
          </a:bodyPr>
          <a:lstStyle/>
          <a:p>
            <a:pPr indent="0" lvl="0" marL="0" rtl="0" algn="l">
              <a:spcBef>
                <a:spcPts val="0"/>
              </a:spcBef>
              <a:spcAft>
                <a:spcPts val="0"/>
              </a:spcAft>
              <a:buNone/>
            </a:pPr>
            <a:r>
              <a:rPr lang="en" sz="1900"/>
              <a:t>So we go to ‘Report’ button and click it under Quick Tools. It brings the user to the Create Report screen. The admin user can choose to select a category report type such as Student, Teacher, or Admin.</a:t>
            </a:r>
            <a:endParaRPr sz="1900"/>
          </a:p>
        </p:txBody>
      </p:sp>
      <p:pic>
        <p:nvPicPr>
          <p:cNvPr id="571" name="Google Shape;571;p29"/>
          <p:cNvPicPr preferRelativeResize="0"/>
          <p:nvPr/>
        </p:nvPicPr>
        <p:blipFill>
          <a:blip r:embed="rId3">
            <a:alphaModFix/>
          </a:blip>
          <a:stretch>
            <a:fillRect/>
          </a:stretch>
        </p:blipFill>
        <p:spPr>
          <a:xfrm>
            <a:off x="429325" y="331525"/>
            <a:ext cx="11333351" cy="41511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idesMania Template">
  <a:themeElements>
    <a:clrScheme name="Simple Light">
      <a:dk1>
        <a:srgbClr val="481F48"/>
      </a:dk1>
      <a:lt1>
        <a:srgbClr val="FCECDE"/>
      </a:lt1>
      <a:dk2>
        <a:srgbClr val="0B032D"/>
      </a:dk2>
      <a:lt2>
        <a:srgbClr val="EEEEEE"/>
      </a:lt2>
      <a:accent1>
        <a:srgbClr val="0B032D"/>
      </a:accent1>
      <a:accent2>
        <a:srgbClr val="481F48"/>
      </a:accent2>
      <a:accent3>
        <a:srgbClr val="843B62"/>
      </a:accent3>
      <a:accent4>
        <a:srgbClr val="F67E7D"/>
      </a:accent4>
      <a:accent5>
        <a:srgbClr val="FFB997"/>
      </a:accent5>
      <a:accent6>
        <a:srgbClr val="FB9C8A"/>
      </a:accent6>
      <a:hlink>
        <a:srgbClr val="F67E7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