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5" r:id="rId2"/>
    <p:sldId id="277" r:id="rId3"/>
    <p:sldId id="287" r:id="rId4"/>
    <p:sldId id="288" r:id="rId5"/>
    <p:sldId id="293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152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BB35-9C2A-444D-ADAF-0E3F5BBD06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640A-8EF9-5744-A0B0-2F63907E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bike-sharing-demand" TargetMode="External"/><Relationship Id="rId2" Type="http://schemas.openxmlformats.org/officeDocument/2006/relationships/hyperlink" Target="https://www.capitalbikeshare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433" y="912086"/>
            <a:ext cx="7772400" cy="1470025"/>
          </a:xfrm>
        </p:spPr>
        <p:txBody>
          <a:bodyPr>
            <a:noAutofit/>
          </a:bodyPr>
          <a:lstStyle/>
          <a:p>
            <a:pPr algn="l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3600" dirty="0">
                <a:solidFill>
                  <a:srgbClr val="0000FF"/>
                </a:solidFill>
              </a:rPr>
              <a:t>COMP47350: Data Analytics (Conv)</a:t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>2017/18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551" y="3479024"/>
            <a:ext cx="7674282" cy="2638064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Cambridge Analytica:</a:t>
            </a:r>
            <a:r>
              <a:rPr lang="en-US" sz="2800" dirty="0">
                <a:solidFill>
                  <a:schemeClr val="tx1"/>
                </a:solidFill>
              </a:rPr>
              <a:t> Bikeshare Demand Forecasting</a:t>
            </a:r>
          </a:p>
          <a:p>
            <a:pPr algn="l"/>
            <a:r>
              <a:rPr lang="en-US" sz="2700" i="1" dirty="0">
                <a:solidFill>
                  <a:schemeClr val="tx1"/>
                </a:solidFill>
              </a:rPr>
              <a:t>Emmet Tracey</a:t>
            </a:r>
          </a:p>
          <a:p>
            <a:pPr algn="l"/>
            <a:r>
              <a:rPr lang="en-US" sz="2700" i="1" dirty="0">
                <a:solidFill>
                  <a:schemeClr val="tx1"/>
                </a:solidFill>
              </a:rPr>
              <a:t>Conor Lawlor</a:t>
            </a:r>
          </a:p>
          <a:p>
            <a:pPr algn="l"/>
            <a:r>
              <a:rPr lang="en-US" sz="2700" i="1" dirty="0">
                <a:solidFill>
                  <a:schemeClr val="tx1"/>
                </a:solidFill>
              </a:rPr>
              <a:t>Eoin LeMasney</a:t>
            </a:r>
          </a:p>
          <a:p>
            <a:pPr algn="l"/>
            <a:r>
              <a:rPr lang="en-US" sz="2700" i="1" dirty="0">
                <a:solidFill>
                  <a:schemeClr val="tx1"/>
                </a:solidFill>
              </a:rPr>
              <a:t>Daniel O’Byrne</a:t>
            </a:r>
          </a:p>
          <a:p>
            <a:endParaRPr lang="en-US" dirty="0"/>
          </a:p>
        </p:txBody>
      </p:sp>
      <p:pic>
        <p:nvPicPr>
          <p:cNvPr id="5" name="Picture 4" descr="logo_uc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1" y="630744"/>
            <a:ext cx="1136757" cy="15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Bike sharing systems are popular all over the world</a:t>
            </a:r>
          </a:p>
          <a:p>
            <a:r>
              <a:rPr lang="en-GB" dirty="0"/>
              <a:t>The success of a bike sharing system is contingent on the bike stations being properly resourced</a:t>
            </a:r>
          </a:p>
          <a:p>
            <a:r>
              <a:rPr lang="en-GB" dirty="0"/>
              <a:t>Two potential problems with bike station occupancy:</a:t>
            </a:r>
          </a:p>
          <a:p>
            <a:pPr lvl="1"/>
            <a:r>
              <a:rPr lang="en-GB" dirty="0"/>
              <a:t>No bikes at one so a user cannot get one </a:t>
            </a:r>
          </a:p>
          <a:p>
            <a:pPr lvl="1"/>
            <a:r>
              <a:rPr lang="en-GB" dirty="0"/>
              <a:t>Station is full of bikes so a user cannot return one</a:t>
            </a:r>
            <a:endParaRPr lang="en-US" dirty="0"/>
          </a:p>
          <a:p>
            <a:r>
              <a:rPr lang="en-GB" dirty="0"/>
              <a:t>Bikes need to be added/removed to/from stations as needed</a:t>
            </a:r>
          </a:p>
          <a:p>
            <a:r>
              <a:rPr lang="en-GB" dirty="0"/>
              <a:t>The problem for bike sharing systems is that it can be hard to calculate how many bikes need to be added/removed to the stations</a:t>
            </a:r>
          </a:p>
          <a:p>
            <a:r>
              <a:rPr lang="en-GB" dirty="0"/>
              <a:t>We will focus on the bike sharing system in Washington, D.C.. We will examine 2 years of user data to predict usage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3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 will source data from the below locations: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https://www.capitalbikeshare.com/system-data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https://www.kaggle.com/c/bike-sharing-demand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8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Analysis</a:t>
            </a:r>
          </a:p>
        </p:txBody>
      </p:sp>
    </p:spTree>
    <p:extLst>
      <p:ext uri="{BB962C8B-B14F-4D97-AF65-F5344CB8AC3E}">
        <p14:creationId xmlns:p14="http://schemas.microsoft.com/office/powerpoint/2010/main" val="40350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Modeling/Prediction</a:t>
            </a:r>
          </a:p>
        </p:txBody>
      </p:sp>
    </p:spTree>
    <p:extLst>
      <p:ext uri="{BB962C8B-B14F-4D97-AF65-F5344CB8AC3E}">
        <p14:creationId xmlns:p14="http://schemas.microsoft.com/office/powerpoint/2010/main" val="397901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28245</TotalTime>
  <Words>174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  COMP47350: Data Analytics (Conv) 2017/18  </vt:lpstr>
      <vt:lpstr>The Problem</vt:lpstr>
      <vt:lpstr>The Data</vt:lpstr>
      <vt:lpstr>The Analysis</vt:lpstr>
      <vt:lpstr>The Modeling/Prediction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COMP47350: Data Analytics</dc:title>
  <dc:creator>Insight Centre</dc:creator>
  <cp:lastModifiedBy>Emmet Tracey</cp:lastModifiedBy>
  <cp:revision>3085</cp:revision>
  <cp:lastPrinted>2016-01-19T11:08:18Z</cp:lastPrinted>
  <dcterms:created xsi:type="dcterms:W3CDTF">2016-01-13T08:50:44Z</dcterms:created>
  <dcterms:modified xsi:type="dcterms:W3CDTF">2018-04-12T13:44:56Z</dcterms:modified>
</cp:coreProperties>
</file>