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85" r:id="rId2"/>
    <p:sldId id="277" r:id="rId3"/>
    <p:sldId id="287" r:id="rId4"/>
    <p:sldId id="288" r:id="rId5"/>
    <p:sldId id="293" r:id="rId6"/>
    <p:sldId id="28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6"/>
    <p:restoredTop sz="93692"/>
  </p:normalViewPr>
  <p:slideViewPr>
    <p:cSldViewPr snapToGrid="0" snapToObjects="1">
      <p:cViewPr varScale="1">
        <p:scale>
          <a:sx n="80" d="100"/>
          <a:sy n="80" d="100"/>
        </p:scale>
        <p:origin x="1524"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0BB35-9C2A-444D-ADAF-0E3F5BBD06AB}" type="datetimeFigureOut">
              <a:rPr lang="en-US" smtClean="0"/>
              <a:t>3/22/2018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52640A-8EF9-5744-A0B0-2F63907E9D5D}" type="slidenum">
              <a:rPr lang="en-US" smtClean="0"/>
              <a:t>‹#›</a:t>
            </a:fld>
            <a:endParaRPr lang="en-US"/>
          </a:p>
        </p:txBody>
      </p:sp>
    </p:spTree>
    <p:extLst>
      <p:ext uri="{BB962C8B-B14F-4D97-AF65-F5344CB8AC3E}">
        <p14:creationId xmlns:p14="http://schemas.microsoft.com/office/powerpoint/2010/main" val="41818001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E5A885E8-FF25-4342-A213-D596F8CE818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383713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E5A885E8-FF25-4342-A213-D596F8CE818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3486107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E5A885E8-FF25-4342-A213-D596F8CE818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240535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E5A885E8-FF25-4342-A213-D596F8CE818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275184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E5A885E8-FF25-4342-A213-D596F8CE818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230704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E5A885E8-FF25-4342-A213-D596F8CE818F}"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291234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E5A885E8-FF25-4342-A213-D596F8CE818F}"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151926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E5A885E8-FF25-4342-A213-D596F8CE818F}"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259521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885E8-FF25-4342-A213-D596F8CE818F}"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58660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E5A885E8-FF25-4342-A213-D596F8CE818F}"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185168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E5A885E8-FF25-4342-A213-D596F8CE818F}"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0D822-9BA3-EB4C-8F88-C24A9FE33E19}" type="slidenum">
              <a:rPr lang="en-US" smtClean="0"/>
              <a:t>‹#›</a:t>
            </a:fld>
            <a:endParaRPr lang="en-US"/>
          </a:p>
        </p:txBody>
      </p:sp>
    </p:spTree>
    <p:extLst>
      <p:ext uri="{BB962C8B-B14F-4D97-AF65-F5344CB8AC3E}">
        <p14:creationId xmlns:p14="http://schemas.microsoft.com/office/powerpoint/2010/main" val="343546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885E8-FF25-4342-A213-D596F8CE818F}" type="datetimeFigureOut">
              <a:rPr lang="en-US" smtClean="0"/>
              <a:t>3/22/2018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0D822-9BA3-EB4C-8F88-C24A9FE33E19}" type="slidenum">
              <a:rPr lang="en-US" smtClean="0"/>
              <a:t>‹#›</a:t>
            </a:fld>
            <a:endParaRPr lang="en-US"/>
          </a:p>
        </p:txBody>
      </p:sp>
    </p:spTree>
    <p:extLst>
      <p:ext uri="{BB962C8B-B14F-4D97-AF65-F5344CB8AC3E}">
        <p14:creationId xmlns:p14="http://schemas.microsoft.com/office/powerpoint/2010/main" val="2377873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bike-sharing-demand" TargetMode="External"/><Relationship Id="rId2" Type="http://schemas.openxmlformats.org/officeDocument/2006/relationships/hyperlink" Target="https://www.capitalbikeshare.com/system-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1433" y="912086"/>
            <a:ext cx="7772400" cy="1470025"/>
          </a:xfrm>
        </p:spPr>
        <p:txBody>
          <a:bodyPr>
            <a:noAutofit/>
          </a:bodyPr>
          <a:lstStyle/>
          <a:p>
            <a:pPr algn="l"/>
            <a:br>
              <a:rPr lang="en-US" sz="6000" dirty="0"/>
            </a:br>
            <a:br>
              <a:rPr lang="en-US" sz="6000" dirty="0"/>
            </a:br>
            <a:br>
              <a:rPr lang="en-US" sz="6000" dirty="0"/>
            </a:br>
            <a:br>
              <a:rPr lang="en-US" sz="6000" dirty="0"/>
            </a:br>
            <a:r>
              <a:rPr lang="en-US" sz="3600" dirty="0">
                <a:solidFill>
                  <a:srgbClr val="0000FF"/>
                </a:solidFill>
              </a:rPr>
              <a:t>COMP47350: Data Analytics (Conv)</a:t>
            </a:r>
            <a:br>
              <a:rPr lang="en-US" sz="3600" dirty="0">
                <a:solidFill>
                  <a:srgbClr val="0000FF"/>
                </a:solidFill>
              </a:rPr>
            </a:br>
            <a:r>
              <a:rPr lang="en-US" sz="3600" dirty="0">
                <a:solidFill>
                  <a:srgbClr val="0000FF"/>
                </a:solidFill>
              </a:rPr>
              <a:t>2017/18</a:t>
            </a:r>
            <a:br>
              <a:rPr lang="en-US" sz="3600" dirty="0">
                <a:solidFill>
                  <a:srgbClr val="0000FF"/>
                </a:solidFill>
              </a:rPr>
            </a:br>
            <a:br>
              <a:rPr lang="en-US" sz="3600" dirty="0"/>
            </a:br>
            <a:endParaRPr lang="en-US" sz="3600" dirty="0">
              <a:solidFill>
                <a:srgbClr val="0000FF"/>
              </a:solidFill>
            </a:endParaRPr>
          </a:p>
        </p:txBody>
      </p:sp>
      <p:sp>
        <p:nvSpPr>
          <p:cNvPr id="3" name="Subtitle 2"/>
          <p:cNvSpPr>
            <a:spLocks noGrp="1"/>
          </p:cNvSpPr>
          <p:nvPr>
            <p:ph type="subTitle" idx="1"/>
          </p:nvPr>
        </p:nvSpPr>
        <p:spPr>
          <a:xfrm>
            <a:off x="879551" y="3479024"/>
            <a:ext cx="7674282" cy="2638064"/>
          </a:xfrm>
        </p:spPr>
        <p:txBody>
          <a:bodyPr>
            <a:normAutofit fontScale="92500"/>
          </a:bodyPr>
          <a:lstStyle/>
          <a:p>
            <a:pPr algn="l"/>
            <a:r>
              <a:rPr lang="en-US" sz="2800" b="1" dirty="0">
                <a:solidFill>
                  <a:schemeClr val="tx1"/>
                </a:solidFill>
              </a:rPr>
              <a:t>Cambridge Analytica:</a:t>
            </a:r>
            <a:r>
              <a:rPr lang="en-US" sz="2800" dirty="0">
                <a:solidFill>
                  <a:schemeClr val="tx1"/>
                </a:solidFill>
              </a:rPr>
              <a:t> Bikeshare Demand Forecasting</a:t>
            </a:r>
          </a:p>
          <a:p>
            <a:pPr algn="l"/>
            <a:r>
              <a:rPr lang="en-US" sz="2700" i="1" dirty="0">
                <a:solidFill>
                  <a:schemeClr val="tx1"/>
                </a:solidFill>
              </a:rPr>
              <a:t>Emmet Tracey</a:t>
            </a:r>
          </a:p>
          <a:p>
            <a:pPr algn="l"/>
            <a:r>
              <a:rPr lang="en-US" sz="2700" i="1" dirty="0">
                <a:solidFill>
                  <a:schemeClr val="tx1"/>
                </a:solidFill>
              </a:rPr>
              <a:t>Conor Lawlor</a:t>
            </a:r>
          </a:p>
          <a:p>
            <a:pPr algn="l"/>
            <a:r>
              <a:rPr lang="en-US" sz="2700" i="1" dirty="0">
                <a:solidFill>
                  <a:schemeClr val="tx1"/>
                </a:solidFill>
              </a:rPr>
              <a:t>Eoin LeMasney</a:t>
            </a:r>
          </a:p>
          <a:p>
            <a:pPr algn="l"/>
            <a:r>
              <a:rPr lang="en-US" sz="2700" i="1" dirty="0">
                <a:solidFill>
                  <a:schemeClr val="tx1"/>
                </a:solidFill>
              </a:rPr>
              <a:t>Daniel O’Byrne</a:t>
            </a:r>
          </a:p>
          <a:p>
            <a:endParaRPr lang="en-US" dirty="0"/>
          </a:p>
        </p:txBody>
      </p:sp>
      <p:pic>
        <p:nvPicPr>
          <p:cNvPr id="5" name="Picture 4" descr="logo_uc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51" y="630744"/>
            <a:ext cx="1136757" cy="1533216"/>
          </a:xfrm>
          <a:prstGeom prst="rect">
            <a:avLst/>
          </a:prstGeom>
        </p:spPr>
      </p:pic>
    </p:spTree>
    <p:extLst>
      <p:ext uri="{BB962C8B-B14F-4D97-AF65-F5344CB8AC3E}">
        <p14:creationId xmlns:p14="http://schemas.microsoft.com/office/powerpoint/2010/main" val="68543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The Problem</a:t>
            </a:r>
          </a:p>
        </p:txBody>
      </p:sp>
      <p:sp>
        <p:nvSpPr>
          <p:cNvPr id="3" name="Content Placeholder 2"/>
          <p:cNvSpPr>
            <a:spLocks noGrp="1"/>
          </p:cNvSpPr>
          <p:nvPr>
            <p:ph idx="1"/>
          </p:nvPr>
        </p:nvSpPr>
        <p:spPr/>
        <p:txBody>
          <a:bodyPr>
            <a:normAutofit/>
          </a:bodyPr>
          <a:lstStyle/>
          <a:p>
            <a:pPr marL="0" indent="0">
              <a:buNone/>
            </a:pPr>
            <a:r>
              <a:rPr lang="en-US" dirty="0"/>
              <a:t>Washington, D.C. bike rental company struggles to ensure that each station has the adequate number of bikes. We will use historical usage data and weather data to try and forecast the use of Washington, D.C.’s bikeshare system</a:t>
            </a:r>
          </a:p>
        </p:txBody>
      </p:sp>
    </p:spTree>
    <p:extLst>
      <p:ext uri="{BB962C8B-B14F-4D97-AF65-F5344CB8AC3E}">
        <p14:creationId xmlns:p14="http://schemas.microsoft.com/office/powerpoint/2010/main" val="169135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The Data</a:t>
            </a:r>
          </a:p>
        </p:txBody>
      </p:sp>
      <p:sp>
        <p:nvSpPr>
          <p:cNvPr id="3" name="Content Placeholder 2"/>
          <p:cNvSpPr>
            <a:spLocks noGrp="1"/>
          </p:cNvSpPr>
          <p:nvPr>
            <p:ph idx="1"/>
          </p:nvPr>
        </p:nvSpPr>
        <p:spPr/>
        <p:txBody>
          <a:bodyPr/>
          <a:lstStyle/>
          <a:p>
            <a:pPr marL="457200" lvl="1" indent="0">
              <a:buNone/>
            </a:pPr>
            <a:r>
              <a:rPr lang="en-US" dirty="0"/>
              <a:t>We will source data from the below locations:</a:t>
            </a:r>
          </a:p>
          <a:p>
            <a:pPr marL="457200" lvl="1" indent="0">
              <a:buNone/>
            </a:pPr>
            <a:r>
              <a:rPr lang="en-US" dirty="0">
                <a:hlinkClick r:id="rId2"/>
              </a:rPr>
              <a:t>https://www.capitalbikeshare.com/system-data</a:t>
            </a:r>
            <a:endParaRPr lang="en-US" dirty="0"/>
          </a:p>
          <a:p>
            <a:pPr marL="457200" lvl="1" indent="0">
              <a:buNone/>
            </a:pPr>
            <a:r>
              <a:rPr lang="en-US" dirty="0">
                <a:hlinkClick r:id="rId3"/>
              </a:rPr>
              <a:t>https://www.kaggle.com/c/bike-sharing-demand</a:t>
            </a:r>
            <a:endParaRPr lang="en-US" dirty="0"/>
          </a:p>
          <a:p>
            <a:pPr marL="457200" lvl="1" indent="0">
              <a:buNone/>
            </a:pPr>
            <a:endParaRPr lang="en-US" dirty="0"/>
          </a:p>
        </p:txBody>
      </p:sp>
    </p:spTree>
    <p:extLst>
      <p:ext uri="{BB962C8B-B14F-4D97-AF65-F5344CB8AC3E}">
        <p14:creationId xmlns:p14="http://schemas.microsoft.com/office/powerpoint/2010/main" val="239808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The Analysis</a:t>
            </a:r>
          </a:p>
        </p:txBody>
      </p:sp>
    </p:spTree>
    <p:extLst>
      <p:ext uri="{BB962C8B-B14F-4D97-AF65-F5344CB8AC3E}">
        <p14:creationId xmlns:p14="http://schemas.microsoft.com/office/powerpoint/2010/main" val="403504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The Modeling/Prediction</a:t>
            </a:r>
          </a:p>
        </p:txBody>
      </p:sp>
    </p:spTree>
    <p:extLst>
      <p:ext uri="{BB962C8B-B14F-4D97-AF65-F5344CB8AC3E}">
        <p14:creationId xmlns:p14="http://schemas.microsoft.com/office/powerpoint/2010/main" val="397901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The Results</a:t>
            </a:r>
          </a:p>
        </p:txBody>
      </p:sp>
      <p:sp>
        <p:nvSpPr>
          <p:cNvPr id="3" name="Content Placeholder 2"/>
          <p:cNvSpPr>
            <a:spLocks noGrp="1"/>
          </p:cNvSpPr>
          <p:nvPr>
            <p:ph idx="1"/>
          </p:nvPr>
        </p:nvSpPr>
        <p:spPr/>
        <p:txBody>
          <a:bodyPr>
            <a:normAutofit/>
          </a:bodyPr>
          <a:lstStyle/>
          <a:p>
            <a:pPr marL="0" indent="0">
              <a:lnSpc>
                <a:spcPct val="110000"/>
              </a:lnSpc>
              <a:buNone/>
            </a:pPr>
            <a:endParaRPr lang="en-US" sz="2400" dirty="0"/>
          </a:p>
        </p:txBody>
      </p:sp>
    </p:spTree>
    <p:extLst>
      <p:ext uri="{BB962C8B-B14F-4D97-AF65-F5344CB8AC3E}">
        <p14:creationId xmlns:p14="http://schemas.microsoft.com/office/powerpoint/2010/main" val="185136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28232</TotalTime>
  <Words>102</Words>
  <Application>Microsoft Office PowerPoint</Application>
  <PresentationFormat>On-screen Show (4:3)</PresentationFormat>
  <Paragraphs>15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    COMP47350: Data Analytics (Conv) 2017/18  </vt:lpstr>
      <vt:lpstr>The Problem</vt:lpstr>
      <vt:lpstr>The Data</vt:lpstr>
      <vt:lpstr>The Analysis</vt:lpstr>
      <vt:lpstr>The Modeling/Prediction</vt:lpstr>
      <vt:lpstr>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COMP47350: Data Analytics</dc:title>
  <dc:creator>Insight Centre</dc:creator>
  <cp:lastModifiedBy>Emmet Tracey</cp:lastModifiedBy>
  <cp:revision>3082</cp:revision>
  <cp:lastPrinted>2016-01-19T11:08:18Z</cp:lastPrinted>
  <dcterms:created xsi:type="dcterms:W3CDTF">2016-01-13T08:50:44Z</dcterms:created>
  <dcterms:modified xsi:type="dcterms:W3CDTF">2018-03-23T14:15:27Z</dcterms:modified>
</cp:coreProperties>
</file>