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4490a0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54490a0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4490a07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54490a07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4490a0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54490a0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4490a0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4490a0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54490a07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54490a0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c457063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c457063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c4570630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c4570630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2bb4141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2bb4141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2bb4141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2bb4141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2bb4141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2bb4141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2bb4141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2bb4141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4570630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c457063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c2bb4141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c2bb4141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2bb4141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c2bb4141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4570630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c457063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NFdSgJhEkg-UAoJIxXRuUuy2WstX3cpK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year project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Emmett Byrne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neural network will have a memory buffer which stores: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200"/>
              <a:t>The input into the network</a:t>
            </a:r>
            <a:endParaRPr sz="1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200"/>
              <a:t>The action the network took</a:t>
            </a:r>
            <a:endParaRPr sz="1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200"/>
              <a:t>The previous input</a:t>
            </a:r>
            <a:endParaRPr sz="1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200"/>
              <a:t>The reward it </a:t>
            </a:r>
            <a:r>
              <a:rPr lang="en-GB" sz="1200"/>
              <a:t>received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200"/>
              <a:t>If it successfully finished the maze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reward the network receives is based on the difference in the distance to the goal after each action or a negative reward for trying to move into a wall.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After each action it takes a sample of memory and passes back into the network to learn from it’s own actions.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Experiment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Evaluate how successful training the network was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2 Different types of network: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Simple Neural network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More complex Neural network that has an extra fully connected layer of neurons.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Neural networks will complete increasingly more difficult mazes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Experiment</a:t>
            </a:r>
            <a:r>
              <a:rPr lang="en-GB" sz="1500"/>
              <a:t> ends when the maze is to difficult to complete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Results(Metrics)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425575" y="1542332"/>
            <a:ext cx="1425300" cy="16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Experiment 1:</a:t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056" y="3268778"/>
            <a:ext cx="2175341" cy="16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708" y="3268788"/>
            <a:ext cx="2175341" cy="163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8703" y="1542332"/>
            <a:ext cx="2175346" cy="163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4792" y="1542332"/>
            <a:ext cx="2175346" cy="163150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1916056" y="1036100"/>
            <a:ext cx="21939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Moves taken:</a:t>
            </a:r>
            <a:endParaRPr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4179385" y="1036153"/>
            <a:ext cx="21939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Success Rate:</a:t>
            </a:r>
            <a:endParaRPr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425575" y="3268790"/>
            <a:ext cx="1425300" cy="16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Experiment 3:</a:t>
            </a:r>
            <a:endParaRPr/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1350" y="1542325"/>
            <a:ext cx="2175350" cy="163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1350" y="3268850"/>
            <a:ext cx="2175200" cy="16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6442710" y="1036028"/>
            <a:ext cx="21939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Time Taken</a:t>
            </a:r>
            <a:r>
              <a:rPr lang="en-GB"/>
              <a:t>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Results(Conclusions)</a:t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1178375" y="987300"/>
            <a:ext cx="7477200" cy="382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25650" lvl="0" marL="460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experiment was run 5 times to get more accurate results.</a:t>
            </a:r>
            <a:b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650" lvl="0" marL="460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Can effectively complete mazes until difficulty level 5 (15% walls)</a:t>
            </a:r>
            <a:b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650" lvl="0" marL="460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Results that we expected: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 of moves taken correlated to difficulty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Success rate correlated to difficulty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more complex network completed the maze in fewer moves</a:t>
            </a:r>
            <a:b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650" lvl="0" marL="46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Some surprising results: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simple network tends to reach a slightly higher difficulty.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Time taken was much shorter for the complex network at lower difficulties but much longer at higher difficulties as compared to the simple network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Time taken was surprisingly consistent between all experiments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Interesting Observations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By observing how the Neural network moved during and after it’s training I made some interesting observations.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Similar to people being left or right handed it will start favoring the top or bottom half of the maze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Starts to favor large open spaces</a:t>
            </a:r>
            <a:r>
              <a:rPr lang="en-GB"/>
              <a:t>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Video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7" title="AI Demonstration Vide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963" y="1024304"/>
            <a:ext cx="5088076" cy="38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Questions???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Introduction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 want to investigate a Neural networks ability to complete a simple 2D maze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 sz="1800"/>
              <a:t>What makes this more relevant to Neural networks rather than a pathfinding Algorithm is that the network will have limited information on </a:t>
            </a:r>
            <a:r>
              <a:rPr lang="en-GB" sz="1800"/>
              <a:t>its</a:t>
            </a:r>
            <a:r>
              <a:rPr lang="en-GB" sz="1800"/>
              <a:t> surroundings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Why is this relevant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Advanced AI and neural networks will have a huge impact in the future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Examples: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Google's</a:t>
            </a:r>
            <a:r>
              <a:rPr lang="en-GB" sz="1800"/>
              <a:t> self driving cars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Speech recognition for call centres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Facial recognition for security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The maze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2D grid of til</a:t>
            </a:r>
            <a:r>
              <a:rPr lang="en-GB" sz="1800"/>
              <a:t>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There will be randomly generated walls throughout the maze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maze has multiple difficulty levels with the amount of walls dependant on the difficulty level of the maze.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Specifically each tile will have 3% * (difficulty level) chance of being a wall.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The maze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Player starts at the left hand side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Goal is on the right hand side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neural network Can only see tiles within 2 moves of its position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449" y="3045338"/>
            <a:ext cx="1729675" cy="17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00" y="2859955"/>
            <a:ext cx="4572000" cy="19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OpenNN</a:t>
            </a:r>
            <a:endParaRPr sz="30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Initial neural network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Uses c++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Managed to get examples running.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Learning the library was slow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Little to no reference material/tutorials/examples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Decided to drop OpenNN in favor of using a more well referenced library.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TensorFlow</a:t>
            </a:r>
            <a:endParaRPr sz="30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Google’s premiere neural network library.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One of the most popular neural network libraries.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Uses python.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Vast amounts of reference material.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Model</a:t>
            </a:r>
            <a:endParaRPr sz="30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Will have a total of 15 neurons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first 13 neurons will take every tile that are within 2 moves of the networks position on the obstacle course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last 2 neurons will be for the networks current position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Fully connected hidden layer.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Finally there will be an output layer with 4 neurons representing moving up, down, left, right or staying in place.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Model Diagram</a:t>
            </a:r>
            <a:endParaRPr sz="3000"/>
          </a:p>
        </p:txBody>
      </p:sp>
      <p:sp>
        <p:nvSpPr>
          <p:cNvPr id="185" name="Google Shape;185;p21"/>
          <p:cNvSpPr/>
          <p:nvPr/>
        </p:nvSpPr>
        <p:spPr>
          <a:xfrm>
            <a:off x="5947025" y="2683850"/>
            <a:ext cx="326100" cy="326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1966038" y="2268275"/>
            <a:ext cx="326100" cy="326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2348363" y="2134325"/>
            <a:ext cx="969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Nearby tiles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(13)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1737938" y="1625000"/>
            <a:ext cx="1487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Input Layer(15)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5996713" y="1626175"/>
            <a:ext cx="10089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Output(4)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3828288" y="1626175"/>
            <a:ext cx="1487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Hidden Layer(n)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21"/>
          <p:cNvCxnSpPr>
            <a:stCxn id="192" idx="3"/>
            <a:endCxn id="193" idx="1"/>
          </p:cNvCxnSpPr>
          <p:nvPr/>
        </p:nvCxnSpPr>
        <p:spPr>
          <a:xfrm>
            <a:off x="3236513" y="2846900"/>
            <a:ext cx="6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1"/>
          <p:cNvCxnSpPr>
            <a:stCxn id="193" idx="3"/>
            <a:endCxn id="195" idx="1"/>
          </p:cNvCxnSpPr>
          <p:nvPr/>
        </p:nvCxnSpPr>
        <p:spPr>
          <a:xfrm>
            <a:off x="5212938" y="2846900"/>
            <a:ext cx="6000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1"/>
          <p:cNvSpPr/>
          <p:nvPr/>
        </p:nvSpPr>
        <p:spPr>
          <a:xfrm>
            <a:off x="1966038" y="2968325"/>
            <a:ext cx="326100" cy="326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2292150" y="2834375"/>
            <a:ext cx="10521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Current Position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(2)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6273125" y="2549900"/>
            <a:ext cx="969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Direction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(4)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1860113" y="2106800"/>
            <a:ext cx="1376400" cy="148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3836538" y="2106800"/>
            <a:ext cx="1376400" cy="148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5812963" y="2121600"/>
            <a:ext cx="1376400" cy="148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3963613" y="2223800"/>
            <a:ext cx="326100" cy="326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3963613" y="2683850"/>
            <a:ext cx="326100" cy="326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3963613" y="3143900"/>
            <a:ext cx="326100" cy="326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