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7142"/>
  <p:notesSz cx="12192000" cy="7696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09254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09254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09254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09254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620499" y="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571499" y="571499"/>
                </a:moveTo>
                <a:lnTo>
                  <a:pt x="515481" y="568754"/>
                </a:lnTo>
                <a:lnTo>
                  <a:pt x="460004" y="560518"/>
                </a:lnTo>
                <a:lnTo>
                  <a:pt x="405598" y="546897"/>
                </a:lnTo>
                <a:lnTo>
                  <a:pt x="352794" y="527997"/>
                </a:lnTo>
                <a:lnTo>
                  <a:pt x="302092" y="504023"/>
                </a:lnTo>
                <a:lnTo>
                  <a:pt x="253990" y="475184"/>
                </a:lnTo>
                <a:lnTo>
                  <a:pt x="208938" y="441780"/>
                </a:lnTo>
                <a:lnTo>
                  <a:pt x="167387" y="404111"/>
                </a:lnTo>
                <a:lnTo>
                  <a:pt x="129717" y="362559"/>
                </a:lnTo>
                <a:lnTo>
                  <a:pt x="96314" y="317508"/>
                </a:lnTo>
                <a:lnTo>
                  <a:pt x="67474" y="269406"/>
                </a:lnTo>
                <a:lnTo>
                  <a:pt x="43501" y="218703"/>
                </a:lnTo>
                <a:lnTo>
                  <a:pt x="24600" y="165899"/>
                </a:lnTo>
                <a:lnTo>
                  <a:pt x="10979" y="111494"/>
                </a:lnTo>
                <a:lnTo>
                  <a:pt x="2744" y="56017"/>
                </a:lnTo>
                <a:lnTo>
                  <a:pt x="0" y="0"/>
                </a:lnTo>
                <a:lnTo>
                  <a:pt x="571499" y="0"/>
                </a:lnTo>
                <a:lnTo>
                  <a:pt x="571499" y="571499"/>
                </a:lnTo>
                <a:close/>
              </a:path>
            </a:pathLst>
          </a:custGeom>
          <a:solidFill>
            <a:srgbClr val="0066CC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620499" y="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571499" y="571499"/>
                </a:moveTo>
                <a:lnTo>
                  <a:pt x="515481" y="568754"/>
                </a:lnTo>
                <a:lnTo>
                  <a:pt x="459710" y="560452"/>
                </a:lnTo>
                <a:lnTo>
                  <a:pt x="405598" y="546897"/>
                </a:lnTo>
                <a:lnTo>
                  <a:pt x="352794" y="527997"/>
                </a:lnTo>
                <a:lnTo>
                  <a:pt x="302092" y="504023"/>
                </a:lnTo>
                <a:lnTo>
                  <a:pt x="253990" y="475184"/>
                </a:lnTo>
                <a:lnTo>
                  <a:pt x="208938" y="441780"/>
                </a:lnTo>
                <a:lnTo>
                  <a:pt x="167387" y="404111"/>
                </a:lnTo>
                <a:lnTo>
                  <a:pt x="129717" y="362559"/>
                </a:lnTo>
                <a:lnTo>
                  <a:pt x="96314" y="317508"/>
                </a:lnTo>
                <a:lnTo>
                  <a:pt x="67474" y="269406"/>
                </a:lnTo>
                <a:lnTo>
                  <a:pt x="43501" y="218703"/>
                </a:lnTo>
                <a:lnTo>
                  <a:pt x="24600" y="165899"/>
                </a:lnTo>
                <a:lnTo>
                  <a:pt x="10979" y="111494"/>
                </a:lnTo>
                <a:lnTo>
                  <a:pt x="2744" y="56017"/>
                </a:lnTo>
                <a:lnTo>
                  <a:pt x="0" y="0"/>
                </a:lnTo>
                <a:lnTo>
                  <a:pt x="9524" y="0"/>
                </a:lnTo>
                <a:lnTo>
                  <a:pt x="9693" y="13795"/>
                </a:lnTo>
                <a:lnTo>
                  <a:pt x="10201" y="27574"/>
                </a:lnTo>
                <a:lnTo>
                  <a:pt x="13750" y="68795"/>
                </a:lnTo>
                <a:lnTo>
                  <a:pt x="20321" y="109635"/>
                </a:lnTo>
                <a:lnTo>
                  <a:pt x="29878" y="149881"/>
                </a:lnTo>
                <a:lnTo>
                  <a:pt x="42373" y="189323"/>
                </a:lnTo>
                <a:lnTo>
                  <a:pt x="57736" y="227739"/>
                </a:lnTo>
                <a:lnTo>
                  <a:pt x="75880" y="264913"/>
                </a:lnTo>
                <a:lnTo>
                  <a:pt x="96709" y="300651"/>
                </a:lnTo>
                <a:lnTo>
                  <a:pt x="120116" y="334768"/>
                </a:lnTo>
                <a:lnTo>
                  <a:pt x="145969" y="367070"/>
                </a:lnTo>
                <a:lnTo>
                  <a:pt x="174122" y="397376"/>
                </a:lnTo>
                <a:lnTo>
                  <a:pt x="204428" y="425529"/>
                </a:lnTo>
                <a:lnTo>
                  <a:pt x="236730" y="451382"/>
                </a:lnTo>
                <a:lnTo>
                  <a:pt x="270846" y="474788"/>
                </a:lnTo>
                <a:lnTo>
                  <a:pt x="306585" y="495617"/>
                </a:lnTo>
                <a:lnTo>
                  <a:pt x="343759" y="513761"/>
                </a:lnTo>
                <a:lnTo>
                  <a:pt x="382175" y="529124"/>
                </a:lnTo>
                <a:lnTo>
                  <a:pt x="421616" y="541619"/>
                </a:lnTo>
                <a:lnTo>
                  <a:pt x="461861" y="551176"/>
                </a:lnTo>
                <a:lnTo>
                  <a:pt x="502704" y="557748"/>
                </a:lnTo>
                <a:lnTo>
                  <a:pt x="543924" y="561298"/>
                </a:lnTo>
                <a:lnTo>
                  <a:pt x="571499" y="561974"/>
                </a:lnTo>
                <a:lnTo>
                  <a:pt x="571499" y="571499"/>
                </a:lnTo>
                <a:close/>
              </a:path>
            </a:pathLst>
          </a:custGeom>
          <a:solidFill>
            <a:srgbClr val="0066CC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771398"/>
            <a:ext cx="3564254" cy="490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09254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99" y="1713737"/>
            <a:ext cx="11049000" cy="3681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8.png"/><Relationship Id="rId4" Type="http://schemas.openxmlformats.org/officeDocument/2006/relationships/image" Target="../media/image23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8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857250" cy="857250"/>
            <a:chOff x="0" y="0"/>
            <a:chExt cx="857250" cy="85725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857250" cy="857250"/>
            </a:xfrm>
            <a:custGeom>
              <a:avLst/>
              <a:gdLst/>
              <a:ahLst/>
              <a:cxnLst/>
              <a:rect l="l" t="t" r="r" b="b"/>
              <a:pathLst>
                <a:path w="857250" h="857250">
                  <a:moveTo>
                    <a:pt x="146550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857185" y="0"/>
                  </a:lnTo>
                  <a:lnTo>
                    <a:pt x="857249" y="6349"/>
                  </a:lnTo>
                  <a:lnTo>
                    <a:pt x="856991" y="31749"/>
                  </a:lnTo>
                  <a:lnTo>
                    <a:pt x="856217" y="44449"/>
                  </a:lnTo>
                  <a:lnTo>
                    <a:pt x="854928" y="69849"/>
                  </a:lnTo>
                  <a:lnTo>
                    <a:pt x="853122" y="95249"/>
                  </a:lnTo>
                  <a:lnTo>
                    <a:pt x="850802" y="107949"/>
                  </a:lnTo>
                  <a:lnTo>
                    <a:pt x="847972" y="133349"/>
                  </a:lnTo>
                  <a:lnTo>
                    <a:pt x="844630" y="158749"/>
                  </a:lnTo>
                  <a:lnTo>
                    <a:pt x="840778" y="171449"/>
                  </a:lnTo>
                  <a:lnTo>
                    <a:pt x="836419" y="196849"/>
                  </a:lnTo>
                  <a:lnTo>
                    <a:pt x="831559" y="209549"/>
                  </a:lnTo>
                  <a:lnTo>
                    <a:pt x="826198" y="234949"/>
                  </a:lnTo>
                  <a:lnTo>
                    <a:pt x="820337" y="260349"/>
                  </a:lnTo>
                  <a:lnTo>
                    <a:pt x="813981" y="273049"/>
                  </a:lnTo>
                  <a:lnTo>
                    <a:pt x="807139" y="298449"/>
                  </a:lnTo>
                  <a:lnTo>
                    <a:pt x="799810" y="311149"/>
                  </a:lnTo>
                  <a:lnTo>
                    <a:pt x="791995" y="336549"/>
                  </a:lnTo>
                  <a:lnTo>
                    <a:pt x="783703" y="349249"/>
                  </a:lnTo>
                  <a:lnTo>
                    <a:pt x="774945" y="374649"/>
                  </a:lnTo>
                  <a:lnTo>
                    <a:pt x="765719" y="387349"/>
                  </a:lnTo>
                  <a:lnTo>
                    <a:pt x="756026" y="412749"/>
                  </a:lnTo>
                  <a:lnTo>
                    <a:pt x="745879" y="425449"/>
                  </a:lnTo>
                  <a:lnTo>
                    <a:pt x="735288" y="450849"/>
                  </a:lnTo>
                  <a:lnTo>
                    <a:pt x="724254" y="463549"/>
                  </a:lnTo>
                  <a:lnTo>
                    <a:pt x="712777" y="488949"/>
                  </a:lnTo>
                  <a:lnTo>
                    <a:pt x="700871" y="501649"/>
                  </a:lnTo>
                  <a:lnTo>
                    <a:pt x="688550" y="514349"/>
                  </a:lnTo>
                  <a:lnTo>
                    <a:pt x="675814" y="539749"/>
                  </a:lnTo>
                  <a:lnTo>
                    <a:pt x="662663" y="552449"/>
                  </a:lnTo>
                  <a:lnTo>
                    <a:pt x="649113" y="565149"/>
                  </a:lnTo>
                  <a:lnTo>
                    <a:pt x="635180" y="577849"/>
                  </a:lnTo>
                  <a:lnTo>
                    <a:pt x="620865" y="603249"/>
                  </a:lnTo>
                  <a:lnTo>
                    <a:pt x="591104" y="628649"/>
                  </a:lnTo>
                  <a:lnTo>
                    <a:pt x="559937" y="654049"/>
                  </a:lnTo>
                  <a:lnTo>
                    <a:pt x="527402" y="679449"/>
                  </a:lnTo>
                  <a:lnTo>
                    <a:pt x="493616" y="704849"/>
                  </a:lnTo>
                  <a:lnTo>
                    <a:pt x="458621" y="730249"/>
                  </a:lnTo>
                  <a:lnTo>
                    <a:pt x="422542" y="755649"/>
                  </a:lnTo>
                  <a:lnTo>
                    <a:pt x="404104" y="768349"/>
                  </a:lnTo>
                  <a:lnTo>
                    <a:pt x="385423" y="768349"/>
                  </a:lnTo>
                  <a:lnTo>
                    <a:pt x="347399" y="793749"/>
                  </a:lnTo>
                  <a:lnTo>
                    <a:pt x="328055" y="793749"/>
                  </a:lnTo>
                  <a:lnTo>
                    <a:pt x="288798" y="819149"/>
                  </a:lnTo>
                  <a:lnTo>
                    <a:pt x="268909" y="819149"/>
                  </a:lnTo>
                  <a:lnTo>
                    <a:pt x="248846" y="831849"/>
                  </a:lnTo>
                  <a:lnTo>
                    <a:pt x="208294" y="831849"/>
                  </a:lnTo>
                  <a:lnTo>
                    <a:pt x="187830" y="844549"/>
                  </a:lnTo>
                  <a:lnTo>
                    <a:pt x="167241" y="844549"/>
                  </a:lnTo>
                  <a:lnTo>
                    <a:pt x="146550" y="857249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857250" cy="857250"/>
            </a:xfrm>
            <a:custGeom>
              <a:avLst/>
              <a:gdLst/>
              <a:ahLst/>
              <a:cxnLst/>
              <a:rect l="l" t="t" r="r" b="b"/>
              <a:pathLst>
                <a:path w="857250" h="857250">
                  <a:moveTo>
                    <a:pt x="146550" y="857249"/>
                  </a:moveTo>
                  <a:lnTo>
                    <a:pt x="0" y="857249"/>
                  </a:lnTo>
                  <a:lnTo>
                    <a:pt x="0" y="847661"/>
                  </a:lnTo>
                  <a:lnTo>
                    <a:pt x="10403" y="847661"/>
                  </a:lnTo>
                  <a:lnTo>
                    <a:pt x="20804" y="847469"/>
                  </a:lnTo>
                  <a:lnTo>
                    <a:pt x="62362" y="845427"/>
                  </a:lnTo>
                  <a:lnTo>
                    <a:pt x="103770" y="841349"/>
                  </a:lnTo>
                  <a:lnTo>
                    <a:pt x="144928" y="835244"/>
                  </a:lnTo>
                  <a:lnTo>
                    <a:pt x="185737" y="827127"/>
                  </a:lnTo>
                  <a:lnTo>
                    <a:pt x="226099" y="817017"/>
                  </a:lnTo>
                  <a:lnTo>
                    <a:pt x="265915" y="804938"/>
                  </a:lnTo>
                  <a:lnTo>
                    <a:pt x="305091" y="790921"/>
                  </a:lnTo>
                  <a:lnTo>
                    <a:pt x="343533" y="774998"/>
                  </a:lnTo>
                  <a:lnTo>
                    <a:pt x="381146" y="757208"/>
                  </a:lnTo>
                  <a:lnTo>
                    <a:pt x="417842" y="737594"/>
                  </a:lnTo>
                  <a:lnTo>
                    <a:pt x="453530" y="716203"/>
                  </a:lnTo>
                  <a:lnTo>
                    <a:pt x="488126" y="693087"/>
                  </a:lnTo>
                  <a:lnTo>
                    <a:pt x="521547" y="668300"/>
                  </a:lnTo>
                  <a:lnTo>
                    <a:pt x="553710" y="641904"/>
                  </a:lnTo>
                  <a:lnTo>
                    <a:pt x="584540" y="613962"/>
                  </a:lnTo>
                  <a:lnTo>
                    <a:pt x="613962" y="584540"/>
                  </a:lnTo>
                  <a:lnTo>
                    <a:pt x="641904" y="553710"/>
                  </a:lnTo>
                  <a:lnTo>
                    <a:pt x="668300" y="521547"/>
                  </a:lnTo>
                  <a:lnTo>
                    <a:pt x="693086" y="488126"/>
                  </a:lnTo>
                  <a:lnTo>
                    <a:pt x="716203" y="453530"/>
                  </a:lnTo>
                  <a:lnTo>
                    <a:pt x="737594" y="417842"/>
                  </a:lnTo>
                  <a:lnTo>
                    <a:pt x="757208" y="381146"/>
                  </a:lnTo>
                  <a:lnTo>
                    <a:pt x="774998" y="343533"/>
                  </a:lnTo>
                  <a:lnTo>
                    <a:pt x="790921" y="305091"/>
                  </a:lnTo>
                  <a:lnTo>
                    <a:pt x="804938" y="265915"/>
                  </a:lnTo>
                  <a:lnTo>
                    <a:pt x="817017" y="226099"/>
                  </a:lnTo>
                  <a:lnTo>
                    <a:pt x="827127" y="185737"/>
                  </a:lnTo>
                  <a:lnTo>
                    <a:pt x="835244" y="144928"/>
                  </a:lnTo>
                  <a:lnTo>
                    <a:pt x="841349" y="103770"/>
                  </a:lnTo>
                  <a:lnTo>
                    <a:pt x="845428" y="62362"/>
                  </a:lnTo>
                  <a:lnTo>
                    <a:pt x="847469" y="20804"/>
                  </a:lnTo>
                  <a:lnTo>
                    <a:pt x="847724" y="0"/>
                  </a:lnTo>
                  <a:lnTo>
                    <a:pt x="857185" y="0"/>
                  </a:lnTo>
                  <a:lnTo>
                    <a:pt x="857103" y="20804"/>
                  </a:lnTo>
                  <a:lnTo>
                    <a:pt x="856991" y="31749"/>
                  </a:lnTo>
                  <a:lnTo>
                    <a:pt x="856217" y="44449"/>
                  </a:lnTo>
                  <a:lnTo>
                    <a:pt x="854928" y="69849"/>
                  </a:lnTo>
                  <a:lnTo>
                    <a:pt x="853122" y="95249"/>
                  </a:lnTo>
                  <a:lnTo>
                    <a:pt x="850802" y="107949"/>
                  </a:lnTo>
                  <a:lnTo>
                    <a:pt x="847972" y="133349"/>
                  </a:lnTo>
                  <a:lnTo>
                    <a:pt x="844630" y="158749"/>
                  </a:lnTo>
                  <a:lnTo>
                    <a:pt x="840778" y="171449"/>
                  </a:lnTo>
                  <a:lnTo>
                    <a:pt x="836419" y="196849"/>
                  </a:lnTo>
                  <a:lnTo>
                    <a:pt x="831559" y="209549"/>
                  </a:lnTo>
                  <a:lnTo>
                    <a:pt x="826198" y="234949"/>
                  </a:lnTo>
                  <a:lnTo>
                    <a:pt x="820337" y="260349"/>
                  </a:lnTo>
                  <a:lnTo>
                    <a:pt x="813981" y="273049"/>
                  </a:lnTo>
                  <a:lnTo>
                    <a:pt x="807139" y="298449"/>
                  </a:lnTo>
                  <a:lnTo>
                    <a:pt x="799810" y="311149"/>
                  </a:lnTo>
                  <a:lnTo>
                    <a:pt x="791995" y="336549"/>
                  </a:lnTo>
                  <a:lnTo>
                    <a:pt x="783703" y="349249"/>
                  </a:lnTo>
                  <a:lnTo>
                    <a:pt x="774945" y="374649"/>
                  </a:lnTo>
                  <a:lnTo>
                    <a:pt x="765719" y="387349"/>
                  </a:lnTo>
                  <a:lnTo>
                    <a:pt x="756026" y="412749"/>
                  </a:lnTo>
                  <a:lnTo>
                    <a:pt x="745879" y="425449"/>
                  </a:lnTo>
                  <a:lnTo>
                    <a:pt x="735288" y="450849"/>
                  </a:lnTo>
                  <a:lnTo>
                    <a:pt x="724254" y="463549"/>
                  </a:lnTo>
                  <a:lnTo>
                    <a:pt x="712777" y="488949"/>
                  </a:lnTo>
                  <a:lnTo>
                    <a:pt x="700871" y="501649"/>
                  </a:lnTo>
                  <a:lnTo>
                    <a:pt x="688550" y="514349"/>
                  </a:lnTo>
                  <a:lnTo>
                    <a:pt x="675814" y="539749"/>
                  </a:lnTo>
                  <a:lnTo>
                    <a:pt x="662663" y="552449"/>
                  </a:lnTo>
                  <a:lnTo>
                    <a:pt x="649113" y="565149"/>
                  </a:lnTo>
                  <a:lnTo>
                    <a:pt x="635180" y="577849"/>
                  </a:lnTo>
                  <a:lnTo>
                    <a:pt x="620865" y="603249"/>
                  </a:lnTo>
                  <a:lnTo>
                    <a:pt x="591104" y="628649"/>
                  </a:lnTo>
                  <a:lnTo>
                    <a:pt x="559937" y="654049"/>
                  </a:lnTo>
                  <a:lnTo>
                    <a:pt x="527402" y="679449"/>
                  </a:lnTo>
                  <a:lnTo>
                    <a:pt x="493616" y="704849"/>
                  </a:lnTo>
                  <a:lnTo>
                    <a:pt x="458621" y="730249"/>
                  </a:lnTo>
                  <a:lnTo>
                    <a:pt x="422542" y="755649"/>
                  </a:lnTo>
                  <a:lnTo>
                    <a:pt x="404104" y="768349"/>
                  </a:lnTo>
                  <a:lnTo>
                    <a:pt x="385423" y="768349"/>
                  </a:lnTo>
                  <a:lnTo>
                    <a:pt x="347399" y="793749"/>
                  </a:lnTo>
                  <a:lnTo>
                    <a:pt x="328055" y="793749"/>
                  </a:lnTo>
                  <a:lnTo>
                    <a:pt x="288798" y="819149"/>
                  </a:lnTo>
                  <a:lnTo>
                    <a:pt x="268909" y="819149"/>
                  </a:lnTo>
                  <a:lnTo>
                    <a:pt x="248846" y="831849"/>
                  </a:lnTo>
                  <a:lnTo>
                    <a:pt x="208294" y="831849"/>
                  </a:lnTo>
                  <a:lnTo>
                    <a:pt x="187830" y="844549"/>
                  </a:lnTo>
                  <a:lnTo>
                    <a:pt x="167241" y="844549"/>
                  </a:lnTo>
                  <a:lnTo>
                    <a:pt x="146550" y="857249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0197493" y="862993"/>
            <a:ext cx="1283970" cy="1283970"/>
            <a:chOff x="10197493" y="862993"/>
            <a:chExt cx="1283970" cy="1283970"/>
          </a:xfrm>
        </p:grpSpPr>
        <p:sp>
          <p:nvSpPr>
            <p:cNvPr id="7" name="object 7" descr=""/>
            <p:cNvSpPr/>
            <p:nvPr/>
          </p:nvSpPr>
          <p:spPr>
            <a:xfrm>
              <a:off x="10197493" y="862993"/>
              <a:ext cx="1283970" cy="1283970"/>
            </a:xfrm>
            <a:custGeom>
              <a:avLst/>
              <a:gdLst/>
              <a:ahLst/>
              <a:cxnLst/>
              <a:rect l="l" t="t" r="r" b="b"/>
              <a:pathLst>
                <a:path w="1283970" h="1283970">
                  <a:moveTo>
                    <a:pt x="588074" y="1261594"/>
                  </a:moveTo>
                  <a:lnTo>
                    <a:pt x="22318" y="695837"/>
                  </a:lnTo>
                  <a:lnTo>
                    <a:pt x="1449" y="656824"/>
                  </a:lnTo>
                  <a:lnTo>
                    <a:pt x="0" y="641956"/>
                  </a:lnTo>
                  <a:lnTo>
                    <a:pt x="362" y="634449"/>
                  </a:lnTo>
                  <a:lnTo>
                    <a:pt x="17266" y="593638"/>
                  </a:lnTo>
                  <a:lnTo>
                    <a:pt x="588074" y="22318"/>
                  </a:lnTo>
                  <a:lnTo>
                    <a:pt x="627086" y="1450"/>
                  </a:lnTo>
                  <a:lnTo>
                    <a:pt x="641956" y="0"/>
                  </a:lnTo>
                  <a:lnTo>
                    <a:pt x="649462" y="362"/>
                  </a:lnTo>
                  <a:lnTo>
                    <a:pt x="690273" y="17267"/>
                  </a:lnTo>
                  <a:lnTo>
                    <a:pt x="1261594" y="588074"/>
                  </a:lnTo>
                  <a:lnTo>
                    <a:pt x="1282461" y="627087"/>
                  </a:lnTo>
                  <a:lnTo>
                    <a:pt x="1283911" y="641956"/>
                  </a:lnTo>
                  <a:lnTo>
                    <a:pt x="1283548" y="649462"/>
                  </a:lnTo>
                  <a:lnTo>
                    <a:pt x="1266645" y="690273"/>
                  </a:lnTo>
                  <a:lnTo>
                    <a:pt x="695838" y="1261593"/>
                  </a:lnTo>
                  <a:lnTo>
                    <a:pt x="656824" y="1282462"/>
                  </a:lnTo>
                  <a:lnTo>
                    <a:pt x="641956" y="1283912"/>
                  </a:lnTo>
                  <a:lnTo>
                    <a:pt x="634448" y="1283549"/>
                  </a:lnTo>
                  <a:lnTo>
                    <a:pt x="593638" y="1266645"/>
                  </a:lnTo>
                  <a:lnTo>
                    <a:pt x="588074" y="126159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197493" y="862993"/>
              <a:ext cx="1283970" cy="1283970"/>
            </a:xfrm>
            <a:custGeom>
              <a:avLst/>
              <a:gdLst/>
              <a:ahLst/>
              <a:cxnLst/>
              <a:rect l="l" t="t" r="r" b="b"/>
              <a:pathLst>
                <a:path w="1283970" h="1283970">
                  <a:moveTo>
                    <a:pt x="588076" y="1261595"/>
                  </a:moveTo>
                  <a:lnTo>
                    <a:pt x="22318" y="695837"/>
                  </a:lnTo>
                  <a:lnTo>
                    <a:pt x="1426" y="656666"/>
                  </a:lnTo>
                  <a:lnTo>
                    <a:pt x="0" y="641956"/>
                  </a:lnTo>
                  <a:lnTo>
                    <a:pt x="362" y="634449"/>
                  </a:lnTo>
                  <a:lnTo>
                    <a:pt x="17267" y="593638"/>
                  </a:lnTo>
                  <a:lnTo>
                    <a:pt x="588075" y="22318"/>
                  </a:lnTo>
                  <a:lnTo>
                    <a:pt x="627086" y="1450"/>
                  </a:lnTo>
                  <a:lnTo>
                    <a:pt x="641956" y="0"/>
                  </a:lnTo>
                  <a:lnTo>
                    <a:pt x="649462" y="362"/>
                  </a:lnTo>
                  <a:lnTo>
                    <a:pt x="690273" y="17267"/>
                  </a:lnTo>
                  <a:lnTo>
                    <a:pt x="1261594" y="588074"/>
                  </a:lnTo>
                  <a:lnTo>
                    <a:pt x="1280893" y="620844"/>
                  </a:lnTo>
                  <a:lnTo>
                    <a:pt x="686007" y="25958"/>
                  </a:lnTo>
                  <a:lnTo>
                    <a:pt x="682639" y="23194"/>
                  </a:lnTo>
                  <a:lnTo>
                    <a:pt x="646334" y="9525"/>
                  </a:lnTo>
                  <a:lnTo>
                    <a:pt x="637578" y="9525"/>
                  </a:lnTo>
                  <a:lnTo>
                    <a:pt x="633242" y="9952"/>
                  </a:lnTo>
                  <a:lnTo>
                    <a:pt x="597905" y="25958"/>
                  </a:lnTo>
                  <a:lnTo>
                    <a:pt x="25958" y="597905"/>
                  </a:lnTo>
                  <a:lnTo>
                    <a:pt x="9952" y="633242"/>
                  </a:lnTo>
                  <a:lnTo>
                    <a:pt x="9525" y="646334"/>
                  </a:lnTo>
                  <a:lnTo>
                    <a:pt x="9952" y="650670"/>
                  </a:lnTo>
                  <a:lnTo>
                    <a:pt x="25958" y="686006"/>
                  </a:lnTo>
                  <a:lnTo>
                    <a:pt x="620846" y="1280895"/>
                  </a:lnTo>
                  <a:lnTo>
                    <a:pt x="619869" y="1280649"/>
                  </a:lnTo>
                  <a:lnTo>
                    <a:pt x="612795" y="1278112"/>
                  </a:lnTo>
                  <a:lnTo>
                    <a:pt x="605999" y="1274904"/>
                  </a:lnTo>
                  <a:lnTo>
                    <a:pt x="599613" y="1271082"/>
                  </a:lnTo>
                  <a:lnTo>
                    <a:pt x="593639" y="1266645"/>
                  </a:lnTo>
                  <a:lnTo>
                    <a:pt x="588076" y="1261595"/>
                  </a:lnTo>
                  <a:close/>
                </a:path>
                <a:path w="1283970" h="1283970">
                  <a:moveTo>
                    <a:pt x="620846" y="1280895"/>
                  </a:moveTo>
                  <a:lnTo>
                    <a:pt x="597905" y="1257954"/>
                  </a:lnTo>
                  <a:lnTo>
                    <a:pt x="601273" y="1260718"/>
                  </a:lnTo>
                  <a:lnTo>
                    <a:pt x="608553" y="1265582"/>
                  </a:lnTo>
                  <a:lnTo>
                    <a:pt x="646334" y="1274387"/>
                  </a:lnTo>
                  <a:lnTo>
                    <a:pt x="650670" y="1273960"/>
                  </a:lnTo>
                  <a:lnTo>
                    <a:pt x="686007" y="1257954"/>
                  </a:lnTo>
                  <a:lnTo>
                    <a:pt x="1257954" y="686006"/>
                  </a:lnTo>
                  <a:lnTo>
                    <a:pt x="1273960" y="650670"/>
                  </a:lnTo>
                  <a:lnTo>
                    <a:pt x="1274387" y="646334"/>
                  </a:lnTo>
                  <a:lnTo>
                    <a:pt x="1274387" y="637578"/>
                  </a:lnTo>
                  <a:lnTo>
                    <a:pt x="1260718" y="601273"/>
                  </a:lnTo>
                  <a:lnTo>
                    <a:pt x="1257954" y="597905"/>
                  </a:lnTo>
                  <a:lnTo>
                    <a:pt x="1280893" y="620844"/>
                  </a:lnTo>
                  <a:lnTo>
                    <a:pt x="1282460" y="627086"/>
                  </a:lnTo>
                  <a:lnTo>
                    <a:pt x="1283548" y="634449"/>
                  </a:lnTo>
                  <a:lnTo>
                    <a:pt x="1283911" y="641955"/>
                  </a:lnTo>
                  <a:lnTo>
                    <a:pt x="1283548" y="649462"/>
                  </a:lnTo>
                  <a:lnTo>
                    <a:pt x="1266645" y="690273"/>
                  </a:lnTo>
                  <a:lnTo>
                    <a:pt x="695838" y="1261594"/>
                  </a:lnTo>
                  <a:lnTo>
                    <a:pt x="656824" y="1282462"/>
                  </a:lnTo>
                  <a:lnTo>
                    <a:pt x="641956" y="1283912"/>
                  </a:lnTo>
                  <a:lnTo>
                    <a:pt x="634449" y="1283549"/>
                  </a:lnTo>
                  <a:lnTo>
                    <a:pt x="627245" y="1282485"/>
                  </a:lnTo>
                  <a:lnTo>
                    <a:pt x="620846" y="1280895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419785" y="4867952"/>
            <a:ext cx="666115" cy="666115"/>
            <a:chOff x="1419785" y="4867952"/>
            <a:chExt cx="666115" cy="666115"/>
          </a:xfrm>
        </p:grpSpPr>
        <p:sp>
          <p:nvSpPr>
            <p:cNvPr id="10" name="object 10" descr=""/>
            <p:cNvSpPr/>
            <p:nvPr/>
          </p:nvSpPr>
          <p:spPr>
            <a:xfrm>
              <a:off x="1419785" y="4867952"/>
              <a:ext cx="666115" cy="666115"/>
            </a:xfrm>
            <a:custGeom>
              <a:avLst/>
              <a:gdLst/>
              <a:ahLst/>
              <a:cxnLst/>
              <a:rect l="l" t="t" r="r" b="b"/>
              <a:pathLst>
                <a:path w="666114" h="666114">
                  <a:moveTo>
                    <a:pt x="461266" y="662945"/>
                  </a:moveTo>
                  <a:lnTo>
                    <a:pt x="56446" y="554474"/>
                  </a:lnTo>
                  <a:lnTo>
                    <a:pt x="18867" y="531122"/>
                  </a:lnTo>
                  <a:lnTo>
                    <a:pt x="620" y="490816"/>
                  </a:lnTo>
                  <a:lnTo>
                    <a:pt x="0" y="483327"/>
                  </a:lnTo>
                  <a:lnTo>
                    <a:pt x="117" y="475886"/>
                  </a:lnTo>
                  <a:lnTo>
                    <a:pt x="111036" y="56329"/>
                  </a:lnTo>
                  <a:lnTo>
                    <a:pt x="134387" y="18749"/>
                  </a:lnTo>
                  <a:lnTo>
                    <a:pt x="174693" y="502"/>
                  </a:lnTo>
                  <a:lnTo>
                    <a:pt x="180765" y="0"/>
                  </a:lnTo>
                  <a:lnTo>
                    <a:pt x="189624" y="0"/>
                  </a:lnTo>
                  <a:lnTo>
                    <a:pt x="609181" y="110919"/>
                  </a:lnTo>
                  <a:lnTo>
                    <a:pt x="646759" y="134270"/>
                  </a:lnTo>
                  <a:lnTo>
                    <a:pt x="665007" y="174576"/>
                  </a:lnTo>
                  <a:lnTo>
                    <a:pt x="665627" y="182065"/>
                  </a:lnTo>
                  <a:lnTo>
                    <a:pt x="665510" y="189507"/>
                  </a:lnTo>
                  <a:lnTo>
                    <a:pt x="554591" y="609063"/>
                  </a:lnTo>
                  <a:lnTo>
                    <a:pt x="531239" y="646642"/>
                  </a:lnTo>
                  <a:lnTo>
                    <a:pt x="490934" y="664889"/>
                  </a:lnTo>
                  <a:lnTo>
                    <a:pt x="483444" y="665510"/>
                  </a:lnTo>
                  <a:lnTo>
                    <a:pt x="477017" y="665510"/>
                  </a:lnTo>
                  <a:lnTo>
                    <a:pt x="468610" y="664538"/>
                  </a:lnTo>
                  <a:lnTo>
                    <a:pt x="461266" y="662945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19785" y="4867952"/>
              <a:ext cx="666115" cy="666115"/>
            </a:xfrm>
            <a:custGeom>
              <a:avLst/>
              <a:gdLst/>
              <a:ahLst/>
              <a:cxnLst/>
              <a:rect l="l" t="t" r="r" b="b"/>
              <a:pathLst>
                <a:path w="666114" h="666114">
                  <a:moveTo>
                    <a:pt x="461271" y="662947"/>
                  </a:moveTo>
                  <a:lnTo>
                    <a:pt x="56446" y="554474"/>
                  </a:lnTo>
                  <a:lnTo>
                    <a:pt x="18768" y="530997"/>
                  </a:lnTo>
                  <a:lnTo>
                    <a:pt x="620" y="490816"/>
                  </a:lnTo>
                  <a:lnTo>
                    <a:pt x="0" y="483326"/>
                  </a:lnTo>
                  <a:lnTo>
                    <a:pt x="117" y="475885"/>
                  </a:lnTo>
                  <a:lnTo>
                    <a:pt x="111036" y="56329"/>
                  </a:lnTo>
                  <a:lnTo>
                    <a:pt x="134387" y="18749"/>
                  </a:lnTo>
                  <a:lnTo>
                    <a:pt x="174693" y="502"/>
                  </a:lnTo>
                  <a:lnTo>
                    <a:pt x="180765" y="0"/>
                  </a:lnTo>
                  <a:lnTo>
                    <a:pt x="189624" y="0"/>
                  </a:lnTo>
                  <a:lnTo>
                    <a:pt x="609178" y="110918"/>
                  </a:lnTo>
                  <a:lnTo>
                    <a:pt x="642282" y="129649"/>
                  </a:lnTo>
                  <a:lnTo>
                    <a:pt x="197667" y="10515"/>
                  </a:lnTo>
                  <a:lnTo>
                    <a:pt x="193368" y="9805"/>
                  </a:lnTo>
                  <a:lnTo>
                    <a:pt x="184631" y="9233"/>
                  </a:lnTo>
                  <a:lnTo>
                    <a:pt x="180605" y="9364"/>
                  </a:lnTo>
                  <a:lnTo>
                    <a:pt x="171596" y="10518"/>
                  </a:lnTo>
                  <a:lnTo>
                    <a:pt x="137386" y="28809"/>
                  </a:lnTo>
                  <a:lnTo>
                    <a:pt x="10632" y="467843"/>
                  </a:lnTo>
                  <a:lnTo>
                    <a:pt x="9350" y="480878"/>
                  </a:lnTo>
                  <a:lnTo>
                    <a:pt x="9492" y="485233"/>
                  </a:lnTo>
                  <a:lnTo>
                    <a:pt x="23153" y="521541"/>
                  </a:lnTo>
                  <a:lnTo>
                    <a:pt x="54683" y="544141"/>
                  </a:lnTo>
                  <a:lnTo>
                    <a:pt x="499296" y="663274"/>
                  </a:lnTo>
                  <a:lnTo>
                    <a:pt x="498329" y="663550"/>
                  </a:lnTo>
                  <a:lnTo>
                    <a:pt x="490935" y="664889"/>
                  </a:lnTo>
                  <a:lnTo>
                    <a:pt x="483445" y="665510"/>
                  </a:lnTo>
                  <a:lnTo>
                    <a:pt x="477017" y="665510"/>
                  </a:lnTo>
                  <a:lnTo>
                    <a:pt x="468612" y="664538"/>
                  </a:lnTo>
                  <a:lnTo>
                    <a:pt x="461271" y="662947"/>
                  </a:lnTo>
                  <a:close/>
                </a:path>
                <a:path w="666114" h="666114">
                  <a:moveTo>
                    <a:pt x="499296" y="663274"/>
                  </a:moveTo>
                  <a:lnTo>
                    <a:pt x="467960" y="654878"/>
                  </a:lnTo>
                  <a:lnTo>
                    <a:pt x="472258" y="655588"/>
                  </a:lnTo>
                  <a:lnTo>
                    <a:pt x="480995" y="656160"/>
                  </a:lnTo>
                  <a:lnTo>
                    <a:pt x="518116" y="644895"/>
                  </a:lnTo>
                  <a:lnTo>
                    <a:pt x="542723" y="614905"/>
                  </a:lnTo>
                  <a:lnTo>
                    <a:pt x="654995" y="197550"/>
                  </a:lnTo>
                  <a:lnTo>
                    <a:pt x="656277" y="184514"/>
                  </a:lnTo>
                  <a:lnTo>
                    <a:pt x="656135" y="180160"/>
                  </a:lnTo>
                  <a:lnTo>
                    <a:pt x="642474" y="143852"/>
                  </a:lnTo>
                  <a:lnTo>
                    <a:pt x="610944" y="121252"/>
                  </a:lnTo>
                  <a:lnTo>
                    <a:pt x="642282" y="129649"/>
                  </a:lnTo>
                  <a:lnTo>
                    <a:pt x="663667" y="167180"/>
                  </a:lnTo>
                  <a:lnTo>
                    <a:pt x="665627" y="182065"/>
                  </a:lnTo>
                  <a:lnTo>
                    <a:pt x="665510" y="189507"/>
                  </a:lnTo>
                  <a:lnTo>
                    <a:pt x="554591" y="609064"/>
                  </a:lnTo>
                  <a:lnTo>
                    <a:pt x="531239" y="646642"/>
                  </a:lnTo>
                  <a:lnTo>
                    <a:pt x="505633" y="661452"/>
                  </a:lnTo>
                  <a:lnTo>
                    <a:pt x="499296" y="663274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6953249" y="2857499"/>
            <a:ext cx="5238750" cy="4000500"/>
            <a:chOff x="6953249" y="2857499"/>
            <a:chExt cx="5238750" cy="4000500"/>
          </a:xfrm>
        </p:grpSpPr>
        <p:sp>
          <p:nvSpPr>
            <p:cNvPr id="13" name="object 13" descr=""/>
            <p:cNvSpPr/>
            <p:nvPr/>
          </p:nvSpPr>
          <p:spPr>
            <a:xfrm>
              <a:off x="6953249" y="2857499"/>
              <a:ext cx="5238750" cy="4000500"/>
            </a:xfrm>
            <a:custGeom>
              <a:avLst/>
              <a:gdLst/>
              <a:ahLst/>
              <a:cxnLst/>
              <a:rect l="l" t="t" r="r" b="b"/>
              <a:pathLst>
                <a:path w="5238750" h="4000500">
                  <a:moveTo>
                    <a:pt x="5162549" y="4000499"/>
                  </a:moveTo>
                  <a:lnTo>
                    <a:pt x="76199" y="4000499"/>
                  </a:lnTo>
                  <a:lnTo>
                    <a:pt x="68693" y="4000136"/>
                  </a:lnTo>
                  <a:lnTo>
                    <a:pt x="27882" y="3983231"/>
                  </a:lnTo>
                  <a:lnTo>
                    <a:pt x="3262" y="3946385"/>
                  </a:lnTo>
                  <a:lnTo>
                    <a:pt x="0" y="39242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162549" y="0"/>
                  </a:lnTo>
                  <a:lnTo>
                    <a:pt x="5204890" y="12829"/>
                  </a:lnTo>
                  <a:lnTo>
                    <a:pt x="5232947" y="47039"/>
                  </a:lnTo>
                  <a:lnTo>
                    <a:pt x="5238749" y="76199"/>
                  </a:lnTo>
                  <a:lnTo>
                    <a:pt x="5238749" y="3924299"/>
                  </a:lnTo>
                  <a:lnTo>
                    <a:pt x="5225917" y="3966641"/>
                  </a:lnTo>
                  <a:lnTo>
                    <a:pt x="5191708" y="3994698"/>
                  </a:lnTo>
                  <a:lnTo>
                    <a:pt x="5162549" y="400049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953249" y="2857499"/>
              <a:ext cx="5238750" cy="4000500"/>
            </a:xfrm>
            <a:custGeom>
              <a:avLst/>
              <a:gdLst/>
              <a:ahLst/>
              <a:cxnLst/>
              <a:rect l="l" t="t" r="r" b="b"/>
              <a:pathLst>
                <a:path w="5238750" h="4000500">
                  <a:moveTo>
                    <a:pt x="5162549" y="4000499"/>
                  </a:moveTo>
                  <a:lnTo>
                    <a:pt x="76199" y="4000499"/>
                  </a:lnTo>
                  <a:lnTo>
                    <a:pt x="68693" y="4000136"/>
                  </a:lnTo>
                  <a:lnTo>
                    <a:pt x="27882" y="3983232"/>
                  </a:lnTo>
                  <a:lnTo>
                    <a:pt x="3262" y="3946385"/>
                  </a:lnTo>
                  <a:lnTo>
                    <a:pt x="0" y="39242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162549" y="0"/>
                  </a:lnTo>
                  <a:lnTo>
                    <a:pt x="519936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8" y="58898"/>
                  </a:lnTo>
                  <a:lnTo>
                    <a:pt x="9524" y="71821"/>
                  </a:lnTo>
                  <a:lnTo>
                    <a:pt x="9524" y="3928676"/>
                  </a:lnTo>
                  <a:lnTo>
                    <a:pt x="23192" y="3964981"/>
                  </a:lnTo>
                  <a:lnTo>
                    <a:pt x="54728" y="3987573"/>
                  </a:lnTo>
                  <a:lnTo>
                    <a:pt x="71821" y="3990973"/>
                  </a:lnTo>
                  <a:lnTo>
                    <a:pt x="5199368" y="3990973"/>
                  </a:lnTo>
                  <a:lnTo>
                    <a:pt x="5198505" y="3991490"/>
                  </a:lnTo>
                  <a:lnTo>
                    <a:pt x="5191709" y="3994698"/>
                  </a:lnTo>
                  <a:lnTo>
                    <a:pt x="5184635" y="3997236"/>
                  </a:lnTo>
                  <a:lnTo>
                    <a:pt x="5177417" y="3999048"/>
                  </a:lnTo>
                  <a:lnTo>
                    <a:pt x="5170055" y="4000136"/>
                  </a:lnTo>
                  <a:lnTo>
                    <a:pt x="5162549" y="4000499"/>
                  </a:lnTo>
                  <a:close/>
                </a:path>
                <a:path w="5238750" h="4000500">
                  <a:moveTo>
                    <a:pt x="5199368" y="3990973"/>
                  </a:moveTo>
                  <a:lnTo>
                    <a:pt x="5166926" y="3990973"/>
                  </a:lnTo>
                  <a:lnTo>
                    <a:pt x="5171261" y="3990546"/>
                  </a:lnTo>
                  <a:lnTo>
                    <a:pt x="5179851" y="3988838"/>
                  </a:lnTo>
                  <a:lnTo>
                    <a:pt x="5212791" y="3968349"/>
                  </a:lnTo>
                  <a:lnTo>
                    <a:pt x="5228797" y="3933012"/>
                  </a:lnTo>
                  <a:lnTo>
                    <a:pt x="5229224" y="3928676"/>
                  </a:lnTo>
                  <a:lnTo>
                    <a:pt x="5229224" y="71821"/>
                  </a:lnTo>
                  <a:lnTo>
                    <a:pt x="5215556" y="35516"/>
                  </a:lnTo>
                  <a:lnTo>
                    <a:pt x="5183706" y="12829"/>
                  </a:lnTo>
                  <a:lnTo>
                    <a:pt x="5166926" y="9524"/>
                  </a:lnTo>
                  <a:lnTo>
                    <a:pt x="5199369" y="9524"/>
                  </a:lnTo>
                  <a:lnTo>
                    <a:pt x="5229739" y="40242"/>
                  </a:lnTo>
                  <a:lnTo>
                    <a:pt x="5238749" y="3924299"/>
                  </a:lnTo>
                  <a:lnTo>
                    <a:pt x="5238386" y="3931806"/>
                  </a:lnTo>
                  <a:lnTo>
                    <a:pt x="5221481" y="3972616"/>
                  </a:lnTo>
                  <a:lnTo>
                    <a:pt x="5205018" y="3987573"/>
                  </a:lnTo>
                  <a:lnTo>
                    <a:pt x="5199368" y="3990973"/>
                  </a:lnTo>
                  <a:close/>
                </a:path>
              </a:pathLst>
            </a:custGeom>
            <a:solidFill>
              <a:srgbClr val="0066C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001124" y="4210049"/>
              <a:ext cx="1143000" cy="914400"/>
            </a:xfrm>
            <a:custGeom>
              <a:avLst/>
              <a:gdLst/>
              <a:ahLst/>
              <a:cxnLst/>
              <a:rect l="l" t="t" r="r" b="b"/>
              <a:pathLst>
                <a:path w="1143000" h="914400">
                  <a:moveTo>
                    <a:pt x="628650" y="171450"/>
                  </a:moveTo>
                  <a:lnTo>
                    <a:pt x="514350" y="171450"/>
                  </a:lnTo>
                  <a:lnTo>
                    <a:pt x="514350" y="57150"/>
                  </a:lnTo>
                  <a:lnTo>
                    <a:pt x="518834" y="34884"/>
                  </a:lnTo>
                  <a:lnTo>
                    <a:pt x="531070" y="16720"/>
                  </a:lnTo>
                  <a:lnTo>
                    <a:pt x="549234" y="4484"/>
                  </a:lnTo>
                  <a:lnTo>
                    <a:pt x="571500" y="0"/>
                  </a:lnTo>
                  <a:lnTo>
                    <a:pt x="593765" y="4484"/>
                  </a:lnTo>
                  <a:lnTo>
                    <a:pt x="611929" y="16720"/>
                  </a:lnTo>
                  <a:lnTo>
                    <a:pt x="624165" y="34884"/>
                  </a:lnTo>
                  <a:lnTo>
                    <a:pt x="628650" y="57150"/>
                  </a:lnTo>
                  <a:lnTo>
                    <a:pt x="628650" y="171450"/>
                  </a:lnTo>
                  <a:close/>
                </a:path>
                <a:path w="1143000" h="914400">
                  <a:moveTo>
                    <a:pt x="842962" y="914400"/>
                  </a:moveTo>
                  <a:lnTo>
                    <a:pt x="300037" y="914400"/>
                  </a:lnTo>
                  <a:lnTo>
                    <a:pt x="249958" y="904303"/>
                  </a:lnTo>
                  <a:lnTo>
                    <a:pt x="209088" y="876761"/>
                  </a:lnTo>
                  <a:lnTo>
                    <a:pt x="181546" y="835891"/>
                  </a:lnTo>
                  <a:lnTo>
                    <a:pt x="171450" y="785812"/>
                  </a:lnTo>
                  <a:lnTo>
                    <a:pt x="171450" y="300037"/>
                  </a:lnTo>
                  <a:lnTo>
                    <a:pt x="181546" y="249958"/>
                  </a:lnTo>
                  <a:lnTo>
                    <a:pt x="209088" y="209088"/>
                  </a:lnTo>
                  <a:lnTo>
                    <a:pt x="249958" y="181546"/>
                  </a:lnTo>
                  <a:lnTo>
                    <a:pt x="300037" y="171450"/>
                  </a:lnTo>
                  <a:lnTo>
                    <a:pt x="842962" y="171450"/>
                  </a:lnTo>
                  <a:lnTo>
                    <a:pt x="893041" y="181546"/>
                  </a:lnTo>
                  <a:lnTo>
                    <a:pt x="933911" y="209088"/>
                  </a:lnTo>
                  <a:lnTo>
                    <a:pt x="961453" y="249958"/>
                  </a:lnTo>
                  <a:lnTo>
                    <a:pt x="971550" y="300037"/>
                  </a:lnTo>
                  <a:lnTo>
                    <a:pt x="971550" y="385762"/>
                  </a:lnTo>
                  <a:lnTo>
                    <a:pt x="395359" y="385762"/>
                  </a:lnTo>
                  <a:lnTo>
                    <a:pt x="390713" y="386220"/>
                  </a:lnTo>
                  <a:lnTo>
                    <a:pt x="352852" y="403369"/>
                  </a:lnTo>
                  <a:lnTo>
                    <a:pt x="330900" y="438662"/>
                  </a:lnTo>
                  <a:lnTo>
                    <a:pt x="328612" y="452509"/>
                  </a:lnTo>
                  <a:lnTo>
                    <a:pt x="328612" y="461890"/>
                  </a:lnTo>
                  <a:lnTo>
                    <a:pt x="343257" y="500788"/>
                  </a:lnTo>
                  <a:lnTo>
                    <a:pt x="377045" y="524994"/>
                  </a:lnTo>
                  <a:lnTo>
                    <a:pt x="395359" y="528637"/>
                  </a:lnTo>
                  <a:lnTo>
                    <a:pt x="971550" y="528637"/>
                  </a:lnTo>
                  <a:lnTo>
                    <a:pt x="971550" y="685800"/>
                  </a:lnTo>
                  <a:lnTo>
                    <a:pt x="371475" y="685800"/>
                  </a:lnTo>
                  <a:lnTo>
                    <a:pt x="360379" y="688054"/>
                  </a:lnTo>
                  <a:lnTo>
                    <a:pt x="351293" y="694193"/>
                  </a:lnTo>
                  <a:lnTo>
                    <a:pt x="345154" y="703279"/>
                  </a:lnTo>
                  <a:lnTo>
                    <a:pt x="342900" y="714375"/>
                  </a:lnTo>
                  <a:lnTo>
                    <a:pt x="345154" y="725470"/>
                  </a:lnTo>
                  <a:lnTo>
                    <a:pt x="351293" y="734556"/>
                  </a:lnTo>
                  <a:lnTo>
                    <a:pt x="360379" y="740695"/>
                  </a:lnTo>
                  <a:lnTo>
                    <a:pt x="371475" y="742950"/>
                  </a:lnTo>
                  <a:lnTo>
                    <a:pt x="971550" y="742950"/>
                  </a:lnTo>
                  <a:lnTo>
                    <a:pt x="971550" y="785812"/>
                  </a:lnTo>
                  <a:lnTo>
                    <a:pt x="961453" y="835891"/>
                  </a:lnTo>
                  <a:lnTo>
                    <a:pt x="933911" y="876761"/>
                  </a:lnTo>
                  <a:lnTo>
                    <a:pt x="893041" y="904303"/>
                  </a:lnTo>
                  <a:lnTo>
                    <a:pt x="842962" y="914400"/>
                  </a:lnTo>
                  <a:close/>
                </a:path>
                <a:path w="1143000" h="914400">
                  <a:moveTo>
                    <a:pt x="738259" y="528637"/>
                  </a:moveTo>
                  <a:lnTo>
                    <a:pt x="404740" y="528637"/>
                  </a:lnTo>
                  <a:lnTo>
                    <a:pt x="409386" y="528179"/>
                  </a:lnTo>
                  <a:lnTo>
                    <a:pt x="418587" y="526349"/>
                  </a:lnTo>
                  <a:lnTo>
                    <a:pt x="453880" y="504397"/>
                  </a:lnTo>
                  <a:lnTo>
                    <a:pt x="471029" y="466536"/>
                  </a:lnTo>
                  <a:lnTo>
                    <a:pt x="471487" y="461890"/>
                  </a:lnTo>
                  <a:lnTo>
                    <a:pt x="471487" y="452509"/>
                  </a:lnTo>
                  <a:lnTo>
                    <a:pt x="456842" y="413611"/>
                  </a:lnTo>
                  <a:lnTo>
                    <a:pt x="423054" y="389405"/>
                  </a:lnTo>
                  <a:lnTo>
                    <a:pt x="404740" y="385762"/>
                  </a:lnTo>
                  <a:lnTo>
                    <a:pt x="738259" y="385762"/>
                  </a:lnTo>
                  <a:lnTo>
                    <a:pt x="699361" y="400407"/>
                  </a:lnTo>
                  <a:lnTo>
                    <a:pt x="675155" y="434195"/>
                  </a:lnTo>
                  <a:lnTo>
                    <a:pt x="671512" y="452509"/>
                  </a:lnTo>
                  <a:lnTo>
                    <a:pt x="671512" y="461890"/>
                  </a:lnTo>
                  <a:lnTo>
                    <a:pt x="686157" y="500788"/>
                  </a:lnTo>
                  <a:lnTo>
                    <a:pt x="719945" y="524994"/>
                  </a:lnTo>
                  <a:lnTo>
                    <a:pt x="733613" y="528179"/>
                  </a:lnTo>
                  <a:lnTo>
                    <a:pt x="738259" y="528637"/>
                  </a:lnTo>
                  <a:close/>
                </a:path>
                <a:path w="1143000" h="914400">
                  <a:moveTo>
                    <a:pt x="971550" y="528637"/>
                  </a:moveTo>
                  <a:lnTo>
                    <a:pt x="747640" y="528637"/>
                  </a:lnTo>
                  <a:lnTo>
                    <a:pt x="752286" y="528179"/>
                  </a:lnTo>
                  <a:lnTo>
                    <a:pt x="761487" y="526349"/>
                  </a:lnTo>
                  <a:lnTo>
                    <a:pt x="796780" y="504397"/>
                  </a:lnTo>
                  <a:lnTo>
                    <a:pt x="813929" y="466536"/>
                  </a:lnTo>
                  <a:lnTo>
                    <a:pt x="814387" y="461890"/>
                  </a:lnTo>
                  <a:lnTo>
                    <a:pt x="814387" y="452509"/>
                  </a:lnTo>
                  <a:lnTo>
                    <a:pt x="799742" y="413611"/>
                  </a:lnTo>
                  <a:lnTo>
                    <a:pt x="765954" y="389405"/>
                  </a:lnTo>
                  <a:lnTo>
                    <a:pt x="747640" y="385762"/>
                  </a:lnTo>
                  <a:lnTo>
                    <a:pt x="971550" y="385762"/>
                  </a:lnTo>
                  <a:lnTo>
                    <a:pt x="971550" y="528637"/>
                  </a:lnTo>
                  <a:close/>
                </a:path>
                <a:path w="1143000" h="914400">
                  <a:moveTo>
                    <a:pt x="542925" y="742950"/>
                  </a:moveTo>
                  <a:lnTo>
                    <a:pt x="428625" y="742950"/>
                  </a:lnTo>
                  <a:lnTo>
                    <a:pt x="439720" y="740695"/>
                  </a:lnTo>
                  <a:lnTo>
                    <a:pt x="448806" y="734556"/>
                  </a:lnTo>
                  <a:lnTo>
                    <a:pt x="454945" y="725470"/>
                  </a:lnTo>
                  <a:lnTo>
                    <a:pt x="457200" y="714375"/>
                  </a:lnTo>
                  <a:lnTo>
                    <a:pt x="454945" y="703279"/>
                  </a:lnTo>
                  <a:lnTo>
                    <a:pt x="448806" y="694193"/>
                  </a:lnTo>
                  <a:lnTo>
                    <a:pt x="439720" y="688054"/>
                  </a:lnTo>
                  <a:lnTo>
                    <a:pt x="428625" y="685800"/>
                  </a:lnTo>
                  <a:lnTo>
                    <a:pt x="542925" y="685800"/>
                  </a:lnTo>
                  <a:lnTo>
                    <a:pt x="531829" y="688054"/>
                  </a:lnTo>
                  <a:lnTo>
                    <a:pt x="522743" y="694193"/>
                  </a:lnTo>
                  <a:lnTo>
                    <a:pt x="516604" y="703279"/>
                  </a:lnTo>
                  <a:lnTo>
                    <a:pt x="514350" y="714375"/>
                  </a:lnTo>
                  <a:lnTo>
                    <a:pt x="516604" y="725470"/>
                  </a:lnTo>
                  <a:lnTo>
                    <a:pt x="522743" y="734556"/>
                  </a:lnTo>
                  <a:lnTo>
                    <a:pt x="531829" y="740695"/>
                  </a:lnTo>
                  <a:lnTo>
                    <a:pt x="542925" y="742950"/>
                  </a:lnTo>
                  <a:close/>
                </a:path>
                <a:path w="1143000" h="914400">
                  <a:moveTo>
                    <a:pt x="714375" y="742950"/>
                  </a:moveTo>
                  <a:lnTo>
                    <a:pt x="600075" y="742950"/>
                  </a:lnTo>
                  <a:lnTo>
                    <a:pt x="611170" y="740695"/>
                  </a:lnTo>
                  <a:lnTo>
                    <a:pt x="620256" y="734556"/>
                  </a:lnTo>
                  <a:lnTo>
                    <a:pt x="626395" y="725470"/>
                  </a:lnTo>
                  <a:lnTo>
                    <a:pt x="628650" y="714375"/>
                  </a:lnTo>
                  <a:lnTo>
                    <a:pt x="626395" y="703279"/>
                  </a:lnTo>
                  <a:lnTo>
                    <a:pt x="620256" y="694193"/>
                  </a:lnTo>
                  <a:lnTo>
                    <a:pt x="611170" y="688054"/>
                  </a:lnTo>
                  <a:lnTo>
                    <a:pt x="600075" y="685800"/>
                  </a:lnTo>
                  <a:lnTo>
                    <a:pt x="714375" y="685800"/>
                  </a:lnTo>
                  <a:lnTo>
                    <a:pt x="703279" y="688054"/>
                  </a:lnTo>
                  <a:lnTo>
                    <a:pt x="694193" y="694193"/>
                  </a:lnTo>
                  <a:lnTo>
                    <a:pt x="688054" y="703279"/>
                  </a:lnTo>
                  <a:lnTo>
                    <a:pt x="685800" y="714375"/>
                  </a:lnTo>
                  <a:lnTo>
                    <a:pt x="688054" y="725470"/>
                  </a:lnTo>
                  <a:lnTo>
                    <a:pt x="694193" y="734556"/>
                  </a:lnTo>
                  <a:lnTo>
                    <a:pt x="703279" y="740695"/>
                  </a:lnTo>
                  <a:lnTo>
                    <a:pt x="714375" y="742950"/>
                  </a:lnTo>
                  <a:close/>
                </a:path>
                <a:path w="1143000" h="914400">
                  <a:moveTo>
                    <a:pt x="971550" y="742950"/>
                  </a:moveTo>
                  <a:lnTo>
                    <a:pt x="771525" y="742950"/>
                  </a:lnTo>
                  <a:lnTo>
                    <a:pt x="782620" y="740695"/>
                  </a:lnTo>
                  <a:lnTo>
                    <a:pt x="791706" y="734556"/>
                  </a:lnTo>
                  <a:lnTo>
                    <a:pt x="797845" y="725470"/>
                  </a:lnTo>
                  <a:lnTo>
                    <a:pt x="800100" y="714375"/>
                  </a:lnTo>
                  <a:lnTo>
                    <a:pt x="797845" y="703279"/>
                  </a:lnTo>
                  <a:lnTo>
                    <a:pt x="791706" y="694193"/>
                  </a:lnTo>
                  <a:lnTo>
                    <a:pt x="782620" y="688054"/>
                  </a:lnTo>
                  <a:lnTo>
                    <a:pt x="771525" y="685800"/>
                  </a:lnTo>
                  <a:lnTo>
                    <a:pt x="971550" y="685800"/>
                  </a:lnTo>
                  <a:lnTo>
                    <a:pt x="971550" y="742950"/>
                  </a:lnTo>
                  <a:close/>
                </a:path>
                <a:path w="1143000" h="914400">
                  <a:moveTo>
                    <a:pt x="114300" y="742950"/>
                  </a:moveTo>
                  <a:lnTo>
                    <a:pt x="85725" y="742950"/>
                  </a:lnTo>
                  <a:lnTo>
                    <a:pt x="52364" y="736210"/>
                  </a:lnTo>
                  <a:lnTo>
                    <a:pt x="25114" y="717835"/>
                  </a:lnTo>
                  <a:lnTo>
                    <a:pt x="6739" y="690585"/>
                  </a:lnTo>
                  <a:lnTo>
                    <a:pt x="0" y="657225"/>
                  </a:lnTo>
                  <a:lnTo>
                    <a:pt x="0" y="485775"/>
                  </a:lnTo>
                  <a:lnTo>
                    <a:pt x="6739" y="452414"/>
                  </a:lnTo>
                  <a:lnTo>
                    <a:pt x="25114" y="425164"/>
                  </a:lnTo>
                  <a:lnTo>
                    <a:pt x="52364" y="406789"/>
                  </a:lnTo>
                  <a:lnTo>
                    <a:pt x="85725" y="400050"/>
                  </a:lnTo>
                  <a:lnTo>
                    <a:pt x="114300" y="400050"/>
                  </a:lnTo>
                  <a:lnTo>
                    <a:pt x="114300" y="742950"/>
                  </a:lnTo>
                  <a:close/>
                </a:path>
                <a:path w="1143000" h="914400">
                  <a:moveTo>
                    <a:pt x="1057275" y="742950"/>
                  </a:moveTo>
                  <a:lnTo>
                    <a:pt x="1028700" y="742950"/>
                  </a:lnTo>
                  <a:lnTo>
                    <a:pt x="1028700" y="400050"/>
                  </a:lnTo>
                  <a:lnTo>
                    <a:pt x="1057275" y="400050"/>
                  </a:lnTo>
                  <a:lnTo>
                    <a:pt x="1090635" y="406789"/>
                  </a:lnTo>
                  <a:lnTo>
                    <a:pt x="1117885" y="425164"/>
                  </a:lnTo>
                  <a:lnTo>
                    <a:pt x="1136260" y="452414"/>
                  </a:lnTo>
                  <a:lnTo>
                    <a:pt x="1143000" y="485775"/>
                  </a:lnTo>
                  <a:lnTo>
                    <a:pt x="1143000" y="657225"/>
                  </a:lnTo>
                  <a:lnTo>
                    <a:pt x="1136260" y="690585"/>
                  </a:lnTo>
                  <a:lnTo>
                    <a:pt x="1117885" y="717835"/>
                  </a:lnTo>
                  <a:lnTo>
                    <a:pt x="1090635" y="736210"/>
                  </a:lnTo>
                  <a:lnTo>
                    <a:pt x="1057275" y="742950"/>
                  </a:lnTo>
                  <a:close/>
                </a:path>
              </a:pathLst>
            </a:custGeom>
            <a:solidFill>
              <a:srgbClr val="60A5FA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8550423" y="5272912"/>
            <a:ext cx="20447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유니트리</a:t>
            </a:r>
            <a:r>
              <a:rPr dirty="0" sz="1350" spc="-114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00" spc="-45">
                <a:solidFill>
                  <a:srgbClr val="1D40AF"/>
                </a:solidFill>
                <a:latin typeface="Noto Sans JP"/>
                <a:cs typeface="Noto Sans JP"/>
              </a:rPr>
              <a:t>Go2</a:t>
            </a:r>
            <a:r>
              <a:rPr dirty="0" sz="1300" spc="-15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300" spc="-60">
                <a:solidFill>
                  <a:srgbClr val="1D40AF"/>
                </a:solidFill>
                <a:latin typeface="Noto Sans JP"/>
                <a:cs typeface="Noto Sans JP"/>
              </a:rPr>
              <a:t>EDU</a:t>
            </a:r>
            <a:r>
              <a:rPr dirty="0" sz="1300" spc="2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로봇</a:t>
            </a:r>
            <a:r>
              <a:rPr dirty="0" sz="1350" spc="-114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이미지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732" y="6438899"/>
            <a:ext cx="142934" cy="152161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596899" y="6392290"/>
            <a:ext cx="3380104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260">
                <a:solidFill>
                  <a:srgbClr val="617386"/>
                </a:solidFill>
                <a:latin typeface="Dotum"/>
                <a:cs typeface="Dotum"/>
              </a:rPr>
              <a:t>자율</a:t>
            </a:r>
            <a:r>
              <a:rPr dirty="0" sz="1350" spc="-110">
                <a:solidFill>
                  <a:srgbClr val="617386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17386"/>
                </a:solidFill>
                <a:latin typeface="Dotum"/>
                <a:cs typeface="Dotum"/>
              </a:rPr>
              <a:t>순찰</a:t>
            </a:r>
            <a:r>
              <a:rPr dirty="0" sz="1350" spc="-110">
                <a:solidFill>
                  <a:srgbClr val="617386"/>
                </a:solidFill>
                <a:latin typeface="Dotum"/>
                <a:cs typeface="Dotum"/>
              </a:rPr>
              <a:t> </a:t>
            </a:r>
            <a:r>
              <a:rPr dirty="0" sz="1400" spc="-45">
                <a:solidFill>
                  <a:srgbClr val="617386"/>
                </a:solidFill>
                <a:latin typeface="Lucida Sans"/>
                <a:cs typeface="Lucida Sans"/>
              </a:rPr>
              <a:t>|</a:t>
            </a:r>
            <a:r>
              <a:rPr dirty="0" sz="1400" spc="-105">
                <a:solidFill>
                  <a:srgbClr val="617386"/>
                </a:solidFill>
                <a:latin typeface="Lucida Sans"/>
                <a:cs typeface="Lucida Sans"/>
              </a:rPr>
              <a:t> </a:t>
            </a:r>
            <a:r>
              <a:rPr dirty="0" sz="1350" spc="-260">
                <a:solidFill>
                  <a:srgbClr val="617386"/>
                </a:solidFill>
                <a:latin typeface="Dotum"/>
                <a:cs typeface="Dotum"/>
              </a:rPr>
              <a:t>장애물</a:t>
            </a:r>
            <a:r>
              <a:rPr dirty="0" sz="1350" spc="-110">
                <a:solidFill>
                  <a:srgbClr val="617386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17386"/>
                </a:solidFill>
                <a:latin typeface="Dotum"/>
                <a:cs typeface="Dotum"/>
              </a:rPr>
              <a:t>감지</a:t>
            </a:r>
            <a:r>
              <a:rPr dirty="0" sz="1350" spc="-110">
                <a:solidFill>
                  <a:srgbClr val="617386"/>
                </a:solidFill>
                <a:latin typeface="Dotum"/>
                <a:cs typeface="Dotum"/>
              </a:rPr>
              <a:t> </a:t>
            </a:r>
            <a:r>
              <a:rPr dirty="0" sz="1400" spc="-45">
                <a:solidFill>
                  <a:srgbClr val="617386"/>
                </a:solidFill>
                <a:latin typeface="Lucida Sans"/>
                <a:cs typeface="Lucida Sans"/>
              </a:rPr>
              <a:t>|</a:t>
            </a:r>
            <a:r>
              <a:rPr dirty="0" sz="1400" spc="-105">
                <a:solidFill>
                  <a:srgbClr val="617386"/>
                </a:solidFill>
                <a:latin typeface="Lucida Sans"/>
                <a:cs typeface="Lucida Sans"/>
              </a:rPr>
              <a:t> </a:t>
            </a:r>
            <a:r>
              <a:rPr dirty="0" sz="1350" spc="-260">
                <a:solidFill>
                  <a:srgbClr val="617386"/>
                </a:solidFill>
                <a:latin typeface="Dotum"/>
                <a:cs typeface="Dotum"/>
              </a:rPr>
              <a:t>상황</a:t>
            </a:r>
            <a:r>
              <a:rPr dirty="0" sz="1350" spc="-110">
                <a:solidFill>
                  <a:srgbClr val="617386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17386"/>
                </a:solidFill>
                <a:latin typeface="Dotum"/>
                <a:cs typeface="Dotum"/>
              </a:rPr>
              <a:t>인식</a:t>
            </a:r>
            <a:r>
              <a:rPr dirty="0" sz="1350" spc="-110">
                <a:solidFill>
                  <a:srgbClr val="617386"/>
                </a:solidFill>
                <a:latin typeface="Dotum"/>
                <a:cs typeface="Dotum"/>
              </a:rPr>
              <a:t> </a:t>
            </a:r>
            <a:r>
              <a:rPr dirty="0" sz="1400" spc="-45">
                <a:solidFill>
                  <a:srgbClr val="617386"/>
                </a:solidFill>
                <a:latin typeface="Lucida Sans"/>
                <a:cs typeface="Lucida Sans"/>
              </a:rPr>
              <a:t>|</a:t>
            </a:r>
            <a:r>
              <a:rPr dirty="0" sz="1400" spc="-100">
                <a:solidFill>
                  <a:srgbClr val="617386"/>
                </a:solidFill>
                <a:latin typeface="Lucida Sans"/>
                <a:cs typeface="Lucida Sans"/>
              </a:rPr>
              <a:t> </a:t>
            </a:r>
            <a:r>
              <a:rPr dirty="0" sz="1350" spc="-260">
                <a:solidFill>
                  <a:srgbClr val="617386"/>
                </a:solidFill>
                <a:latin typeface="Dotum"/>
                <a:cs typeface="Dotum"/>
              </a:rPr>
              <a:t>실시간</a:t>
            </a:r>
            <a:r>
              <a:rPr dirty="0" sz="1350" spc="-110">
                <a:solidFill>
                  <a:srgbClr val="617386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617386"/>
                </a:solidFill>
                <a:latin typeface="Dotum"/>
                <a:cs typeface="Dotum"/>
              </a:rPr>
              <a:t>모니터링</a:t>
            </a:r>
            <a:endParaRPr sz="1350">
              <a:latin typeface="Dotum"/>
              <a:cs typeface="Dotum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09599" y="2219324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96899" y="2442464"/>
            <a:ext cx="6284595" cy="1198245"/>
          </a:xfrm>
          <a:prstGeom prst="rect"/>
        </p:spPr>
        <p:txBody>
          <a:bodyPr wrap="square" lIns="0" tIns="86995" rIns="0" bIns="0" rtlCol="0" vert="horz">
            <a:spAutoFit/>
          </a:bodyPr>
          <a:lstStyle/>
          <a:p>
            <a:pPr marL="12700" marR="5080">
              <a:lnSpc>
                <a:spcPts val="4350"/>
              </a:lnSpc>
              <a:spcBef>
                <a:spcPts val="685"/>
              </a:spcBef>
            </a:pPr>
            <a:r>
              <a:rPr dirty="0" sz="4050" spc="-770"/>
              <a:t>유니트리</a:t>
            </a:r>
            <a:r>
              <a:rPr dirty="0" sz="4050" spc="-425"/>
              <a:t> </a:t>
            </a:r>
            <a:r>
              <a:rPr dirty="0" sz="4000" spc="-270">
                <a:latin typeface="Noto Sans JP"/>
                <a:cs typeface="Noto Sans JP"/>
              </a:rPr>
              <a:t>Go2</a:t>
            </a:r>
            <a:r>
              <a:rPr dirty="0" sz="4000" spc="105">
                <a:latin typeface="Noto Sans JP"/>
                <a:cs typeface="Noto Sans JP"/>
              </a:rPr>
              <a:t> </a:t>
            </a:r>
            <a:r>
              <a:rPr dirty="0" sz="4000" spc="-290">
                <a:latin typeface="Noto Sans JP"/>
                <a:cs typeface="Noto Sans JP"/>
              </a:rPr>
              <a:t>EDU</a:t>
            </a:r>
            <a:r>
              <a:rPr dirty="0" sz="4000" spc="105">
                <a:latin typeface="Noto Sans JP"/>
                <a:cs typeface="Noto Sans JP"/>
              </a:rPr>
              <a:t> </a:t>
            </a:r>
            <a:r>
              <a:rPr dirty="0" sz="4050" spc="-770"/>
              <a:t>자율</a:t>
            </a:r>
            <a:r>
              <a:rPr dirty="0" sz="4050" spc="-409"/>
              <a:t> </a:t>
            </a:r>
            <a:r>
              <a:rPr dirty="0" sz="4050" spc="-770"/>
              <a:t>순찰</a:t>
            </a:r>
            <a:r>
              <a:rPr dirty="0" sz="4050" spc="-415"/>
              <a:t> </a:t>
            </a:r>
            <a:r>
              <a:rPr dirty="0" sz="4050" spc="-819"/>
              <a:t>로 </a:t>
            </a:r>
            <a:r>
              <a:rPr dirty="0" sz="4050" spc="-770"/>
              <a:t>봇</a:t>
            </a:r>
            <a:r>
              <a:rPr dirty="0" sz="4050" spc="-420"/>
              <a:t> </a:t>
            </a:r>
            <a:r>
              <a:rPr dirty="0" sz="4050" spc="-790"/>
              <a:t>프로젝트</a:t>
            </a:r>
            <a:endParaRPr sz="4050">
              <a:latin typeface="Noto Sans JP"/>
              <a:cs typeface="Noto Sans JP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96899" y="3820159"/>
            <a:ext cx="423862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215">
                <a:solidFill>
                  <a:srgbClr val="3A6A8F"/>
                </a:solidFill>
                <a:latin typeface="Arial"/>
                <a:cs typeface="Arial"/>
              </a:rPr>
              <a:t>4</a:t>
            </a:r>
            <a:r>
              <a:rPr dirty="0" sz="1700" spc="-215">
                <a:solidFill>
                  <a:srgbClr val="3A6A8F"/>
                </a:solidFill>
                <a:latin typeface="Dotum"/>
                <a:cs typeface="Dotum"/>
              </a:rPr>
              <a:t>족</a:t>
            </a:r>
            <a:r>
              <a:rPr dirty="0" sz="1700" spc="-145">
                <a:solidFill>
                  <a:srgbClr val="3A6A8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A6A8F"/>
                </a:solidFill>
                <a:latin typeface="Dotum"/>
                <a:cs typeface="Dotum"/>
              </a:rPr>
              <a:t>보행</a:t>
            </a:r>
            <a:r>
              <a:rPr dirty="0" sz="1700" spc="-145">
                <a:solidFill>
                  <a:srgbClr val="3A6A8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A6A8F"/>
                </a:solidFill>
                <a:latin typeface="Dotum"/>
                <a:cs typeface="Dotum"/>
              </a:rPr>
              <a:t>로봇을</a:t>
            </a:r>
            <a:r>
              <a:rPr dirty="0" sz="1700" spc="-145">
                <a:solidFill>
                  <a:srgbClr val="3A6A8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A6A8F"/>
                </a:solidFill>
                <a:latin typeface="Dotum"/>
                <a:cs typeface="Dotum"/>
              </a:rPr>
              <a:t>활용한</a:t>
            </a:r>
            <a:r>
              <a:rPr dirty="0" sz="1700" spc="-140">
                <a:solidFill>
                  <a:srgbClr val="3A6A8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A6A8F"/>
                </a:solidFill>
                <a:latin typeface="Dotum"/>
                <a:cs typeface="Dotum"/>
              </a:rPr>
              <a:t>지능형</a:t>
            </a:r>
            <a:r>
              <a:rPr dirty="0" sz="1700" spc="-145">
                <a:solidFill>
                  <a:srgbClr val="3A6A8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A6A8F"/>
                </a:solidFill>
                <a:latin typeface="Dotum"/>
                <a:cs typeface="Dotum"/>
              </a:rPr>
              <a:t>자율</a:t>
            </a:r>
            <a:r>
              <a:rPr dirty="0" sz="1700" spc="-145">
                <a:solidFill>
                  <a:srgbClr val="3A6A8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A6A8F"/>
                </a:solidFill>
                <a:latin typeface="Dotum"/>
                <a:cs typeface="Dotum"/>
              </a:rPr>
              <a:t>순찰</a:t>
            </a:r>
            <a:r>
              <a:rPr dirty="0" sz="1700" spc="-140">
                <a:solidFill>
                  <a:srgbClr val="3A6A8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A6A8F"/>
                </a:solidFill>
                <a:latin typeface="Dotum"/>
                <a:cs typeface="Dotum"/>
              </a:rPr>
              <a:t>시스템</a:t>
            </a:r>
            <a:r>
              <a:rPr dirty="0" sz="1700" spc="-145">
                <a:solidFill>
                  <a:srgbClr val="3A6A8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A6A8F"/>
                </a:solidFill>
                <a:latin typeface="Dotum"/>
                <a:cs typeface="Dotum"/>
              </a:rPr>
              <a:t>개발</a:t>
            </a:r>
            <a:endParaRPr sz="1700">
              <a:latin typeface="Dotum"/>
              <a:cs typeface="Dotum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4457700"/>
            <a:ext cx="133349" cy="152399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806449" y="4409434"/>
            <a:ext cx="78740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-55">
                <a:solidFill>
                  <a:srgbClr val="4A5462"/>
                </a:solidFill>
                <a:latin typeface="Arial"/>
                <a:cs typeface="Arial"/>
              </a:rPr>
              <a:t>2025.07.10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1650" y="4457700"/>
            <a:ext cx="152399" cy="152399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1991866" y="4406137"/>
            <a:ext cx="13595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프로젝트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기간</a:t>
            </a:r>
            <a:r>
              <a:rPr dirty="0" sz="1300" spc="-190">
                <a:solidFill>
                  <a:srgbClr val="4A5462"/>
                </a:solidFill>
                <a:latin typeface="Arial"/>
                <a:cs typeface="Arial"/>
              </a:rPr>
              <a:t>:</a:t>
            </a:r>
            <a:r>
              <a:rPr dirty="0" sz="1300" spc="-1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300" spc="-150">
                <a:solidFill>
                  <a:srgbClr val="4A5462"/>
                </a:solidFill>
                <a:latin typeface="Arial"/>
                <a:cs typeface="Arial"/>
              </a:rPr>
              <a:t>3</a:t>
            </a:r>
            <a:r>
              <a:rPr dirty="0" sz="1350" spc="-150">
                <a:solidFill>
                  <a:srgbClr val="4A5462"/>
                </a:solidFill>
                <a:latin typeface="Dotum"/>
                <a:cs typeface="Dotum"/>
              </a:rPr>
              <a:t>개월</a:t>
            </a:r>
            <a:endParaRPr sz="13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9415" y="4967150"/>
            <a:ext cx="962660" cy="962660"/>
            <a:chOff x="509415" y="4967150"/>
            <a:chExt cx="962660" cy="962660"/>
          </a:xfrm>
        </p:grpSpPr>
        <p:sp>
          <p:nvSpPr>
            <p:cNvPr id="3" name="object 3" descr=""/>
            <p:cNvSpPr/>
            <p:nvPr/>
          </p:nvSpPr>
          <p:spPr>
            <a:xfrm>
              <a:off x="509415" y="4967150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6"/>
                  </a:moveTo>
                  <a:lnTo>
                    <a:pt x="43924" y="697638"/>
                  </a:lnTo>
                  <a:lnTo>
                    <a:pt x="10970" y="668115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4" y="43889"/>
                  </a:lnTo>
                  <a:lnTo>
                    <a:pt x="294217" y="10936"/>
                  </a:lnTo>
                  <a:lnTo>
                    <a:pt x="337456" y="0"/>
                  </a:lnTo>
                  <a:lnTo>
                    <a:pt x="345765" y="765"/>
                  </a:lnTo>
                  <a:lnTo>
                    <a:pt x="345137" y="765"/>
                  </a:lnTo>
                  <a:lnTo>
                    <a:pt x="351870" y="2062"/>
                  </a:lnTo>
                  <a:lnTo>
                    <a:pt x="918444" y="264660"/>
                  </a:lnTo>
                  <a:lnTo>
                    <a:pt x="951397" y="294182"/>
                  </a:lnTo>
                  <a:lnTo>
                    <a:pt x="962368" y="337044"/>
                  </a:lnTo>
                  <a:lnTo>
                    <a:pt x="961678" y="344527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25288" y="962333"/>
                  </a:lnTo>
                  <a:lnTo>
                    <a:pt x="617805" y="961643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6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09415" y="4967150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6"/>
                  </a:moveTo>
                  <a:lnTo>
                    <a:pt x="43921" y="697637"/>
                  </a:lnTo>
                  <a:lnTo>
                    <a:pt x="11328" y="668643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5" y="43889"/>
                  </a:lnTo>
                  <a:lnTo>
                    <a:pt x="294218" y="10936"/>
                  </a:lnTo>
                  <a:lnTo>
                    <a:pt x="337456" y="0"/>
                  </a:lnTo>
                  <a:lnTo>
                    <a:pt x="344563" y="654"/>
                  </a:lnTo>
                  <a:lnTo>
                    <a:pt x="918442" y="264659"/>
                  </a:lnTo>
                  <a:lnTo>
                    <a:pt x="947790" y="288854"/>
                  </a:lnTo>
                  <a:lnTo>
                    <a:pt x="357965" y="13814"/>
                  </a:lnTo>
                  <a:lnTo>
                    <a:pt x="353855" y="12369"/>
                  </a:lnTo>
                  <a:lnTo>
                    <a:pt x="345350" y="10288"/>
                  </a:lnTo>
                  <a:lnTo>
                    <a:pt x="341363" y="9718"/>
                  </a:lnTo>
                  <a:lnTo>
                    <a:pt x="332290" y="9290"/>
                  </a:lnTo>
                  <a:lnTo>
                    <a:pt x="327939" y="9528"/>
                  </a:lnTo>
                  <a:lnTo>
                    <a:pt x="291938" y="23977"/>
                  </a:lnTo>
                  <a:lnTo>
                    <a:pt x="13849" y="604367"/>
                  </a:lnTo>
                  <a:lnTo>
                    <a:pt x="9325" y="630043"/>
                  </a:lnTo>
                  <a:lnTo>
                    <a:pt x="9562" y="634393"/>
                  </a:lnTo>
                  <a:lnTo>
                    <a:pt x="24011" y="670395"/>
                  </a:lnTo>
                  <a:lnTo>
                    <a:pt x="633805" y="962195"/>
                  </a:lnTo>
                  <a:lnTo>
                    <a:pt x="632467" y="962333"/>
                  </a:lnTo>
                  <a:lnTo>
                    <a:pt x="625289" y="962333"/>
                  </a:lnTo>
                  <a:lnTo>
                    <a:pt x="617805" y="961643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6"/>
                  </a:lnTo>
                  <a:close/>
                </a:path>
                <a:path w="962660" h="962660">
                  <a:moveTo>
                    <a:pt x="344563" y="654"/>
                  </a:moveTo>
                  <a:lnTo>
                    <a:pt x="345425" y="734"/>
                  </a:lnTo>
                  <a:lnTo>
                    <a:pt x="345742" y="881"/>
                  </a:lnTo>
                  <a:lnTo>
                    <a:pt x="344563" y="654"/>
                  </a:lnTo>
                  <a:close/>
                </a:path>
                <a:path w="962660" h="962660">
                  <a:moveTo>
                    <a:pt x="633805" y="962195"/>
                  </a:moveTo>
                  <a:lnTo>
                    <a:pt x="604402" y="948484"/>
                  </a:lnTo>
                  <a:lnTo>
                    <a:pt x="608512" y="949929"/>
                  </a:lnTo>
                  <a:lnTo>
                    <a:pt x="617017" y="952011"/>
                  </a:lnTo>
                  <a:lnTo>
                    <a:pt x="621330" y="952626"/>
                  </a:lnTo>
                  <a:lnTo>
                    <a:pt x="630078" y="953008"/>
                  </a:lnTo>
                  <a:lnTo>
                    <a:pt x="634428" y="952771"/>
                  </a:lnTo>
                  <a:lnTo>
                    <a:pt x="670429" y="938321"/>
                  </a:lnTo>
                  <a:lnTo>
                    <a:pt x="948519" y="357931"/>
                  </a:lnTo>
                  <a:lnTo>
                    <a:pt x="949562" y="354965"/>
                  </a:lnTo>
                  <a:lnTo>
                    <a:pt x="949964" y="353821"/>
                  </a:lnTo>
                  <a:lnTo>
                    <a:pt x="952045" y="345316"/>
                  </a:lnTo>
                  <a:lnTo>
                    <a:pt x="952661" y="341003"/>
                  </a:lnTo>
                  <a:lnTo>
                    <a:pt x="953043" y="332255"/>
                  </a:lnTo>
                  <a:lnTo>
                    <a:pt x="952805" y="327905"/>
                  </a:lnTo>
                  <a:lnTo>
                    <a:pt x="938356" y="291903"/>
                  </a:lnTo>
                  <a:lnTo>
                    <a:pt x="918386" y="275143"/>
                  </a:lnTo>
                  <a:lnTo>
                    <a:pt x="947790" y="288854"/>
                  </a:lnTo>
                  <a:lnTo>
                    <a:pt x="962333" y="329529"/>
                  </a:lnTo>
                  <a:lnTo>
                    <a:pt x="962368" y="337044"/>
                  </a:lnTo>
                  <a:lnTo>
                    <a:pt x="961678" y="344527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39139" y="961643"/>
                  </a:lnTo>
                  <a:lnTo>
                    <a:pt x="633805" y="962195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09599" y="609599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센서</a:t>
            </a:r>
            <a:r>
              <a:rPr dirty="0" spc="-330"/>
              <a:t> </a:t>
            </a:r>
            <a:r>
              <a:rPr dirty="0" spc="-580"/>
              <a:t>및</a:t>
            </a:r>
            <a:r>
              <a:rPr dirty="0" spc="-320"/>
              <a:t> </a:t>
            </a:r>
            <a:r>
              <a:rPr dirty="0" spc="-580"/>
              <a:t>인지</a:t>
            </a:r>
            <a:r>
              <a:rPr dirty="0" spc="-315"/>
              <a:t> </a:t>
            </a:r>
            <a:r>
              <a:rPr dirty="0" spc="-605"/>
              <a:t>기술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09599" y="2105024"/>
            <a:ext cx="7134225" cy="742950"/>
            <a:chOff x="609599" y="2105024"/>
            <a:chExt cx="7134225" cy="742950"/>
          </a:xfrm>
        </p:grpSpPr>
        <p:sp>
          <p:nvSpPr>
            <p:cNvPr id="8" name="object 8" descr=""/>
            <p:cNvSpPr/>
            <p:nvPr/>
          </p:nvSpPr>
          <p:spPr>
            <a:xfrm>
              <a:off x="609599" y="21050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2"/>
                  </a:lnTo>
                  <a:lnTo>
                    <a:pt x="7087182" y="737149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99" y="21050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23193" y="707432"/>
                  </a:lnTo>
                  <a:lnTo>
                    <a:pt x="54729" y="730024"/>
                  </a:lnTo>
                  <a:lnTo>
                    <a:pt x="71822" y="733424"/>
                  </a:lnTo>
                  <a:lnTo>
                    <a:pt x="7094844" y="733424"/>
                  </a:lnTo>
                  <a:lnTo>
                    <a:pt x="7093979" y="733941"/>
                  </a:lnTo>
                  <a:lnTo>
                    <a:pt x="7087183" y="737149"/>
                  </a:lnTo>
                  <a:lnTo>
                    <a:pt x="7080109" y="739687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4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9"/>
                  </a:lnTo>
                  <a:lnTo>
                    <a:pt x="7108265" y="710799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11029" y="35517"/>
                  </a:lnTo>
                  <a:lnTo>
                    <a:pt x="7079181" y="1282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3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7"/>
                  </a:lnTo>
                  <a:lnTo>
                    <a:pt x="7100493" y="730024"/>
                  </a:lnTo>
                  <a:lnTo>
                    <a:pt x="7094844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4" y="2381249"/>
              <a:ext cx="191653" cy="191690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609599" y="2924174"/>
            <a:ext cx="7134225" cy="742950"/>
            <a:chOff x="609599" y="2924174"/>
            <a:chExt cx="7134225" cy="742950"/>
          </a:xfrm>
        </p:grpSpPr>
        <p:sp>
          <p:nvSpPr>
            <p:cNvPr id="12" name="object 12" descr=""/>
            <p:cNvSpPr/>
            <p:nvPr/>
          </p:nvSpPr>
          <p:spPr>
            <a:xfrm>
              <a:off x="609599" y="292417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1"/>
                  </a:lnTo>
                  <a:lnTo>
                    <a:pt x="7087183" y="737148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99" y="292417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9833" y="674256"/>
                  </a:lnTo>
                  <a:lnTo>
                    <a:pt x="9951" y="675463"/>
                  </a:lnTo>
                  <a:lnTo>
                    <a:pt x="25957" y="710799"/>
                  </a:lnTo>
                  <a:lnTo>
                    <a:pt x="58898" y="731289"/>
                  </a:lnTo>
                  <a:lnTo>
                    <a:pt x="71822" y="733424"/>
                  </a:lnTo>
                  <a:lnTo>
                    <a:pt x="7094844" y="733424"/>
                  </a:lnTo>
                  <a:lnTo>
                    <a:pt x="7093980" y="733941"/>
                  </a:lnTo>
                  <a:lnTo>
                    <a:pt x="7087184" y="737149"/>
                  </a:lnTo>
                  <a:lnTo>
                    <a:pt x="7080110" y="739686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4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9"/>
                  </a:lnTo>
                  <a:lnTo>
                    <a:pt x="7108265" y="710799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24390" y="68693"/>
                  </a:lnTo>
                  <a:lnTo>
                    <a:pt x="7124271" y="67485"/>
                  </a:lnTo>
                  <a:lnTo>
                    <a:pt x="7108265" y="32148"/>
                  </a:lnTo>
                  <a:lnTo>
                    <a:pt x="7075325" y="11659"/>
                  </a:lnTo>
                  <a:lnTo>
                    <a:pt x="7062401" y="9525"/>
                  </a:lnTo>
                  <a:lnTo>
                    <a:pt x="7094844" y="9525"/>
                  </a:lnTo>
                  <a:lnTo>
                    <a:pt x="7125215" y="40242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6"/>
                  </a:lnTo>
                  <a:lnTo>
                    <a:pt x="7100493" y="730024"/>
                  </a:lnTo>
                  <a:lnTo>
                    <a:pt x="7094844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855" y="3212306"/>
              <a:ext cx="191839" cy="166687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609599" y="3743324"/>
            <a:ext cx="7134225" cy="742950"/>
            <a:chOff x="609599" y="3743324"/>
            <a:chExt cx="7134225" cy="742950"/>
          </a:xfrm>
        </p:grpSpPr>
        <p:sp>
          <p:nvSpPr>
            <p:cNvPr id="16" name="object 16" descr=""/>
            <p:cNvSpPr/>
            <p:nvPr/>
          </p:nvSpPr>
          <p:spPr>
            <a:xfrm>
              <a:off x="609599" y="37433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8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1"/>
                  </a:lnTo>
                  <a:lnTo>
                    <a:pt x="7087183" y="737149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9599" y="37433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9833" y="674256"/>
                  </a:lnTo>
                  <a:lnTo>
                    <a:pt x="9951" y="675463"/>
                  </a:lnTo>
                  <a:lnTo>
                    <a:pt x="25957" y="710799"/>
                  </a:lnTo>
                  <a:lnTo>
                    <a:pt x="58898" y="731289"/>
                  </a:lnTo>
                  <a:lnTo>
                    <a:pt x="71822" y="733424"/>
                  </a:lnTo>
                  <a:lnTo>
                    <a:pt x="7094844" y="733424"/>
                  </a:lnTo>
                  <a:lnTo>
                    <a:pt x="7093980" y="733941"/>
                  </a:lnTo>
                  <a:lnTo>
                    <a:pt x="7087184" y="737149"/>
                  </a:lnTo>
                  <a:lnTo>
                    <a:pt x="7080110" y="739687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4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9"/>
                  </a:lnTo>
                  <a:lnTo>
                    <a:pt x="7108265" y="710799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11029" y="35516"/>
                  </a:lnTo>
                  <a:lnTo>
                    <a:pt x="7079180" y="1282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2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7"/>
                  </a:lnTo>
                  <a:lnTo>
                    <a:pt x="7100493" y="730024"/>
                  </a:lnTo>
                  <a:lnTo>
                    <a:pt x="7094844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524" y="4019549"/>
              <a:ext cx="190499" cy="190499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596899" y="1612836"/>
            <a:ext cx="6485890" cy="1078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다양한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센서와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인지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기술을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활용하여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로봇의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환경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인식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및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데이터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처리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능력을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170">
                <a:solidFill>
                  <a:srgbClr val="1F2937"/>
                </a:solidFill>
                <a:latin typeface="Dotum"/>
                <a:cs typeface="Dotum"/>
              </a:rPr>
              <a:t>향상시킵니다</a:t>
            </a:r>
            <a:r>
              <a:rPr dirty="0" sz="1500" spc="-170">
                <a:solidFill>
                  <a:srgbClr val="1F2937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350">
              <a:latin typeface="Arial"/>
              <a:cs typeface="Arial"/>
            </a:endParaRPr>
          </a:p>
          <a:p>
            <a:pPr marL="516890">
              <a:lnSpc>
                <a:spcPct val="100000"/>
              </a:lnSpc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환경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인식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센서</a:t>
            </a:r>
            <a:endParaRPr sz="1350">
              <a:latin typeface="Dotum"/>
              <a:cs typeface="Dotum"/>
            </a:endParaRPr>
          </a:p>
          <a:p>
            <a:pPr marL="516890">
              <a:lnSpc>
                <a:spcPct val="100000"/>
              </a:lnSpc>
              <a:spcBef>
                <a:spcPts val="105"/>
              </a:spcBef>
            </a:pPr>
            <a:r>
              <a:rPr dirty="0" sz="1200" spc="-80">
                <a:solidFill>
                  <a:srgbClr val="374050"/>
                </a:solidFill>
                <a:latin typeface="Noto Sans JP"/>
                <a:cs typeface="Noto Sans JP"/>
              </a:rPr>
              <a:t>LiDAR,</a:t>
            </a:r>
            <a:r>
              <a:rPr dirty="0" sz="120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00" spc="-105">
                <a:solidFill>
                  <a:srgbClr val="374050"/>
                </a:solidFill>
                <a:latin typeface="Noto Sans JP"/>
                <a:cs typeface="Noto Sans JP"/>
              </a:rPr>
              <a:t>RGBD</a:t>
            </a:r>
            <a:r>
              <a:rPr dirty="0" sz="120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55">
                <a:solidFill>
                  <a:srgbClr val="374050"/>
                </a:solidFill>
                <a:latin typeface="Dotum"/>
                <a:cs typeface="Dotum"/>
              </a:rPr>
              <a:t>카메라</a:t>
            </a:r>
            <a:r>
              <a:rPr dirty="0" sz="1200" spc="-155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20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초음파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센서를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통한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85">
                <a:solidFill>
                  <a:srgbClr val="374050"/>
                </a:solidFill>
                <a:latin typeface="Noto Sans JP"/>
                <a:cs typeface="Noto Sans JP"/>
              </a:rPr>
              <a:t>360°</a:t>
            </a:r>
            <a:r>
              <a:rPr dirty="0" sz="120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환경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인식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매핑</a:t>
            </a:r>
            <a:endParaRPr sz="1150">
              <a:latin typeface="Dotum"/>
              <a:cs typeface="Dot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01725" y="3082163"/>
            <a:ext cx="159829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장애물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검출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이상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감지</a:t>
            </a:r>
            <a:endParaRPr sz="135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01725" y="3303714"/>
            <a:ext cx="290068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딥러닝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객체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인식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이동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장애물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추적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374050"/>
                </a:solidFill>
                <a:latin typeface="Dotum"/>
                <a:cs typeface="Dotum"/>
              </a:rPr>
              <a:t>알고리즘</a:t>
            </a:r>
            <a:endParaRPr sz="1150">
              <a:latin typeface="Dotum"/>
              <a:cs typeface="Dot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01725" y="3884287"/>
            <a:ext cx="3268979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실시간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데이터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처리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엣지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컴퓨팅을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통한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저지연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데이터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분석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의사결정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37405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4848224"/>
            <a:ext cx="152399" cy="133349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868213" y="4807183"/>
            <a:ext cx="199263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센서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융합을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통한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374050"/>
                </a:solidFill>
                <a:latin typeface="Dotum"/>
                <a:cs typeface="Dotum"/>
              </a:rPr>
              <a:t>정확도</a:t>
            </a:r>
            <a:r>
              <a:rPr dirty="0" sz="1200" spc="-155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r>
              <a:rPr dirty="0" sz="120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00" spc="-110">
                <a:solidFill>
                  <a:srgbClr val="374050"/>
                </a:solidFill>
                <a:latin typeface="Noto Sans JP"/>
                <a:cs typeface="Noto Sans JP"/>
              </a:rPr>
              <a:t>95%</a:t>
            </a:r>
            <a:r>
              <a:rPr dirty="0" sz="120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55">
                <a:solidFill>
                  <a:srgbClr val="374050"/>
                </a:solidFill>
                <a:latin typeface="Dotum"/>
                <a:cs typeface="Dotum"/>
              </a:rPr>
              <a:t>이상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8762999" y="1523999"/>
            <a:ext cx="3048000" cy="3048000"/>
            <a:chOff x="8762999" y="1523999"/>
            <a:chExt cx="3048000" cy="3048000"/>
          </a:xfrm>
        </p:grpSpPr>
        <p:sp>
          <p:nvSpPr>
            <p:cNvPr id="26" name="object 26" descr=""/>
            <p:cNvSpPr/>
            <p:nvPr/>
          </p:nvSpPr>
          <p:spPr>
            <a:xfrm>
              <a:off x="8762999" y="1523999"/>
              <a:ext cx="3048000" cy="3048000"/>
            </a:xfrm>
            <a:custGeom>
              <a:avLst/>
              <a:gdLst/>
              <a:ahLst/>
              <a:cxnLst/>
              <a:rect l="l" t="t" r="r" b="b"/>
              <a:pathLst>
                <a:path w="3048000" h="3048000">
                  <a:moveTo>
                    <a:pt x="2971799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1" y="2993885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971799" y="0"/>
                  </a:lnTo>
                  <a:lnTo>
                    <a:pt x="3014141" y="12829"/>
                  </a:lnTo>
                  <a:lnTo>
                    <a:pt x="3042198" y="47039"/>
                  </a:lnTo>
                  <a:lnTo>
                    <a:pt x="3047999" y="76199"/>
                  </a:lnTo>
                  <a:lnTo>
                    <a:pt x="3047999" y="2971799"/>
                  </a:lnTo>
                  <a:lnTo>
                    <a:pt x="3035168" y="3014141"/>
                  </a:lnTo>
                  <a:lnTo>
                    <a:pt x="3000958" y="3042199"/>
                  </a:lnTo>
                  <a:lnTo>
                    <a:pt x="2971799" y="304799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762999" y="1523999"/>
              <a:ext cx="3048000" cy="3048000"/>
            </a:xfrm>
            <a:custGeom>
              <a:avLst/>
              <a:gdLst/>
              <a:ahLst/>
              <a:cxnLst/>
              <a:rect l="l" t="t" r="r" b="b"/>
              <a:pathLst>
                <a:path w="3048000" h="3048000">
                  <a:moveTo>
                    <a:pt x="2971799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1" y="2993886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971799" y="0"/>
                  </a:lnTo>
                  <a:lnTo>
                    <a:pt x="3008619" y="9524"/>
                  </a:lnTo>
                  <a:lnTo>
                    <a:pt x="71821" y="9524"/>
                  </a:lnTo>
                  <a:lnTo>
                    <a:pt x="67484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2976177"/>
                  </a:lnTo>
                  <a:lnTo>
                    <a:pt x="9832" y="2979306"/>
                  </a:lnTo>
                  <a:lnTo>
                    <a:pt x="9951" y="2980513"/>
                  </a:lnTo>
                  <a:lnTo>
                    <a:pt x="25957" y="3015849"/>
                  </a:lnTo>
                  <a:lnTo>
                    <a:pt x="58897" y="3036338"/>
                  </a:lnTo>
                  <a:lnTo>
                    <a:pt x="71821" y="3038474"/>
                  </a:lnTo>
                  <a:lnTo>
                    <a:pt x="3008619" y="3038474"/>
                  </a:lnTo>
                  <a:lnTo>
                    <a:pt x="3007755" y="3038991"/>
                  </a:lnTo>
                  <a:lnTo>
                    <a:pt x="3000958" y="3042199"/>
                  </a:lnTo>
                  <a:lnTo>
                    <a:pt x="2993885" y="3044736"/>
                  </a:lnTo>
                  <a:lnTo>
                    <a:pt x="2986667" y="3046549"/>
                  </a:lnTo>
                  <a:lnTo>
                    <a:pt x="2979305" y="3047637"/>
                  </a:lnTo>
                  <a:lnTo>
                    <a:pt x="2971799" y="3047999"/>
                  </a:lnTo>
                  <a:close/>
                </a:path>
                <a:path w="3048000" h="3048000">
                  <a:moveTo>
                    <a:pt x="3008619" y="3038474"/>
                  </a:moveTo>
                  <a:lnTo>
                    <a:pt x="2976176" y="3038474"/>
                  </a:lnTo>
                  <a:lnTo>
                    <a:pt x="2980512" y="3038047"/>
                  </a:lnTo>
                  <a:lnTo>
                    <a:pt x="2989099" y="3036338"/>
                  </a:lnTo>
                  <a:lnTo>
                    <a:pt x="3022039" y="3015849"/>
                  </a:lnTo>
                  <a:lnTo>
                    <a:pt x="3038046" y="2980513"/>
                  </a:lnTo>
                  <a:lnTo>
                    <a:pt x="3038473" y="2976177"/>
                  </a:lnTo>
                  <a:lnTo>
                    <a:pt x="3038473" y="71821"/>
                  </a:lnTo>
                  <a:lnTo>
                    <a:pt x="3024802" y="35517"/>
                  </a:lnTo>
                  <a:lnTo>
                    <a:pt x="2992955" y="12829"/>
                  </a:lnTo>
                  <a:lnTo>
                    <a:pt x="2976176" y="9524"/>
                  </a:lnTo>
                  <a:lnTo>
                    <a:pt x="3008619" y="9524"/>
                  </a:lnTo>
                  <a:lnTo>
                    <a:pt x="3038990" y="40242"/>
                  </a:lnTo>
                  <a:lnTo>
                    <a:pt x="3047999" y="2971799"/>
                  </a:lnTo>
                  <a:lnTo>
                    <a:pt x="3047637" y="2979306"/>
                  </a:lnTo>
                  <a:lnTo>
                    <a:pt x="3030732" y="3020116"/>
                  </a:lnTo>
                  <a:lnTo>
                    <a:pt x="3014269" y="3035073"/>
                  </a:lnTo>
                  <a:lnTo>
                    <a:pt x="3008619" y="3038474"/>
                  </a:lnTo>
                  <a:close/>
                </a:path>
              </a:pathLst>
            </a:custGeom>
            <a:solidFill>
              <a:srgbClr val="0066C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725025" y="2224087"/>
              <a:ext cx="381000" cy="333375"/>
            </a:xfrm>
            <a:custGeom>
              <a:avLst/>
              <a:gdLst/>
              <a:ahLst/>
              <a:cxnLst/>
              <a:rect l="l" t="t" r="r" b="b"/>
              <a:pathLst>
                <a:path w="381000" h="333375">
                  <a:moveTo>
                    <a:pt x="277787" y="47625"/>
                  </a:moveTo>
                  <a:lnTo>
                    <a:pt x="103212" y="47625"/>
                  </a:lnTo>
                  <a:lnTo>
                    <a:pt x="110951" y="24407"/>
                  </a:lnTo>
                  <a:lnTo>
                    <a:pt x="116116" y="14440"/>
                  </a:lnTo>
                  <a:lnTo>
                    <a:pt x="123918" y="6734"/>
                  </a:lnTo>
                  <a:lnTo>
                    <a:pt x="133701" y="1762"/>
                  </a:lnTo>
                  <a:lnTo>
                    <a:pt x="144809" y="0"/>
                  </a:lnTo>
                  <a:lnTo>
                    <a:pt x="236190" y="0"/>
                  </a:lnTo>
                  <a:lnTo>
                    <a:pt x="270048" y="24407"/>
                  </a:lnTo>
                  <a:lnTo>
                    <a:pt x="277787" y="47625"/>
                  </a:lnTo>
                  <a:close/>
                </a:path>
                <a:path w="381000" h="333375">
                  <a:moveTo>
                    <a:pt x="333375" y="333375"/>
                  </a:moveTo>
                  <a:lnTo>
                    <a:pt x="47625" y="333375"/>
                  </a:lnTo>
                  <a:lnTo>
                    <a:pt x="29101" y="329627"/>
                  </a:lnTo>
                  <a:lnTo>
                    <a:pt x="13961" y="319413"/>
                  </a:lnTo>
                  <a:lnTo>
                    <a:pt x="3747" y="304273"/>
                  </a:lnTo>
                  <a:lnTo>
                    <a:pt x="0" y="285750"/>
                  </a:lnTo>
                  <a:lnTo>
                    <a:pt x="0" y="95250"/>
                  </a:lnTo>
                  <a:lnTo>
                    <a:pt x="3747" y="76726"/>
                  </a:lnTo>
                  <a:lnTo>
                    <a:pt x="13961" y="61586"/>
                  </a:lnTo>
                  <a:lnTo>
                    <a:pt x="29101" y="51372"/>
                  </a:lnTo>
                  <a:lnTo>
                    <a:pt x="47625" y="47625"/>
                  </a:lnTo>
                  <a:lnTo>
                    <a:pt x="333375" y="47625"/>
                  </a:lnTo>
                  <a:lnTo>
                    <a:pt x="351898" y="51372"/>
                  </a:lnTo>
                  <a:lnTo>
                    <a:pt x="367038" y="61586"/>
                  </a:lnTo>
                  <a:lnTo>
                    <a:pt x="377252" y="76726"/>
                  </a:lnTo>
                  <a:lnTo>
                    <a:pt x="381000" y="95250"/>
                  </a:lnTo>
                  <a:lnTo>
                    <a:pt x="381000" y="119062"/>
                  </a:lnTo>
                  <a:lnTo>
                    <a:pt x="185809" y="119062"/>
                  </a:lnTo>
                  <a:lnTo>
                    <a:pt x="181163" y="119520"/>
                  </a:lnTo>
                  <a:lnTo>
                    <a:pt x="143302" y="136669"/>
                  </a:lnTo>
                  <a:lnTo>
                    <a:pt x="121350" y="171962"/>
                  </a:lnTo>
                  <a:lnTo>
                    <a:pt x="119062" y="185809"/>
                  </a:lnTo>
                  <a:lnTo>
                    <a:pt x="119062" y="195190"/>
                  </a:lnTo>
                  <a:lnTo>
                    <a:pt x="133707" y="234088"/>
                  </a:lnTo>
                  <a:lnTo>
                    <a:pt x="167495" y="258294"/>
                  </a:lnTo>
                  <a:lnTo>
                    <a:pt x="185809" y="261937"/>
                  </a:lnTo>
                  <a:lnTo>
                    <a:pt x="381000" y="261937"/>
                  </a:lnTo>
                  <a:lnTo>
                    <a:pt x="381000" y="285750"/>
                  </a:lnTo>
                  <a:lnTo>
                    <a:pt x="377252" y="304273"/>
                  </a:lnTo>
                  <a:lnTo>
                    <a:pt x="367038" y="319413"/>
                  </a:lnTo>
                  <a:lnTo>
                    <a:pt x="351898" y="329627"/>
                  </a:lnTo>
                  <a:lnTo>
                    <a:pt x="333375" y="333375"/>
                  </a:lnTo>
                  <a:close/>
                </a:path>
                <a:path w="381000" h="333375">
                  <a:moveTo>
                    <a:pt x="381000" y="261937"/>
                  </a:moveTo>
                  <a:lnTo>
                    <a:pt x="195190" y="261937"/>
                  </a:lnTo>
                  <a:lnTo>
                    <a:pt x="199836" y="261479"/>
                  </a:lnTo>
                  <a:lnTo>
                    <a:pt x="209037" y="259649"/>
                  </a:lnTo>
                  <a:lnTo>
                    <a:pt x="244330" y="237697"/>
                  </a:lnTo>
                  <a:lnTo>
                    <a:pt x="261479" y="199836"/>
                  </a:lnTo>
                  <a:lnTo>
                    <a:pt x="261937" y="195190"/>
                  </a:lnTo>
                  <a:lnTo>
                    <a:pt x="261937" y="185809"/>
                  </a:lnTo>
                  <a:lnTo>
                    <a:pt x="247292" y="146911"/>
                  </a:lnTo>
                  <a:lnTo>
                    <a:pt x="213504" y="122705"/>
                  </a:lnTo>
                  <a:lnTo>
                    <a:pt x="195190" y="119062"/>
                  </a:lnTo>
                  <a:lnTo>
                    <a:pt x="381000" y="119062"/>
                  </a:lnTo>
                  <a:lnTo>
                    <a:pt x="381000" y="261937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9574063" y="2657221"/>
            <a:ext cx="678180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70">
                <a:solidFill>
                  <a:srgbClr val="1D40AF"/>
                </a:solidFill>
                <a:latin typeface="Noto Sans JP"/>
                <a:cs typeface="Noto Sans JP"/>
              </a:rPr>
              <a:t>RGBD</a:t>
            </a:r>
            <a:r>
              <a:rPr dirty="0" sz="1000" spc="15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000" spc="-155">
                <a:solidFill>
                  <a:srgbClr val="1D40AF"/>
                </a:solidFill>
                <a:latin typeface="Dotum"/>
                <a:cs typeface="Dotum"/>
              </a:rPr>
              <a:t>카메라</a:t>
            </a:r>
            <a:endParaRPr sz="1000">
              <a:latin typeface="Dotum"/>
              <a:cs typeface="Dotum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9677400" y="2200236"/>
            <a:ext cx="1200150" cy="1105535"/>
          </a:xfrm>
          <a:custGeom>
            <a:avLst/>
            <a:gdLst/>
            <a:ahLst/>
            <a:cxnLst/>
            <a:rect l="l" t="t" r="r" b="b"/>
            <a:pathLst>
              <a:path w="1200150" h="1105535">
                <a:moveTo>
                  <a:pt x="476250" y="914438"/>
                </a:moveTo>
                <a:lnTo>
                  <a:pt x="474370" y="905167"/>
                </a:lnTo>
                <a:lnTo>
                  <a:pt x="469277" y="897597"/>
                </a:lnTo>
                <a:lnTo>
                  <a:pt x="461708" y="892505"/>
                </a:lnTo>
                <a:lnTo>
                  <a:pt x="452437" y="890625"/>
                </a:lnTo>
                <a:lnTo>
                  <a:pt x="357187" y="890625"/>
                </a:lnTo>
                <a:lnTo>
                  <a:pt x="347903" y="892505"/>
                </a:lnTo>
                <a:lnTo>
                  <a:pt x="340334" y="897597"/>
                </a:lnTo>
                <a:lnTo>
                  <a:pt x="335241" y="905167"/>
                </a:lnTo>
                <a:lnTo>
                  <a:pt x="333375" y="914438"/>
                </a:lnTo>
                <a:lnTo>
                  <a:pt x="333375" y="1033500"/>
                </a:lnTo>
                <a:lnTo>
                  <a:pt x="261937" y="1033500"/>
                </a:lnTo>
                <a:lnTo>
                  <a:pt x="261937" y="771563"/>
                </a:lnTo>
                <a:lnTo>
                  <a:pt x="260057" y="762292"/>
                </a:lnTo>
                <a:lnTo>
                  <a:pt x="254965" y="754722"/>
                </a:lnTo>
                <a:lnTo>
                  <a:pt x="247396" y="749630"/>
                </a:lnTo>
                <a:lnTo>
                  <a:pt x="238125" y="747750"/>
                </a:lnTo>
                <a:lnTo>
                  <a:pt x="119062" y="747750"/>
                </a:lnTo>
                <a:lnTo>
                  <a:pt x="109778" y="749630"/>
                </a:lnTo>
                <a:lnTo>
                  <a:pt x="102209" y="754722"/>
                </a:lnTo>
                <a:lnTo>
                  <a:pt x="97116" y="762292"/>
                </a:lnTo>
                <a:lnTo>
                  <a:pt x="95250" y="771563"/>
                </a:lnTo>
                <a:lnTo>
                  <a:pt x="95250" y="890625"/>
                </a:lnTo>
                <a:lnTo>
                  <a:pt x="23812" y="890625"/>
                </a:lnTo>
                <a:lnTo>
                  <a:pt x="14528" y="892505"/>
                </a:lnTo>
                <a:lnTo>
                  <a:pt x="6959" y="897597"/>
                </a:lnTo>
                <a:lnTo>
                  <a:pt x="1866" y="905167"/>
                </a:lnTo>
                <a:lnTo>
                  <a:pt x="0" y="914438"/>
                </a:lnTo>
                <a:lnTo>
                  <a:pt x="1866" y="923721"/>
                </a:lnTo>
                <a:lnTo>
                  <a:pt x="6959" y="931291"/>
                </a:lnTo>
                <a:lnTo>
                  <a:pt x="14528" y="936383"/>
                </a:lnTo>
                <a:lnTo>
                  <a:pt x="23812" y="938250"/>
                </a:lnTo>
                <a:lnTo>
                  <a:pt x="119062" y="938250"/>
                </a:lnTo>
                <a:lnTo>
                  <a:pt x="128333" y="936383"/>
                </a:lnTo>
                <a:lnTo>
                  <a:pt x="135902" y="931291"/>
                </a:lnTo>
                <a:lnTo>
                  <a:pt x="140995" y="923721"/>
                </a:lnTo>
                <a:lnTo>
                  <a:pt x="142875" y="914438"/>
                </a:lnTo>
                <a:lnTo>
                  <a:pt x="142875" y="795375"/>
                </a:lnTo>
                <a:lnTo>
                  <a:pt x="214312" y="795375"/>
                </a:lnTo>
                <a:lnTo>
                  <a:pt x="214312" y="1057313"/>
                </a:lnTo>
                <a:lnTo>
                  <a:pt x="216179" y="1066596"/>
                </a:lnTo>
                <a:lnTo>
                  <a:pt x="221272" y="1074166"/>
                </a:lnTo>
                <a:lnTo>
                  <a:pt x="228841" y="1079258"/>
                </a:lnTo>
                <a:lnTo>
                  <a:pt x="238125" y="1081125"/>
                </a:lnTo>
                <a:lnTo>
                  <a:pt x="357187" y="1081125"/>
                </a:lnTo>
                <a:lnTo>
                  <a:pt x="366458" y="1079258"/>
                </a:lnTo>
                <a:lnTo>
                  <a:pt x="374027" y="1074166"/>
                </a:lnTo>
                <a:lnTo>
                  <a:pt x="379120" y="1066596"/>
                </a:lnTo>
                <a:lnTo>
                  <a:pt x="381000" y="1057313"/>
                </a:lnTo>
                <a:lnTo>
                  <a:pt x="381000" y="938250"/>
                </a:lnTo>
                <a:lnTo>
                  <a:pt x="452437" y="938250"/>
                </a:lnTo>
                <a:lnTo>
                  <a:pt x="461708" y="936383"/>
                </a:lnTo>
                <a:lnTo>
                  <a:pt x="469277" y="931291"/>
                </a:lnTo>
                <a:lnTo>
                  <a:pt x="474370" y="923721"/>
                </a:lnTo>
                <a:lnTo>
                  <a:pt x="476250" y="914438"/>
                </a:lnTo>
                <a:close/>
              </a:path>
              <a:path w="1200150" h="1105535">
                <a:moveTo>
                  <a:pt x="833005" y="23482"/>
                </a:moveTo>
                <a:lnTo>
                  <a:pt x="831100" y="14541"/>
                </a:lnTo>
                <a:lnTo>
                  <a:pt x="825995" y="6959"/>
                </a:lnTo>
                <a:lnTo>
                  <a:pt x="818108" y="1752"/>
                </a:lnTo>
                <a:lnTo>
                  <a:pt x="808812" y="25"/>
                </a:lnTo>
                <a:lnTo>
                  <a:pt x="799884" y="1917"/>
                </a:lnTo>
                <a:lnTo>
                  <a:pt x="775525" y="53797"/>
                </a:lnTo>
                <a:lnTo>
                  <a:pt x="771525" y="95288"/>
                </a:lnTo>
                <a:lnTo>
                  <a:pt x="772541" y="116319"/>
                </a:lnTo>
                <a:lnTo>
                  <a:pt x="780402" y="156603"/>
                </a:lnTo>
                <a:lnTo>
                  <a:pt x="808812" y="190588"/>
                </a:lnTo>
                <a:lnTo>
                  <a:pt x="818108" y="188836"/>
                </a:lnTo>
                <a:lnTo>
                  <a:pt x="826020" y="183565"/>
                </a:lnTo>
                <a:lnTo>
                  <a:pt x="831100" y="176022"/>
                </a:lnTo>
                <a:lnTo>
                  <a:pt x="831189" y="175666"/>
                </a:lnTo>
                <a:lnTo>
                  <a:pt x="833005" y="167093"/>
                </a:lnTo>
                <a:lnTo>
                  <a:pt x="831278" y="157797"/>
                </a:lnTo>
                <a:lnTo>
                  <a:pt x="826084" y="143027"/>
                </a:lnTo>
                <a:lnTo>
                  <a:pt x="822274" y="127635"/>
                </a:lnTo>
                <a:lnTo>
                  <a:pt x="819937" y="111709"/>
                </a:lnTo>
                <a:lnTo>
                  <a:pt x="819150" y="95288"/>
                </a:lnTo>
                <a:lnTo>
                  <a:pt x="819937" y="78879"/>
                </a:lnTo>
                <a:lnTo>
                  <a:pt x="822274" y="62953"/>
                </a:lnTo>
                <a:lnTo>
                  <a:pt x="826084" y="47561"/>
                </a:lnTo>
                <a:lnTo>
                  <a:pt x="831278" y="32791"/>
                </a:lnTo>
                <a:lnTo>
                  <a:pt x="833005" y="23482"/>
                </a:lnTo>
                <a:close/>
              </a:path>
              <a:path w="1200150" h="1105535">
                <a:moveTo>
                  <a:pt x="900480" y="47955"/>
                </a:moveTo>
                <a:lnTo>
                  <a:pt x="898829" y="38989"/>
                </a:lnTo>
                <a:lnTo>
                  <a:pt x="893940" y="31292"/>
                </a:lnTo>
                <a:lnTo>
                  <a:pt x="886193" y="25869"/>
                </a:lnTo>
                <a:lnTo>
                  <a:pt x="876947" y="23863"/>
                </a:lnTo>
                <a:lnTo>
                  <a:pt x="867981" y="25501"/>
                </a:lnTo>
                <a:lnTo>
                  <a:pt x="846035" y="65709"/>
                </a:lnTo>
                <a:lnTo>
                  <a:pt x="845972" y="66128"/>
                </a:lnTo>
                <a:lnTo>
                  <a:pt x="843737" y="80289"/>
                </a:lnTo>
                <a:lnTo>
                  <a:pt x="842962" y="95288"/>
                </a:lnTo>
                <a:lnTo>
                  <a:pt x="843737" y="110286"/>
                </a:lnTo>
                <a:lnTo>
                  <a:pt x="846035" y="124879"/>
                </a:lnTo>
                <a:lnTo>
                  <a:pt x="867956" y="165061"/>
                </a:lnTo>
                <a:lnTo>
                  <a:pt x="876947" y="166700"/>
                </a:lnTo>
                <a:lnTo>
                  <a:pt x="886193" y="164719"/>
                </a:lnTo>
                <a:lnTo>
                  <a:pt x="893940" y="159321"/>
                </a:lnTo>
                <a:lnTo>
                  <a:pt x="898829" y="151625"/>
                </a:lnTo>
                <a:lnTo>
                  <a:pt x="900480" y="142646"/>
                </a:lnTo>
                <a:lnTo>
                  <a:pt x="898474" y="133388"/>
                </a:lnTo>
                <a:lnTo>
                  <a:pt x="895096" y="124460"/>
                </a:lnTo>
                <a:lnTo>
                  <a:pt x="892632" y="115100"/>
                </a:lnTo>
                <a:lnTo>
                  <a:pt x="891108" y="105359"/>
                </a:lnTo>
                <a:lnTo>
                  <a:pt x="890587" y="95288"/>
                </a:lnTo>
                <a:lnTo>
                  <a:pt x="891108" y="85229"/>
                </a:lnTo>
                <a:lnTo>
                  <a:pt x="892632" y="75488"/>
                </a:lnTo>
                <a:lnTo>
                  <a:pt x="895096" y="66128"/>
                </a:lnTo>
                <a:lnTo>
                  <a:pt x="898474" y="57188"/>
                </a:lnTo>
                <a:lnTo>
                  <a:pt x="900480" y="47955"/>
                </a:lnTo>
                <a:close/>
              </a:path>
              <a:path w="1200150" h="1105535">
                <a:moveTo>
                  <a:pt x="1014069" y="1079030"/>
                </a:moveTo>
                <a:lnTo>
                  <a:pt x="1013117" y="1068997"/>
                </a:lnTo>
                <a:lnTo>
                  <a:pt x="1007414" y="1059853"/>
                </a:lnTo>
                <a:lnTo>
                  <a:pt x="929944" y="982383"/>
                </a:lnTo>
                <a:lnTo>
                  <a:pt x="946759" y="965568"/>
                </a:lnTo>
                <a:lnTo>
                  <a:pt x="951077" y="961250"/>
                </a:lnTo>
                <a:lnTo>
                  <a:pt x="953084" y="961771"/>
                </a:lnTo>
                <a:lnTo>
                  <a:pt x="955103" y="962063"/>
                </a:lnTo>
                <a:lnTo>
                  <a:pt x="957262" y="962063"/>
                </a:lnTo>
                <a:lnTo>
                  <a:pt x="961326" y="961250"/>
                </a:lnTo>
                <a:lnTo>
                  <a:pt x="966533" y="960196"/>
                </a:lnTo>
                <a:lnTo>
                  <a:pt x="974102" y="955103"/>
                </a:lnTo>
                <a:lnTo>
                  <a:pt x="979195" y="947534"/>
                </a:lnTo>
                <a:lnTo>
                  <a:pt x="981075" y="938250"/>
                </a:lnTo>
                <a:lnTo>
                  <a:pt x="979195" y="928979"/>
                </a:lnTo>
                <a:lnTo>
                  <a:pt x="974102" y="921410"/>
                </a:lnTo>
                <a:lnTo>
                  <a:pt x="966533" y="916317"/>
                </a:lnTo>
                <a:lnTo>
                  <a:pt x="957262" y="914438"/>
                </a:lnTo>
                <a:lnTo>
                  <a:pt x="947978" y="916317"/>
                </a:lnTo>
                <a:lnTo>
                  <a:pt x="940409" y="921410"/>
                </a:lnTo>
                <a:lnTo>
                  <a:pt x="935316" y="928979"/>
                </a:lnTo>
                <a:lnTo>
                  <a:pt x="933450" y="938250"/>
                </a:lnTo>
                <a:lnTo>
                  <a:pt x="933450" y="940409"/>
                </a:lnTo>
                <a:lnTo>
                  <a:pt x="933742" y="942492"/>
                </a:lnTo>
                <a:lnTo>
                  <a:pt x="934262" y="944435"/>
                </a:lnTo>
                <a:lnTo>
                  <a:pt x="913130" y="965568"/>
                </a:lnTo>
                <a:lnTo>
                  <a:pt x="835545" y="887984"/>
                </a:lnTo>
                <a:lnTo>
                  <a:pt x="826592" y="882408"/>
                </a:lnTo>
                <a:lnTo>
                  <a:pt x="816559" y="881468"/>
                </a:lnTo>
                <a:lnTo>
                  <a:pt x="807504" y="885202"/>
                </a:lnTo>
                <a:lnTo>
                  <a:pt x="801281" y="893533"/>
                </a:lnTo>
                <a:lnTo>
                  <a:pt x="796696" y="906970"/>
                </a:lnTo>
                <a:lnTo>
                  <a:pt x="793330" y="920927"/>
                </a:lnTo>
                <a:lnTo>
                  <a:pt x="793267" y="921410"/>
                </a:lnTo>
                <a:lnTo>
                  <a:pt x="791273" y="935342"/>
                </a:lnTo>
                <a:lnTo>
                  <a:pt x="798461" y="999096"/>
                </a:lnTo>
                <a:lnTo>
                  <a:pt x="820432" y="1041577"/>
                </a:lnTo>
                <a:lnTo>
                  <a:pt x="853935" y="1075080"/>
                </a:lnTo>
                <a:lnTo>
                  <a:pt x="896416" y="1097051"/>
                </a:lnTo>
                <a:lnTo>
                  <a:pt x="945349" y="1104938"/>
                </a:lnTo>
                <a:lnTo>
                  <a:pt x="960170" y="1104239"/>
                </a:lnTo>
                <a:lnTo>
                  <a:pt x="974585" y="1102194"/>
                </a:lnTo>
                <a:lnTo>
                  <a:pt x="988542" y="1098854"/>
                </a:lnTo>
                <a:lnTo>
                  <a:pt x="1001979" y="1094308"/>
                </a:lnTo>
                <a:lnTo>
                  <a:pt x="1010335" y="1088085"/>
                </a:lnTo>
                <a:lnTo>
                  <a:pt x="1014069" y="1079030"/>
                </a:lnTo>
                <a:close/>
              </a:path>
              <a:path w="1200150" h="1105535">
                <a:moveTo>
                  <a:pt x="1033462" y="95288"/>
                </a:moveTo>
                <a:lnTo>
                  <a:pt x="1029703" y="76771"/>
                </a:lnTo>
                <a:lnTo>
                  <a:pt x="1019492" y="61633"/>
                </a:lnTo>
                <a:lnTo>
                  <a:pt x="1004354" y="51422"/>
                </a:lnTo>
                <a:lnTo>
                  <a:pt x="985837" y="47663"/>
                </a:lnTo>
                <a:lnTo>
                  <a:pt x="967308" y="51422"/>
                </a:lnTo>
                <a:lnTo>
                  <a:pt x="952169" y="61633"/>
                </a:lnTo>
                <a:lnTo>
                  <a:pt x="941959" y="76771"/>
                </a:lnTo>
                <a:lnTo>
                  <a:pt x="938212" y="95288"/>
                </a:lnTo>
                <a:lnTo>
                  <a:pt x="939927" y="108013"/>
                </a:lnTo>
                <a:lnTo>
                  <a:pt x="944778" y="119418"/>
                </a:lnTo>
                <a:lnTo>
                  <a:pt x="952296" y="129070"/>
                </a:lnTo>
                <a:lnTo>
                  <a:pt x="962025" y="136525"/>
                </a:lnTo>
                <a:lnTo>
                  <a:pt x="962025" y="357225"/>
                </a:lnTo>
                <a:lnTo>
                  <a:pt x="963891" y="366509"/>
                </a:lnTo>
                <a:lnTo>
                  <a:pt x="968984" y="374078"/>
                </a:lnTo>
                <a:lnTo>
                  <a:pt x="976553" y="379171"/>
                </a:lnTo>
                <a:lnTo>
                  <a:pt x="985837" y="381038"/>
                </a:lnTo>
                <a:lnTo>
                  <a:pt x="995108" y="379171"/>
                </a:lnTo>
                <a:lnTo>
                  <a:pt x="1002677" y="374078"/>
                </a:lnTo>
                <a:lnTo>
                  <a:pt x="1007770" y="366509"/>
                </a:lnTo>
                <a:lnTo>
                  <a:pt x="1009650" y="357225"/>
                </a:lnTo>
                <a:lnTo>
                  <a:pt x="1009650" y="136525"/>
                </a:lnTo>
                <a:lnTo>
                  <a:pt x="1019390" y="129070"/>
                </a:lnTo>
                <a:lnTo>
                  <a:pt x="1026896" y="119418"/>
                </a:lnTo>
                <a:lnTo>
                  <a:pt x="1031735" y="108013"/>
                </a:lnTo>
                <a:lnTo>
                  <a:pt x="1033462" y="95288"/>
                </a:lnTo>
                <a:close/>
              </a:path>
              <a:path w="1200150" h="1105535">
                <a:moveTo>
                  <a:pt x="1100137" y="938250"/>
                </a:moveTo>
                <a:lnTo>
                  <a:pt x="1092847" y="893102"/>
                </a:lnTo>
                <a:lnTo>
                  <a:pt x="1072553" y="853884"/>
                </a:lnTo>
                <a:lnTo>
                  <a:pt x="1041628" y="822960"/>
                </a:lnTo>
                <a:lnTo>
                  <a:pt x="1002411" y="802665"/>
                </a:lnTo>
                <a:lnTo>
                  <a:pt x="957262" y="795375"/>
                </a:lnTo>
                <a:lnTo>
                  <a:pt x="947978" y="797255"/>
                </a:lnTo>
                <a:lnTo>
                  <a:pt x="940409" y="802347"/>
                </a:lnTo>
                <a:lnTo>
                  <a:pt x="935316" y="809917"/>
                </a:lnTo>
                <a:lnTo>
                  <a:pt x="933450" y="819188"/>
                </a:lnTo>
                <a:lnTo>
                  <a:pt x="935316" y="828471"/>
                </a:lnTo>
                <a:lnTo>
                  <a:pt x="940409" y="836041"/>
                </a:lnTo>
                <a:lnTo>
                  <a:pt x="947978" y="841133"/>
                </a:lnTo>
                <a:lnTo>
                  <a:pt x="994333" y="850493"/>
                </a:lnTo>
                <a:lnTo>
                  <a:pt x="1024610" y="870902"/>
                </a:lnTo>
                <a:lnTo>
                  <a:pt x="1045019" y="901179"/>
                </a:lnTo>
                <a:lnTo>
                  <a:pt x="1054379" y="947534"/>
                </a:lnTo>
                <a:lnTo>
                  <a:pt x="1059472" y="955103"/>
                </a:lnTo>
                <a:lnTo>
                  <a:pt x="1067041" y="960196"/>
                </a:lnTo>
                <a:lnTo>
                  <a:pt x="1076325" y="962063"/>
                </a:lnTo>
                <a:lnTo>
                  <a:pt x="1085596" y="960196"/>
                </a:lnTo>
                <a:lnTo>
                  <a:pt x="1093165" y="955103"/>
                </a:lnTo>
                <a:lnTo>
                  <a:pt x="1098257" y="947534"/>
                </a:lnTo>
                <a:lnTo>
                  <a:pt x="1100137" y="938250"/>
                </a:lnTo>
                <a:close/>
              </a:path>
              <a:path w="1200150" h="1105535">
                <a:moveTo>
                  <a:pt x="1128712" y="95288"/>
                </a:moveTo>
                <a:lnTo>
                  <a:pt x="1121892" y="51638"/>
                </a:lnTo>
                <a:lnTo>
                  <a:pt x="1094714" y="23888"/>
                </a:lnTo>
                <a:lnTo>
                  <a:pt x="1085469" y="25869"/>
                </a:lnTo>
                <a:lnTo>
                  <a:pt x="1077722" y="31267"/>
                </a:lnTo>
                <a:lnTo>
                  <a:pt x="1072832" y="38963"/>
                </a:lnTo>
                <a:lnTo>
                  <a:pt x="1071194" y="47942"/>
                </a:lnTo>
                <a:lnTo>
                  <a:pt x="1073188" y="57188"/>
                </a:lnTo>
                <a:lnTo>
                  <a:pt x="1076566" y="66128"/>
                </a:lnTo>
                <a:lnTo>
                  <a:pt x="1079030" y="75488"/>
                </a:lnTo>
                <a:lnTo>
                  <a:pt x="1080566" y="85229"/>
                </a:lnTo>
                <a:lnTo>
                  <a:pt x="1081087" y="95288"/>
                </a:lnTo>
                <a:lnTo>
                  <a:pt x="1080566" y="105359"/>
                </a:lnTo>
                <a:lnTo>
                  <a:pt x="1079030" y="115100"/>
                </a:lnTo>
                <a:lnTo>
                  <a:pt x="1076566" y="124460"/>
                </a:lnTo>
                <a:lnTo>
                  <a:pt x="1073188" y="133388"/>
                </a:lnTo>
                <a:lnTo>
                  <a:pt x="1071194" y="142633"/>
                </a:lnTo>
                <a:lnTo>
                  <a:pt x="1072832" y="151599"/>
                </a:lnTo>
                <a:lnTo>
                  <a:pt x="1077722" y="159296"/>
                </a:lnTo>
                <a:lnTo>
                  <a:pt x="1085469" y="164719"/>
                </a:lnTo>
                <a:lnTo>
                  <a:pt x="1094714" y="166725"/>
                </a:lnTo>
                <a:lnTo>
                  <a:pt x="1103680" y="165087"/>
                </a:lnTo>
                <a:lnTo>
                  <a:pt x="1125626" y="124879"/>
                </a:lnTo>
                <a:lnTo>
                  <a:pt x="1125689" y="124460"/>
                </a:lnTo>
                <a:lnTo>
                  <a:pt x="1127925" y="110286"/>
                </a:lnTo>
                <a:lnTo>
                  <a:pt x="1128712" y="95288"/>
                </a:lnTo>
                <a:close/>
              </a:path>
              <a:path w="1200150" h="1105535">
                <a:moveTo>
                  <a:pt x="1171575" y="938250"/>
                </a:moveTo>
                <a:lnTo>
                  <a:pt x="1165910" y="889101"/>
                </a:lnTo>
                <a:lnTo>
                  <a:pt x="1149794" y="843991"/>
                </a:lnTo>
                <a:lnTo>
                  <a:pt x="1124496" y="804202"/>
                </a:lnTo>
                <a:lnTo>
                  <a:pt x="1091311" y="771017"/>
                </a:lnTo>
                <a:lnTo>
                  <a:pt x="1051521" y="745718"/>
                </a:lnTo>
                <a:lnTo>
                  <a:pt x="1006411" y="729602"/>
                </a:lnTo>
                <a:lnTo>
                  <a:pt x="957262" y="723938"/>
                </a:lnTo>
                <a:lnTo>
                  <a:pt x="947978" y="725817"/>
                </a:lnTo>
                <a:lnTo>
                  <a:pt x="940409" y="730910"/>
                </a:lnTo>
                <a:lnTo>
                  <a:pt x="935316" y="738479"/>
                </a:lnTo>
                <a:lnTo>
                  <a:pt x="933450" y="747750"/>
                </a:lnTo>
                <a:lnTo>
                  <a:pt x="935316" y="757034"/>
                </a:lnTo>
                <a:lnTo>
                  <a:pt x="940409" y="764603"/>
                </a:lnTo>
                <a:lnTo>
                  <a:pt x="947978" y="769696"/>
                </a:lnTo>
                <a:lnTo>
                  <a:pt x="957262" y="771563"/>
                </a:lnTo>
                <a:lnTo>
                  <a:pt x="1001560" y="777519"/>
                </a:lnTo>
                <a:lnTo>
                  <a:pt x="1041387" y="794334"/>
                </a:lnTo>
                <a:lnTo>
                  <a:pt x="1075118" y="820394"/>
                </a:lnTo>
                <a:lnTo>
                  <a:pt x="1101178" y="854125"/>
                </a:lnTo>
                <a:lnTo>
                  <a:pt x="1117993" y="893953"/>
                </a:lnTo>
                <a:lnTo>
                  <a:pt x="1123950" y="938250"/>
                </a:lnTo>
                <a:lnTo>
                  <a:pt x="1125816" y="947534"/>
                </a:lnTo>
                <a:lnTo>
                  <a:pt x="1130909" y="955103"/>
                </a:lnTo>
                <a:lnTo>
                  <a:pt x="1138478" y="960196"/>
                </a:lnTo>
                <a:lnTo>
                  <a:pt x="1147762" y="962063"/>
                </a:lnTo>
                <a:lnTo>
                  <a:pt x="1157033" y="960196"/>
                </a:lnTo>
                <a:lnTo>
                  <a:pt x="1164602" y="955103"/>
                </a:lnTo>
                <a:lnTo>
                  <a:pt x="1169695" y="947534"/>
                </a:lnTo>
                <a:lnTo>
                  <a:pt x="1171575" y="938250"/>
                </a:lnTo>
                <a:close/>
              </a:path>
              <a:path w="1200150" h="1105535">
                <a:moveTo>
                  <a:pt x="1200150" y="95288"/>
                </a:moveTo>
                <a:lnTo>
                  <a:pt x="1196136" y="53797"/>
                </a:lnTo>
                <a:lnTo>
                  <a:pt x="1184592" y="14922"/>
                </a:lnTo>
                <a:lnTo>
                  <a:pt x="1162862" y="0"/>
                </a:lnTo>
                <a:lnTo>
                  <a:pt x="1153566" y="1752"/>
                </a:lnTo>
                <a:lnTo>
                  <a:pt x="1145667" y="6985"/>
                </a:lnTo>
                <a:lnTo>
                  <a:pt x="1140561" y="14566"/>
                </a:lnTo>
                <a:lnTo>
                  <a:pt x="1140485" y="14922"/>
                </a:lnTo>
                <a:lnTo>
                  <a:pt x="1138656" y="23495"/>
                </a:lnTo>
                <a:lnTo>
                  <a:pt x="1140383" y="32791"/>
                </a:lnTo>
                <a:lnTo>
                  <a:pt x="1145578" y="47561"/>
                </a:lnTo>
                <a:lnTo>
                  <a:pt x="1149388" y="62953"/>
                </a:lnTo>
                <a:lnTo>
                  <a:pt x="1151724" y="78879"/>
                </a:lnTo>
                <a:lnTo>
                  <a:pt x="1152525" y="95288"/>
                </a:lnTo>
                <a:lnTo>
                  <a:pt x="1151724" y="111709"/>
                </a:lnTo>
                <a:lnTo>
                  <a:pt x="1149388" y="127635"/>
                </a:lnTo>
                <a:lnTo>
                  <a:pt x="1145578" y="143027"/>
                </a:lnTo>
                <a:lnTo>
                  <a:pt x="1140383" y="157797"/>
                </a:lnTo>
                <a:lnTo>
                  <a:pt x="1138656" y="167106"/>
                </a:lnTo>
                <a:lnTo>
                  <a:pt x="1140561" y="176047"/>
                </a:lnTo>
                <a:lnTo>
                  <a:pt x="1145616" y="183553"/>
                </a:lnTo>
                <a:lnTo>
                  <a:pt x="1153566" y="188836"/>
                </a:lnTo>
                <a:lnTo>
                  <a:pt x="1162862" y="190563"/>
                </a:lnTo>
                <a:lnTo>
                  <a:pt x="1171816" y="188671"/>
                </a:lnTo>
                <a:lnTo>
                  <a:pt x="1196136" y="136791"/>
                </a:lnTo>
                <a:lnTo>
                  <a:pt x="1199121" y="116319"/>
                </a:lnTo>
                <a:lnTo>
                  <a:pt x="1200150" y="95288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10491885" y="2657221"/>
            <a:ext cx="33845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55">
                <a:solidFill>
                  <a:srgbClr val="1D40AF"/>
                </a:solidFill>
                <a:latin typeface="Noto Sans JP"/>
                <a:cs typeface="Noto Sans JP"/>
              </a:rPr>
              <a:t>LiDAR</a:t>
            </a:r>
            <a:endParaRPr sz="1000">
              <a:latin typeface="Noto Sans JP"/>
              <a:cs typeface="Noto Sans JP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742537" y="3381121"/>
            <a:ext cx="1035685" cy="519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  <a:tabLst>
                <a:tab pos="800735" algn="l"/>
              </a:tabLst>
            </a:pPr>
            <a:r>
              <a:rPr dirty="0" sz="1000" spc="-25">
                <a:solidFill>
                  <a:srgbClr val="1D40AF"/>
                </a:solidFill>
                <a:latin typeface="Dotum"/>
                <a:cs typeface="Dotum"/>
              </a:rPr>
              <a:t>초음파</a:t>
            </a:r>
            <a:r>
              <a:rPr dirty="0" sz="1000">
                <a:solidFill>
                  <a:srgbClr val="1D40AF"/>
                </a:solidFill>
                <a:latin typeface="Dotum"/>
                <a:cs typeface="Dotum"/>
              </a:rPr>
              <a:t>	</a:t>
            </a:r>
            <a:r>
              <a:rPr dirty="0" sz="1000" spc="-25">
                <a:solidFill>
                  <a:srgbClr val="1D40AF"/>
                </a:solidFill>
                <a:latin typeface="Noto Sans JP"/>
                <a:cs typeface="Noto Sans JP"/>
              </a:rPr>
              <a:t>IMU</a:t>
            </a:r>
            <a:endParaRPr sz="1000">
              <a:latin typeface="Noto Sans JP"/>
              <a:cs typeface="Noto Sans JP"/>
            </a:endParaRPr>
          </a:p>
          <a:p>
            <a:pPr algn="ctr" marL="53340">
              <a:lnSpc>
                <a:spcPct val="100000"/>
              </a:lnSpc>
              <a:spcBef>
                <a:spcPts val="1275"/>
              </a:spcBef>
            </a:pP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통합</a:t>
            </a:r>
            <a:r>
              <a:rPr dirty="0" sz="115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센서</a:t>
            </a:r>
            <a:r>
              <a:rPr dirty="0" sz="115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80">
                <a:solidFill>
                  <a:srgbClr val="1D40AF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513489" y="217614"/>
            <a:ext cx="19526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Go2</a:t>
            </a:r>
            <a:r>
              <a:rPr dirty="0" sz="115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Noto Sans JP"/>
                <a:cs typeface="Noto Sans JP"/>
              </a:rPr>
              <a:t>EDU</a:t>
            </a:r>
            <a:r>
              <a:rPr dirty="0" sz="1150" spc="3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6A7280"/>
                </a:solidFill>
                <a:latin typeface="Dotum"/>
                <a:cs typeface="Dotum"/>
              </a:rPr>
              <a:t>로봇</a:t>
            </a:r>
            <a:endParaRPr sz="1150">
              <a:latin typeface="Dotum"/>
              <a:cs typeface="Dotum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11525249" y="247649"/>
            <a:ext cx="9525" cy="152400"/>
          </a:xfrm>
          <a:custGeom>
            <a:avLst/>
            <a:gdLst/>
            <a:ahLst/>
            <a:cxnLst/>
            <a:rect l="l" t="t" r="r" b="b"/>
            <a:pathLst>
              <a:path w="9525" h="152400">
                <a:moveTo>
                  <a:pt x="9524" y="152399"/>
                </a:moveTo>
                <a:lnTo>
                  <a:pt x="0" y="152399"/>
                </a:lnTo>
                <a:lnTo>
                  <a:pt x="0" y="0"/>
                </a:lnTo>
                <a:lnTo>
                  <a:pt x="9524" y="0"/>
                </a:lnTo>
                <a:lnTo>
                  <a:pt x="9524" y="1523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11602143" y="220499"/>
            <a:ext cx="37401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10/16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36" name="object 3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8600" y="6496049"/>
            <a:ext cx="142875" cy="114300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434975" y="6455536"/>
            <a:ext cx="1783714" cy="184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환경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인식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 spc="-45">
                <a:solidFill>
                  <a:srgbClr val="6A7280"/>
                </a:solidFill>
                <a:latin typeface="Lucida Sans"/>
                <a:cs typeface="Lucida Sans"/>
              </a:rPr>
              <a:t>|</a:t>
            </a:r>
            <a:r>
              <a:rPr dirty="0" sz="1050" spc="-85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장애물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검출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 spc="-45">
                <a:solidFill>
                  <a:srgbClr val="6A7280"/>
                </a:solidFill>
                <a:latin typeface="Lucida Sans"/>
                <a:cs typeface="Lucida Sans"/>
              </a:rPr>
              <a:t>|</a:t>
            </a:r>
            <a:r>
              <a:rPr dirty="0" sz="1050" spc="-80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데이터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05">
                <a:solidFill>
                  <a:srgbClr val="6A7280"/>
                </a:solidFill>
                <a:latin typeface="Dotum"/>
                <a:cs typeface="Dotum"/>
              </a:rPr>
              <a:t>융합</a:t>
            </a:r>
            <a:endParaRPr sz="10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9415" y="4967150"/>
            <a:ext cx="962660" cy="962660"/>
            <a:chOff x="509415" y="4967150"/>
            <a:chExt cx="962660" cy="962660"/>
          </a:xfrm>
        </p:grpSpPr>
        <p:sp>
          <p:nvSpPr>
            <p:cNvPr id="3" name="object 3" descr=""/>
            <p:cNvSpPr/>
            <p:nvPr/>
          </p:nvSpPr>
          <p:spPr>
            <a:xfrm>
              <a:off x="509415" y="4967150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6"/>
                  </a:moveTo>
                  <a:lnTo>
                    <a:pt x="43924" y="697638"/>
                  </a:lnTo>
                  <a:lnTo>
                    <a:pt x="10970" y="668115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4" y="43889"/>
                  </a:lnTo>
                  <a:lnTo>
                    <a:pt x="294217" y="10936"/>
                  </a:lnTo>
                  <a:lnTo>
                    <a:pt x="337456" y="0"/>
                  </a:lnTo>
                  <a:lnTo>
                    <a:pt x="345765" y="765"/>
                  </a:lnTo>
                  <a:lnTo>
                    <a:pt x="345137" y="765"/>
                  </a:lnTo>
                  <a:lnTo>
                    <a:pt x="351870" y="2062"/>
                  </a:lnTo>
                  <a:lnTo>
                    <a:pt x="918444" y="264660"/>
                  </a:lnTo>
                  <a:lnTo>
                    <a:pt x="951397" y="294182"/>
                  </a:lnTo>
                  <a:lnTo>
                    <a:pt x="962368" y="337044"/>
                  </a:lnTo>
                  <a:lnTo>
                    <a:pt x="961678" y="344527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25288" y="962333"/>
                  </a:lnTo>
                  <a:lnTo>
                    <a:pt x="617805" y="961643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6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09415" y="4967150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6"/>
                  </a:moveTo>
                  <a:lnTo>
                    <a:pt x="43921" y="697637"/>
                  </a:lnTo>
                  <a:lnTo>
                    <a:pt x="11328" y="668643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5" y="43889"/>
                  </a:lnTo>
                  <a:lnTo>
                    <a:pt x="294218" y="10936"/>
                  </a:lnTo>
                  <a:lnTo>
                    <a:pt x="337456" y="0"/>
                  </a:lnTo>
                  <a:lnTo>
                    <a:pt x="344563" y="654"/>
                  </a:lnTo>
                  <a:lnTo>
                    <a:pt x="918442" y="264659"/>
                  </a:lnTo>
                  <a:lnTo>
                    <a:pt x="947790" y="288854"/>
                  </a:lnTo>
                  <a:lnTo>
                    <a:pt x="357965" y="13814"/>
                  </a:lnTo>
                  <a:lnTo>
                    <a:pt x="353855" y="12369"/>
                  </a:lnTo>
                  <a:lnTo>
                    <a:pt x="345350" y="10288"/>
                  </a:lnTo>
                  <a:lnTo>
                    <a:pt x="341363" y="9718"/>
                  </a:lnTo>
                  <a:lnTo>
                    <a:pt x="332290" y="9290"/>
                  </a:lnTo>
                  <a:lnTo>
                    <a:pt x="327939" y="9528"/>
                  </a:lnTo>
                  <a:lnTo>
                    <a:pt x="291938" y="23977"/>
                  </a:lnTo>
                  <a:lnTo>
                    <a:pt x="13849" y="604367"/>
                  </a:lnTo>
                  <a:lnTo>
                    <a:pt x="9325" y="630043"/>
                  </a:lnTo>
                  <a:lnTo>
                    <a:pt x="9562" y="634393"/>
                  </a:lnTo>
                  <a:lnTo>
                    <a:pt x="24011" y="670395"/>
                  </a:lnTo>
                  <a:lnTo>
                    <a:pt x="633805" y="962195"/>
                  </a:lnTo>
                  <a:lnTo>
                    <a:pt x="632467" y="962333"/>
                  </a:lnTo>
                  <a:lnTo>
                    <a:pt x="625289" y="962333"/>
                  </a:lnTo>
                  <a:lnTo>
                    <a:pt x="617805" y="961643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6"/>
                  </a:lnTo>
                  <a:close/>
                </a:path>
                <a:path w="962660" h="962660">
                  <a:moveTo>
                    <a:pt x="344563" y="654"/>
                  </a:moveTo>
                  <a:lnTo>
                    <a:pt x="345425" y="734"/>
                  </a:lnTo>
                  <a:lnTo>
                    <a:pt x="345742" y="881"/>
                  </a:lnTo>
                  <a:lnTo>
                    <a:pt x="344563" y="654"/>
                  </a:lnTo>
                  <a:close/>
                </a:path>
                <a:path w="962660" h="962660">
                  <a:moveTo>
                    <a:pt x="633805" y="962195"/>
                  </a:moveTo>
                  <a:lnTo>
                    <a:pt x="604402" y="948484"/>
                  </a:lnTo>
                  <a:lnTo>
                    <a:pt x="608512" y="949929"/>
                  </a:lnTo>
                  <a:lnTo>
                    <a:pt x="617017" y="952011"/>
                  </a:lnTo>
                  <a:lnTo>
                    <a:pt x="621330" y="952626"/>
                  </a:lnTo>
                  <a:lnTo>
                    <a:pt x="630078" y="953008"/>
                  </a:lnTo>
                  <a:lnTo>
                    <a:pt x="634428" y="952771"/>
                  </a:lnTo>
                  <a:lnTo>
                    <a:pt x="670429" y="938321"/>
                  </a:lnTo>
                  <a:lnTo>
                    <a:pt x="948519" y="357931"/>
                  </a:lnTo>
                  <a:lnTo>
                    <a:pt x="949562" y="354965"/>
                  </a:lnTo>
                  <a:lnTo>
                    <a:pt x="949964" y="353821"/>
                  </a:lnTo>
                  <a:lnTo>
                    <a:pt x="952045" y="345316"/>
                  </a:lnTo>
                  <a:lnTo>
                    <a:pt x="952661" y="341003"/>
                  </a:lnTo>
                  <a:lnTo>
                    <a:pt x="953043" y="332255"/>
                  </a:lnTo>
                  <a:lnTo>
                    <a:pt x="952805" y="327905"/>
                  </a:lnTo>
                  <a:lnTo>
                    <a:pt x="938356" y="291903"/>
                  </a:lnTo>
                  <a:lnTo>
                    <a:pt x="918386" y="275143"/>
                  </a:lnTo>
                  <a:lnTo>
                    <a:pt x="947790" y="288854"/>
                  </a:lnTo>
                  <a:lnTo>
                    <a:pt x="962333" y="329529"/>
                  </a:lnTo>
                  <a:lnTo>
                    <a:pt x="962368" y="337044"/>
                  </a:lnTo>
                  <a:lnTo>
                    <a:pt x="961678" y="344527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39139" y="961643"/>
                  </a:lnTo>
                  <a:lnTo>
                    <a:pt x="633805" y="962195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09599" y="609599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경로</a:t>
            </a:r>
            <a:r>
              <a:rPr dirty="0" spc="-330"/>
              <a:t> </a:t>
            </a:r>
            <a:r>
              <a:rPr dirty="0" spc="-580"/>
              <a:t>계획</a:t>
            </a:r>
            <a:r>
              <a:rPr dirty="0" spc="-320"/>
              <a:t> </a:t>
            </a:r>
            <a:r>
              <a:rPr dirty="0" spc="-580"/>
              <a:t>및</a:t>
            </a:r>
            <a:r>
              <a:rPr dirty="0" spc="-315"/>
              <a:t> </a:t>
            </a:r>
            <a:r>
              <a:rPr dirty="0" spc="-605"/>
              <a:t>제어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09599" y="2105024"/>
            <a:ext cx="7134225" cy="742950"/>
            <a:chOff x="609599" y="2105024"/>
            <a:chExt cx="7134225" cy="742950"/>
          </a:xfrm>
        </p:grpSpPr>
        <p:sp>
          <p:nvSpPr>
            <p:cNvPr id="8" name="object 8" descr=""/>
            <p:cNvSpPr/>
            <p:nvPr/>
          </p:nvSpPr>
          <p:spPr>
            <a:xfrm>
              <a:off x="609599" y="21050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2"/>
                  </a:lnTo>
                  <a:lnTo>
                    <a:pt x="7087182" y="737149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99" y="21050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23193" y="707432"/>
                  </a:lnTo>
                  <a:lnTo>
                    <a:pt x="54729" y="730024"/>
                  </a:lnTo>
                  <a:lnTo>
                    <a:pt x="71822" y="733424"/>
                  </a:lnTo>
                  <a:lnTo>
                    <a:pt x="7094844" y="733424"/>
                  </a:lnTo>
                  <a:lnTo>
                    <a:pt x="7093979" y="733941"/>
                  </a:lnTo>
                  <a:lnTo>
                    <a:pt x="7087183" y="737149"/>
                  </a:lnTo>
                  <a:lnTo>
                    <a:pt x="7080109" y="739687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4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9"/>
                  </a:lnTo>
                  <a:lnTo>
                    <a:pt x="7108265" y="710799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11029" y="35517"/>
                  </a:lnTo>
                  <a:lnTo>
                    <a:pt x="7079181" y="1282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3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7"/>
                  </a:lnTo>
                  <a:lnTo>
                    <a:pt x="7100493" y="730024"/>
                  </a:lnTo>
                  <a:lnTo>
                    <a:pt x="7094844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4" y="2381249"/>
              <a:ext cx="214312" cy="189383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609599" y="2924174"/>
            <a:ext cx="7134225" cy="742950"/>
            <a:chOff x="609599" y="2924174"/>
            <a:chExt cx="7134225" cy="742950"/>
          </a:xfrm>
        </p:grpSpPr>
        <p:sp>
          <p:nvSpPr>
            <p:cNvPr id="12" name="object 12" descr=""/>
            <p:cNvSpPr/>
            <p:nvPr/>
          </p:nvSpPr>
          <p:spPr>
            <a:xfrm>
              <a:off x="609599" y="292417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1"/>
                  </a:lnTo>
                  <a:lnTo>
                    <a:pt x="7087183" y="737148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99" y="292417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9833" y="674256"/>
                  </a:lnTo>
                  <a:lnTo>
                    <a:pt x="9951" y="675463"/>
                  </a:lnTo>
                  <a:lnTo>
                    <a:pt x="25957" y="710799"/>
                  </a:lnTo>
                  <a:lnTo>
                    <a:pt x="58898" y="731289"/>
                  </a:lnTo>
                  <a:lnTo>
                    <a:pt x="71822" y="733424"/>
                  </a:lnTo>
                  <a:lnTo>
                    <a:pt x="7094844" y="733424"/>
                  </a:lnTo>
                  <a:lnTo>
                    <a:pt x="7093980" y="733941"/>
                  </a:lnTo>
                  <a:lnTo>
                    <a:pt x="7087184" y="737149"/>
                  </a:lnTo>
                  <a:lnTo>
                    <a:pt x="7080110" y="739686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4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9"/>
                  </a:lnTo>
                  <a:lnTo>
                    <a:pt x="7108265" y="710799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24390" y="68693"/>
                  </a:lnTo>
                  <a:lnTo>
                    <a:pt x="7124271" y="67485"/>
                  </a:lnTo>
                  <a:lnTo>
                    <a:pt x="7108265" y="32148"/>
                  </a:lnTo>
                  <a:lnTo>
                    <a:pt x="7075325" y="11659"/>
                  </a:lnTo>
                  <a:lnTo>
                    <a:pt x="7062401" y="9525"/>
                  </a:lnTo>
                  <a:lnTo>
                    <a:pt x="7094844" y="9525"/>
                  </a:lnTo>
                  <a:lnTo>
                    <a:pt x="7125215" y="40242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6"/>
                  </a:lnTo>
                  <a:lnTo>
                    <a:pt x="7100493" y="730024"/>
                  </a:lnTo>
                  <a:lnTo>
                    <a:pt x="7094844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4" y="3200399"/>
              <a:ext cx="190499" cy="190499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609599" y="3743324"/>
            <a:ext cx="7134225" cy="742950"/>
            <a:chOff x="609599" y="3743324"/>
            <a:chExt cx="7134225" cy="742950"/>
          </a:xfrm>
        </p:grpSpPr>
        <p:sp>
          <p:nvSpPr>
            <p:cNvPr id="16" name="object 16" descr=""/>
            <p:cNvSpPr/>
            <p:nvPr/>
          </p:nvSpPr>
          <p:spPr>
            <a:xfrm>
              <a:off x="609599" y="37433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8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1"/>
                  </a:lnTo>
                  <a:lnTo>
                    <a:pt x="7087183" y="737149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9599" y="37433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9833" y="674256"/>
                  </a:lnTo>
                  <a:lnTo>
                    <a:pt x="9951" y="675463"/>
                  </a:lnTo>
                  <a:lnTo>
                    <a:pt x="25957" y="710799"/>
                  </a:lnTo>
                  <a:lnTo>
                    <a:pt x="58898" y="731289"/>
                  </a:lnTo>
                  <a:lnTo>
                    <a:pt x="71822" y="733424"/>
                  </a:lnTo>
                  <a:lnTo>
                    <a:pt x="7094844" y="733424"/>
                  </a:lnTo>
                  <a:lnTo>
                    <a:pt x="7093980" y="733941"/>
                  </a:lnTo>
                  <a:lnTo>
                    <a:pt x="7087184" y="737149"/>
                  </a:lnTo>
                  <a:lnTo>
                    <a:pt x="7080110" y="739687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4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9"/>
                  </a:lnTo>
                  <a:lnTo>
                    <a:pt x="7108265" y="710799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11029" y="35516"/>
                  </a:lnTo>
                  <a:lnTo>
                    <a:pt x="7079180" y="1282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2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7"/>
                  </a:lnTo>
                  <a:lnTo>
                    <a:pt x="7100493" y="730024"/>
                  </a:lnTo>
                  <a:lnTo>
                    <a:pt x="7094844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524" y="4043362"/>
              <a:ext cx="238124" cy="142874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596899" y="1612836"/>
            <a:ext cx="6581775" cy="189801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자율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순찰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로봇의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핵심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기술인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환경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00">
                <a:solidFill>
                  <a:srgbClr val="1F2937"/>
                </a:solidFill>
                <a:latin typeface="Dotum"/>
                <a:cs typeface="Dotum"/>
              </a:rPr>
              <a:t>인식</a:t>
            </a:r>
            <a:r>
              <a:rPr dirty="0" sz="1500" spc="-200">
                <a:solidFill>
                  <a:srgbClr val="1F2937"/>
                </a:solidFill>
                <a:latin typeface="Microsoft Sans Serif"/>
                <a:cs typeface="Microsoft Sans Serif"/>
              </a:rPr>
              <a:t>,</a:t>
            </a:r>
            <a:r>
              <a:rPr dirty="0" sz="1500" spc="-20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경로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계획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및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제어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시스템을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통합적으로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150">
                <a:solidFill>
                  <a:srgbClr val="1F2937"/>
                </a:solidFill>
                <a:latin typeface="Dotum"/>
                <a:cs typeface="Dotum"/>
              </a:rPr>
              <a:t>구현합니다</a:t>
            </a:r>
            <a:r>
              <a:rPr dirty="0" sz="1500" spc="-150">
                <a:solidFill>
                  <a:srgbClr val="1F2937"/>
                </a:solidFill>
                <a:latin typeface="Microsoft Sans Serif"/>
                <a:cs typeface="Microsoft Sans Serif"/>
              </a:rPr>
              <a:t>.</a:t>
            </a:r>
            <a:endParaRPr sz="1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350">
              <a:latin typeface="Microsoft Sans Serif"/>
              <a:cs typeface="Microsoft Sans Serif"/>
            </a:endParaRPr>
          </a:p>
          <a:p>
            <a:pPr marL="541020">
              <a:lnSpc>
                <a:spcPct val="100000"/>
              </a:lnSpc>
              <a:spcBef>
                <a:spcPts val="5"/>
              </a:spcBef>
            </a:pPr>
            <a:r>
              <a:rPr dirty="0" sz="1300" spc="-65" b="0">
                <a:solidFill>
                  <a:srgbClr val="1D40AF"/>
                </a:solidFill>
                <a:latin typeface="Noto Sans JP Medium"/>
                <a:cs typeface="Noto Sans JP Medium"/>
              </a:rPr>
              <a:t>SLAM</a:t>
            </a:r>
            <a:r>
              <a:rPr dirty="0" sz="1300" spc="10" b="0">
                <a:solidFill>
                  <a:srgbClr val="1D40AF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기반</a:t>
            </a:r>
            <a:r>
              <a:rPr dirty="0" sz="1350" spc="-114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맵핑</a:t>
            </a:r>
            <a:r>
              <a:rPr dirty="0" sz="1350" spc="-114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및</a:t>
            </a:r>
            <a:r>
              <a:rPr dirty="0" sz="1350" spc="-114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1D40AF"/>
                </a:solidFill>
                <a:latin typeface="Dotum"/>
                <a:cs typeface="Dotum"/>
              </a:rPr>
              <a:t>위치인식</a:t>
            </a:r>
            <a:endParaRPr sz="1350">
              <a:latin typeface="Dotum"/>
              <a:cs typeface="Dotum"/>
            </a:endParaRPr>
          </a:p>
          <a:p>
            <a:pPr marL="541020">
              <a:lnSpc>
                <a:spcPct val="100000"/>
              </a:lnSpc>
              <a:spcBef>
                <a:spcPts val="105"/>
              </a:spcBef>
            </a:pPr>
            <a:r>
              <a:rPr dirty="0" sz="1200" spc="-90">
                <a:solidFill>
                  <a:srgbClr val="374050"/>
                </a:solidFill>
                <a:latin typeface="Noto Sans JP"/>
                <a:cs typeface="Noto Sans JP"/>
              </a:rPr>
              <a:t>LiDAR</a:t>
            </a:r>
            <a:r>
              <a:rPr dirty="0" sz="120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센서와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100">
                <a:solidFill>
                  <a:srgbClr val="374050"/>
                </a:solidFill>
                <a:latin typeface="Noto Sans JP"/>
                <a:cs typeface="Noto Sans JP"/>
              </a:rPr>
              <a:t>ROS2</a:t>
            </a:r>
            <a:r>
              <a:rPr dirty="0" sz="120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00" spc="-114">
                <a:solidFill>
                  <a:srgbClr val="374050"/>
                </a:solidFill>
                <a:latin typeface="Noto Sans JP"/>
                <a:cs typeface="Noto Sans JP"/>
              </a:rPr>
              <a:t>Nav2</a:t>
            </a:r>
            <a:r>
              <a:rPr dirty="0" sz="1150" spc="-114">
                <a:solidFill>
                  <a:srgbClr val="374050"/>
                </a:solidFill>
                <a:latin typeface="Dotum"/>
                <a:cs typeface="Dotum"/>
              </a:rPr>
              <a:t>를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활용한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실시간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환경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매핑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로봇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위치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추정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0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050">
              <a:latin typeface="Dotum"/>
              <a:cs typeface="Dotum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경로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생성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계획</a:t>
            </a:r>
            <a:endParaRPr sz="1350">
              <a:latin typeface="Dotum"/>
              <a:cs typeface="Dotum"/>
            </a:endParaRPr>
          </a:p>
          <a:p>
            <a:pPr marL="516890">
              <a:lnSpc>
                <a:spcPct val="100000"/>
              </a:lnSpc>
              <a:spcBef>
                <a:spcPts val="105"/>
              </a:spcBef>
            </a:pPr>
            <a:r>
              <a:rPr dirty="0" sz="1200" spc="-145">
                <a:solidFill>
                  <a:srgbClr val="374050"/>
                </a:solidFill>
                <a:latin typeface="Noto Sans JP"/>
                <a:cs typeface="Noto Sans JP"/>
              </a:rPr>
              <a:t>A*</a:t>
            </a:r>
            <a:r>
              <a:rPr dirty="0" sz="120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알고리즘과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지역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경로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계획을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통한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최적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순찰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경로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자동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생성</a:t>
            </a:r>
            <a:endParaRPr sz="1150">
              <a:latin typeface="Dotum"/>
              <a:cs typeface="Dot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49350" y="3886129"/>
            <a:ext cx="3847465" cy="44386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자율주행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1D40AF"/>
                </a:solidFill>
                <a:latin typeface="Dotum"/>
                <a:cs typeface="Dotum"/>
              </a:rPr>
              <a:t>컨트롤러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유니트리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105">
                <a:solidFill>
                  <a:srgbClr val="374050"/>
                </a:solidFill>
                <a:latin typeface="Noto Sans JP"/>
                <a:cs typeface="Noto Sans JP"/>
              </a:rPr>
              <a:t>Go2</a:t>
            </a:r>
            <a:r>
              <a:rPr dirty="0" sz="120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00" spc="-130">
                <a:solidFill>
                  <a:srgbClr val="374050"/>
                </a:solidFill>
                <a:latin typeface="Noto Sans JP"/>
                <a:cs typeface="Noto Sans JP"/>
              </a:rPr>
              <a:t>SDK</a:t>
            </a:r>
            <a:r>
              <a:rPr dirty="0" sz="1150" spc="-130">
                <a:solidFill>
                  <a:srgbClr val="374050"/>
                </a:solidFill>
                <a:latin typeface="Dotum"/>
                <a:cs typeface="Dotum"/>
              </a:rPr>
              <a:t>와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연계한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보행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제어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장애물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회피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알고리즘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374050"/>
                </a:solidFill>
                <a:latin typeface="Dotum"/>
                <a:cs typeface="Dotum"/>
              </a:rPr>
              <a:t>구현</a:t>
            </a:r>
            <a:endParaRPr sz="1150">
              <a:latin typeface="Dotum"/>
              <a:cs typeface="Dotum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76274" y="51815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676274" y="53720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676274" y="55625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596899" y="4683026"/>
            <a:ext cx="1593215" cy="98933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상황별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1D40AF"/>
                </a:solidFill>
                <a:latin typeface="Dotum"/>
                <a:cs typeface="Dotum"/>
              </a:rPr>
              <a:t>동작전략</a:t>
            </a:r>
            <a:r>
              <a:rPr dirty="0" sz="1300" spc="-10" b="0">
                <a:solidFill>
                  <a:srgbClr val="1D40AF"/>
                </a:solidFill>
                <a:latin typeface="Noto Sans JP Medium"/>
                <a:cs typeface="Noto Sans JP Medium"/>
              </a:rPr>
              <a:t>:</a:t>
            </a:r>
            <a:endParaRPr sz="1300">
              <a:latin typeface="Noto Sans JP Medium"/>
              <a:cs typeface="Noto Sans JP Medium"/>
            </a:endParaRPr>
          </a:p>
          <a:p>
            <a:pPr marL="240665" marR="5080">
              <a:lnSpc>
                <a:spcPct val="108700"/>
              </a:lnSpc>
              <a:spcBef>
                <a:spcPts val="63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복도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자동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순찰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모드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불규칙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환경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대응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모드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비상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상황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복귀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00">
                <a:solidFill>
                  <a:srgbClr val="374050"/>
                </a:solidFill>
                <a:latin typeface="Dotum"/>
                <a:cs typeface="Dotum"/>
              </a:rPr>
              <a:t>알고리즘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8762999" y="1523999"/>
            <a:ext cx="3048000" cy="3048000"/>
            <a:chOff x="8762999" y="1523999"/>
            <a:chExt cx="3048000" cy="3048000"/>
          </a:xfrm>
        </p:grpSpPr>
        <p:sp>
          <p:nvSpPr>
            <p:cNvPr id="26" name="object 26" descr=""/>
            <p:cNvSpPr/>
            <p:nvPr/>
          </p:nvSpPr>
          <p:spPr>
            <a:xfrm>
              <a:off x="8762999" y="1523999"/>
              <a:ext cx="3048000" cy="3048000"/>
            </a:xfrm>
            <a:custGeom>
              <a:avLst/>
              <a:gdLst/>
              <a:ahLst/>
              <a:cxnLst/>
              <a:rect l="l" t="t" r="r" b="b"/>
              <a:pathLst>
                <a:path w="3048000" h="3048000">
                  <a:moveTo>
                    <a:pt x="2971799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1" y="2993885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971799" y="0"/>
                  </a:lnTo>
                  <a:lnTo>
                    <a:pt x="3014141" y="12829"/>
                  </a:lnTo>
                  <a:lnTo>
                    <a:pt x="3042198" y="47039"/>
                  </a:lnTo>
                  <a:lnTo>
                    <a:pt x="3047999" y="76199"/>
                  </a:lnTo>
                  <a:lnTo>
                    <a:pt x="3047999" y="2971799"/>
                  </a:lnTo>
                  <a:lnTo>
                    <a:pt x="3035168" y="3014141"/>
                  </a:lnTo>
                  <a:lnTo>
                    <a:pt x="3000958" y="3042199"/>
                  </a:lnTo>
                  <a:lnTo>
                    <a:pt x="2971799" y="304799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762999" y="1523999"/>
              <a:ext cx="3048000" cy="3048000"/>
            </a:xfrm>
            <a:custGeom>
              <a:avLst/>
              <a:gdLst/>
              <a:ahLst/>
              <a:cxnLst/>
              <a:rect l="l" t="t" r="r" b="b"/>
              <a:pathLst>
                <a:path w="3048000" h="3048000">
                  <a:moveTo>
                    <a:pt x="2971799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1" y="2993886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971799" y="0"/>
                  </a:lnTo>
                  <a:lnTo>
                    <a:pt x="3008619" y="9524"/>
                  </a:lnTo>
                  <a:lnTo>
                    <a:pt x="71821" y="9524"/>
                  </a:lnTo>
                  <a:lnTo>
                    <a:pt x="67484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2976177"/>
                  </a:lnTo>
                  <a:lnTo>
                    <a:pt x="9832" y="2979306"/>
                  </a:lnTo>
                  <a:lnTo>
                    <a:pt x="9951" y="2980513"/>
                  </a:lnTo>
                  <a:lnTo>
                    <a:pt x="25957" y="3015849"/>
                  </a:lnTo>
                  <a:lnTo>
                    <a:pt x="58897" y="3036338"/>
                  </a:lnTo>
                  <a:lnTo>
                    <a:pt x="71821" y="3038474"/>
                  </a:lnTo>
                  <a:lnTo>
                    <a:pt x="3008619" y="3038474"/>
                  </a:lnTo>
                  <a:lnTo>
                    <a:pt x="3007755" y="3038991"/>
                  </a:lnTo>
                  <a:lnTo>
                    <a:pt x="3000958" y="3042199"/>
                  </a:lnTo>
                  <a:lnTo>
                    <a:pt x="2993885" y="3044736"/>
                  </a:lnTo>
                  <a:lnTo>
                    <a:pt x="2986667" y="3046549"/>
                  </a:lnTo>
                  <a:lnTo>
                    <a:pt x="2979305" y="3047637"/>
                  </a:lnTo>
                  <a:lnTo>
                    <a:pt x="2971799" y="3047999"/>
                  </a:lnTo>
                  <a:close/>
                </a:path>
                <a:path w="3048000" h="3048000">
                  <a:moveTo>
                    <a:pt x="3008619" y="3038474"/>
                  </a:moveTo>
                  <a:lnTo>
                    <a:pt x="2976176" y="3038474"/>
                  </a:lnTo>
                  <a:lnTo>
                    <a:pt x="2980512" y="3038047"/>
                  </a:lnTo>
                  <a:lnTo>
                    <a:pt x="2989099" y="3036338"/>
                  </a:lnTo>
                  <a:lnTo>
                    <a:pt x="3022039" y="3015849"/>
                  </a:lnTo>
                  <a:lnTo>
                    <a:pt x="3038046" y="2980513"/>
                  </a:lnTo>
                  <a:lnTo>
                    <a:pt x="3038473" y="2976177"/>
                  </a:lnTo>
                  <a:lnTo>
                    <a:pt x="3038473" y="71821"/>
                  </a:lnTo>
                  <a:lnTo>
                    <a:pt x="3024802" y="35517"/>
                  </a:lnTo>
                  <a:lnTo>
                    <a:pt x="2992955" y="12829"/>
                  </a:lnTo>
                  <a:lnTo>
                    <a:pt x="2976176" y="9524"/>
                  </a:lnTo>
                  <a:lnTo>
                    <a:pt x="3008619" y="9524"/>
                  </a:lnTo>
                  <a:lnTo>
                    <a:pt x="3038990" y="40242"/>
                  </a:lnTo>
                  <a:lnTo>
                    <a:pt x="3047999" y="2971799"/>
                  </a:lnTo>
                  <a:lnTo>
                    <a:pt x="3047637" y="2979306"/>
                  </a:lnTo>
                  <a:lnTo>
                    <a:pt x="3030732" y="3020116"/>
                  </a:lnTo>
                  <a:lnTo>
                    <a:pt x="3014269" y="3035073"/>
                  </a:lnTo>
                  <a:lnTo>
                    <a:pt x="3008619" y="3038474"/>
                  </a:lnTo>
                  <a:close/>
                </a:path>
              </a:pathLst>
            </a:custGeom>
            <a:solidFill>
              <a:srgbClr val="0066C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9599512" y="4113186"/>
            <a:ext cx="137541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8750" marR="5080" indent="-146685">
              <a:lnSpc>
                <a:spcPct val="108700"/>
              </a:lnSpc>
              <a:spcBef>
                <a:spcPts val="90"/>
              </a:spcBef>
            </a:pPr>
            <a:r>
              <a:rPr dirty="0" sz="1150" spc="-60">
                <a:solidFill>
                  <a:srgbClr val="1D40AF"/>
                </a:solidFill>
                <a:latin typeface="Noto Sans JP"/>
                <a:cs typeface="Noto Sans JP"/>
              </a:rPr>
              <a:t>SLAM</a:t>
            </a:r>
            <a:r>
              <a:rPr dirty="0" sz="1150" spc="35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기반</a:t>
            </a:r>
            <a:r>
              <a:rPr dirty="0" sz="1150" spc="-9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경로</a:t>
            </a:r>
            <a:r>
              <a:rPr dirty="0" sz="1150" spc="-9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계획</a:t>
            </a:r>
            <a:r>
              <a:rPr dirty="0" sz="1150" spc="-9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1D40AF"/>
                </a:solidFill>
                <a:latin typeface="Dotum"/>
                <a:cs typeface="Dotum"/>
              </a:rPr>
              <a:t>및</a:t>
            </a:r>
            <a:r>
              <a:rPr dirty="0" sz="1150" spc="50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장애물</a:t>
            </a:r>
            <a:r>
              <a:rPr dirty="0" sz="1150" spc="-8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회피</a:t>
            </a:r>
            <a:r>
              <a:rPr dirty="0" sz="1150" spc="-8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1D40AF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9067800" y="1581150"/>
            <a:ext cx="2438400" cy="2438400"/>
            <a:chOff x="9067800" y="1581150"/>
            <a:chExt cx="2438400" cy="2438400"/>
          </a:xfrm>
        </p:grpSpPr>
        <p:sp>
          <p:nvSpPr>
            <p:cNvPr id="30" name="object 30" descr=""/>
            <p:cNvSpPr/>
            <p:nvPr/>
          </p:nvSpPr>
          <p:spPr>
            <a:xfrm>
              <a:off x="9067788" y="1581149"/>
              <a:ext cx="2438400" cy="2438400"/>
            </a:xfrm>
            <a:custGeom>
              <a:avLst/>
              <a:gdLst/>
              <a:ahLst/>
              <a:cxnLst/>
              <a:rect l="l" t="t" r="r" b="b"/>
              <a:pathLst>
                <a:path w="2438400" h="2438400">
                  <a:moveTo>
                    <a:pt x="19050" y="2310053"/>
                  </a:moveTo>
                  <a:lnTo>
                    <a:pt x="0" y="2310053"/>
                  </a:lnTo>
                  <a:lnTo>
                    <a:pt x="0" y="2362200"/>
                  </a:lnTo>
                  <a:lnTo>
                    <a:pt x="266" y="2367661"/>
                  </a:lnTo>
                  <a:lnTo>
                    <a:pt x="19050" y="2366302"/>
                  </a:lnTo>
                  <a:lnTo>
                    <a:pt x="19050" y="2310053"/>
                  </a:lnTo>
                  <a:close/>
                </a:path>
                <a:path w="2438400" h="2438400">
                  <a:moveTo>
                    <a:pt x="19050" y="2214511"/>
                  </a:moveTo>
                  <a:lnTo>
                    <a:pt x="0" y="2214511"/>
                  </a:lnTo>
                  <a:lnTo>
                    <a:pt x="0" y="2271661"/>
                  </a:lnTo>
                  <a:lnTo>
                    <a:pt x="19050" y="2271661"/>
                  </a:lnTo>
                  <a:lnTo>
                    <a:pt x="19050" y="2214511"/>
                  </a:lnTo>
                  <a:close/>
                </a:path>
                <a:path w="2438400" h="2438400">
                  <a:moveTo>
                    <a:pt x="19050" y="2118982"/>
                  </a:moveTo>
                  <a:lnTo>
                    <a:pt x="0" y="2118982"/>
                  </a:lnTo>
                  <a:lnTo>
                    <a:pt x="0" y="2176132"/>
                  </a:lnTo>
                  <a:lnTo>
                    <a:pt x="19050" y="2176132"/>
                  </a:lnTo>
                  <a:lnTo>
                    <a:pt x="19050" y="2118982"/>
                  </a:lnTo>
                  <a:close/>
                </a:path>
                <a:path w="2438400" h="2438400">
                  <a:moveTo>
                    <a:pt x="19050" y="2023440"/>
                  </a:moveTo>
                  <a:lnTo>
                    <a:pt x="0" y="2023440"/>
                  </a:lnTo>
                  <a:lnTo>
                    <a:pt x="0" y="2080590"/>
                  </a:lnTo>
                  <a:lnTo>
                    <a:pt x="19050" y="2080590"/>
                  </a:lnTo>
                  <a:lnTo>
                    <a:pt x="19050" y="2023440"/>
                  </a:lnTo>
                  <a:close/>
                </a:path>
                <a:path w="2438400" h="2438400">
                  <a:moveTo>
                    <a:pt x="19050" y="1927910"/>
                  </a:moveTo>
                  <a:lnTo>
                    <a:pt x="0" y="1927910"/>
                  </a:lnTo>
                  <a:lnTo>
                    <a:pt x="0" y="1985060"/>
                  </a:lnTo>
                  <a:lnTo>
                    <a:pt x="19050" y="1985060"/>
                  </a:lnTo>
                  <a:lnTo>
                    <a:pt x="19050" y="1927910"/>
                  </a:lnTo>
                  <a:close/>
                </a:path>
                <a:path w="2438400" h="2438400">
                  <a:moveTo>
                    <a:pt x="19050" y="1832368"/>
                  </a:moveTo>
                  <a:lnTo>
                    <a:pt x="0" y="1832368"/>
                  </a:lnTo>
                  <a:lnTo>
                    <a:pt x="0" y="1889518"/>
                  </a:lnTo>
                  <a:lnTo>
                    <a:pt x="19050" y="1889518"/>
                  </a:lnTo>
                  <a:lnTo>
                    <a:pt x="19050" y="1832368"/>
                  </a:lnTo>
                  <a:close/>
                </a:path>
                <a:path w="2438400" h="2438400">
                  <a:moveTo>
                    <a:pt x="19050" y="1736839"/>
                  </a:moveTo>
                  <a:lnTo>
                    <a:pt x="0" y="1736839"/>
                  </a:lnTo>
                  <a:lnTo>
                    <a:pt x="0" y="1793989"/>
                  </a:lnTo>
                  <a:lnTo>
                    <a:pt x="19050" y="1793989"/>
                  </a:lnTo>
                  <a:lnTo>
                    <a:pt x="19050" y="1736839"/>
                  </a:lnTo>
                  <a:close/>
                </a:path>
                <a:path w="2438400" h="2438400">
                  <a:moveTo>
                    <a:pt x="19050" y="1641297"/>
                  </a:moveTo>
                  <a:lnTo>
                    <a:pt x="0" y="1641297"/>
                  </a:lnTo>
                  <a:lnTo>
                    <a:pt x="0" y="1698447"/>
                  </a:lnTo>
                  <a:lnTo>
                    <a:pt x="19050" y="1698447"/>
                  </a:lnTo>
                  <a:lnTo>
                    <a:pt x="19050" y="1641297"/>
                  </a:lnTo>
                  <a:close/>
                </a:path>
                <a:path w="2438400" h="2438400">
                  <a:moveTo>
                    <a:pt x="19050" y="1545767"/>
                  </a:moveTo>
                  <a:lnTo>
                    <a:pt x="0" y="1545767"/>
                  </a:lnTo>
                  <a:lnTo>
                    <a:pt x="0" y="1602917"/>
                  </a:lnTo>
                  <a:lnTo>
                    <a:pt x="19050" y="1602917"/>
                  </a:lnTo>
                  <a:lnTo>
                    <a:pt x="19050" y="1545767"/>
                  </a:lnTo>
                  <a:close/>
                </a:path>
                <a:path w="2438400" h="2438400">
                  <a:moveTo>
                    <a:pt x="19050" y="1450225"/>
                  </a:moveTo>
                  <a:lnTo>
                    <a:pt x="0" y="1450225"/>
                  </a:lnTo>
                  <a:lnTo>
                    <a:pt x="0" y="1507375"/>
                  </a:lnTo>
                  <a:lnTo>
                    <a:pt x="19050" y="1507375"/>
                  </a:lnTo>
                  <a:lnTo>
                    <a:pt x="19050" y="1450225"/>
                  </a:lnTo>
                  <a:close/>
                </a:path>
                <a:path w="2438400" h="2438400">
                  <a:moveTo>
                    <a:pt x="19050" y="1354696"/>
                  </a:moveTo>
                  <a:lnTo>
                    <a:pt x="0" y="1354696"/>
                  </a:lnTo>
                  <a:lnTo>
                    <a:pt x="0" y="1411846"/>
                  </a:lnTo>
                  <a:lnTo>
                    <a:pt x="19050" y="1411846"/>
                  </a:lnTo>
                  <a:lnTo>
                    <a:pt x="19050" y="1354696"/>
                  </a:lnTo>
                  <a:close/>
                </a:path>
                <a:path w="2438400" h="2438400">
                  <a:moveTo>
                    <a:pt x="19050" y="1259154"/>
                  </a:moveTo>
                  <a:lnTo>
                    <a:pt x="0" y="1259154"/>
                  </a:lnTo>
                  <a:lnTo>
                    <a:pt x="0" y="1316304"/>
                  </a:lnTo>
                  <a:lnTo>
                    <a:pt x="19050" y="1316304"/>
                  </a:lnTo>
                  <a:lnTo>
                    <a:pt x="19050" y="1259154"/>
                  </a:lnTo>
                  <a:close/>
                </a:path>
                <a:path w="2438400" h="2438400">
                  <a:moveTo>
                    <a:pt x="19050" y="1163624"/>
                  </a:moveTo>
                  <a:lnTo>
                    <a:pt x="0" y="1163624"/>
                  </a:lnTo>
                  <a:lnTo>
                    <a:pt x="0" y="1220774"/>
                  </a:lnTo>
                  <a:lnTo>
                    <a:pt x="19050" y="1220774"/>
                  </a:lnTo>
                  <a:lnTo>
                    <a:pt x="19050" y="1163624"/>
                  </a:lnTo>
                  <a:close/>
                </a:path>
                <a:path w="2438400" h="2438400">
                  <a:moveTo>
                    <a:pt x="19050" y="1068082"/>
                  </a:moveTo>
                  <a:lnTo>
                    <a:pt x="0" y="1068082"/>
                  </a:lnTo>
                  <a:lnTo>
                    <a:pt x="0" y="1125232"/>
                  </a:lnTo>
                  <a:lnTo>
                    <a:pt x="19050" y="1125232"/>
                  </a:lnTo>
                  <a:lnTo>
                    <a:pt x="19050" y="1068082"/>
                  </a:lnTo>
                  <a:close/>
                </a:path>
                <a:path w="2438400" h="2438400">
                  <a:moveTo>
                    <a:pt x="19050" y="972553"/>
                  </a:moveTo>
                  <a:lnTo>
                    <a:pt x="0" y="972553"/>
                  </a:lnTo>
                  <a:lnTo>
                    <a:pt x="0" y="1029703"/>
                  </a:lnTo>
                  <a:lnTo>
                    <a:pt x="19050" y="1029703"/>
                  </a:lnTo>
                  <a:lnTo>
                    <a:pt x="19050" y="972553"/>
                  </a:lnTo>
                  <a:close/>
                </a:path>
                <a:path w="2438400" h="2438400">
                  <a:moveTo>
                    <a:pt x="19050" y="877011"/>
                  </a:moveTo>
                  <a:lnTo>
                    <a:pt x="0" y="877011"/>
                  </a:lnTo>
                  <a:lnTo>
                    <a:pt x="0" y="934161"/>
                  </a:lnTo>
                  <a:lnTo>
                    <a:pt x="19050" y="934161"/>
                  </a:lnTo>
                  <a:lnTo>
                    <a:pt x="19050" y="877011"/>
                  </a:lnTo>
                  <a:close/>
                </a:path>
                <a:path w="2438400" h="2438400">
                  <a:moveTo>
                    <a:pt x="19050" y="781481"/>
                  </a:moveTo>
                  <a:lnTo>
                    <a:pt x="0" y="781481"/>
                  </a:lnTo>
                  <a:lnTo>
                    <a:pt x="0" y="838631"/>
                  </a:lnTo>
                  <a:lnTo>
                    <a:pt x="19050" y="838631"/>
                  </a:lnTo>
                  <a:lnTo>
                    <a:pt x="19050" y="781481"/>
                  </a:lnTo>
                  <a:close/>
                </a:path>
                <a:path w="2438400" h="2438400">
                  <a:moveTo>
                    <a:pt x="19050" y="685939"/>
                  </a:moveTo>
                  <a:lnTo>
                    <a:pt x="0" y="685939"/>
                  </a:lnTo>
                  <a:lnTo>
                    <a:pt x="0" y="743089"/>
                  </a:lnTo>
                  <a:lnTo>
                    <a:pt x="19050" y="743089"/>
                  </a:lnTo>
                  <a:lnTo>
                    <a:pt x="19050" y="685939"/>
                  </a:lnTo>
                  <a:close/>
                </a:path>
                <a:path w="2438400" h="2438400">
                  <a:moveTo>
                    <a:pt x="19050" y="590410"/>
                  </a:moveTo>
                  <a:lnTo>
                    <a:pt x="0" y="590410"/>
                  </a:lnTo>
                  <a:lnTo>
                    <a:pt x="0" y="647560"/>
                  </a:lnTo>
                  <a:lnTo>
                    <a:pt x="19050" y="647560"/>
                  </a:lnTo>
                  <a:lnTo>
                    <a:pt x="19050" y="590410"/>
                  </a:lnTo>
                  <a:close/>
                </a:path>
                <a:path w="2438400" h="2438400">
                  <a:moveTo>
                    <a:pt x="19050" y="494868"/>
                  </a:moveTo>
                  <a:lnTo>
                    <a:pt x="0" y="494868"/>
                  </a:lnTo>
                  <a:lnTo>
                    <a:pt x="0" y="552018"/>
                  </a:lnTo>
                  <a:lnTo>
                    <a:pt x="19050" y="552018"/>
                  </a:lnTo>
                  <a:lnTo>
                    <a:pt x="19050" y="494868"/>
                  </a:lnTo>
                  <a:close/>
                </a:path>
                <a:path w="2438400" h="2438400">
                  <a:moveTo>
                    <a:pt x="19050" y="399338"/>
                  </a:moveTo>
                  <a:lnTo>
                    <a:pt x="0" y="399338"/>
                  </a:lnTo>
                  <a:lnTo>
                    <a:pt x="0" y="456488"/>
                  </a:lnTo>
                  <a:lnTo>
                    <a:pt x="19050" y="456488"/>
                  </a:lnTo>
                  <a:lnTo>
                    <a:pt x="19050" y="399338"/>
                  </a:lnTo>
                  <a:close/>
                </a:path>
                <a:path w="2438400" h="2438400">
                  <a:moveTo>
                    <a:pt x="19050" y="303796"/>
                  </a:moveTo>
                  <a:lnTo>
                    <a:pt x="0" y="303796"/>
                  </a:lnTo>
                  <a:lnTo>
                    <a:pt x="0" y="360946"/>
                  </a:lnTo>
                  <a:lnTo>
                    <a:pt x="19050" y="360946"/>
                  </a:lnTo>
                  <a:lnTo>
                    <a:pt x="19050" y="303796"/>
                  </a:lnTo>
                  <a:close/>
                </a:path>
                <a:path w="2438400" h="2438400">
                  <a:moveTo>
                    <a:pt x="19050" y="208267"/>
                  </a:moveTo>
                  <a:lnTo>
                    <a:pt x="0" y="208267"/>
                  </a:lnTo>
                  <a:lnTo>
                    <a:pt x="0" y="265417"/>
                  </a:lnTo>
                  <a:lnTo>
                    <a:pt x="19050" y="265417"/>
                  </a:lnTo>
                  <a:lnTo>
                    <a:pt x="19050" y="208267"/>
                  </a:lnTo>
                  <a:close/>
                </a:path>
                <a:path w="2438400" h="2438400">
                  <a:moveTo>
                    <a:pt x="19050" y="112725"/>
                  </a:moveTo>
                  <a:lnTo>
                    <a:pt x="0" y="112725"/>
                  </a:lnTo>
                  <a:lnTo>
                    <a:pt x="0" y="169875"/>
                  </a:lnTo>
                  <a:lnTo>
                    <a:pt x="19050" y="169875"/>
                  </a:lnTo>
                  <a:lnTo>
                    <a:pt x="19050" y="112725"/>
                  </a:lnTo>
                  <a:close/>
                </a:path>
                <a:path w="2438400" h="2438400">
                  <a:moveTo>
                    <a:pt x="40132" y="31457"/>
                  </a:moveTo>
                  <a:lnTo>
                    <a:pt x="28397" y="16891"/>
                  </a:lnTo>
                  <a:lnTo>
                    <a:pt x="27889" y="17272"/>
                  </a:lnTo>
                  <a:lnTo>
                    <a:pt x="22326" y="22326"/>
                  </a:lnTo>
                  <a:lnTo>
                    <a:pt x="5702" y="47332"/>
                  </a:lnTo>
                  <a:lnTo>
                    <a:pt x="3263" y="54114"/>
                  </a:lnTo>
                  <a:lnTo>
                    <a:pt x="1460" y="61341"/>
                  </a:lnTo>
                  <a:lnTo>
                    <a:pt x="381" y="68630"/>
                  </a:lnTo>
                  <a:lnTo>
                    <a:pt x="101" y="74180"/>
                  </a:lnTo>
                  <a:lnTo>
                    <a:pt x="19050" y="74688"/>
                  </a:lnTo>
                  <a:lnTo>
                    <a:pt x="19050" y="68630"/>
                  </a:lnTo>
                  <a:lnTo>
                    <a:pt x="20510" y="61341"/>
                  </a:lnTo>
                  <a:lnTo>
                    <a:pt x="26301" y="47332"/>
                  </a:lnTo>
                  <a:lnTo>
                    <a:pt x="30429" y="41148"/>
                  </a:lnTo>
                  <a:lnTo>
                    <a:pt x="35788" y="35788"/>
                  </a:lnTo>
                  <a:lnTo>
                    <a:pt x="40132" y="31457"/>
                  </a:lnTo>
                  <a:close/>
                </a:path>
                <a:path w="2438400" h="2438400">
                  <a:moveTo>
                    <a:pt x="73317" y="2419350"/>
                  </a:moveTo>
                  <a:lnTo>
                    <a:pt x="68630" y="2419350"/>
                  </a:lnTo>
                  <a:lnTo>
                    <a:pt x="61341" y="2417902"/>
                  </a:lnTo>
                  <a:lnTo>
                    <a:pt x="47332" y="2412111"/>
                  </a:lnTo>
                  <a:lnTo>
                    <a:pt x="41148" y="2407970"/>
                  </a:lnTo>
                  <a:lnTo>
                    <a:pt x="35788" y="2402624"/>
                  </a:lnTo>
                  <a:lnTo>
                    <a:pt x="30416" y="2397239"/>
                  </a:lnTo>
                  <a:lnTo>
                    <a:pt x="15748" y="2408466"/>
                  </a:lnTo>
                  <a:lnTo>
                    <a:pt x="47040" y="2432608"/>
                  </a:lnTo>
                  <a:lnTo>
                    <a:pt x="72364" y="2438222"/>
                  </a:lnTo>
                  <a:lnTo>
                    <a:pt x="72428" y="2436952"/>
                  </a:lnTo>
                  <a:lnTo>
                    <a:pt x="72517" y="2435148"/>
                  </a:lnTo>
                  <a:lnTo>
                    <a:pt x="73317" y="2419350"/>
                  </a:lnTo>
                  <a:close/>
                </a:path>
                <a:path w="2438400" h="2438400">
                  <a:moveTo>
                    <a:pt x="133350" y="0"/>
                  </a:moveTo>
                  <a:lnTo>
                    <a:pt x="76200" y="0"/>
                  </a:lnTo>
                  <a:lnTo>
                    <a:pt x="68897" y="355"/>
                  </a:lnTo>
                  <a:lnTo>
                    <a:pt x="70700" y="19050"/>
                  </a:lnTo>
                  <a:lnTo>
                    <a:pt x="133350" y="19050"/>
                  </a:lnTo>
                  <a:lnTo>
                    <a:pt x="133350" y="0"/>
                  </a:lnTo>
                  <a:close/>
                </a:path>
                <a:path w="2438400" h="2438400">
                  <a:moveTo>
                    <a:pt x="168211" y="2419350"/>
                  </a:moveTo>
                  <a:lnTo>
                    <a:pt x="111061" y="2419350"/>
                  </a:lnTo>
                  <a:lnTo>
                    <a:pt x="111061" y="2438400"/>
                  </a:lnTo>
                  <a:lnTo>
                    <a:pt x="168211" y="2438400"/>
                  </a:lnTo>
                  <a:lnTo>
                    <a:pt x="168211" y="2419350"/>
                  </a:lnTo>
                  <a:close/>
                </a:path>
                <a:path w="2438400" h="2438400">
                  <a:moveTo>
                    <a:pt x="228892" y="0"/>
                  </a:moveTo>
                  <a:lnTo>
                    <a:pt x="171742" y="0"/>
                  </a:lnTo>
                  <a:lnTo>
                    <a:pt x="171742" y="19050"/>
                  </a:lnTo>
                  <a:lnTo>
                    <a:pt x="228892" y="19050"/>
                  </a:lnTo>
                  <a:lnTo>
                    <a:pt x="228892" y="0"/>
                  </a:lnTo>
                  <a:close/>
                </a:path>
                <a:path w="2438400" h="2438400">
                  <a:moveTo>
                    <a:pt x="263740" y="2419350"/>
                  </a:moveTo>
                  <a:lnTo>
                    <a:pt x="206590" y="2419350"/>
                  </a:lnTo>
                  <a:lnTo>
                    <a:pt x="206590" y="2438400"/>
                  </a:lnTo>
                  <a:lnTo>
                    <a:pt x="263740" y="2438400"/>
                  </a:lnTo>
                  <a:lnTo>
                    <a:pt x="263740" y="2419350"/>
                  </a:lnTo>
                  <a:close/>
                </a:path>
                <a:path w="2438400" h="2438400">
                  <a:moveTo>
                    <a:pt x="324421" y="0"/>
                  </a:moveTo>
                  <a:lnTo>
                    <a:pt x="267271" y="0"/>
                  </a:lnTo>
                  <a:lnTo>
                    <a:pt x="267271" y="19050"/>
                  </a:lnTo>
                  <a:lnTo>
                    <a:pt x="324421" y="19050"/>
                  </a:lnTo>
                  <a:lnTo>
                    <a:pt x="324421" y="0"/>
                  </a:lnTo>
                  <a:close/>
                </a:path>
                <a:path w="2438400" h="2438400">
                  <a:moveTo>
                    <a:pt x="359283" y="2419350"/>
                  </a:moveTo>
                  <a:lnTo>
                    <a:pt x="302133" y="2419350"/>
                  </a:lnTo>
                  <a:lnTo>
                    <a:pt x="302133" y="2438400"/>
                  </a:lnTo>
                  <a:lnTo>
                    <a:pt x="359283" y="2438400"/>
                  </a:lnTo>
                  <a:lnTo>
                    <a:pt x="359283" y="2419350"/>
                  </a:lnTo>
                  <a:close/>
                </a:path>
                <a:path w="2438400" h="2438400">
                  <a:moveTo>
                    <a:pt x="419963" y="0"/>
                  </a:moveTo>
                  <a:lnTo>
                    <a:pt x="362813" y="0"/>
                  </a:lnTo>
                  <a:lnTo>
                    <a:pt x="362813" y="19050"/>
                  </a:lnTo>
                  <a:lnTo>
                    <a:pt x="419963" y="19050"/>
                  </a:lnTo>
                  <a:lnTo>
                    <a:pt x="419963" y="0"/>
                  </a:lnTo>
                  <a:close/>
                </a:path>
                <a:path w="2438400" h="2438400">
                  <a:moveTo>
                    <a:pt x="454812" y="2419350"/>
                  </a:moveTo>
                  <a:lnTo>
                    <a:pt x="397662" y="2419350"/>
                  </a:lnTo>
                  <a:lnTo>
                    <a:pt x="397662" y="2438400"/>
                  </a:lnTo>
                  <a:lnTo>
                    <a:pt x="454812" y="2438400"/>
                  </a:lnTo>
                  <a:lnTo>
                    <a:pt x="454812" y="2419350"/>
                  </a:lnTo>
                  <a:close/>
                </a:path>
                <a:path w="2438400" h="2438400">
                  <a:moveTo>
                    <a:pt x="515493" y="0"/>
                  </a:moveTo>
                  <a:lnTo>
                    <a:pt x="458343" y="0"/>
                  </a:lnTo>
                  <a:lnTo>
                    <a:pt x="458343" y="19050"/>
                  </a:lnTo>
                  <a:lnTo>
                    <a:pt x="515493" y="19050"/>
                  </a:lnTo>
                  <a:lnTo>
                    <a:pt x="515493" y="0"/>
                  </a:lnTo>
                  <a:close/>
                </a:path>
                <a:path w="2438400" h="2438400">
                  <a:moveTo>
                    <a:pt x="550354" y="2419350"/>
                  </a:moveTo>
                  <a:lnTo>
                    <a:pt x="493204" y="2419350"/>
                  </a:lnTo>
                  <a:lnTo>
                    <a:pt x="493204" y="2438400"/>
                  </a:lnTo>
                  <a:lnTo>
                    <a:pt x="550354" y="2438400"/>
                  </a:lnTo>
                  <a:lnTo>
                    <a:pt x="550354" y="2419350"/>
                  </a:lnTo>
                  <a:close/>
                </a:path>
                <a:path w="2438400" h="2438400">
                  <a:moveTo>
                    <a:pt x="611035" y="0"/>
                  </a:moveTo>
                  <a:lnTo>
                    <a:pt x="553885" y="0"/>
                  </a:lnTo>
                  <a:lnTo>
                    <a:pt x="553885" y="19050"/>
                  </a:lnTo>
                  <a:lnTo>
                    <a:pt x="611035" y="19050"/>
                  </a:lnTo>
                  <a:lnTo>
                    <a:pt x="611035" y="0"/>
                  </a:lnTo>
                  <a:close/>
                </a:path>
                <a:path w="2438400" h="2438400">
                  <a:moveTo>
                    <a:pt x="645883" y="2419350"/>
                  </a:moveTo>
                  <a:lnTo>
                    <a:pt x="588733" y="2419350"/>
                  </a:lnTo>
                  <a:lnTo>
                    <a:pt x="588733" y="2438400"/>
                  </a:lnTo>
                  <a:lnTo>
                    <a:pt x="645883" y="2438400"/>
                  </a:lnTo>
                  <a:lnTo>
                    <a:pt x="645883" y="2419350"/>
                  </a:lnTo>
                  <a:close/>
                </a:path>
                <a:path w="2438400" h="2438400">
                  <a:moveTo>
                    <a:pt x="706564" y="0"/>
                  </a:moveTo>
                  <a:lnTo>
                    <a:pt x="649414" y="0"/>
                  </a:lnTo>
                  <a:lnTo>
                    <a:pt x="649414" y="19050"/>
                  </a:lnTo>
                  <a:lnTo>
                    <a:pt x="706564" y="19050"/>
                  </a:lnTo>
                  <a:lnTo>
                    <a:pt x="706564" y="0"/>
                  </a:lnTo>
                  <a:close/>
                </a:path>
                <a:path w="2438400" h="2438400">
                  <a:moveTo>
                    <a:pt x="741426" y="2419350"/>
                  </a:moveTo>
                  <a:lnTo>
                    <a:pt x="684276" y="2419350"/>
                  </a:lnTo>
                  <a:lnTo>
                    <a:pt x="684276" y="2438400"/>
                  </a:lnTo>
                  <a:lnTo>
                    <a:pt x="741426" y="2438400"/>
                  </a:lnTo>
                  <a:lnTo>
                    <a:pt x="741426" y="2419350"/>
                  </a:lnTo>
                  <a:close/>
                </a:path>
                <a:path w="2438400" h="2438400">
                  <a:moveTo>
                    <a:pt x="802106" y="0"/>
                  </a:moveTo>
                  <a:lnTo>
                    <a:pt x="744956" y="0"/>
                  </a:lnTo>
                  <a:lnTo>
                    <a:pt x="744956" y="19050"/>
                  </a:lnTo>
                  <a:lnTo>
                    <a:pt x="802106" y="19050"/>
                  </a:lnTo>
                  <a:lnTo>
                    <a:pt x="802106" y="0"/>
                  </a:lnTo>
                  <a:close/>
                </a:path>
                <a:path w="2438400" h="2438400">
                  <a:moveTo>
                    <a:pt x="836955" y="2419350"/>
                  </a:moveTo>
                  <a:lnTo>
                    <a:pt x="779805" y="2419350"/>
                  </a:lnTo>
                  <a:lnTo>
                    <a:pt x="779805" y="2438400"/>
                  </a:lnTo>
                  <a:lnTo>
                    <a:pt x="836955" y="2438400"/>
                  </a:lnTo>
                  <a:lnTo>
                    <a:pt x="836955" y="2419350"/>
                  </a:lnTo>
                  <a:close/>
                </a:path>
                <a:path w="2438400" h="2438400">
                  <a:moveTo>
                    <a:pt x="897636" y="0"/>
                  </a:moveTo>
                  <a:lnTo>
                    <a:pt x="840486" y="0"/>
                  </a:lnTo>
                  <a:lnTo>
                    <a:pt x="840486" y="19050"/>
                  </a:lnTo>
                  <a:lnTo>
                    <a:pt x="897636" y="19050"/>
                  </a:lnTo>
                  <a:lnTo>
                    <a:pt x="897636" y="0"/>
                  </a:lnTo>
                  <a:close/>
                </a:path>
                <a:path w="2438400" h="2438400">
                  <a:moveTo>
                    <a:pt x="932497" y="2419350"/>
                  </a:moveTo>
                  <a:lnTo>
                    <a:pt x="875347" y="2419350"/>
                  </a:lnTo>
                  <a:lnTo>
                    <a:pt x="875347" y="2438400"/>
                  </a:lnTo>
                  <a:lnTo>
                    <a:pt x="932497" y="2438400"/>
                  </a:lnTo>
                  <a:lnTo>
                    <a:pt x="932497" y="2419350"/>
                  </a:lnTo>
                  <a:close/>
                </a:path>
                <a:path w="2438400" h="2438400">
                  <a:moveTo>
                    <a:pt x="993178" y="0"/>
                  </a:moveTo>
                  <a:lnTo>
                    <a:pt x="936028" y="0"/>
                  </a:lnTo>
                  <a:lnTo>
                    <a:pt x="936028" y="19050"/>
                  </a:lnTo>
                  <a:lnTo>
                    <a:pt x="993178" y="19050"/>
                  </a:lnTo>
                  <a:lnTo>
                    <a:pt x="993178" y="0"/>
                  </a:lnTo>
                  <a:close/>
                </a:path>
                <a:path w="2438400" h="2438400">
                  <a:moveTo>
                    <a:pt x="1028026" y="2419350"/>
                  </a:moveTo>
                  <a:lnTo>
                    <a:pt x="970876" y="2419350"/>
                  </a:lnTo>
                  <a:lnTo>
                    <a:pt x="970876" y="2438400"/>
                  </a:lnTo>
                  <a:lnTo>
                    <a:pt x="1028026" y="2438400"/>
                  </a:lnTo>
                  <a:lnTo>
                    <a:pt x="1028026" y="2419350"/>
                  </a:lnTo>
                  <a:close/>
                </a:path>
                <a:path w="2438400" h="2438400">
                  <a:moveTo>
                    <a:pt x="1088707" y="0"/>
                  </a:moveTo>
                  <a:lnTo>
                    <a:pt x="1031557" y="0"/>
                  </a:lnTo>
                  <a:lnTo>
                    <a:pt x="1031557" y="19050"/>
                  </a:lnTo>
                  <a:lnTo>
                    <a:pt x="1088707" y="19050"/>
                  </a:lnTo>
                  <a:lnTo>
                    <a:pt x="1088707" y="0"/>
                  </a:lnTo>
                  <a:close/>
                </a:path>
                <a:path w="2438400" h="2438400">
                  <a:moveTo>
                    <a:pt x="1123569" y="2419350"/>
                  </a:moveTo>
                  <a:lnTo>
                    <a:pt x="1066419" y="2419350"/>
                  </a:lnTo>
                  <a:lnTo>
                    <a:pt x="1066419" y="2438400"/>
                  </a:lnTo>
                  <a:lnTo>
                    <a:pt x="1123569" y="2438400"/>
                  </a:lnTo>
                  <a:lnTo>
                    <a:pt x="1123569" y="2419350"/>
                  </a:lnTo>
                  <a:close/>
                </a:path>
                <a:path w="2438400" h="2438400">
                  <a:moveTo>
                    <a:pt x="1184249" y="0"/>
                  </a:moveTo>
                  <a:lnTo>
                    <a:pt x="1127099" y="0"/>
                  </a:lnTo>
                  <a:lnTo>
                    <a:pt x="1127099" y="19050"/>
                  </a:lnTo>
                  <a:lnTo>
                    <a:pt x="1184249" y="19050"/>
                  </a:lnTo>
                  <a:lnTo>
                    <a:pt x="1184249" y="0"/>
                  </a:lnTo>
                  <a:close/>
                </a:path>
                <a:path w="2438400" h="2438400">
                  <a:moveTo>
                    <a:pt x="1219098" y="2419350"/>
                  </a:moveTo>
                  <a:lnTo>
                    <a:pt x="1161948" y="2419350"/>
                  </a:lnTo>
                  <a:lnTo>
                    <a:pt x="1161948" y="2438400"/>
                  </a:lnTo>
                  <a:lnTo>
                    <a:pt x="1219098" y="2438400"/>
                  </a:lnTo>
                  <a:lnTo>
                    <a:pt x="1219098" y="2419350"/>
                  </a:lnTo>
                  <a:close/>
                </a:path>
                <a:path w="2438400" h="2438400">
                  <a:moveTo>
                    <a:pt x="1279779" y="0"/>
                  </a:moveTo>
                  <a:lnTo>
                    <a:pt x="1222629" y="0"/>
                  </a:lnTo>
                  <a:lnTo>
                    <a:pt x="1222629" y="19050"/>
                  </a:lnTo>
                  <a:lnTo>
                    <a:pt x="1279779" y="19050"/>
                  </a:lnTo>
                  <a:lnTo>
                    <a:pt x="1279779" y="0"/>
                  </a:lnTo>
                  <a:close/>
                </a:path>
                <a:path w="2438400" h="2438400">
                  <a:moveTo>
                    <a:pt x="1314640" y="2419350"/>
                  </a:moveTo>
                  <a:lnTo>
                    <a:pt x="1257490" y="2419350"/>
                  </a:lnTo>
                  <a:lnTo>
                    <a:pt x="1257490" y="2438400"/>
                  </a:lnTo>
                  <a:lnTo>
                    <a:pt x="1314640" y="2438400"/>
                  </a:lnTo>
                  <a:lnTo>
                    <a:pt x="1314640" y="2419350"/>
                  </a:lnTo>
                  <a:close/>
                </a:path>
                <a:path w="2438400" h="2438400">
                  <a:moveTo>
                    <a:pt x="1375321" y="0"/>
                  </a:moveTo>
                  <a:lnTo>
                    <a:pt x="1318171" y="0"/>
                  </a:lnTo>
                  <a:lnTo>
                    <a:pt x="1318171" y="19050"/>
                  </a:lnTo>
                  <a:lnTo>
                    <a:pt x="1375321" y="19050"/>
                  </a:lnTo>
                  <a:lnTo>
                    <a:pt x="1375321" y="0"/>
                  </a:lnTo>
                  <a:close/>
                </a:path>
                <a:path w="2438400" h="2438400">
                  <a:moveTo>
                    <a:pt x="1410182" y="2419350"/>
                  </a:moveTo>
                  <a:lnTo>
                    <a:pt x="1353032" y="2419350"/>
                  </a:lnTo>
                  <a:lnTo>
                    <a:pt x="1353032" y="2438400"/>
                  </a:lnTo>
                  <a:lnTo>
                    <a:pt x="1410182" y="2438400"/>
                  </a:lnTo>
                  <a:lnTo>
                    <a:pt x="1410182" y="2419350"/>
                  </a:lnTo>
                  <a:close/>
                </a:path>
                <a:path w="2438400" h="2438400">
                  <a:moveTo>
                    <a:pt x="1470850" y="0"/>
                  </a:moveTo>
                  <a:lnTo>
                    <a:pt x="1413700" y="0"/>
                  </a:lnTo>
                  <a:lnTo>
                    <a:pt x="1413700" y="19050"/>
                  </a:lnTo>
                  <a:lnTo>
                    <a:pt x="1470850" y="19050"/>
                  </a:lnTo>
                  <a:lnTo>
                    <a:pt x="1470850" y="0"/>
                  </a:lnTo>
                  <a:close/>
                </a:path>
                <a:path w="2438400" h="2438400">
                  <a:moveTo>
                    <a:pt x="1505712" y="2419350"/>
                  </a:moveTo>
                  <a:lnTo>
                    <a:pt x="1448562" y="2419350"/>
                  </a:lnTo>
                  <a:lnTo>
                    <a:pt x="1448562" y="2438400"/>
                  </a:lnTo>
                  <a:lnTo>
                    <a:pt x="1505712" y="2438400"/>
                  </a:lnTo>
                  <a:lnTo>
                    <a:pt x="1505712" y="2419350"/>
                  </a:lnTo>
                  <a:close/>
                </a:path>
                <a:path w="2438400" h="2438400">
                  <a:moveTo>
                    <a:pt x="1566392" y="0"/>
                  </a:moveTo>
                  <a:lnTo>
                    <a:pt x="1509242" y="0"/>
                  </a:lnTo>
                  <a:lnTo>
                    <a:pt x="1509242" y="19050"/>
                  </a:lnTo>
                  <a:lnTo>
                    <a:pt x="1566392" y="19050"/>
                  </a:lnTo>
                  <a:lnTo>
                    <a:pt x="1566392" y="0"/>
                  </a:lnTo>
                  <a:close/>
                </a:path>
                <a:path w="2438400" h="2438400">
                  <a:moveTo>
                    <a:pt x="1601241" y="2419350"/>
                  </a:moveTo>
                  <a:lnTo>
                    <a:pt x="1544091" y="2419350"/>
                  </a:lnTo>
                  <a:lnTo>
                    <a:pt x="1544091" y="2438400"/>
                  </a:lnTo>
                  <a:lnTo>
                    <a:pt x="1601241" y="2438400"/>
                  </a:lnTo>
                  <a:lnTo>
                    <a:pt x="1601241" y="2419350"/>
                  </a:lnTo>
                  <a:close/>
                </a:path>
                <a:path w="2438400" h="2438400">
                  <a:moveTo>
                    <a:pt x="1661922" y="0"/>
                  </a:moveTo>
                  <a:lnTo>
                    <a:pt x="1604772" y="0"/>
                  </a:lnTo>
                  <a:lnTo>
                    <a:pt x="1604772" y="19050"/>
                  </a:lnTo>
                  <a:lnTo>
                    <a:pt x="1661922" y="19050"/>
                  </a:lnTo>
                  <a:lnTo>
                    <a:pt x="1661922" y="0"/>
                  </a:lnTo>
                  <a:close/>
                </a:path>
                <a:path w="2438400" h="2438400">
                  <a:moveTo>
                    <a:pt x="1696783" y="2419350"/>
                  </a:moveTo>
                  <a:lnTo>
                    <a:pt x="1639633" y="2419350"/>
                  </a:lnTo>
                  <a:lnTo>
                    <a:pt x="1639633" y="2438400"/>
                  </a:lnTo>
                  <a:lnTo>
                    <a:pt x="1696783" y="2438400"/>
                  </a:lnTo>
                  <a:lnTo>
                    <a:pt x="1696783" y="2419350"/>
                  </a:lnTo>
                  <a:close/>
                </a:path>
                <a:path w="2438400" h="2438400">
                  <a:moveTo>
                    <a:pt x="1757464" y="0"/>
                  </a:moveTo>
                  <a:lnTo>
                    <a:pt x="1700314" y="0"/>
                  </a:lnTo>
                  <a:lnTo>
                    <a:pt x="1700314" y="19050"/>
                  </a:lnTo>
                  <a:lnTo>
                    <a:pt x="1757464" y="19050"/>
                  </a:lnTo>
                  <a:lnTo>
                    <a:pt x="1757464" y="0"/>
                  </a:lnTo>
                  <a:close/>
                </a:path>
                <a:path w="2438400" h="2438400">
                  <a:moveTo>
                    <a:pt x="1792312" y="2419350"/>
                  </a:moveTo>
                  <a:lnTo>
                    <a:pt x="1735162" y="2419350"/>
                  </a:lnTo>
                  <a:lnTo>
                    <a:pt x="1735162" y="2438400"/>
                  </a:lnTo>
                  <a:lnTo>
                    <a:pt x="1792312" y="2438400"/>
                  </a:lnTo>
                  <a:lnTo>
                    <a:pt x="1792312" y="2419350"/>
                  </a:lnTo>
                  <a:close/>
                </a:path>
                <a:path w="2438400" h="2438400">
                  <a:moveTo>
                    <a:pt x="1852993" y="0"/>
                  </a:moveTo>
                  <a:lnTo>
                    <a:pt x="1795843" y="0"/>
                  </a:lnTo>
                  <a:lnTo>
                    <a:pt x="1795843" y="19050"/>
                  </a:lnTo>
                  <a:lnTo>
                    <a:pt x="1852993" y="19050"/>
                  </a:lnTo>
                  <a:lnTo>
                    <a:pt x="1852993" y="0"/>
                  </a:lnTo>
                  <a:close/>
                </a:path>
                <a:path w="2438400" h="2438400">
                  <a:moveTo>
                    <a:pt x="1887855" y="2419350"/>
                  </a:moveTo>
                  <a:lnTo>
                    <a:pt x="1830705" y="2419350"/>
                  </a:lnTo>
                  <a:lnTo>
                    <a:pt x="1830705" y="2438400"/>
                  </a:lnTo>
                  <a:lnTo>
                    <a:pt x="1887855" y="2438400"/>
                  </a:lnTo>
                  <a:lnTo>
                    <a:pt x="1887855" y="2419350"/>
                  </a:lnTo>
                  <a:close/>
                </a:path>
                <a:path w="2438400" h="2438400">
                  <a:moveTo>
                    <a:pt x="1948535" y="0"/>
                  </a:moveTo>
                  <a:lnTo>
                    <a:pt x="1891385" y="0"/>
                  </a:lnTo>
                  <a:lnTo>
                    <a:pt x="1891385" y="19050"/>
                  </a:lnTo>
                  <a:lnTo>
                    <a:pt x="1948535" y="19050"/>
                  </a:lnTo>
                  <a:lnTo>
                    <a:pt x="1948535" y="0"/>
                  </a:lnTo>
                  <a:close/>
                </a:path>
                <a:path w="2438400" h="2438400">
                  <a:moveTo>
                    <a:pt x="1983384" y="2419350"/>
                  </a:moveTo>
                  <a:lnTo>
                    <a:pt x="1926234" y="2419350"/>
                  </a:lnTo>
                  <a:lnTo>
                    <a:pt x="1926234" y="2438400"/>
                  </a:lnTo>
                  <a:lnTo>
                    <a:pt x="1983384" y="2438400"/>
                  </a:lnTo>
                  <a:lnTo>
                    <a:pt x="1983384" y="2419350"/>
                  </a:lnTo>
                  <a:close/>
                </a:path>
                <a:path w="2438400" h="2438400">
                  <a:moveTo>
                    <a:pt x="2044065" y="0"/>
                  </a:moveTo>
                  <a:lnTo>
                    <a:pt x="1986915" y="0"/>
                  </a:lnTo>
                  <a:lnTo>
                    <a:pt x="1986915" y="19050"/>
                  </a:lnTo>
                  <a:lnTo>
                    <a:pt x="2044065" y="19050"/>
                  </a:lnTo>
                  <a:lnTo>
                    <a:pt x="2044065" y="0"/>
                  </a:lnTo>
                  <a:close/>
                </a:path>
                <a:path w="2438400" h="2438400">
                  <a:moveTo>
                    <a:pt x="2078926" y="2419350"/>
                  </a:moveTo>
                  <a:lnTo>
                    <a:pt x="2021776" y="2419350"/>
                  </a:lnTo>
                  <a:lnTo>
                    <a:pt x="2021776" y="2438400"/>
                  </a:lnTo>
                  <a:lnTo>
                    <a:pt x="2078926" y="2438400"/>
                  </a:lnTo>
                  <a:lnTo>
                    <a:pt x="2078926" y="2419350"/>
                  </a:lnTo>
                  <a:close/>
                </a:path>
                <a:path w="2438400" h="2438400">
                  <a:moveTo>
                    <a:pt x="2139607" y="0"/>
                  </a:moveTo>
                  <a:lnTo>
                    <a:pt x="2082457" y="0"/>
                  </a:lnTo>
                  <a:lnTo>
                    <a:pt x="2082457" y="19050"/>
                  </a:lnTo>
                  <a:lnTo>
                    <a:pt x="2139607" y="19050"/>
                  </a:lnTo>
                  <a:lnTo>
                    <a:pt x="2139607" y="0"/>
                  </a:lnTo>
                  <a:close/>
                </a:path>
                <a:path w="2438400" h="2438400">
                  <a:moveTo>
                    <a:pt x="2174456" y="2419350"/>
                  </a:moveTo>
                  <a:lnTo>
                    <a:pt x="2117306" y="2419350"/>
                  </a:lnTo>
                  <a:lnTo>
                    <a:pt x="2117306" y="2438400"/>
                  </a:lnTo>
                  <a:lnTo>
                    <a:pt x="2174456" y="2438400"/>
                  </a:lnTo>
                  <a:lnTo>
                    <a:pt x="2174456" y="2419350"/>
                  </a:lnTo>
                  <a:close/>
                </a:path>
                <a:path w="2438400" h="2438400">
                  <a:moveTo>
                    <a:pt x="2235136" y="0"/>
                  </a:moveTo>
                  <a:lnTo>
                    <a:pt x="2177986" y="0"/>
                  </a:lnTo>
                  <a:lnTo>
                    <a:pt x="2177986" y="19050"/>
                  </a:lnTo>
                  <a:lnTo>
                    <a:pt x="2235136" y="19050"/>
                  </a:lnTo>
                  <a:lnTo>
                    <a:pt x="2235136" y="0"/>
                  </a:lnTo>
                  <a:close/>
                </a:path>
                <a:path w="2438400" h="2438400">
                  <a:moveTo>
                    <a:pt x="2269998" y="2419350"/>
                  </a:moveTo>
                  <a:lnTo>
                    <a:pt x="2212848" y="2419350"/>
                  </a:lnTo>
                  <a:lnTo>
                    <a:pt x="2212848" y="2438400"/>
                  </a:lnTo>
                  <a:lnTo>
                    <a:pt x="2269998" y="2438400"/>
                  </a:lnTo>
                  <a:lnTo>
                    <a:pt x="2269998" y="2419350"/>
                  </a:lnTo>
                  <a:close/>
                </a:path>
                <a:path w="2438400" h="2438400">
                  <a:moveTo>
                    <a:pt x="2330678" y="0"/>
                  </a:moveTo>
                  <a:lnTo>
                    <a:pt x="2273528" y="0"/>
                  </a:lnTo>
                  <a:lnTo>
                    <a:pt x="2273528" y="19050"/>
                  </a:lnTo>
                  <a:lnTo>
                    <a:pt x="2330678" y="19050"/>
                  </a:lnTo>
                  <a:lnTo>
                    <a:pt x="2330678" y="0"/>
                  </a:lnTo>
                  <a:close/>
                </a:path>
                <a:path w="2438400" h="2438400">
                  <a:moveTo>
                    <a:pt x="2365819" y="2438235"/>
                  </a:moveTo>
                  <a:lnTo>
                    <a:pt x="2364930" y="2419350"/>
                  </a:lnTo>
                  <a:lnTo>
                    <a:pt x="2308377" y="2419350"/>
                  </a:lnTo>
                  <a:lnTo>
                    <a:pt x="2308377" y="2438400"/>
                  </a:lnTo>
                  <a:lnTo>
                    <a:pt x="2362200" y="2438400"/>
                  </a:lnTo>
                  <a:lnTo>
                    <a:pt x="2365819" y="2438235"/>
                  </a:lnTo>
                  <a:close/>
                </a:path>
                <a:path w="2438400" h="2438400">
                  <a:moveTo>
                    <a:pt x="2424963" y="33045"/>
                  </a:moveTo>
                  <a:lnTo>
                    <a:pt x="2391359" y="5803"/>
                  </a:lnTo>
                  <a:lnTo>
                    <a:pt x="2369731" y="368"/>
                  </a:lnTo>
                  <a:lnTo>
                    <a:pt x="2369629" y="1460"/>
                  </a:lnTo>
                  <a:lnTo>
                    <a:pt x="2367877" y="19050"/>
                  </a:lnTo>
                  <a:lnTo>
                    <a:pt x="2369782" y="19050"/>
                  </a:lnTo>
                  <a:lnTo>
                    <a:pt x="2377071" y="20510"/>
                  </a:lnTo>
                  <a:lnTo>
                    <a:pt x="2391079" y="26301"/>
                  </a:lnTo>
                  <a:lnTo>
                    <a:pt x="2397252" y="30441"/>
                  </a:lnTo>
                  <a:lnTo>
                    <a:pt x="2402611" y="35801"/>
                  </a:lnTo>
                  <a:lnTo>
                    <a:pt x="2407970" y="41148"/>
                  </a:lnTo>
                  <a:lnTo>
                    <a:pt x="2409609" y="43599"/>
                  </a:lnTo>
                  <a:lnTo>
                    <a:pt x="2424963" y="33045"/>
                  </a:lnTo>
                  <a:close/>
                </a:path>
                <a:path w="2438400" h="2438400">
                  <a:moveTo>
                    <a:pt x="2438133" y="2367877"/>
                  </a:moveTo>
                  <a:lnTo>
                    <a:pt x="2419350" y="2366480"/>
                  </a:lnTo>
                  <a:lnTo>
                    <a:pt x="2419350" y="2369718"/>
                  </a:lnTo>
                  <a:lnTo>
                    <a:pt x="2417902" y="2377071"/>
                  </a:lnTo>
                  <a:lnTo>
                    <a:pt x="2412098" y="2391079"/>
                  </a:lnTo>
                  <a:lnTo>
                    <a:pt x="2407970" y="2397252"/>
                  </a:lnTo>
                  <a:lnTo>
                    <a:pt x="2402611" y="2402611"/>
                  </a:lnTo>
                  <a:lnTo>
                    <a:pt x="2397252" y="2407970"/>
                  </a:lnTo>
                  <a:lnTo>
                    <a:pt x="2396020" y="2408809"/>
                  </a:lnTo>
                  <a:lnTo>
                    <a:pt x="2406916" y="2423820"/>
                  </a:lnTo>
                  <a:lnTo>
                    <a:pt x="2410523" y="2421140"/>
                  </a:lnTo>
                  <a:lnTo>
                    <a:pt x="2432710" y="2391079"/>
                  </a:lnTo>
                  <a:lnTo>
                    <a:pt x="2435136" y="2384298"/>
                  </a:lnTo>
                  <a:lnTo>
                    <a:pt x="2436952" y="2377071"/>
                  </a:lnTo>
                  <a:lnTo>
                    <a:pt x="2438044" y="2369718"/>
                  </a:lnTo>
                  <a:lnTo>
                    <a:pt x="2438133" y="2367877"/>
                  </a:lnTo>
                  <a:close/>
                </a:path>
                <a:path w="2438400" h="2438400">
                  <a:moveTo>
                    <a:pt x="2438400" y="2271865"/>
                  </a:moveTo>
                  <a:lnTo>
                    <a:pt x="2419350" y="2271865"/>
                  </a:lnTo>
                  <a:lnTo>
                    <a:pt x="2419350" y="2329015"/>
                  </a:lnTo>
                  <a:lnTo>
                    <a:pt x="2438400" y="2329015"/>
                  </a:lnTo>
                  <a:lnTo>
                    <a:pt x="2438400" y="2271865"/>
                  </a:lnTo>
                  <a:close/>
                </a:path>
                <a:path w="2438400" h="2438400">
                  <a:moveTo>
                    <a:pt x="2438400" y="2176322"/>
                  </a:moveTo>
                  <a:lnTo>
                    <a:pt x="2419350" y="2176322"/>
                  </a:lnTo>
                  <a:lnTo>
                    <a:pt x="2419350" y="2233472"/>
                  </a:lnTo>
                  <a:lnTo>
                    <a:pt x="2438400" y="2233472"/>
                  </a:lnTo>
                  <a:lnTo>
                    <a:pt x="2438400" y="2176322"/>
                  </a:lnTo>
                  <a:close/>
                </a:path>
                <a:path w="2438400" h="2438400">
                  <a:moveTo>
                    <a:pt x="2438400" y="2080793"/>
                  </a:moveTo>
                  <a:lnTo>
                    <a:pt x="2419350" y="2080793"/>
                  </a:lnTo>
                  <a:lnTo>
                    <a:pt x="2419350" y="2137943"/>
                  </a:lnTo>
                  <a:lnTo>
                    <a:pt x="2438400" y="2137943"/>
                  </a:lnTo>
                  <a:lnTo>
                    <a:pt x="2438400" y="2080793"/>
                  </a:lnTo>
                  <a:close/>
                </a:path>
                <a:path w="2438400" h="2438400">
                  <a:moveTo>
                    <a:pt x="2438400" y="1985251"/>
                  </a:moveTo>
                  <a:lnTo>
                    <a:pt x="2419350" y="1985251"/>
                  </a:lnTo>
                  <a:lnTo>
                    <a:pt x="2419350" y="2042401"/>
                  </a:lnTo>
                  <a:lnTo>
                    <a:pt x="2438400" y="2042401"/>
                  </a:lnTo>
                  <a:lnTo>
                    <a:pt x="2438400" y="1985251"/>
                  </a:lnTo>
                  <a:close/>
                </a:path>
                <a:path w="2438400" h="2438400">
                  <a:moveTo>
                    <a:pt x="2438400" y="1889721"/>
                  </a:moveTo>
                  <a:lnTo>
                    <a:pt x="2419350" y="1889721"/>
                  </a:lnTo>
                  <a:lnTo>
                    <a:pt x="2419350" y="1946871"/>
                  </a:lnTo>
                  <a:lnTo>
                    <a:pt x="2438400" y="1946871"/>
                  </a:lnTo>
                  <a:lnTo>
                    <a:pt x="2438400" y="1889721"/>
                  </a:lnTo>
                  <a:close/>
                </a:path>
                <a:path w="2438400" h="2438400">
                  <a:moveTo>
                    <a:pt x="2438400" y="1794179"/>
                  </a:moveTo>
                  <a:lnTo>
                    <a:pt x="2419350" y="1794179"/>
                  </a:lnTo>
                  <a:lnTo>
                    <a:pt x="2419350" y="1851329"/>
                  </a:lnTo>
                  <a:lnTo>
                    <a:pt x="2438400" y="1851329"/>
                  </a:lnTo>
                  <a:lnTo>
                    <a:pt x="2438400" y="1794179"/>
                  </a:lnTo>
                  <a:close/>
                </a:path>
                <a:path w="2438400" h="2438400">
                  <a:moveTo>
                    <a:pt x="2438400" y="1698650"/>
                  </a:moveTo>
                  <a:lnTo>
                    <a:pt x="2419350" y="1698650"/>
                  </a:lnTo>
                  <a:lnTo>
                    <a:pt x="2419350" y="1755800"/>
                  </a:lnTo>
                  <a:lnTo>
                    <a:pt x="2438400" y="1755800"/>
                  </a:lnTo>
                  <a:lnTo>
                    <a:pt x="2438400" y="1698650"/>
                  </a:lnTo>
                  <a:close/>
                </a:path>
                <a:path w="2438400" h="2438400">
                  <a:moveTo>
                    <a:pt x="2438400" y="1603108"/>
                  </a:moveTo>
                  <a:lnTo>
                    <a:pt x="2419350" y="1603108"/>
                  </a:lnTo>
                  <a:lnTo>
                    <a:pt x="2419350" y="1660258"/>
                  </a:lnTo>
                  <a:lnTo>
                    <a:pt x="2438400" y="1660258"/>
                  </a:lnTo>
                  <a:lnTo>
                    <a:pt x="2438400" y="1603108"/>
                  </a:lnTo>
                  <a:close/>
                </a:path>
                <a:path w="2438400" h="2438400">
                  <a:moveTo>
                    <a:pt x="2438400" y="1507578"/>
                  </a:moveTo>
                  <a:lnTo>
                    <a:pt x="2419350" y="1507578"/>
                  </a:lnTo>
                  <a:lnTo>
                    <a:pt x="2419350" y="1564728"/>
                  </a:lnTo>
                  <a:lnTo>
                    <a:pt x="2438400" y="1564728"/>
                  </a:lnTo>
                  <a:lnTo>
                    <a:pt x="2438400" y="1507578"/>
                  </a:lnTo>
                  <a:close/>
                </a:path>
                <a:path w="2438400" h="2438400">
                  <a:moveTo>
                    <a:pt x="2438400" y="1412036"/>
                  </a:moveTo>
                  <a:lnTo>
                    <a:pt x="2419350" y="1412036"/>
                  </a:lnTo>
                  <a:lnTo>
                    <a:pt x="2419350" y="1469186"/>
                  </a:lnTo>
                  <a:lnTo>
                    <a:pt x="2438400" y="1469186"/>
                  </a:lnTo>
                  <a:lnTo>
                    <a:pt x="2438400" y="1412036"/>
                  </a:lnTo>
                  <a:close/>
                </a:path>
                <a:path w="2438400" h="2438400">
                  <a:moveTo>
                    <a:pt x="2438400" y="1316507"/>
                  </a:moveTo>
                  <a:lnTo>
                    <a:pt x="2419350" y="1316507"/>
                  </a:lnTo>
                  <a:lnTo>
                    <a:pt x="2419350" y="1373657"/>
                  </a:lnTo>
                  <a:lnTo>
                    <a:pt x="2438400" y="1373657"/>
                  </a:lnTo>
                  <a:lnTo>
                    <a:pt x="2438400" y="1316507"/>
                  </a:lnTo>
                  <a:close/>
                </a:path>
                <a:path w="2438400" h="2438400">
                  <a:moveTo>
                    <a:pt x="2438400" y="1220965"/>
                  </a:moveTo>
                  <a:lnTo>
                    <a:pt x="2419350" y="1220965"/>
                  </a:lnTo>
                  <a:lnTo>
                    <a:pt x="2419350" y="1278115"/>
                  </a:lnTo>
                  <a:lnTo>
                    <a:pt x="2438400" y="1278115"/>
                  </a:lnTo>
                  <a:lnTo>
                    <a:pt x="2438400" y="1220965"/>
                  </a:lnTo>
                  <a:close/>
                </a:path>
                <a:path w="2438400" h="2438400">
                  <a:moveTo>
                    <a:pt x="2438400" y="1125435"/>
                  </a:moveTo>
                  <a:lnTo>
                    <a:pt x="2419350" y="1125435"/>
                  </a:lnTo>
                  <a:lnTo>
                    <a:pt x="2419350" y="1182585"/>
                  </a:lnTo>
                  <a:lnTo>
                    <a:pt x="2438400" y="1182585"/>
                  </a:lnTo>
                  <a:lnTo>
                    <a:pt x="2438400" y="1125435"/>
                  </a:lnTo>
                  <a:close/>
                </a:path>
                <a:path w="2438400" h="2438400">
                  <a:moveTo>
                    <a:pt x="2438400" y="1029893"/>
                  </a:moveTo>
                  <a:lnTo>
                    <a:pt x="2419350" y="1029893"/>
                  </a:lnTo>
                  <a:lnTo>
                    <a:pt x="2419350" y="1087043"/>
                  </a:lnTo>
                  <a:lnTo>
                    <a:pt x="2438400" y="1087043"/>
                  </a:lnTo>
                  <a:lnTo>
                    <a:pt x="2438400" y="1029893"/>
                  </a:lnTo>
                  <a:close/>
                </a:path>
                <a:path w="2438400" h="2438400">
                  <a:moveTo>
                    <a:pt x="2438400" y="934364"/>
                  </a:moveTo>
                  <a:lnTo>
                    <a:pt x="2419350" y="934364"/>
                  </a:lnTo>
                  <a:lnTo>
                    <a:pt x="2419350" y="991514"/>
                  </a:lnTo>
                  <a:lnTo>
                    <a:pt x="2438400" y="991514"/>
                  </a:lnTo>
                  <a:lnTo>
                    <a:pt x="2438400" y="934364"/>
                  </a:lnTo>
                  <a:close/>
                </a:path>
                <a:path w="2438400" h="2438400">
                  <a:moveTo>
                    <a:pt x="2438400" y="838822"/>
                  </a:moveTo>
                  <a:lnTo>
                    <a:pt x="2419350" y="838822"/>
                  </a:lnTo>
                  <a:lnTo>
                    <a:pt x="2419350" y="895972"/>
                  </a:lnTo>
                  <a:lnTo>
                    <a:pt x="2438400" y="895972"/>
                  </a:lnTo>
                  <a:lnTo>
                    <a:pt x="2438400" y="838822"/>
                  </a:lnTo>
                  <a:close/>
                </a:path>
                <a:path w="2438400" h="2438400">
                  <a:moveTo>
                    <a:pt x="2438400" y="743292"/>
                  </a:moveTo>
                  <a:lnTo>
                    <a:pt x="2419350" y="743292"/>
                  </a:lnTo>
                  <a:lnTo>
                    <a:pt x="2419350" y="800442"/>
                  </a:lnTo>
                  <a:lnTo>
                    <a:pt x="2438400" y="800442"/>
                  </a:lnTo>
                  <a:lnTo>
                    <a:pt x="2438400" y="743292"/>
                  </a:lnTo>
                  <a:close/>
                </a:path>
                <a:path w="2438400" h="2438400">
                  <a:moveTo>
                    <a:pt x="2438400" y="647750"/>
                  </a:moveTo>
                  <a:lnTo>
                    <a:pt x="2419350" y="647750"/>
                  </a:lnTo>
                  <a:lnTo>
                    <a:pt x="2419350" y="704900"/>
                  </a:lnTo>
                  <a:lnTo>
                    <a:pt x="2438400" y="704900"/>
                  </a:lnTo>
                  <a:lnTo>
                    <a:pt x="2438400" y="647750"/>
                  </a:lnTo>
                  <a:close/>
                </a:path>
                <a:path w="2438400" h="2438400">
                  <a:moveTo>
                    <a:pt x="2438400" y="552221"/>
                  </a:moveTo>
                  <a:lnTo>
                    <a:pt x="2419350" y="552221"/>
                  </a:lnTo>
                  <a:lnTo>
                    <a:pt x="2419350" y="609371"/>
                  </a:lnTo>
                  <a:lnTo>
                    <a:pt x="2438400" y="609371"/>
                  </a:lnTo>
                  <a:lnTo>
                    <a:pt x="2438400" y="552221"/>
                  </a:lnTo>
                  <a:close/>
                </a:path>
                <a:path w="2438400" h="2438400">
                  <a:moveTo>
                    <a:pt x="2438400" y="456679"/>
                  </a:moveTo>
                  <a:lnTo>
                    <a:pt x="2419350" y="456679"/>
                  </a:lnTo>
                  <a:lnTo>
                    <a:pt x="2419350" y="513829"/>
                  </a:lnTo>
                  <a:lnTo>
                    <a:pt x="2438400" y="513829"/>
                  </a:lnTo>
                  <a:lnTo>
                    <a:pt x="2438400" y="456679"/>
                  </a:lnTo>
                  <a:close/>
                </a:path>
                <a:path w="2438400" h="2438400">
                  <a:moveTo>
                    <a:pt x="2438400" y="361149"/>
                  </a:moveTo>
                  <a:lnTo>
                    <a:pt x="2419350" y="361149"/>
                  </a:lnTo>
                  <a:lnTo>
                    <a:pt x="2419350" y="418299"/>
                  </a:lnTo>
                  <a:lnTo>
                    <a:pt x="2438400" y="418299"/>
                  </a:lnTo>
                  <a:lnTo>
                    <a:pt x="2438400" y="361149"/>
                  </a:lnTo>
                  <a:close/>
                </a:path>
                <a:path w="2438400" h="2438400">
                  <a:moveTo>
                    <a:pt x="2438400" y="265607"/>
                  </a:moveTo>
                  <a:lnTo>
                    <a:pt x="2419350" y="265607"/>
                  </a:lnTo>
                  <a:lnTo>
                    <a:pt x="2419350" y="322757"/>
                  </a:lnTo>
                  <a:lnTo>
                    <a:pt x="2438400" y="322757"/>
                  </a:lnTo>
                  <a:lnTo>
                    <a:pt x="2438400" y="265607"/>
                  </a:lnTo>
                  <a:close/>
                </a:path>
                <a:path w="2438400" h="2438400">
                  <a:moveTo>
                    <a:pt x="2438400" y="170078"/>
                  </a:moveTo>
                  <a:lnTo>
                    <a:pt x="2419350" y="170078"/>
                  </a:lnTo>
                  <a:lnTo>
                    <a:pt x="2419350" y="227228"/>
                  </a:lnTo>
                  <a:lnTo>
                    <a:pt x="2438400" y="227228"/>
                  </a:lnTo>
                  <a:lnTo>
                    <a:pt x="2438400" y="170078"/>
                  </a:lnTo>
                  <a:close/>
                </a:path>
                <a:path w="2438400" h="2438400">
                  <a:moveTo>
                    <a:pt x="2438400" y="131686"/>
                  </a:moveTo>
                  <a:lnTo>
                    <a:pt x="2438323" y="74409"/>
                  </a:lnTo>
                  <a:lnTo>
                    <a:pt x="2419350" y="74853"/>
                  </a:lnTo>
                  <a:lnTo>
                    <a:pt x="2419350" y="131686"/>
                  </a:lnTo>
                  <a:lnTo>
                    <a:pt x="2438400" y="131686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2327" y="1995677"/>
              <a:ext cx="1609344" cy="1609343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9513489" y="217614"/>
            <a:ext cx="19526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Go2</a:t>
            </a:r>
            <a:r>
              <a:rPr dirty="0" sz="115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Noto Sans JP"/>
                <a:cs typeface="Noto Sans JP"/>
              </a:rPr>
              <a:t>EDU</a:t>
            </a:r>
            <a:r>
              <a:rPr dirty="0" sz="1150" spc="3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6A7280"/>
                </a:solidFill>
                <a:latin typeface="Dotum"/>
                <a:cs typeface="Dotum"/>
              </a:rPr>
              <a:t>로봇</a:t>
            </a:r>
            <a:endParaRPr sz="1150">
              <a:latin typeface="Dotum"/>
              <a:cs typeface="Dotum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11525249" y="247649"/>
            <a:ext cx="9525" cy="152400"/>
          </a:xfrm>
          <a:custGeom>
            <a:avLst/>
            <a:gdLst/>
            <a:ahLst/>
            <a:cxnLst/>
            <a:rect l="l" t="t" r="r" b="b"/>
            <a:pathLst>
              <a:path w="9525" h="152400">
                <a:moveTo>
                  <a:pt x="9524" y="152399"/>
                </a:moveTo>
                <a:lnTo>
                  <a:pt x="0" y="152399"/>
                </a:lnTo>
                <a:lnTo>
                  <a:pt x="0" y="0"/>
                </a:lnTo>
                <a:lnTo>
                  <a:pt x="9524" y="0"/>
                </a:lnTo>
                <a:lnTo>
                  <a:pt x="9524" y="1523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11602143" y="220499"/>
            <a:ext cx="37401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11/16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8600" y="6496049"/>
            <a:ext cx="128587" cy="113630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420687" y="6458965"/>
            <a:ext cx="203390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65">
                <a:solidFill>
                  <a:srgbClr val="6A7280"/>
                </a:solidFill>
                <a:latin typeface="Noto Sans JP"/>
                <a:cs typeface="Noto Sans JP"/>
              </a:rPr>
              <a:t>SLAM</a:t>
            </a:r>
            <a:r>
              <a:rPr dirty="0" sz="1000" spc="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00">
                <a:solidFill>
                  <a:srgbClr val="6A7280"/>
                </a:solidFill>
                <a:latin typeface="Noto Sans JP"/>
                <a:cs typeface="Noto Sans JP"/>
              </a:rPr>
              <a:t>|</a:t>
            </a:r>
            <a:r>
              <a:rPr dirty="0" sz="1000" spc="-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경로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계획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>
                <a:solidFill>
                  <a:srgbClr val="6A7280"/>
                </a:solidFill>
                <a:latin typeface="Noto Sans JP"/>
                <a:cs typeface="Noto Sans JP"/>
              </a:rPr>
              <a:t>|</a:t>
            </a:r>
            <a:r>
              <a:rPr dirty="0" sz="100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자율주행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>
                <a:solidFill>
                  <a:srgbClr val="6A7280"/>
                </a:solidFill>
                <a:latin typeface="Noto Sans JP"/>
                <a:cs typeface="Noto Sans JP"/>
              </a:rPr>
              <a:t>|</a:t>
            </a:r>
            <a:r>
              <a:rPr dirty="0" sz="1000" spc="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장애물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14">
                <a:solidFill>
                  <a:srgbClr val="6A7280"/>
                </a:solidFill>
                <a:latin typeface="Dotum"/>
                <a:cs typeface="Dotum"/>
              </a:rPr>
              <a:t>회피</a:t>
            </a:r>
            <a:endParaRPr sz="10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9415" y="5157649"/>
            <a:ext cx="962660" cy="962660"/>
            <a:chOff x="509415" y="5157649"/>
            <a:chExt cx="962660" cy="962660"/>
          </a:xfrm>
        </p:grpSpPr>
        <p:sp>
          <p:nvSpPr>
            <p:cNvPr id="3" name="object 3" descr=""/>
            <p:cNvSpPr/>
            <p:nvPr/>
          </p:nvSpPr>
          <p:spPr>
            <a:xfrm>
              <a:off x="509415" y="5157649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7"/>
                  </a:moveTo>
                  <a:lnTo>
                    <a:pt x="43924" y="697639"/>
                  </a:lnTo>
                  <a:lnTo>
                    <a:pt x="10970" y="668116"/>
                  </a:lnTo>
                  <a:lnTo>
                    <a:pt x="0" y="625254"/>
                  </a:lnTo>
                  <a:lnTo>
                    <a:pt x="689" y="617770"/>
                  </a:lnTo>
                  <a:lnTo>
                    <a:pt x="264694" y="43890"/>
                  </a:lnTo>
                  <a:lnTo>
                    <a:pt x="294217" y="10936"/>
                  </a:lnTo>
                  <a:lnTo>
                    <a:pt x="337456" y="0"/>
                  </a:lnTo>
                  <a:lnTo>
                    <a:pt x="345763" y="765"/>
                  </a:lnTo>
                  <a:lnTo>
                    <a:pt x="345136" y="765"/>
                  </a:lnTo>
                  <a:lnTo>
                    <a:pt x="351870" y="2062"/>
                  </a:lnTo>
                  <a:lnTo>
                    <a:pt x="918444" y="264660"/>
                  </a:lnTo>
                  <a:lnTo>
                    <a:pt x="951397" y="294183"/>
                  </a:lnTo>
                  <a:lnTo>
                    <a:pt x="962368" y="337044"/>
                  </a:lnTo>
                  <a:lnTo>
                    <a:pt x="961678" y="344528"/>
                  </a:lnTo>
                  <a:lnTo>
                    <a:pt x="697673" y="918410"/>
                  </a:lnTo>
                  <a:lnTo>
                    <a:pt x="668150" y="951362"/>
                  </a:lnTo>
                  <a:lnTo>
                    <a:pt x="625288" y="962333"/>
                  </a:lnTo>
                  <a:lnTo>
                    <a:pt x="617805" y="961644"/>
                  </a:lnTo>
                  <a:lnTo>
                    <a:pt x="610497" y="960236"/>
                  </a:lnTo>
                  <a:lnTo>
                    <a:pt x="603365" y="958111"/>
                  </a:lnTo>
                  <a:lnTo>
                    <a:pt x="596409" y="955267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09415" y="5157649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7"/>
                  </a:moveTo>
                  <a:lnTo>
                    <a:pt x="43921" y="697638"/>
                  </a:lnTo>
                  <a:lnTo>
                    <a:pt x="11329" y="668645"/>
                  </a:lnTo>
                  <a:lnTo>
                    <a:pt x="0" y="625254"/>
                  </a:lnTo>
                  <a:lnTo>
                    <a:pt x="689" y="617770"/>
                  </a:lnTo>
                  <a:lnTo>
                    <a:pt x="264695" y="43890"/>
                  </a:lnTo>
                  <a:lnTo>
                    <a:pt x="294217" y="10936"/>
                  </a:lnTo>
                  <a:lnTo>
                    <a:pt x="337456" y="0"/>
                  </a:lnTo>
                  <a:lnTo>
                    <a:pt x="344562" y="654"/>
                  </a:lnTo>
                  <a:lnTo>
                    <a:pt x="918441" y="264659"/>
                  </a:lnTo>
                  <a:lnTo>
                    <a:pt x="947790" y="288854"/>
                  </a:lnTo>
                  <a:lnTo>
                    <a:pt x="357965" y="13815"/>
                  </a:lnTo>
                  <a:lnTo>
                    <a:pt x="353855" y="12369"/>
                  </a:lnTo>
                  <a:lnTo>
                    <a:pt x="345350" y="10288"/>
                  </a:lnTo>
                  <a:lnTo>
                    <a:pt x="341363" y="9719"/>
                  </a:lnTo>
                  <a:lnTo>
                    <a:pt x="332290" y="9291"/>
                  </a:lnTo>
                  <a:lnTo>
                    <a:pt x="327939" y="9528"/>
                  </a:lnTo>
                  <a:lnTo>
                    <a:pt x="291938" y="23977"/>
                  </a:lnTo>
                  <a:lnTo>
                    <a:pt x="13849" y="604368"/>
                  </a:lnTo>
                  <a:lnTo>
                    <a:pt x="9325" y="630044"/>
                  </a:lnTo>
                  <a:lnTo>
                    <a:pt x="9562" y="634394"/>
                  </a:lnTo>
                  <a:lnTo>
                    <a:pt x="24011" y="670395"/>
                  </a:lnTo>
                  <a:lnTo>
                    <a:pt x="633804" y="962195"/>
                  </a:lnTo>
                  <a:lnTo>
                    <a:pt x="632466" y="962333"/>
                  </a:lnTo>
                  <a:lnTo>
                    <a:pt x="625289" y="962333"/>
                  </a:lnTo>
                  <a:lnTo>
                    <a:pt x="617805" y="961644"/>
                  </a:lnTo>
                  <a:lnTo>
                    <a:pt x="610497" y="960236"/>
                  </a:lnTo>
                  <a:lnTo>
                    <a:pt x="603365" y="958111"/>
                  </a:lnTo>
                  <a:lnTo>
                    <a:pt x="596409" y="955267"/>
                  </a:lnTo>
                  <a:close/>
                </a:path>
                <a:path w="962660" h="962660">
                  <a:moveTo>
                    <a:pt x="344562" y="654"/>
                  </a:moveTo>
                  <a:lnTo>
                    <a:pt x="345424" y="734"/>
                  </a:lnTo>
                  <a:lnTo>
                    <a:pt x="345740" y="881"/>
                  </a:lnTo>
                  <a:lnTo>
                    <a:pt x="344562" y="654"/>
                  </a:lnTo>
                  <a:close/>
                </a:path>
                <a:path w="962660" h="962660">
                  <a:moveTo>
                    <a:pt x="633804" y="962195"/>
                  </a:moveTo>
                  <a:lnTo>
                    <a:pt x="604402" y="948485"/>
                  </a:lnTo>
                  <a:lnTo>
                    <a:pt x="608512" y="949930"/>
                  </a:lnTo>
                  <a:lnTo>
                    <a:pt x="617017" y="952011"/>
                  </a:lnTo>
                  <a:lnTo>
                    <a:pt x="621330" y="952627"/>
                  </a:lnTo>
                  <a:lnTo>
                    <a:pt x="630078" y="953009"/>
                  </a:lnTo>
                  <a:lnTo>
                    <a:pt x="634428" y="952771"/>
                  </a:lnTo>
                  <a:lnTo>
                    <a:pt x="670429" y="938322"/>
                  </a:lnTo>
                  <a:lnTo>
                    <a:pt x="948519" y="357931"/>
                  </a:lnTo>
                  <a:lnTo>
                    <a:pt x="953043" y="332256"/>
                  </a:lnTo>
                  <a:lnTo>
                    <a:pt x="952805" y="327905"/>
                  </a:lnTo>
                  <a:lnTo>
                    <a:pt x="938356" y="291904"/>
                  </a:lnTo>
                  <a:lnTo>
                    <a:pt x="918386" y="275143"/>
                  </a:lnTo>
                  <a:lnTo>
                    <a:pt x="947790" y="288854"/>
                  </a:lnTo>
                  <a:lnTo>
                    <a:pt x="962333" y="329529"/>
                  </a:lnTo>
                  <a:lnTo>
                    <a:pt x="962368" y="337044"/>
                  </a:lnTo>
                  <a:lnTo>
                    <a:pt x="961678" y="344528"/>
                  </a:lnTo>
                  <a:lnTo>
                    <a:pt x="697673" y="918410"/>
                  </a:lnTo>
                  <a:lnTo>
                    <a:pt x="668150" y="951362"/>
                  </a:lnTo>
                  <a:lnTo>
                    <a:pt x="639136" y="961644"/>
                  </a:lnTo>
                  <a:lnTo>
                    <a:pt x="633804" y="962195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09599" y="609599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통신</a:t>
            </a:r>
            <a:r>
              <a:rPr dirty="0" spc="-330"/>
              <a:t> </a:t>
            </a:r>
            <a:r>
              <a:rPr dirty="0" spc="-580"/>
              <a:t>및</a:t>
            </a:r>
            <a:r>
              <a:rPr dirty="0" spc="-320"/>
              <a:t> </a:t>
            </a:r>
            <a:r>
              <a:rPr dirty="0" spc="-580"/>
              <a:t>데이터</a:t>
            </a:r>
            <a:r>
              <a:rPr dirty="0" spc="-315"/>
              <a:t> </a:t>
            </a:r>
            <a:r>
              <a:rPr dirty="0" spc="-605"/>
              <a:t>관리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09599" y="2371724"/>
            <a:ext cx="7134225" cy="1085850"/>
            <a:chOff x="609599" y="2371724"/>
            <a:chExt cx="7134225" cy="1085850"/>
          </a:xfrm>
        </p:grpSpPr>
        <p:sp>
          <p:nvSpPr>
            <p:cNvPr id="8" name="object 8" descr=""/>
            <p:cNvSpPr/>
            <p:nvPr/>
          </p:nvSpPr>
          <p:spPr>
            <a:xfrm>
              <a:off x="609599" y="2371724"/>
              <a:ext cx="7134225" cy="1085850"/>
            </a:xfrm>
            <a:custGeom>
              <a:avLst/>
              <a:gdLst/>
              <a:ahLst/>
              <a:cxnLst/>
              <a:rect l="l" t="t" r="r" b="b"/>
              <a:pathLst>
                <a:path w="7134225" h="1085850">
                  <a:moveTo>
                    <a:pt x="7058024" y="1085849"/>
                  </a:moveTo>
                  <a:lnTo>
                    <a:pt x="76199" y="1085849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1009649"/>
                  </a:lnTo>
                  <a:lnTo>
                    <a:pt x="7121393" y="1051991"/>
                  </a:lnTo>
                  <a:lnTo>
                    <a:pt x="7087183" y="1080048"/>
                  </a:lnTo>
                  <a:lnTo>
                    <a:pt x="7058024" y="10858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99" y="2371724"/>
              <a:ext cx="7134225" cy="1085850"/>
            </a:xfrm>
            <a:custGeom>
              <a:avLst/>
              <a:gdLst/>
              <a:ahLst/>
              <a:cxnLst/>
              <a:rect l="l" t="t" r="r" b="b"/>
              <a:pathLst>
                <a:path w="7134225" h="1085850">
                  <a:moveTo>
                    <a:pt x="7058024" y="1085849"/>
                  </a:moveTo>
                  <a:lnTo>
                    <a:pt x="76199" y="1085849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1014027"/>
                  </a:lnTo>
                  <a:lnTo>
                    <a:pt x="9833" y="1017156"/>
                  </a:lnTo>
                  <a:lnTo>
                    <a:pt x="9951" y="1018363"/>
                  </a:lnTo>
                  <a:lnTo>
                    <a:pt x="25957" y="1053699"/>
                  </a:lnTo>
                  <a:lnTo>
                    <a:pt x="58897" y="1074188"/>
                  </a:lnTo>
                  <a:lnTo>
                    <a:pt x="71822" y="1076324"/>
                  </a:lnTo>
                  <a:lnTo>
                    <a:pt x="7094843" y="1076324"/>
                  </a:lnTo>
                  <a:lnTo>
                    <a:pt x="7093980" y="1076841"/>
                  </a:lnTo>
                  <a:lnTo>
                    <a:pt x="7087184" y="1080049"/>
                  </a:lnTo>
                  <a:lnTo>
                    <a:pt x="7080110" y="1082586"/>
                  </a:lnTo>
                  <a:lnTo>
                    <a:pt x="7072892" y="1084399"/>
                  </a:lnTo>
                  <a:lnTo>
                    <a:pt x="7065530" y="1085487"/>
                  </a:lnTo>
                  <a:lnTo>
                    <a:pt x="7058024" y="1085849"/>
                  </a:lnTo>
                  <a:close/>
                </a:path>
                <a:path w="7134225" h="1085850">
                  <a:moveTo>
                    <a:pt x="7094843" y="1076324"/>
                  </a:moveTo>
                  <a:lnTo>
                    <a:pt x="7062401" y="1076324"/>
                  </a:lnTo>
                  <a:lnTo>
                    <a:pt x="7066737" y="1075897"/>
                  </a:lnTo>
                  <a:lnTo>
                    <a:pt x="7075325" y="1074188"/>
                  </a:lnTo>
                  <a:lnTo>
                    <a:pt x="7108265" y="1053699"/>
                  </a:lnTo>
                  <a:lnTo>
                    <a:pt x="7124271" y="1018363"/>
                  </a:lnTo>
                  <a:lnTo>
                    <a:pt x="7124698" y="1014027"/>
                  </a:lnTo>
                  <a:lnTo>
                    <a:pt x="7124698" y="71821"/>
                  </a:lnTo>
                  <a:lnTo>
                    <a:pt x="7124390" y="68693"/>
                  </a:lnTo>
                  <a:lnTo>
                    <a:pt x="7124271" y="67485"/>
                  </a:lnTo>
                  <a:lnTo>
                    <a:pt x="7108265" y="32148"/>
                  </a:lnTo>
                  <a:lnTo>
                    <a:pt x="7075325" y="11660"/>
                  </a:lnTo>
                  <a:lnTo>
                    <a:pt x="7062401" y="9525"/>
                  </a:lnTo>
                  <a:lnTo>
                    <a:pt x="7094844" y="9525"/>
                  </a:lnTo>
                  <a:lnTo>
                    <a:pt x="7125215" y="40243"/>
                  </a:lnTo>
                  <a:lnTo>
                    <a:pt x="7134224" y="1009649"/>
                  </a:lnTo>
                  <a:lnTo>
                    <a:pt x="7133861" y="1017156"/>
                  </a:lnTo>
                  <a:lnTo>
                    <a:pt x="7116956" y="1057966"/>
                  </a:lnTo>
                  <a:lnTo>
                    <a:pt x="7100494" y="1072924"/>
                  </a:lnTo>
                  <a:lnTo>
                    <a:pt x="7094843" y="10763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97" y="2831306"/>
              <a:ext cx="240542" cy="166687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609599" y="3533774"/>
            <a:ext cx="7134225" cy="1085850"/>
            <a:chOff x="609599" y="3533774"/>
            <a:chExt cx="7134225" cy="1085850"/>
          </a:xfrm>
        </p:grpSpPr>
        <p:sp>
          <p:nvSpPr>
            <p:cNvPr id="12" name="object 12" descr=""/>
            <p:cNvSpPr/>
            <p:nvPr/>
          </p:nvSpPr>
          <p:spPr>
            <a:xfrm>
              <a:off x="609599" y="3533774"/>
              <a:ext cx="7134225" cy="1085850"/>
            </a:xfrm>
            <a:custGeom>
              <a:avLst/>
              <a:gdLst/>
              <a:ahLst/>
              <a:cxnLst/>
              <a:rect l="l" t="t" r="r" b="b"/>
              <a:pathLst>
                <a:path w="7134225" h="1085850">
                  <a:moveTo>
                    <a:pt x="7058024" y="1085849"/>
                  </a:moveTo>
                  <a:lnTo>
                    <a:pt x="76199" y="1085849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30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1009649"/>
                  </a:lnTo>
                  <a:lnTo>
                    <a:pt x="7121393" y="1051991"/>
                  </a:lnTo>
                  <a:lnTo>
                    <a:pt x="7087183" y="1080048"/>
                  </a:lnTo>
                  <a:lnTo>
                    <a:pt x="7058024" y="10858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99" y="3533774"/>
              <a:ext cx="7134225" cy="1085850"/>
            </a:xfrm>
            <a:custGeom>
              <a:avLst/>
              <a:gdLst/>
              <a:ahLst/>
              <a:cxnLst/>
              <a:rect l="l" t="t" r="r" b="b"/>
              <a:pathLst>
                <a:path w="7134225" h="1085850">
                  <a:moveTo>
                    <a:pt x="7058024" y="1085849"/>
                  </a:moveTo>
                  <a:lnTo>
                    <a:pt x="76199" y="1085849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1014027"/>
                  </a:lnTo>
                  <a:lnTo>
                    <a:pt x="9833" y="1017156"/>
                  </a:lnTo>
                  <a:lnTo>
                    <a:pt x="9951" y="1018363"/>
                  </a:lnTo>
                  <a:lnTo>
                    <a:pt x="25957" y="1053699"/>
                  </a:lnTo>
                  <a:lnTo>
                    <a:pt x="58898" y="1074189"/>
                  </a:lnTo>
                  <a:lnTo>
                    <a:pt x="71822" y="1076324"/>
                  </a:lnTo>
                  <a:lnTo>
                    <a:pt x="7094843" y="1076324"/>
                  </a:lnTo>
                  <a:lnTo>
                    <a:pt x="7093980" y="1076841"/>
                  </a:lnTo>
                  <a:lnTo>
                    <a:pt x="7087184" y="1080049"/>
                  </a:lnTo>
                  <a:lnTo>
                    <a:pt x="7080110" y="1082586"/>
                  </a:lnTo>
                  <a:lnTo>
                    <a:pt x="7072892" y="1084399"/>
                  </a:lnTo>
                  <a:lnTo>
                    <a:pt x="7065530" y="1085487"/>
                  </a:lnTo>
                  <a:lnTo>
                    <a:pt x="7058024" y="1085849"/>
                  </a:lnTo>
                  <a:close/>
                </a:path>
                <a:path w="7134225" h="1085850">
                  <a:moveTo>
                    <a:pt x="7094843" y="1076324"/>
                  </a:moveTo>
                  <a:lnTo>
                    <a:pt x="7062401" y="1076324"/>
                  </a:lnTo>
                  <a:lnTo>
                    <a:pt x="7066737" y="1075897"/>
                  </a:lnTo>
                  <a:lnTo>
                    <a:pt x="7075325" y="1074189"/>
                  </a:lnTo>
                  <a:lnTo>
                    <a:pt x="7108265" y="1053699"/>
                  </a:lnTo>
                  <a:lnTo>
                    <a:pt x="7124271" y="1018363"/>
                  </a:lnTo>
                  <a:lnTo>
                    <a:pt x="7124698" y="1014027"/>
                  </a:lnTo>
                  <a:lnTo>
                    <a:pt x="7124698" y="71821"/>
                  </a:lnTo>
                  <a:lnTo>
                    <a:pt x="7124390" y="68693"/>
                  </a:lnTo>
                  <a:lnTo>
                    <a:pt x="7124271" y="67485"/>
                  </a:lnTo>
                  <a:lnTo>
                    <a:pt x="7108265" y="32148"/>
                  </a:lnTo>
                  <a:lnTo>
                    <a:pt x="7075325" y="11659"/>
                  </a:lnTo>
                  <a:lnTo>
                    <a:pt x="7062401" y="9525"/>
                  </a:lnTo>
                  <a:lnTo>
                    <a:pt x="7094844" y="9525"/>
                  </a:lnTo>
                  <a:lnTo>
                    <a:pt x="7125215" y="40242"/>
                  </a:lnTo>
                  <a:lnTo>
                    <a:pt x="7134224" y="1009649"/>
                  </a:lnTo>
                  <a:lnTo>
                    <a:pt x="7133861" y="1017156"/>
                  </a:lnTo>
                  <a:lnTo>
                    <a:pt x="7116956" y="1057966"/>
                  </a:lnTo>
                  <a:lnTo>
                    <a:pt x="7100493" y="1072924"/>
                  </a:lnTo>
                  <a:lnTo>
                    <a:pt x="7094843" y="10763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487" y="3980482"/>
              <a:ext cx="190574" cy="192434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609599" y="4695824"/>
            <a:ext cx="7134225" cy="1238250"/>
            <a:chOff x="609599" y="4695824"/>
            <a:chExt cx="7134225" cy="1238250"/>
          </a:xfrm>
        </p:grpSpPr>
        <p:sp>
          <p:nvSpPr>
            <p:cNvPr id="16" name="object 16" descr=""/>
            <p:cNvSpPr/>
            <p:nvPr/>
          </p:nvSpPr>
          <p:spPr>
            <a:xfrm>
              <a:off x="609599" y="4695824"/>
              <a:ext cx="7134225" cy="1238250"/>
            </a:xfrm>
            <a:custGeom>
              <a:avLst/>
              <a:gdLst/>
              <a:ahLst/>
              <a:cxnLst/>
              <a:rect l="l" t="t" r="r" b="b"/>
              <a:pathLst>
                <a:path w="7134225" h="1238250">
                  <a:moveTo>
                    <a:pt x="7058024" y="1238249"/>
                  </a:moveTo>
                  <a:lnTo>
                    <a:pt x="76199" y="1238249"/>
                  </a:lnTo>
                  <a:lnTo>
                    <a:pt x="68693" y="1237887"/>
                  </a:lnTo>
                  <a:lnTo>
                    <a:pt x="27882" y="1220982"/>
                  </a:lnTo>
                  <a:lnTo>
                    <a:pt x="3262" y="1184136"/>
                  </a:lnTo>
                  <a:lnTo>
                    <a:pt x="0" y="116204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8"/>
                  </a:lnTo>
                  <a:lnTo>
                    <a:pt x="7134224" y="76199"/>
                  </a:lnTo>
                  <a:lnTo>
                    <a:pt x="7134224" y="1162049"/>
                  </a:lnTo>
                  <a:lnTo>
                    <a:pt x="7121393" y="1204391"/>
                  </a:lnTo>
                  <a:lnTo>
                    <a:pt x="7087183" y="1232448"/>
                  </a:lnTo>
                  <a:lnTo>
                    <a:pt x="7058024" y="12382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9599" y="4695824"/>
              <a:ext cx="7134225" cy="1238250"/>
            </a:xfrm>
            <a:custGeom>
              <a:avLst/>
              <a:gdLst/>
              <a:ahLst/>
              <a:cxnLst/>
              <a:rect l="l" t="t" r="r" b="b"/>
              <a:pathLst>
                <a:path w="7134225" h="1238250">
                  <a:moveTo>
                    <a:pt x="7058024" y="1238249"/>
                  </a:moveTo>
                  <a:lnTo>
                    <a:pt x="76199" y="1238249"/>
                  </a:lnTo>
                  <a:lnTo>
                    <a:pt x="68693" y="1237887"/>
                  </a:lnTo>
                  <a:lnTo>
                    <a:pt x="27882" y="1220982"/>
                  </a:lnTo>
                  <a:lnTo>
                    <a:pt x="3262" y="1184136"/>
                  </a:lnTo>
                  <a:lnTo>
                    <a:pt x="0" y="116204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1166427"/>
                  </a:lnTo>
                  <a:lnTo>
                    <a:pt x="9833" y="1169556"/>
                  </a:lnTo>
                  <a:lnTo>
                    <a:pt x="9951" y="1170763"/>
                  </a:lnTo>
                  <a:lnTo>
                    <a:pt x="25957" y="1206099"/>
                  </a:lnTo>
                  <a:lnTo>
                    <a:pt x="58898" y="1226589"/>
                  </a:lnTo>
                  <a:lnTo>
                    <a:pt x="71822" y="1228724"/>
                  </a:lnTo>
                  <a:lnTo>
                    <a:pt x="7094844" y="1228724"/>
                  </a:lnTo>
                  <a:lnTo>
                    <a:pt x="7093980" y="1229241"/>
                  </a:lnTo>
                  <a:lnTo>
                    <a:pt x="7087184" y="1232448"/>
                  </a:lnTo>
                  <a:lnTo>
                    <a:pt x="7080110" y="1234986"/>
                  </a:lnTo>
                  <a:lnTo>
                    <a:pt x="7072892" y="1236799"/>
                  </a:lnTo>
                  <a:lnTo>
                    <a:pt x="7065530" y="1237887"/>
                  </a:lnTo>
                  <a:lnTo>
                    <a:pt x="7058024" y="1238249"/>
                  </a:lnTo>
                  <a:close/>
                </a:path>
                <a:path w="7134225" h="1238250">
                  <a:moveTo>
                    <a:pt x="7094844" y="1228724"/>
                  </a:moveTo>
                  <a:lnTo>
                    <a:pt x="7062401" y="1228724"/>
                  </a:lnTo>
                  <a:lnTo>
                    <a:pt x="7066737" y="1228297"/>
                  </a:lnTo>
                  <a:lnTo>
                    <a:pt x="7075325" y="1226589"/>
                  </a:lnTo>
                  <a:lnTo>
                    <a:pt x="7108265" y="1206099"/>
                  </a:lnTo>
                  <a:lnTo>
                    <a:pt x="7124271" y="1170763"/>
                  </a:lnTo>
                  <a:lnTo>
                    <a:pt x="7124698" y="1166427"/>
                  </a:lnTo>
                  <a:lnTo>
                    <a:pt x="7124698" y="71821"/>
                  </a:lnTo>
                  <a:lnTo>
                    <a:pt x="7111029" y="35516"/>
                  </a:lnTo>
                  <a:lnTo>
                    <a:pt x="7079181" y="1282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2"/>
                  </a:lnTo>
                  <a:lnTo>
                    <a:pt x="7134224" y="1162049"/>
                  </a:lnTo>
                  <a:lnTo>
                    <a:pt x="7133861" y="1169556"/>
                  </a:lnTo>
                  <a:lnTo>
                    <a:pt x="7116956" y="1210366"/>
                  </a:lnTo>
                  <a:lnTo>
                    <a:pt x="7100493" y="1225324"/>
                  </a:lnTo>
                  <a:lnTo>
                    <a:pt x="7094844" y="12287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524" y="5231605"/>
              <a:ext cx="238124" cy="166687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596899" y="1578622"/>
            <a:ext cx="7007225" cy="2541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로봇과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관제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시스템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간의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효율적인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통신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및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데이터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관리를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통해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실시간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상태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모니터링과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원격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1F2937"/>
                </a:solidFill>
                <a:latin typeface="Dotum"/>
                <a:cs typeface="Dotum"/>
              </a:rPr>
              <a:t>제어가 </a:t>
            </a:r>
            <a:r>
              <a:rPr dirty="0" sz="1500" spc="-70">
                <a:solidFill>
                  <a:srgbClr val="1F2937"/>
                </a:solidFill>
                <a:latin typeface="Dotum"/>
                <a:cs typeface="Dotum"/>
              </a:rPr>
              <a:t>가능합니다</a:t>
            </a:r>
            <a:r>
              <a:rPr dirty="0" sz="1500" spc="-70">
                <a:solidFill>
                  <a:srgbClr val="1F2937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350">
              <a:latin typeface="Arial"/>
              <a:cs typeface="Arial"/>
            </a:endParaRPr>
          </a:p>
          <a:p>
            <a:pPr marL="564515">
              <a:lnSpc>
                <a:spcPct val="100000"/>
              </a:lnSpc>
              <a:spcBef>
                <a:spcPts val="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무선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통신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시스템</a:t>
            </a:r>
            <a:endParaRPr sz="1350">
              <a:latin typeface="Dotum"/>
              <a:cs typeface="Dotum"/>
            </a:endParaRPr>
          </a:p>
          <a:p>
            <a:pPr marL="564515">
              <a:lnSpc>
                <a:spcPct val="100000"/>
              </a:lnSpc>
              <a:spcBef>
                <a:spcPts val="105"/>
              </a:spcBef>
            </a:pPr>
            <a:r>
              <a:rPr dirty="0" sz="1200" spc="-95">
                <a:solidFill>
                  <a:srgbClr val="374050"/>
                </a:solidFill>
                <a:latin typeface="Noto Sans JP"/>
                <a:cs typeface="Noto Sans JP"/>
              </a:rPr>
              <a:t>4G/5G</a:t>
            </a:r>
            <a:r>
              <a:rPr dirty="0" sz="120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모바일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네트워크와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85">
                <a:solidFill>
                  <a:srgbClr val="374050"/>
                </a:solidFill>
                <a:latin typeface="Noto Sans JP"/>
                <a:cs typeface="Noto Sans JP"/>
              </a:rPr>
              <a:t>Wi-</a:t>
            </a:r>
            <a:r>
              <a:rPr dirty="0" sz="1200" spc="-110">
                <a:solidFill>
                  <a:srgbClr val="374050"/>
                </a:solidFill>
                <a:latin typeface="Noto Sans JP"/>
                <a:cs typeface="Noto Sans JP"/>
              </a:rPr>
              <a:t>Fi</a:t>
            </a:r>
            <a:r>
              <a:rPr dirty="0" sz="1150" spc="-110">
                <a:solidFill>
                  <a:srgbClr val="374050"/>
                </a:solidFill>
                <a:latin typeface="Dotum"/>
                <a:cs typeface="Dotum"/>
              </a:rPr>
              <a:t>를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이중으로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활용한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안정적인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통신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구조</a:t>
            </a:r>
            <a:endParaRPr sz="1150">
              <a:latin typeface="Dotum"/>
              <a:cs typeface="Dotum"/>
            </a:endParaRPr>
          </a:p>
          <a:p>
            <a:pPr marL="636270" indent="-71755">
              <a:lnSpc>
                <a:spcPts val="1230"/>
              </a:lnSpc>
              <a:spcBef>
                <a:spcPts val="284"/>
              </a:spcBef>
              <a:buSzPct val="105000"/>
              <a:buFont typeface="Noto Sans JP"/>
              <a:buChar char="•"/>
              <a:tabLst>
                <a:tab pos="636270" algn="l"/>
              </a:tabLst>
            </a:pPr>
            <a:r>
              <a:rPr dirty="0" sz="1000" spc="-140">
                <a:solidFill>
                  <a:srgbClr val="4A5462"/>
                </a:solidFill>
                <a:latin typeface="Dotum"/>
                <a:cs typeface="Dotum"/>
              </a:rPr>
              <a:t>실외</a:t>
            </a:r>
            <a:r>
              <a:rPr dirty="0" sz="1050" spc="-140">
                <a:solidFill>
                  <a:srgbClr val="4A5462"/>
                </a:solidFill>
                <a:latin typeface="Noto Sans JP"/>
                <a:cs typeface="Noto Sans JP"/>
              </a:rPr>
              <a:t>:</a:t>
            </a:r>
            <a:r>
              <a:rPr dirty="0" sz="1050" spc="2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50" spc="-100">
                <a:solidFill>
                  <a:srgbClr val="4A5462"/>
                </a:solidFill>
                <a:latin typeface="Noto Sans JP"/>
                <a:cs typeface="Noto Sans JP"/>
              </a:rPr>
              <a:t>4G/5G</a:t>
            </a:r>
            <a:r>
              <a:rPr dirty="0" sz="1050" spc="3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셀룰러</a:t>
            </a:r>
            <a:r>
              <a:rPr dirty="0" sz="100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네트워크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우선</a:t>
            </a:r>
            <a:r>
              <a:rPr dirty="0" sz="100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4A5462"/>
                </a:solidFill>
                <a:latin typeface="Dotum"/>
                <a:cs typeface="Dotum"/>
              </a:rPr>
              <a:t>연결</a:t>
            </a:r>
            <a:endParaRPr sz="1000">
              <a:latin typeface="Dotum"/>
              <a:cs typeface="Dotum"/>
            </a:endParaRPr>
          </a:p>
          <a:p>
            <a:pPr marL="636270" indent="-71755">
              <a:lnSpc>
                <a:spcPts val="1230"/>
              </a:lnSpc>
              <a:buSzPct val="105000"/>
              <a:buFont typeface="Noto Sans JP"/>
              <a:buChar char="•"/>
              <a:tabLst>
                <a:tab pos="636270" algn="l"/>
              </a:tabLst>
            </a:pPr>
            <a:r>
              <a:rPr dirty="0" sz="1000" spc="-140">
                <a:solidFill>
                  <a:srgbClr val="4A5462"/>
                </a:solidFill>
                <a:latin typeface="Dotum"/>
                <a:cs typeface="Dotum"/>
              </a:rPr>
              <a:t>실내</a:t>
            </a:r>
            <a:r>
              <a:rPr dirty="0" sz="1050" spc="-140">
                <a:solidFill>
                  <a:srgbClr val="4A5462"/>
                </a:solidFill>
                <a:latin typeface="Noto Sans JP"/>
                <a:cs typeface="Noto Sans JP"/>
              </a:rPr>
              <a:t>:</a:t>
            </a:r>
            <a:r>
              <a:rPr dirty="0" sz="1050" spc="1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50" spc="-85">
                <a:solidFill>
                  <a:srgbClr val="4A5462"/>
                </a:solidFill>
                <a:latin typeface="Noto Sans JP"/>
                <a:cs typeface="Noto Sans JP"/>
              </a:rPr>
              <a:t>Wi-</a:t>
            </a:r>
            <a:r>
              <a:rPr dirty="0" sz="1050" spc="-60">
                <a:solidFill>
                  <a:srgbClr val="4A5462"/>
                </a:solidFill>
                <a:latin typeface="Noto Sans JP"/>
                <a:cs typeface="Noto Sans JP"/>
              </a:rPr>
              <a:t>Fi</a:t>
            </a:r>
            <a:r>
              <a:rPr dirty="0" sz="1050" spc="2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메쉬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네트워크를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통한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고속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4A5462"/>
                </a:solidFill>
                <a:latin typeface="Dotum"/>
                <a:cs typeface="Dotum"/>
              </a:rPr>
              <a:t>전송</a:t>
            </a:r>
            <a:endParaRPr sz="100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9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900">
              <a:latin typeface="Dotum"/>
              <a:cs typeface="Dotum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실시간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데이터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전송</a:t>
            </a:r>
            <a:endParaRPr sz="1350">
              <a:latin typeface="Dotum"/>
              <a:cs typeface="Dotum"/>
            </a:endParaRPr>
          </a:p>
          <a:p>
            <a:pPr marL="51689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저지연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프로토콜을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활용한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영상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센서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데이터의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실시간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전송</a:t>
            </a:r>
            <a:endParaRPr sz="1150">
              <a:latin typeface="Dotum"/>
              <a:cs typeface="Dot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01725" y="4130825"/>
            <a:ext cx="234632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4455" indent="-71755">
              <a:lnSpc>
                <a:spcPts val="1230"/>
              </a:lnSpc>
              <a:spcBef>
                <a:spcPts val="95"/>
              </a:spcBef>
              <a:buChar char="•"/>
              <a:tabLst>
                <a:tab pos="84455" algn="l"/>
              </a:tabLst>
            </a:pPr>
            <a:r>
              <a:rPr dirty="0" sz="1050" spc="-120">
                <a:solidFill>
                  <a:srgbClr val="4A5462"/>
                </a:solidFill>
                <a:latin typeface="Noto Sans JP"/>
                <a:cs typeface="Noto Sans JP"/>
              </a:rPr>
              <a:t>MQTT</a:t>
            </a:r>
            <a:r>
              <a:rPr dirty="0" sz="1050" spc="2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00" spc="-160">
                <a:solidFill>
                  <a:srgbClr val="4A5462"/>
                </a:solidFill>
                <a:latin typeface="Dotum"/>
                <a:cs typeface="Dotum"/>
              </a:rPr>
              <a:t>프로토콜</a:t>
            </a:r>
            <a:r>
              <a:rPr dirty="0" sz="1050" spc="-160">
                <a:solidFill>
                  <a:srgbClr val="4A5462"/>
                </a:solidFill>
                <a:latin typeface="Noto Sans JP"/>
                <a:cs typeface="Noto Sans JP"/>
              </a:rPr>
              <a:t>:</a:t>
            </a:r>
            <a:r>
              <a:rPr dirty="0" sz="1050" spc="2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센서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상태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정보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90">
                <a:solidFill>
                  <a:srgbClr val="4A5462"/>
                </a:solidFill>
                <a:latin typeface="Dotum"/>
                <a:cs typeface="Dotum"/>
              </a:rPr>
              <a:t>전송</a:t>
            </a:r>
            <a:endParaRPr sz="1000">
              <a:latin typeface="Dotum"/>
              <a:cs typeface="Dotum"/>
            </a:endParaRPr>
          </a:p>
          <a:p>
            <a:pPr marL="84455" indent="-71755">
              <a:lnSpc>
                <a:spcPts val="1230"/>
              </a:lnSpc>
              <a:buChar char="•"/>
              <a:tabLst>
                <a:tab pos="84455" algn="l"/>
              </a:tabLst>
            </a:pPr>
            <a:r>
              <a:rPr dirty="0" sz="1050" spc="-105">
                <a:solidFill>
                  <a:srgbClr val="4A5462"/>
                </a:solidFill>
                <a:latin typeface="Noto Sans JP"/>
                <a:cs typeface="Noto Sans JP"/>
              </a:rPr>
              <a:t>WebRTC:</a:t>
            </a:r>
            <a:r>
              <a:rPr dirty="0" sz="1050" spc="2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저지연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영상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스트리밍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4A5462"/>
                </a:solidFill>
                <a:latin typeface="Dotum"/>
                <a:cs typeface="Dotum"/>
              </a:rPr>
              <a:t>구현</a:t>
            </a:r>
            <a:endParaRPr sz="100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49350" y="4836787"/>
            <a:ext cx="2458085" cy="94615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클라우드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연동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데이터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저장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순찰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데이터의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체계적인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저장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분석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37405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  <a:p>
            <a:pPr marL="84455" indent="-71755">
              <a:lnSpc>
                <a:spcPct val="100000"/>
              </a:lnSpc>
              <a:spcBef>
                <a:spcPts val="345"/>
              </a:spcBef>
              <a:buSzPct val="105000"/>
              <a:buFont typeface="Noto Sans JP"/>
              <a:buChar char="•"/>
              <a:tabLst>
                <a:tab pos="84455" algn="l"/>
              </a:tabLst>
            </a:pP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클라우드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서버에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센서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영상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20">
                <a:solidFill>
                  <a:srgbClr val="4A5462"/>
                </a:solidFill>
                <a:latin typeface="Dotum"/>
                <a:cs typeface="Dotum"/>
              </a:rPr>
              <a:t>아카이브</a:t>
            </a:r>
            <a:endParaRPr sz="1000">
              <a:latin typeface="Dotum"/>
              <a:cs typeface="Dotum"/>
            </a:endParaRPr>
          </a:p>
          <a:p>
            <a:pPr marL="84455" indent="-71755">
              <a:lnSpc>
                <a:spcPts val="1175"/>
              </a:lnSpc>
              <a:buSzPct val="105000"/>
              <a:buFont typeface="Noto Sans JP"/>
              <a:buChar char="•"/>
              <a:tabLst>
                <a:tab pos="84455" algn="l"/>
              </a:tabLst>
            </a:pP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이상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상황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감지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시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알림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4A5462"/>
                </a:solidFill>
                <a:latin typeface="Dotum"/>
                <a:cs typeface="Dotum"/>
              </a:rPr>
              <a:t>백업</a:t>
            </a:r>
            <a:endParaRPr sz="1000">
              <a:latin typeface="Dotum"/>
              <a:cs typeface="Dotum"/>
            </a:endParaRPr>
          </a:p>
          <a:p>
            <a:pPr marL="84455" indent="-71755">
              <a:lnSpc>
                <a:spcPts val="1235"/>
              </a:lnSpc>
              <a:buChar char="•"/>
              <a:tabLst>
                <a:tab pos="84455" algn="l"/>
              </a:tabLst>
            </a:pPr>
            <a:r>
              <a:rPr dirty="0" sz="1050" spc="-105">
                <a:solidFill>
                  <a:srgbClr val="4A5462"/>
                </a:solidFill>
                <a:latin typeface="Noto Sans JP"/>
                <a:cs typeface="Noto Sans JP"/>
              </a:rPr>
              <a:t>REST</a:t>
            </a:r>
            <a:r>
              <a:rPr dirty="0" sz="1050" spc="2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50" spc="-114">
                <a:solidFill>
                  <a:srgbClr val="4A5462"/>
                </a:solidFill>
                <a:latin typeface="Noto Sans JP"/>
                <a:cs typeface="Noto Sans JP"/>
              </a:rPr>
              <a:t>API</a:t>
            </a:r>
            <a:r>
              <a:rPr dirty="0" sz="1000" spc="-114">
                <a:solidFill>
                  <a:srgbClr val="4A5462"/>
                </a:solidFill>
                <a:latin typeface="Dotum"/>
                <a:cs typeface="Dotum"/>
              </a:rPr>
              <a:t>를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통한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외부</a:t>
            </a:r>
            <a:r>
              <a:rPr dirty="0" sz="100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시스템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4A5462"/>
                </a:solidFill>
                <a:latin typeface="Dotum"/>
                <a:cs typeface="Dotum"/>
              </a:rPr>
              <a:t>연동</a:t>
            </a:r>
            <a:endParaRPr sz="1000">
              <a:latin typeface="Dotum"/>
              <a:cs typeface="Dotum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332" y="6286499"/>
            <a:ext cx="142934" cy="152161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434975" y="6254983"/>
            <a:ext cx="3021330" cy="604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5770">
              <a:lnSpc>
                <a:spcPct val="100000"/>
              </a:lnSpc>
              <a:spcBef>
                <a:spcPts val="95"/>
              </a:spcBef>
            </a:pPr>
            <a:r>
              <a:rPr dirty="0" sz="1150" spc="-145">
                <a:solidFill>
                  <a:srgbClr val="374050"/>
                </a:solidFill>
                <a:latin typeface="Dotum"/>
                <a:cs typeface="Dotum"/>
              </a:rPr>
              <a:t>보안</a:t>
            </a:r>
            <a:r>
              <a:rPr dirty="0" sz="1200" spc="-145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r>
              <a:rPr dirty="0" sz="120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45">
                <a:solidFill>
                  <a:srgbClr val="374050"/>
                </a:solidFill>
                <a:latin typeface="Dotum"/>
                <a:cs typeface="Dotum"/>
              </a:rPr>
              <a:t>엔드</a:t>
            </a:r>
            <a:r>
              <a:rPr dirty="0" sz="1200" spc="-145">
                <a:solidFill>
                  <a:srgbClr val="374050"/>
                </a:solidFill>
                <a:latin typeface="Noto Sans JP"/>
                <a:cs typeface="Noto Sans JP"/>
              </a:rPr>
              <a:t>-</a:t>
            </a:r>
            <a:r>
              <a:rPr dirty="0" sz="1150" spc="-125">
                <a:solidFill>
                  <a:srgbClr val="374050"/>
                </a:solidFill>
                <a:latin typeface="Dotum"/>
                <a:cs typeface="Dotum"/>
              </a:rPr>
              <a:t>투</a:t>
            </a:r>
            <a:r>
              <a:rPr dirty="0" sz="1200" spc="-125">
                <a:solidFill>
                  <a:srgbClr val="374050"/>
                </a:solidFill>
                <a:latin typeface="Noto Sans JP"/>
                <a:cs typeface="Noto Sans JP"/>
              </a:rPr>
              <a:t>-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엔드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암호화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인증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시스템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374050"/>
                </a:solidFill>
                <a:latin typeface="Dotum"/>
                <a:cs typeface="Dotum"/>
              </a:rPr>
              <a:t>적용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0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무선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통신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 spc="-45">
                <a:solidFill>
                  <a:srgbClr val="6A7280"/>
                </a:solidFill>
                <a:latin typeface="Lucida Sans"/>
                <a:cs typeface="Lucida Sans"/>
              </a:rPr>
              <a:t>|</a:t>
            </a:r>
            <a:r>
              <a:rPr dirty="0" sz="1050" spc="-80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실시간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데이터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전송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 spc="-45">
                <a:solidFill>
                  <a:srgbClr val="6A7280"/>
                </a:solidFill>
                <a:latin typeface="Lucida Sans"/>
                <a:cs typeface="Lucida Sans"/>
              </a:rPr>
              <a:t>|</a:t>
            </a:r>
            <a:r>
              <a:rPr dirty="0" sz="1050" spc="-80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클라우드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6A7280"/>
                </a:solidFill>
                <a:latin typeface="Dotum"/>
                <a:cs typeface="Dotum"/>
              </a:rPr>
              <a:t>저장</a:t>
            </a:r>
            <a:endParaRPr sz="1000">
              <a:latin typeface="Dotum"/>
              <a:cs typeface="Dotum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62999" y="1523999"/>
            <a:ext cx="3048000" cy="3047999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9171483" y="4211065"/>
            <a:ext cx="223139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1D40AF"/>
                </a:solidFill>
                <a:latin typeface="Dotum"/>
                <a:cs typeface="Dotum"/>
              </a:rPr>
              <a:t>데이터</a:t>
            </a:r>
            <a:r>
              <a:rPr dirty="0" sz="1000" spc="-6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1D40AF"/>
                </a:solidFill>
                <a:latin typeface="Dotum"/>
                <a:cs typeface="Dotum"/>
              </a:rPr>
              <a:t>흐름</a:t>
            </a:r>
            <a:r>
              <a:rPr dirty="0" sz="1000" spc="-5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000" spc="-160">
                <a:solidFill>
                  <a:srgbClr val="1D40AF"/>
                </a:solidFill>
                <a:latin typeface="Dotum"/>
                <a:cs typeface="Dotum"/>
              </a:rPr>
              <a:t>다이어그램</a:t>
            </a:r>
            <a:r>
              <a:rPr dirty="0" sz="1000" spc="-160">
                <a:solidFill>
                  <a:srgbClr val="1D40AF"/>
                </a:solidFill>
                <a:latin typeface="Noto Sans JP"/>
                <a:cs typeface="Noto Sans JP"/>
              </a:rPr>
              <a:t>:</a:t>
            </a:r>
            <a:r>
              <a:rPr dirty="0" sz="1000" spc="5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000" spc="-140">
                <a:solidFill>
                  <a:srgbClr val="1D40AF"/>
                </a:solidFill>
                <a:latin typeface="Dotum"/>
                <a:cs typeface="Dotum"/>
              </a:rPr>
              <a:t>로봇</a:t>
            </a:r>
            <a:r>
              <a:rPr dirty="0" sz="1000" spc="-140">
                <a:solidFill>
                  <a:srgbClr val="1D40AF"/>
                </a:solidFill>
                <a:latin typeface="Noto Sans JP"/>
                <a:cs typeface="Noto Sans JP"/>
              </a:rPr>
              <a:t>-</a:t>
            </a:r>
            <a:r>
              <a:rPr dirty="0" sz="1000" spc="-140">
                <a:solidFill>
                  <a:srgbClr val="1D40AF"/>
                </a:solidFill>
                <a:latin typeface="Dotum"/>
                <a:cs typeface="Dotum"/>
              </a:rPr>
              <a:t>서버</a:t>
            </a:r>
            <a:r>
              <a:rPr dirty="0" sz="1000" spc="-140">
                <a:solidFill>
                  <a:srgbClr val="1D40AF"/>
                </a:solidFill>
                <a:latin typeface="Noto Sans JP"/>
                <a:cs typeface="Noto Sans JP"/>
              </a:rPr>
              <a:t>-</a:t>
            </a:r>
            <a:r>
              <a:rPr dirty="0" sz="1000" spc="-145">
                <a:solidFill>
                  <a:srgbClr val="1D40AF"/>
                </a:solidFill>
                <a:latin typeface="Dotum"/>
                <a:cs typeface="Dotum"/>
              </a:rPr>
              <a:t>관제시스템</a:t>
            </a:r>
            <a:endParaRPr sz="1000">
              <a:latin typeface="Dotum"/>
              <a:cs typeface="Dot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513489" y="217614"/>
            <a:ext cx="19526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Go2</a:t>
            </a:r>
            <a:r>
              <a:rPr dirty="0" sz="115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Noto Sans JP"/>
                <a:cs typeface="Noto Sans JP"/>
              </a:rPr>
              <a:t>EDU</a:t>
            </a:r>
            <a:r>
              <a:rPr dirty="0" sz="1150" spc="3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6A7280"/>
                </a:solidFill>
                <a:latin typeface="Dotum"/>
                <a:cs typeface="Dotum"/>
              </a:rPr>
              <a:t>로봇</a:t>
            </a:r>
            <a:endParaRPr sz="1150">
              <a:latin typeface="Dotum"/>
              <a:cs typeface="Dotum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11525249" y="247649"/>
            <a:ext cx="9525" cy="152400"/>
          </a:xfrm>
          <a:custGeom>
            <a:avLst/>
            <a:gdLst/>
            <a:ahLst/>
            <a:cxnLst/>
            <a:rect l="l" t="t" r="r" b="b"/>
            <a:pathLst>
              <a:path w="9525" h="152400">
                <a:moveTo>
                  <a:pt x="9524" y="152399"/>
                </a:moveTo>
                <a:lnTo>
                  <a:pt x="0" y="152399"/>
                </a:lnTo>
                <a:lnTo>
                  <a:pt x="0" y="0"/>
                </a:lnTo>
                <a:lnTo>
                  <a:pt x="9524" y="0"/>
                </a:lnTo>
                <a:lnTo>
                  <a:pt x="9524" y="1523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11602143" y="220499"/>
            <a:ext cx="37401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12/16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7863" y="6722268"/>
            <a:ext cx="144325" cy="1000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9415" y="4967150"/>
            <a:ext cx="962660" cy="962660"/>
            <a:chOff x="509415" y="4967150"/>
            <a:chExt cx="962660" cy="962660"/>
          </a:xfrm>
        </p:grpSpPr>
        <p:sp>
          <p:nvSpPr>
            <p:cNvPr id="3" name="object 3" descr=""/>
            <p:cNvSpPr/>
            <p:nvPr/>
          </p:nvSpPr>
          <p:spPr>
            <a:xfrm>
              <a:off x="509415" y="4967150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6"/>
                  </a:moveTo>
                  <a:lnTo>
                    <a:pt x="43924" y="697638"/>
                  </a:lnTo>
                  <a:lnTo>
                    <a:pt x="10970" y="668115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4" y="43889"/>
                  </a:lnTo>
                  <a:lnTo>
                    <a:pt x="294217" y="10936"/>
                  </a:lnTo>
                  <a:lnTo>
                    <a:pt x="337456" y="0"/>
                  </a:lnTo>
                  <a:lnTo>
                    <a:pt x="345765" y="765"/>
                  </a:lnTo>
                  <a:lnTo>
                    <a:pt x="345137" y="765"/>
                  </a:lnTo>
                  <a:lnTo>
                    <a:pt x="351870" y="2062"/>
                  </a:lnTo>
                  <a:lnTo>
                    <a:pt x="918444" y="264660"/>
                  </a:lnTo>
                  <a:lnTo>
                    <a:pt x="951397" y="294182"/>
                  </a:lnTo>
                  <a:lnTo>
                    <a:pt x="962368" y="337044"/>
                  </a:lnTo>
                  <a:lnTo>
                    <a:pt x="961678" y="344527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25288" y="962333"/>
                  </a:lnTo>
                  <a:lnTo>
                    <a:pt x="617805" y="961643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6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09415" y="4967150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6"/>
                  </a:moveTo>
                  <a:lnTo>
                    <a:pt x="43921" y="697637"/>
                  </a:lnTo>
                  <a:lnTo>
                    <a:pt x="11328" y="668643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5" y="43889"/>
                  </a:lnTo>
                  <a:lnTo>
                    <a:pt x="294218" y="10936"/>
                  </a:lnTo>
                  <a:lnTo>
                    <a:pt x="337456" y="0"/>
                  </a:lnTo>
                  <a:lnTo>
                    <a:pt x="344563" y="654"/>
                  </a:lnTo>
                  <a:lnTo>
                    <a:pt x="918442" y="264659"/>
                  </a:lnTo>
                  <a:lnTo>
                    <a:pt x="947790" y="288854"/>
                  </a:lnTo>
                  <a:lnTo>
                    <a:pt x="357965" y="13814"/>
                  </a:lnTo>
                  <a:lnTo>
                    <a:pt x="353855" y="12369"/>
                  </a:lnTo>
                  <a:lnTo>
                    <a:pt x="345350" y="10288"/>
                  </a:lnTo>
                  <a:lnTo>
                    <a:pt x="341363" y="9718"/>
                  </a:lnTo>
                  <a:lnTo>
                    <a:pt x="332290" y="9290"/>
                  </a:lnTo>
                  <a:lnTo>
                    <a:pt x="327939" y="9528"/>
                  </a:lnTo>
                  <a:lnTo>
                    <a:pt x="291938" y="23977"/>
                  </a:lnTo>
                  <a:lnTo>
                    <a:pt x="13849" y="604367"/>
                  </a:lnTo>
                  <a:lnTo>
                    <a:pt x="9325" y="630043"/>
                  </a:lnTo>
                  <a:lnTo>
                    <a:pt x="9562" y="634393"/>
                  </a:lnTo>
                  <a:lnTo>
                    <a:pt x="24011" y="670395"/>
                  </a:lnTo>
                  <a:lnTo>
                    <a:pt x="633805" y="962195"/>
                  </a:lnTo>
                  <a:lnTo>
                    <a:pt x="632467" y="962333"/>
                  </a:lnTo>
                  <a:lnTo>
                    <a:pt x="625289" y="962333"/>
                  </a:lnTo>
                  <a:lnTo>
                    <a:pt x="617805" y="961643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6"/>
                  </a:lnTo>
                  <a:close/>
                </a:path>
                <a:path w="962660" h="962660">
                  <a:moveTo>
                    <a:pt x="344563" y="654"/>
                  </a:moveTo>
                  <a:lnTo>
                    <a:pt x="345425" y="734"/>
                  </a:lnTo>
                  <a:lnTo>
                    <a:pt x="345742" y="881"/>
                  </a:lnTo>
                  <a:lnTo>
                    <a:pt x="344563" y="654"/>
                  </a:lnTo>
                  <a:close/>
                </a:path>
                <a:path w="962660" h="962660">
                  <a:moveTo>
                    <a:pt x="633805" y="962195"/>
                  </a:moveTo>
                  <a:lnTo>
                    <a:pt x="604402" y="948484"/>
                  </a:lnTo>
                  <a:lnTo>
                    <a:pt x="608512" y="949929"/>
                  </a:lnTo>
                  <a:lnTo>
                    <a:pt x="617017" y="952011"/>
                  </a:lnTo>
                  <a:lnTo>
                    <a:pt x="621330" y="952626"/>
                  </a:lnTo>
                  <a:lnTo>
                    <a:pt x="630078" y="953008"/>
                  </a:lnTo>
                  <a:lnTo>
                    <a:pt x="634428" y="952771"/>
                  </a:lnTo>
                  <a:lnTo>
                    <a:pt x="670429" y="938321"/>
                  </a:lnTo>
                  <a:lnTo>
                    <a:pt x="948519" y="357931"/>
                  </a:lnTo>
                  <a:lnTo>
                    <a:pt x="949562" y="354965"/>
                  </a:lnTo>
                  <a:lnTo>
                    <a:pt x="949964" y="353821"/>
                  </a:lnTo>
                  <a:lnTo>
                    <a:pt x="952045" y="345316"/>
                  </a:lnTo>
                  <a:lnTo>
                    <a:pt x="952661" y="341003"/>
                  </a:lnTo>
                  <a:lnTo>
                    <a:pt x="953043" y="332255"/>
                  </a:lnTo>
                  <a:lnTo>
                    <a:pt x="952805" y="327905"/>
                  </a:lnTo>
                  <a:lnTo>
                    <a:pt x="938356" y="291903"/>
                  </a:lnTo>
                  <a:lnTo>
                    <a:pt x="918386" y="275143"/>
                  </a:lnTo>
                  <a:lnTo>
                    <a:pt x="947790" y="288854"/>
                  </a:lnTo>
                  <a:lnTo>
                    <a:pt x="962333" y="329529"/>
                  </a:lnTo>
                  <a:lnTo>
                    <a:pt x="962368" y="337044"/>
                  </a:lnTo>
                  <a:lnTo>
                    <a:pt x="961678" y="344527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39139" y="961643"/>
                  </a:lnTo>
                  <a:lnTo>
                    <a:pt x="633805" y="962195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09599" y="609599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95"/>
              <a:t>실내</a:t>
            </a:r>
            <a:r>
              <a:rPr dirty="0" spc="-495">
                <a:latin typeface="Trebuchet MS"/>
                <a:cs typeface="Trebuchet MS"/>
              </a:rPr>
              <a:t>/</a:t>
            </a:r>
            <a:r>
              <a:rPr dirty="0" spc="-495"/>
              <a:t>실외</a:t>
            </a:r>
            <a:r>
              <a:rPr dirty="0" spc="-310"/>
              <a:t> </a:t>
            </a:r>
            <a:r>
              <a:rPr dirty="0" spc="-580"/>
              <a:t>순찰</a:t>
            </a:r>
            <a:r>
              <a:rPr dirty="0" spc="-315"/>
              <a:t> </a:t>
            </a:r>
            <a:r>
              <a:rPr dirty="0" spc="-600"/>
              <a:t>시나리오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09599" y="1914524"/>
            <a:ext cx="7134225" cy="1533525"/>
            <a:chOff x="609599" y="1914524"/>
            <a:chExt cx="7134225" cy="1533525"/>
          </a:xfrm>
        </p:grpSpPr>
        <p:sp>
          <p:nvSpPr>
            <p:cNvPr id="8" name="object 8" descr=""/>
            <p:cNvSpPr/>
            <p:nvPr/>
          </p:nvSpPr>
          <p:spPr>
            <a:xfrm>
              <a:off x="609599" y="1914524"/>
              <a:ext cx="7134225" cy="1533525"/>
            </a:xfrm>
            <a:custGeom>
              <a:avLst/>
              <a:gdLst/>
              <a:ahLst/>
              <a:cxnLst/>
              <a:rect l="l" t="t" r="r" b="b"/>
              <a:pathLst>
                <a:path w="7134225" h="1533525">
                  <a:moveTo>
                    <a:pt x="7058024" y="1533524"/>
                  </a:moveTo>
                  <a:lnTo>
                    <a:pt x="76199" y="1533524"/>
                  </a:lnTo>
                  <a:lnTo>
                    <a:pt x="68693" y="1533162"/>
                  </a:lnTo>
                  <a:lnTo>
                    <a:pt x="27882" y="1516257"/>
                  </a:lnTo>
                  <a:lnTo>
                    <a:pt x="3262" y="1479411"/>
                  </a:lnTo>
                  <a:lnTo>
                    <a:pt x="0" y="145732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1457324"/>
                  </a:lnTo>
                  <a:lnTo>
                    <a:pt x="7121393" y="1499666"/>
                  </a:lnTo>
                  <a:lnTo>
                    <a:pt x="7087183" y="1527724"/>
                  </a:lnTo>
                  <a:lnTo>
                    <a:pt x="7058024" y="1533524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99" y="1914524"/>
              <a:ext cx="7134225" cy="1533525"/>
            </a:xfrm>
            <a:custGeom>
              <a:avLst/>
              <a:gdLst/>
              <a:ahLst/>
              <a:cxnLst/>
              <a:rect l="l" t="t" r="r" b="b"/>
              <a:pathLst>
                <a:path w="7134225" h="1533525">
                  <a:moveTo>
                    <a:pt x="7058024" y="1533524"/>
                  </a:moveTo>
                  <a:lnTo>
                    <a:pt x="76199" y="1533524"/>
                  </a:lnTo>
                  <a:lnTo>
                    <a:pt x="68693" y="1533162"/>
                  </a:lnTo>
                  <a:lnTo>
                    <a:pt x="27882" y="1516257"/>
                  </a:lnTo>
                  <a:lnTo>
                    <a:pt x="3262" y="1479411"/>
                  </a:lnTo>
                  <a:lnTo>
                    <a:pt x="0" y="145732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1461702"/>
                  </a:lnTo>
                  <a:lnTo>
                    <a:pt x="9833" y="1464831"/>
                  </a:lnTo>
                  <a:lnTo>
                    <a:pt x="9951" y="1466038"/>
                  </a:lnTo>
                  <a:lnTo>
                    <a:pt x="25957" y="1501375"/>
                  </a:lnTo>
                  <a:lnTo>
                    <a:pt x="58898" y="1521864"/>
                  </a:lnTo>
                  <a:lnTo>
                    <a:pt x="71822" y="1523999"/>
                  </a:lnTo>
                  <a:lnTo>
                    <a:pt x="7094844" y="1523999"/>
                  </a:lnTo>
                  <a:lnTo>
                    <a:pt x="7093980" y="1524516"/>
                  </a:lnTo>
                  <a:lnTo>
                    <a:pt x="7087184" y="1527724"/>
                  </a:lnTo>
                  <a:lnTo>
                    <a:pt x="7080110" y="1530262"/>
                  </a:lnTo>
                  <a:lnTo>
                    <a:pt x="7072892" y="1532074"/>
                  </a:lnTo>
                  <a:lnTo>
                    <a:pt x="7065530" y="1533162"/>
                  </a:lnTo>
                  <a:lnTo>
                    <a:pt x="7058024" y="1533524"/>
                  </a:lnTo>
                  <a:close/>
                </a:path>
                <a:path w="7134225" h="1533525">
                  <a:moveTo>
                    <a:pt x="7094844" y="1523999"/>
                  </a:moveTo>
                  <a:lnTo>
                    <a:pt x="7062401" y="1523999"/>
                  </a:lnTo>
                  <a:lnTo>
                    <a:pt x="7066737" y="1523572"/>
                  </a:lnTo>
                  <a:lnTo>
                    <a:pt x="7075325" y="1521864"/>
                  </a:lnTo>
                  <a:lnTo>
                    <a:pt x="7108265" y="1501375"/>
                  </a:lnTo>
                  <a:lnTo>
                    <a:pt x="7124271" y="1466038"/>
                  </a:lnTo>
                  <a:lnTo>
                    <a:pt x="7124698" y="1461702"/>
                  </a:lnTo>
                  <a:lnTo>
                    <a:pt x="7124698" y="71821"/>
                  </a:lnTo>
                  <a:lnTo>
                    <a:pt x="7124390" y="68693"/>
                  </a:lnTo>
                  <a:lnTo>
                    <a:pt x="7124271" y="67485"/>
                  </a:lnTo>
                  <a:lnTo>
                    <a:pt x="7108265" y="32149"/>
                  </a:lnTo>
                  <a:lnTo>
                    <a:pt x="7075324" y="11660"/>
                  </a:lnTo>
                  <a:lnTo>
                    <a:pt x="7062401" y="9525"/>
                  </a:lnTo>
                  <a:lnTo>
                    <a:pt x="7094844" y="9525"/>
                  </a:lnTo>
                  <a:lnTo>
                    <a:pt x="7125215" y="40242"/>
                  </a:lnTo>
                  <a:lnTo>
                    <a:pt x="7134224" y="1457324"/>
                  </a:lnTo>
                  <a:lnTo>
                    <a:pt x="7133861" y="1464831"/>
                  </a:lnTo>
                  <a:lnTo>
                    <a:pt x="7116956" y="1505641"/>
                  </a:lnTo>
                  <a:lnTo>
                    <a:pt x="7100493" y="1520599"/>
                  </a:lnTo>
                  <a:lnTo>
                    <a:pt x="7094844" y="1523999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609599" y="3943349"/>
            <a:ext cx="7134225" cy="1533525"/>
            <a:chOff x="609599" y="3943349"/>
            <a:chExt cx="7134225" cy="1533525"/>
          </a:xfrm>
        </p:grpSpPr>
        <p:sp>
          <p:nvSpPr>
            <p:cNvPr id="11" name="object 11" descr=""/>
            <p:cNvSpPr/>
            <p:nvPr/>
          </p:nvSpPr>
          <p:spPr>
            <a:xfrm>
              <a:off x="609599" y="3943349"/>
              <a:ext cx="7134225" cy="1533525"/>
            </a:xfrm>
            <a:custGeom>
              <a:avLst/>
              <a:gdLst/>
              <a:ahLst/>
              <a:cxnLst/>
              <a:rect l="l" t="t" r="r" b="b"/>
              <a:pathLst>
                <a:path w="7134225" h="1533525">
                  <a:moveTo>
                    <a:pt x="7058024" y="1533524"/>
                  </a:moveTo>
                  <a:lnTo>
                    <a:pt x="76199" y="1533524"/>
                  </a:lnTo>
                  <a:lnTo>
                    <a:pt x="68693" y="1533162"/>
                  </a:lnTo>
                  <a:lnTo>
                    <a:pt x="27882" y="1516257"/>
                  </a:lnTo>
                  <a:lnTo>
                    <a:pt x="3262" y="1479410"/>
                  </a:lnTo>
                  <a:lnTo>
                    <a:pt x="0" y="1457324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8"/>
                  </a:lnTo>
                  <a:lnTo>
                    <a:pt x="7134224" y="76199"/>
                  </a:lnTo>
                  <a:lnTo>
                    <a:pt x="7134224" y="1457324"/>
                  </a:lnTo>
                  <a:lnTo>
                    <a:pt x="7121393" y="1499666"/>
                  </a:lnTo>
                  <a:lnTo>
                    <a:pt x="7087183" y="1527723"/>
                  </a:lnTo>
                  <a:lnTo>
                    <a:pt x="7058024" y="1533524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09599" y="3943349"/>
              <a:ext cx="7134225" cy="1533525"/>
            </a:xfrm>
            <a:custGeom>
              <a:avLst/>
              <a:gdLst/>
              <a:ahLst/>
              <a:cxnLst/>
              <a:rect l="l" t="t" r="r" b="b"/>
              <a:pathLst>
                <a:path w="7134225" h="1533525">
                  <a:moveTo>
                    <a:pt x="7058024" y="1533524"/>
                  </a:moveTo>
                  <a:lnTo>
                    <a:pt x="76199" y="1533524"/>
                  </a:lnTo>
                  <a:lnTo>
                    <a:pt x="68693" y="1533162"/>
                  </a:lnTo>
                  <a:lnTo>
                    <a:pt x="27882" y="1516257"/>
                  </a:lnTo>
                  <a:lnTo>
                    <a:pt x="3262" y="1479411"/>
                  </a:lnTo>
                  <a:lnTo>
                    <a:pt x="0" y="1457324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1461702"/>
                  </a:lnTo>
                  <a:lnTo>
                    <a:pt x="9833" y="1464831"/>
                  </a:lnTo>
                  <a:lnTo>
                    <a:pt x="9951" y="1466038"/>
                  </a:lnTo>
                  <a:lnTo>
                    <a:pt x="25957" y="1501374"/>
                  </a:lnTo>
                  <a:lnTo>
                    <a:pt x="58898" y="1521863"/>
                  </a:lnTo>
                  <a:lnTo>
                    <a:pt x="71822" y="1523999"/>
                  </a:lnTo>
                  <a:lnTo>
                    <a:pt x="7094844" y="1523999"/>
                  </a:lnTo>
                  <a:lnTo>
                    <a:pt x="7093980" y="1524516"/>
                  </a:lnTo>
                  <a:lnTo>
                    <a:pt x="7087184" y="1527723"/>
                  </a:lnTo>
                  <a:lnTo>
                    <a:pt x="7080110" y="1530261"/>
                  </a:lnTo>
                  <a:lnTo>
                    <a:pt x="7072892" y="1532074"/>
                  </a:lnTo>
                  <a:lnTo>
                    <a:pt x="7065530" y="1533162"/>
                  </a:lnTo>
                  <a:lnTo>
                    <a:pt x="7058024" y="1533524"/>
                  </a:lnTo>
                  <a:close/>
                </a:path>
                <a:path w="7134225" h="1533525">
                  <a:moveTo>
                    <a:pt x="7094844" y="1523999"/>
                  </a:moveTo>
                  <a:lnTo>
                    <a:pt x="7062401" y="1523999"/>
                  </a:lnTo>
                  <a:lnTo>
                    <a:pt x="7066737" y="1523571"/>
                  </a:lnTo>
                  <a:lnTo>
                    <a:pt x="7075325" y="1521863"/>
                  </a:lnTo>
                  <a:lnTo>
                    <a:pt x="7108265" y="1501374"/>
                  </a:lnTo>
                  <a:lnTo>
                    <a:pt x="7124271" y="1466038"/>
                  </a:lnTo>
                  <a:lnTo>
                    <a:pt x="7124698" y="1461702"/>
                  </a:lnTo>
                  <a:lnTo>
                    <a:pt x="7124698" y="71821"/>
                  </a:lnTo>
                  <a:lnTo>
                    <a:pt x="7111029" y="35516"/>
                  </a:lnTo>
                  <a:lnTo>
                    <a:pt x="7079180" y="1282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2"/>
                  </a:lnTo>
                  <a:lnTo>
                    <a:pt x="7134224" y="1457324"/>
                  </a:lnTo>
                  <a:lnTo>
                    <a:pt x="7133861" y="1464831"/>
                  </a:lnTo>
                  <a:lnTo>
                    <a:pt x="7116956" y="1505641"/>
                  </a:lnTo>
                  <a:lnTo>
                    <a:pt x="7100494" y="1520598"/>
                  </a:lnTo>
                  <a:lnTo>
                    <a:pt x="7094844" y="1523999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647825"/>
            <a:ext cx="114299" cy="15239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758824" y="1605788"/>
            <a:ext cx="1807210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0066CC"/>
                </a:solidFill>
                <a:latin typeface="Malgun Gothic"/>
                <a:cs typeface="Malgun Gothic"/>
              </a:rPr>
              <a:t>실내</a:t>
            </a:r>
            <a:r>
              <a:rPr dirty="0" sz="1350" spc="-135" b="1">
                <a:solidFill>
                  <a:srgbClr val="0066CC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0066CC"/>
                </a:solidFill>
                <a:latin typeface="Malgun Gothic"/>
                <a:cs typeface="Malgun Gothic"/>
              </a:rPr>
              <a:t>순찰</a:t>
            </a:r>
            <a:r>
              <a:rPr dirty="0" sz="1350" spc="-135" b="1">
                <a:solidFill>
                  <a:srgbClr val="0066CC"/>
                </a:solidFill>
                <a:latin typeface="Malgun Gothic"/>
                <a:cs typeface="Malgun Gothic"/>
              </a:rPr>
              <a:t> </a:t>
            </a:r>
            <a:r>
              <a:rPr dirty="0" sz="1350" spc="-280" b="1">
                <a:solidFill>
                  <a:srgbClr val="0066CC"/>
                </a:solidFill>
                <a:latin typeface="Malgun Gothic"/>
                <a:cs typeface="Malgun Gothic"/>
              </a:rPr>
              <a:t>시나리오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복도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개방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공간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순찰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374050"/>
                </a:solidFill>
                <a:latin typeface="Dotum"/>
                <a:cs typeface="Dotum"/>
              </a:rPr>
              <a:t>시나리오</a:t>
            </a:r>
            <a:endParaRPr sz="1150">
              <a:latin typeface="Dotum"/>
              <a:cs typeface="Dotu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33424" y="2234185"/>
            <a:ext cx="4730750" cy="93726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65735" indent="-127635">
              <a:lnSpc>
                <a:spcPct val="100000"/>
              </a:lnSpc>
              <a:spcBef>
                <a:spcPts val="905"/>
              </a:spcBef>
              <a:buClr>
                <a:srgbClr val="0066CC"/>
              </a:buClr>
              <a:buSzPct val="117391"/>
              <a:buFont typeface="Arial"/>
              <a:buChar char="•"/>
              <a:tabLst>
                <a:tab pos="165735" algn="l"/>
              </a:tabLst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고정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경로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374050"/>
                </a:solidFill>
                <a:latin typeface="Dotum"/>
                <a:cs typeface="Dotum"/>
              </a:rPr>
              <a:t>순찰</a:t>
            </a:r>
            <a:r>
              <a:rPr dirty="0" sz="1150" spc="-140">
                <a:solidFill>
                  <a:srgbClr val="374050"/>
                </a:solidFill>
                <a:latin typeface="Comic Sans MS"/>
                <a:cs typeface="Comic Sans MS"/>
              </a:rPr>
              <a:t>:</a:t>
            </a:r>
            <a:r>
              <a:rPr dirty="0" sz="1150" spc="-35">
                <a:solidFill>
                  <a:srgbClr val="374050"/>
                </a:solidFill>
                <a:latin typeface="Comic Sans MS"/>
                <a:cs typeface="Comic Sans MS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매핑된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건물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내부를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정해진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시간에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주기적으로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순회</a:t>
            </a:r>
            <a:endParaRPr sz="1150">
              <a:latin typeface="Dotum"/>
              <a:cs typeface="Dotum"/>
            </a:endParaRPr>
          </a:p>
          <a:p>
            <a:pPr marL="165735" indent="-127635">
              <a:lnSpc>
                <a:spcPct val="100000"/>
              </a:lnSpc>
              <a:spcBef>
                <a:spcPts val="1095"/>
              </a:spcBef>
              <a:buClr>
                <a:srgbClr val="0066CC"/>
              </a:buClr>
              <a:buSzPct val="117391"/>
              <a:buFont typeface="Arial"/>
              <a:buChar char="•"/>
              <a:tabLst>
                <a:tab pos="165735" algn="l"/>
              </a:tabLst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장애물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인식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374050"/>
                </a:solidFill>
                <a:latin typeface="Dotum"/>
                <a:cs typeface="Dotum"/>
              </a:rPr>
              <a:t>회피</a:t>
            </a:r>
            <a:r>
              <a:rPr dirty="0" sz="1150" spc="-140">
                <a:solidFill>
                  <a:srgbClr val="374050"/>
                </a:solidFill>
                <a:latin typeface="Comic Sans MS"/>
                <a:cs typeface="Comic Sans MS"/>
              </a:rPr>
              <a:t>:</a:t>
            </a:r>
            <a:r>
              <a:rPr dirty="0" sz="1150" spc="-35">
                <a:solidFill>
                  <a:srgbClr val="374050"/>
                </a:solidFill>
                <a:latin typeface="Comic Sans MS"/>
                <a:cs typeface="Comic Sans MS"/>
              </a:rPr>
              <a:t> </a:t>
            </a:r>
            <a:r>
              <a:rPr dirty="0" sz="1150" spc="-135">
                <a:solidFill>
                  <a:srgbClr val="374050"/>
                </a:solidFill>
                <a:latin typeface="Dotum"/>
                <a:cs typeface="Dotum"/>
              </a:rPr>
              <a:t>의자</a:t>
            </a:r>
            <a:r>
              <a:rPr dirty="0" sz="1150" spc="-135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박스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등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예상치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못한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장애물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감지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우회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경로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계산</a:t>
            </a:r>
            <a:endParaRPr sz="1150">
              <a:latin typeface="Dotum"/>
              <a:cs typeface="Dotum"/>
            </a:endParaRPr>
          </a:p>
          <a:p>
            <a:pPr marL="165735" indent="-127635">
              <a:lnSpc>
                <a:spcPct val="100000"/>
              </a:lnSpc>
              <a:spcBef>
                <a:spcPts val="1095"/>
              </a:spcBef>
              <a:buClr>
                <a:srgbClr val="0066CC"/>
              </a:buClr>
              <a:buSzPct val="117391"/>
              <a:buFont typeface="Arial"/>
              <a:buChar char="•"/>
              <a:tabLst>
                <a:tab pos="165735" algn="l"/>
              </a:tabLst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비상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상황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374050"/>
                </a:solidFill>
                <a:latin typeface="Dotum"/>
                <a:cs typeface="Dotum"/>
              </a:rPr>
              <a:t>대응</a:t>
            </a:r>
            <a:r>
              <a:rPr dirty="0" sz="1150" spc="-140">
                <a:solidFill>
                  <a:srgbClr val="374050"/>
                </a:solidFill>
                <a:latin typeface="Comic Sans MS"/>
                <a:cs typeface="Comic Sans MS"/>
              </a:rPr>
              <a:t>:</a:t>
            </a:r>
            <a:r>
              <a:rPr dirty="0" sz="1150" spc="-40">
                <a:solidFill>
                  <a:srgbClr val="374050"/>
                </a:solidFill>
                <a:latin typeface="Comic Sans MS"/>
                <a:cs typeface="Comic Sans MS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화재경보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등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비상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상황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발생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출입구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방향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이동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관제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센터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45">
                <a:solidFill>
                  <a:srgbClr val="374050"/>
                </a:solidFill>
                <a:latin typeface="Dotum"/>
                <a:cs typeface="Dotum"/>
              </a:rPr>
              <a:t>알림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3676650"/>
            <a:ext cx="133349" cy="152399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806449" y="3634612"/>
            <a:ext cx="12325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0066CC"/>
                </a:solidFill>
                <a:latin typeface="Malgun Gothic"/>
                <a:cs typeface="Malgun Gothic"/>
              </a:rPr>
              <a:t>실외</a:t>
            </a:r>
            <a:r>
              <a:rPr dirty="0" sz="1350" spc="-135" b="1">
                <a:solidFill>
                  <a:srgbClr val="0066CC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0066CC"/>
                </a:solidFill>
                <a:latin typeface="Malgun Gothic"/>
                <a:cs typeface="Malgun Gothic"/>
              </a:rPr>
              <a:t>순찰</a:t>
            </a:r>
            <a:r>
              <a:rPr dirty="0" sz="1350" spc="-135" b="1">
                <a:solidFill>
                  <a:srgbClr val="0066CC"/>
                </a:solidFill>
                <a:latin typeface="Malgun Gothic"/>
                <a:cs typeface="Malgun Gothic"/>
              </a:rPr>
              <a:t> </a:t>
            </a:r>
            <a:r>
              <a:rPr dirty="0" sz="1350" spc="-280" b="1">
                <a:solidFill>
                  <a:srgbClr val="0066CC"/>
                </a:solidFill>
                <a:latin typeface="Malgun Gothic"/>
                <a:cs typeface="Malgun Gothic"/>
              </a:rPr>
              <a:t>시나리오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58824" y="4094289"/>
            <a:ext cx="172148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70">
                <a:solidFill>
                  <a:srgbClr val="374050"/>
                </a:solidFill>
                <a:latin typeface="Dotum"/>
                <a:cs typeface="Dotum"/>
              </a:rPr>
              <a:t>정문</a:t>
            </a:r>
            <a:r>
              <a:rPr dirty="0" sz="1150" spc="-170">
                <a:solidFill>
                  <a:srgbClr val="374050"/>
                </a:solidFill>
                <a:latin typeface="Noto Sans JP"/>
                <a:cs typeface="Noto Sans JP"/>
              </a:rPr>
              <a:t>~</a:t>
            </a:r>
            <a:r>
              <a:rPr dirty="0" sz="1150" spc="-170">
                <a:solidFill>
                  <a:srgbClr val="374050"/>
                </a:solidFill>
                <a:latin typeface="Dotum"/>
                <a:cs typeface="Dotum"/>
              </a:rPr>
              <a:t>주차장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등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야외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시설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374050"/>
                </a:solidFill>
                <a:latin typeface="Dotum"/>
                <a:cs typeface="Dotum"/>
              </a:rPr>
              <a:t>순찰</a:t>
            </a:r>
            <a:endParaRPr sz="1150">
              <a:latin typeface="Dotum"/>
              <a:cs typeface="Dotu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33424" y="4263010"/>
            <a:ext cx="4615815" cy="93726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65735" indent="-127635">
              <a:lnSpc>
                <a:spcPct val="100000"/>
              </a:lnSpc>
              <a:spcBef>
                <a:spcPts val="905"/>
              </a:spcBef>
              <a:buClr>
                <a:srgbClr val="0066CC"/>
              </a:buClr>
              <a:buSzPct val="117391"/>
              <a:buFont typeface="Arial"/>
              <a:buChar char="•"/>
              <a:tabLst>
                <a:tab pos="165735" algn="l"/>
              </a:tabLst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다중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영역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374050"/>
                </a:solidFill>
                <a:latin typeface="Dotum"/>
                <a:cs typeface="Dotum"/>
              </a:rPr>
              <a:t>순회</a:t>
            </a:r>
            <a:r>
              <a:rPr dirty="0" sz="1150" spc="-140">
                <a:solidFill>
                  <a:srgbClr val="374050"/>
                </a:solidFill>
                <a:latin typeface="Comic Sans MS"/>
                <a:cs typeface="Comic Sans MS"/>
              </a:rPr>
              <a:t>:</a:t>
            </a:r>
            <a:r>
              <a:rPr dirty="0" sz="1150" spc="-40">
                <a:solidFill>
                  <a:srgbClr val="374050"/>
                </a:solidFill>
                <a:latin typeface="Comic Sans MS"/>
                <a:cs typeface="Comic Sans MS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Noto Sans JP"/>
                <a:cs typeface="Noto Sans JP"/>
              </a:rPr>
              <a:t>GPS</a:t>
            </a:r>
            <a:r>
              <a:rPr dirty="0" sz="11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웨이포인트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374050"/>
                </a:solidFill>
                <a:latin typeface="Dotum"/>
                <a:cs typeface="Dotum"/>
              </a:rPr>
              <a:t>정문</a:t>
            </a:r>
            <a:r>
              <a:rPr dirty="0" sz="1150" spc="-135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50">
                <a:solidFill>
                  <a:srgbClr val="374050"/>
                </a:solidFill>
                <a:latin typeface="Dotum"/>
                <a:cs typeface="Dotum"/>
              </a:rPr>
              <a:t>주차장</a:t>
            </a:r>
            <a:r>
              <a:rPr dirty="0" sz="1150" spc="-150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건물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외곽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등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지정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영역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Dotum"/>
                <a:cs typeface="Dotum"/>
              </a:rPr>
              <a:t>순찰</a:t>
            </a:r>
            <a:endParaRPr sz="1150">
              <a:latin typeface="Dotum"/>
              <a:cs typeface="Dotum"/>
            </a:endParaRPr>
          </a:p>
          <a:p>
            <a:pPr marL="165735" indent="-127635">
              <a:lnSpc>
                <a:spcPct val="100000"/>
              </a:lnSpc>
              <a:spcBef>
                <a:spcPts val="1095"/>
              </a:spcBef>
              <a:buClr>
                <a:srgbClr val="0066CC"/>
              </a:buClr>
              <a:buSzPct val="117391"/>
              <a:buFont typeface="Arial"/>
              <a:buChar char="•"/>
              <a:tabLst>
                <a:tab pos="165735" algn="l"/>
              </a:tabLst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지형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적응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374050"/>
                </a:solidFill>
                <a:latin typeface="Dotum"/>
                <a:cs typeface="Dotum"/>
              </a:rPr>
              <a:t>보행</a:t>
            </a:r>
            <a:r>
              <a:rPr dirty="0" sz="1150" spc="-140">
                <a:solidFill>
                  <a:srgbClr val="374050"/>
                </a:solidFill>
                <a:latin typeface="Comic Sans MS"/>
                <a:cs typeface="Comic Sans MS"/>
              </a:rPr>
              <a:t>:</a:t>
            </a:r>
            <a:r>
              <a:rPr dirty="0" sz="1150" spc="-35">
                <a:solidFill>
                  <a:srgbClr val="374050"/>
                </a:solidFill>
                <a:latin typeface="Comic Sans MS"/>
                <a:cs typeface="Comic Sans MS"/>
              </a:rPr>
              <a:t> </a:t>
            </a:r>
            <a:r>
              <a:rPr dirty="0" sz="1150" spc="-135">
                <a:solidFill>
                  <a:srgbClr val="374050"/>
                </a:solidFill>
                <a:latin typeface="Dotum"/>
                <a:cs typeface="Dotum"/>
              </a:rPr>
              <a:t>평지</a:t>
            </a:r>
            <a:r>
              <a:rPr dirty="0" sz="1150" spc="-135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50">
                <a:solidFill>
                  <a:srgbClr val="374050"/>
                </a:solidFill>
                <a:latin typeface="Dotum"/>
                <a:cs typeface="Dotum"/>
              </a:rPr>
              <a:t>경사로</a:t>
            </a:r>
            <a:r>
              <a:rPr dirty="0" sz="1150" spc="-150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5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자갈길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등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다양한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지형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환경에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적응하는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보행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기술</a:t>
            </a:r>
            <a:endParaRPr sz="1150">
              <a:latin typeface="Dotum"/>
              <a:cs typeface="Dotum"/>
            </a:endParaRPr>
          </a:p>
          <a:p>
            <a:pPr marL="165735" indent="-127635">
              <a:lnSpc>
                <a:spcPct val="100000"/>
              </a:lnSpc>
              <a:spcBef>
                <a:spcPts val="1095"/>
              </a:spcBef>
              <a:buClr>
                <a:srgbClr val="0066CC"/>
              </a:buClr>
              <a:buSzPct val="117391"/>
              <a:buFont typeface="Arial"/>
              <a:buChar char="•"/>
              <a:tabLst>
                <a:tab pos="165735" algn="l"/>
              </a:tabLst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악천후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374050"/>
                </a:solidFill>
                <a:latin typeface="Dotum"/>
                <a:cs typeface="Dotum"/>
              </a:rPr>
              <a:t>대응</a:t>
            </a:r>
            <a:r>
              <a:rPr dirty="0" sz="1150" spc="-140">
                <a:solidFill>
                  <a:srgbClr val="374050"/>
                </a:solidFill>
                <a:latin typeface="Comic Sans MS"/>
                <a:cs typeface="Comic Sans MS"/>
              </a:rPr>
              <a:t>:</a:t>
            </a:r>
            <a:r>
              <a:rPr dirty="0" sz="1150" spc="-35">
                <a:solidFill>
                  <a:srgbClr val="374050"/>
                </a:solidFill>
                <a:latin typeface="Comic Sans MS"/>
                <a:cs typeface="Comic Sans MS"/>
              </a:rPr>
              <a:t> </a:t>
            </a:r>
            <a:r>
              <a:rPr dirty="0" sz="1150" spc="-110">
                <a:solidFill>
                  <a:srgbClr val="374050"/>
                </a:solidFill>
                <a:latin typeface="Dotum"/>
                <a:cs typeface="Dotum"/>
              </a:rPr>
              <a:t>비</a:t>
            </a:r>
            <a:r>
              <a:rPr dirty="0" sz="1150" spc="-110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바람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등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기상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조건에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따른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경로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조정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임무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우선순위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변경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064" y="5762624"/>
            <a:ext cx="153471" cy="133349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868213" y="5723064"/>
            <a:ext cx="338074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위급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상황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수동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제어로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전환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374050"/>
                </a:solidFill>
                <a:latin typeface="Dotum"/>
                <a:cs typeface="Dotum"/>
              </a:rPr>
              <a:t>가능</a:t>
            </a:r>
            <a:r>
              <a:rPr dirty="0" sz="1150" spc="-135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관제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센터와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실시간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374050"/>
                </a:solidFill>
                <a:latin typeface="Dotum"/>
                <a:cs typeface="Dotum"/>
              </a:rPr>
              <a:t>연동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62999" y="1523999"/>
            <a:ext cx="3048000" cy="3047999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9347844" y="2277491"/>
            <a:ext cx="47815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1D40AF"/>
                </a:solidFill>
                <a:latin typeface="Dotum"/>
                <a:cs typeface="Dotum"/>
              </a:rPr>
              <a:t>실내</a:t>
            </a:r>
            <a:r>
              <a:rPr dirty="0" sz="100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000" spc="-145">
                <a:solidFill>
                  <a:srgbClr val="1D40AF"/>
                </a:solidFill>
                <a:latin typeface="Dotum"/>
                <a:cs typeface="Dotum"/>
              </a:rPr>
              <a:t>순찰</a:t>
            </a:r>
            <a:endParaRPr sz="1000">
              <a:latin typeface="Dotum"/>
              <a:cs typeface="Dot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341296" y="2601341"/>
            <a:ext cx="49149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40">
                <a:solidFill>
                  <a:srgbClr val="2562EB"/>
                </a:solidFill>
                <a:latin typeface="Dotum"/>
                <a:cs typeface="Dotum"/>
              </a:rPr>
              <a:t>복도</a:t>
            </a:r>
            <a:r>
              <a:rPr dirty="0" sz="1000" spc="-140">
                <a:solidFill>
                  <a:srgbClr val="2562EB"/>
                </a:solidFill>
                <a:latin typeface="Calibri"/>
                <a:cs typeface="Calibri"/>
              </a:rPr>
              <a:t>/</a:t>
            </a:r>
            <a:r>
              <a:rPr dirty="0" sz="1000" spc="-140">
                <a:solidFill>
                  <a:srgbClr val="2562EB"/>
                </a:solidFill>
                <a:latin typeface="Dotum"/>
                <a:cs typeface="Dotum"/>
              </a:rPr>
              <a:t>로비</a:t>
            </a:r>
            <a:endParaRPr sz="1000">
              <a:latin typeface="Dotum"/>
              <a:cs typeface="Dotum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748019" y="2277491"/>
            <a:ext cx="47815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1D40AF"/>
                </a:solidFill>
                <a:latin typeface="Dotum"/>
                <a:cs typeface="Dotum"/>
              </a:rPr>
              <a:t>이상</a:t>
            </a:r>
            <a:r>
              <a:rPr dirty="0" sz="100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000" spc="-145">
                <a:solidFill>
                  <a:srgbClr val="1D40AF"/>
                </a:solidFill>
                <a:latin typeface="Dotum"/>
                <a:cs typeface="Dotum"/>
              </a:rPr>
              <a:t>감지</a:t>
            </a:r>
            <a:endParaRPr sz="1000">
              <a:latin typeface="Dotum"/>
              <a:cs typeface="Dot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741470" y="2601341"/>
            <a:ext cx="49149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40">
                <a:solidFill>
                  <a:srgbClr val="2562EB"/>
                </a:solidFill>
                <a:latin typeface="Dotum"/>
                <a:cs typeface="Dotum"/>
              </a:rPr>
              <a:t>모션</a:t>
            </a:r>
            <a:r>
              <a:rPr dirty="0" sz="1000" spc="-140">
                <a:solidFill>
                  <a:srgbClr val="2562EB"/>
                </a:solidFill>
                <a:latin typeface="Calibri"/>
                <a:cs typeface="Calibri"/>
              </a:rPr>
              <a:t>/</a:t>
            </a:r>
            <a:r>
              <a:rPr dirty="0" sz="1000" spc="-140">
                <a:solidFill>
                  <a:srgbClr val="2562EB"/>
                </a:solidFill>
                <a:latin typeface="Dotum"/>
                <a:cs typeface="Dotum"/>
              </a:rPr>
              <a:t>소음</a:t>
            </a:r>
            <a:endParaRPr sz="1000">
              <a:latin typeface="Dotum"/>
              <a:cs typeface="Dot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347844" y="3677665"/>
            <a:ext cx="47815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1D40AF"/>
                </a:solidFill>
                <a:latin typeface="Dotum"/>
                <a:cs typeface="Dotum"/>
              </a:rPr>
              <a:t>실외</a:t>
            </a:r>
            <a:r>
              <a:rPr dirty="0" sz="100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000" spc="-145">
                <a:solidFill>
                  <a:srgbClr val="1D40AF"/>
                </a:solidFill>
                <a:latin typeface="Dotum"/>
                <a:cs typeface="Dotum"/>
              </a:rPr>
              <a:t>순찰</a:t>
            </a:r>
            <a:endParaRPr sz="1000">
              <a:latin typeface="Dotum"/>
              <a:cs typeface="Dotum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416453" y="4001515"/>
            <a:ext cx="34099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55">
                <a:solidFill>
                  <a:srgbClr val="2562EB"/>
                </a:solidFill>
                <a:latin typeface="Dotum"/>
                <a:cs typeface="Dotum"/>
              </a:rPr>
              <a:t>주차장</a:t>
            </a:r>
            <a:endParaRPr sz="1000">
              <a:latin typeface="Dotum"/>
              <a:cs typeface="Dotum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748019" y="3677665"/>
            <a:ext cx="47815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1D40AF"/>
                </a:solidFill>
                <a:latin typeface="Dotum"/>
                <a:cs typeface="Dotum"/>
              </a:rPr>
              <a:t>경로</a:t>
            </a:r>
            <a:r>
              <a:rPr dirty="0" sz="100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000" spc="-145">
                <a:solidFill>
                  <a:srgbClr val="1D40AF"/>
                </a:solidFill>
                <a:latin typeface="Dotum"/>
                <a:cs typeface="Dotum"/>
              </a:rPr>
              <a:t>복구</a:t>
            </a:r>
            <a:endParaRPr sz="1000">
              <a:latin typeface="Dotum"/>
              <a:cs typeface="Dotum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695482" y="4001515"/>
            <a:ext cx="58356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2562EB"/>
                </a:solidFill>
                <a:latin typeface="Dotum"/>
                <a:cs typeface="Dotum"/>
              </a:rPr>
              <a:t>장애물</a:t>
            </a:r>
            <a:r>
              <a:rPr dirty="0" sz="1000" spc="-8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2562EB"/>
                </a:solidFill>
                <a:latin typeface="Dotum"/>
                <a:cs typeface="Dotum"/>
              </a:rPr>
              <a:t>우회</a:t>
            </a:r>
            <a:endParaRPr sz="1000">
              <a:latin typeface="Dotum"/>
              <a:cs typeface="Dotum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513489" y="217614"/>
            <a:ext cx="19526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Go2</a:t>
            </a:r>
            <a:r>
              <a:rPr dirty="0" sz="115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Noto Sans JP"/>
                <a:cs typeface="Noto Sans JP"/>
              </a:rPr>
              <a:t>EDU</a:t>
            </a:r>
            <a:r>
              <a:rPr dirty="0" sz="1150" spc="3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6A7280"/>
                </a:solidFill>
                <a:latin typeface="Dotum"/>
                <a:cs typeface="Dotum"/>
              </a:rPr>
              <a:t>로봇</a:t>
            </a:r>
            <a:endParaRPr sz="1150">
              <a:latin typeface="Dotum"/>
              <a:cs typeface="Dotum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11525249" y="247649"/>
            <a:ext cx="9525" cy="152400"/>
          </a:xfrm>
          <a:custGeom>
            <a:avLst/>
            <a:gdLst/>
            <a:ahLst/>
            <a:cxnLst/>
            <a:rect l="l" t="t" r="r" b="b"/>
            <a:pathLst>
              <a:path w="9525" h="152400">
                <a:moveTo>
                  <a:pt x="9524" y="152399"/>
                </a:moveTo>
                <a:lnTo>
                  <a:pt x="0" y="152399"/>
                </a:lnTo>
                <a:lnTo>
                  <a:pt x="0" y="0"/>
                </a:lnTo>
                <a:lnTo>
                  <a:pt x="9524" y="0"/>
                </a:lnTo>
                <a:lnTo>
                  <a:pt x="9524" y="1523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11602143" y="220499"/>
            <a:ext cx="37401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13/16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2149" y="6496049"/>
            <a:ext cx="107200" cy="114121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406399" y="6455536"/>
            <a:ext cx="1920875" cy="184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 spc="-45">
                <a:solidFill>
                  <a:srgbClr val="6A7280"/>
                </a:solidFill>
                <a:latin typeface="Lucida Sans"/>
                <a:cs typeface="Lucida Sans"/>
              </a:rPr>
              <a:t>|</a:t>
            </a:r>
            <a:r>
              <a:rPr dirty="0" sz="1050" spc="-80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상황별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대응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 spc="-45">
                <a:solidFill>
                  <a:srgbClr val="6A7280"/>
                </a:solidFill>
                <a:latin typeface="Lucida Sans"/>
                <a:cs typeface="Lucida Sans"/>
              </a:rPr>
              <a:t>|</a:t>
            </a:r>
            <a:r>
              <a:rPr dirty="0" sz="1050" spc="-85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다중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환경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00">
                <a:solidFill>
                  <a:srgbClr val="6A7280"/>
                </a:solidFill>
                <a:latin typeface="Dotum"/>
                <a:cs typeface="Dotum"/>
              </a:rPr>
              <a:t>적응</a:t>
            </a:r>
            <a:endParaRPr sz="10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620499" y="6286499"/>
            <a:ext cx="571500" cy="571500"/>
            <a:chOff x="11620499" y="6286499"/>
            <a:chExt cx="571500" cy="571500"/>
          </a:xfrm>
        </p:grpSpPr>
        <p:sp>
          <p:nvSpPr>
            <p:cNvPr id="3" name="object 3" descr=""/>
            <p:cNvSpPr/>
            <p:nvPr/>
          </p:nvSpPr>
          <p:spPr>
            <a:xfrm>
              <a:off x="11620499" y="6286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571500" y="571500"/>
                  </a:moveTo>
                  <a:lnTo>
                    <a:pt x="0" y="571500"/>
                  </a:lnTo>
                  <a:lnTo>
                    <a:pt x="685" y="543423"/>
                  </a:lnTo>
                  <a:lnTo>
                    <a:pt x="6175" y="487676"/>
                  </a:lnTo>
                  <a:lnTo>
                    <a:pt x="17130" y="432602"/>
                  </a:lnTo>
                  <a:lnTo>
                    <a:pt x="33390" y="378997"/>
                  </a:lnTo>
                  <a:lnTo>
                    <a:pt x="54879" y="327119"/>
                  </a:lnTo>
                  <a:lnTo>
                    <a:pt x="81285" y="277717"/>
                  </a:lnTo>
                  <a:lnTo>
                    <a:pt x="112481" y="231028"/>
                  </a:lnTo>
                  <a:lnTo>
                    <a:pt x="148019" y="187726"/>
                  </a:lnTo>
                  <a:lnTo>
                    <a:pt x="187725" y="148019"/>
                  </a:lnTo>
                  <a:lnTo>
                    <a:pt x="231027" y="112483"/>
                  </a:lnTo>
                  <a:lnTo>
                    <a:pt x="277716" y="81286"/>
                  </a:lnTo>
                  <a:lnTo>
                    <a:pt x="327119" y="54881"/>
                  </a:lnTo>
                  <a:lnTo>
                    <a:pt x="378996" y="33392"/>
                  </a:lnTo>
                  <a:lnTo>
                    <a:pt x="432601" y="17131"/>
                  </a:lnTo>
                  <a:lnTo>
                    <a:pt x="487675" y="6176"/>
                  </a:lnTo>
                  <a:lnTo>
                    <a:pt x="543423" y="686"/>
                  </a:lnTo>
                  <a:lnTo>
                    <a:pt x="571500" y="0"/>
                  </a:lnTo>
                  <a:lnTo>
                    <a:pt x="571500" y="571500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620499" y="6286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9524" y="571500"/>
                  </a:moveTo>
                  <a:lnTo>
                    <a:pt x="0" y="571500"/>
                  </a:lnTo>
                  <a:lnTo>
                    <a:pt x="673" y="543925"/>
                  </a:lnTo>
                  <a:lnTo>
                    <a:pt x="685" y="543423"/>
                  </a:lnTo>
                  <a:lnTo>
                    <a:pt x="2675" y="516416"/>
                  </a:lnTo>
                  <a:lnTo>
                    <a:pt x="2744" y="515482"/>
                  </a:lnTo>
                  <a:lnTo>
                    <a:pt x="6175" y="487676"/>
                  </a:lnTo>
                  <a:lnTo>
                    <a:pt x="17130" y="432602"/>
                  </a:lnTo>
                  <a:lnTo>
                    <a:pt x="33390" y="378997"/>
                  </a:lnTo>
                  <a:lnTo>
                    <a:pt x="54879" y="327119"/>
                  </a:lnTo>
                  <a:lnTo>
                    <a:pt x="81285" y="277717"/>
                  </a:lnTo>
                  <a:lnTo>
                    <a:pt x="112481" y="231028"/>
                  </a:lnTo>
                  <a:lnTo>
                    <a:pt x="148019" y="187726"/>
                  </a:lnTo>
                  <a:lnTo>
                    <a:pt x="187725" y="148019"/>
                  </a:lnTo>
                  <a:lnTo>
                    <a:pt x="231027" y="112483"/>
                  </a:lnTo>
                  <a:lnTo>
                    <a:pt x="277716" y="81286"/>
                  </a:lnTo>
                  <a:lnTo>
                    <a:pt x="327119" y="54881"/>
                  </a:lnTo>
                  <a:lnTo>
                    <a:pt x="378996" y="33392"/>
                  </a:lnTo>
                  <a:lnTo>
                    <a:pt x="432601" y="17131"/>
                  </a:lnTo>
                  <a:lnTo>
                    <a:pt x="487675" y="6176"/>
                  </a:lnTo>
                  <a:lnTo>
                    <a:pt x="543423" y="686"/>
                  </a:lnTo>
                  <a:lnTo>
                    <a:pt x="571500" y="0"/>
                  </a:lnTo>
                  <a:lnTo>
                    <a:pt x="571500" y="9524"/>
                  </a:lnTo>
                  <a:lnTo>
                    <a:pt x="557703" y="9694"/>
                  </a:lnTo>
                  <a:lnTo>
                    <a:pt x="543924" y="10201"/>
                  </a:lnTo>
                  <a:lnTo>
                    <a:pt x="531232" y="10981"/>
                  </a:lnTo>
                  <a:lnTo>
                    <a:pt x="530925" y="10981"/>
                  </a:lnTo>
                  <a:lnTo>
                    <a:pt x="516416" y="12230"/>
                  </a:lnTo>
                  <a:lnTo>
                    <a:pt x="475426" y="17796"/>
                  </a:lnTo>
                  <a:lnTo>
                    <a:pt x="434949" y="26365"/>
                  </a:lnTo>
                  <a:lnTo>
                    <a:pt x="395214" y="37889"/>
                  </a:lnTo>
                  <a:lnTo>
                    <a:pt x="356440" y="52301"/>
                  </a:lnTo>
                  <a:lnTo>
                    <a:pt x="318831" y="69528"/>
                  </a:lnTo>
                  <a:lnTo>
                    <a:pt x="282585" y="89477"/>
                  </a:lnTo>
                  <a:lnTo>
                    <a:pt x="247904" y="112039"/>
                  </a:lnTo>
                  <a:lnTo>
                    <a:pt x="214985" y="137087"/>
                  </a:lnTo>
                  <a:lnTo>
                    <a:pt x="183996" y="164487"/>
                  </a:lnTo>
                  <a:lnTo>
                    <a:pt x="155102" y="194099"/>
                  </a:lnTo>
                  <a:lnTo>
                    <a:pt x="128465" y="225757"/>
                  </a:lnTo>
                  <a:lnTo>
                    <a:pt x="104233" y="259282"/>
                  </a:lnTo>
                  <a:lnTo>
                    <a:pt x="82533" y="294498"/>
                  </a:lnTo>
                  <a:lnTo>
                    <a:pt x="63478" y="331223"/>
                  </a:lnTo>
                  <a:lnTo>
                    <a:pt x="47178" y="369250"/>
                  </a:lnTo>
                  <a:lnTo>
                    <a:pt x="33721" y="408366"/>
                  </a:lnTo>
                  <a:lnTo>
                    <a:pt x="23178" y="448365"/>
                  </a:lnTo>
                  <a:lnTo>
                    <a:pt x="15605" y="489040"/>
                  </a:lnTo>
                  <a:lnTo>
                    <a:pt x="12333" y="515482"/>
                  </a:lnTo>
                  <a:lnTo>
                    <a:pt x="12230" y="516416"/>
                  </a:lnTo>
                  <a:lnTo>
                    <a:pt x="11046" y="530162"/>
                  </a:lnTo>
                  <a:lnTo>
                    <a:pt x="10232" y="543423"/>
                  </a:lnTo>
                  <a:lnTo>
                    <a:pt x="9693" y="557704"/>
                  </a:lnTo>
                  <a:lnTo>
                    <a:pt x="9524" y="571500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71365" y="719000"/>
            <a:ext cx="962660" cy="962660"/>
            <a:chOff x="871365" y="719000"/>
            <a:chExt cx="962660" cy="962660"/>
          </a:xfrm>
        </p:grpSpPr>
        <p:sp>
          <p:nvSpPr>
            <p:cNvPr id="6" name="object 6" descr=""/>
            <p:cNvSpPr/>
            <p:nvPr/>
          </p:nvSpPr>
          <p:spPr>
            <a:xfrm>
              <a:off x="871365" y="719000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6"/>
                  </a:moveTo>
                  <a:lnTo>
                    <a:pt x="43924" y="697638"/>
                  </a:lnTo>
                  <a:lnTo>
                    <a:pt x="10970" y="668115"/>
                  </a:lnTo>
                  <a:lnTo>
                    <a:pt x="0" y="625254"/>
                  </a:lnTo>
                  <a:lnTo>
                    <a:pt x="689" y="617770"/>
                  </a:lnTo>
                  <a:lnTo>
                    <a:pt x="264694" y="43889"/>
                  </a:lnTo>
                  <a:lnTo>
                    <a:pt x="294217" y="10936"/>
                  </a:lnTo>
                  <a:lnTo>
                    <a:pt x="337456" y="0"/>
                  </a:lnTo>
                  <a:lnTo>
                    <a:pt x="345762" y="765"/>
                  </a:lnTo>
                  <a:lnTo>
                    <a:pt x="345136" y="765"/>
                  </a:lnTo>
                  <a:lnTo>
                    <a:pt x="351870" y="2062"/>
                  </a:lnTo>
                  <a:lnTo>
                    <a:pt x="918444" y="264660"/>
                  </a:lnTo>
                  <a:lnTo>
                    <a:pt x="951397" y="294182"/>
                  </a:lnTo>
                  <a:lnTo>
                    <a:pt x="962368" y="337044"/>
                  </a:lnTo>
                  <a:lnTo>
                    <a:pt x="961678" y="344528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25288" y="962333"/>
                  </a:lnTo>
                  <a:lnTo>
                    <a:pt x="617805" y="961643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6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71365" y="719000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6"/>
                  </a:moveTo>
                  <a:lnTo>
                    <a:pt x="43921" y="697637"/>
                  </a:lnTo>
                  <a:lnTo>
                    <a:pt x="11328" y="668644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5" y="43889"/>
                  </a:lnTo>
                  <a:lnTo>
                    <a:pt x="294217" y="10936"/>
                  </a:lnTo>
                  <a:lnTo>
                    <a:pt x="337456" y="0"/>
                  </a:lnTo>
                  <a:lnTo>
                    <a:pt x="344563" y="654"/>
                  </a:lnTo>
                  <a:lnTo>
                    <a:pt x="918444" y="264660"/>
                  </a:lnTo>
                  <a:lnTo>
                    <a:pt x="947789" y="288853"/>
                  </a:lnTo>
                  <a:lnTo>
                    <a:pt x="357965" y="13814"/>
                  </a:lnTo>
                  <a:lnTo>
                    <a:pt x="353855" y="12369"/>
                  </a:lnTo>
                  <a:lnTo>
                    <a:pt x="345350" y="10287"/>
                  </a:lnTo>
                  <a:lnTo>
                    <a:pt x="341361" y="9718"/>
                  </a:lnTo>
                  <a:lnTo>
                    <a:pt x="332290" y="9290"/>
                  </a:lnTo>
                  <a:lnTo>
                    <a:pt x="327939" y="9527"/>
                  </a:lnTo>
                  <a:lnTo>
                    <a:pt x="291938" y="23977"/>
                  </a:lnTo>
                  <a:lnTo>
                    <a:pt x="13849" y="604367"/>
                  </a:lnTo>
                  <a:lnTo>
                    <a:pt x="9325" y="630043"/>
                  </a:lnTo>
                  <a:lnTo>
                    <a:pt x="9562" y="634393"/>
                  </a:lnTo>
                  <a:lnTo>
                    <a:pt x="24011" y="670395"/>
                  </a:lnTo>
                  <a:lnTo>
                    <a:pt x="633805" y="962194"/>
                  </a:lnTo>
                  <a:lnTo>
                    <a:pt x="632468" y="962333"/>
                  </a:lnTo>
                  <a:lnTo>
                    <a:pt x="625288" y="962333"/>
                  </a:lnTo>
                  <a:lnTo>
                    <a:pt x="617805" y="961643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6"/>
                  </a:lnTo>
                  <a:close/>
                </a:path>
                <a:path w="962660" h="962660">
                  <a:moveTo>
                    <a:pt x="344563" y="654"/>
                  </a:moveTo>
                  <a:lnTo>
                    <a:pt x="345423" y="734"/>
                  </a:lnTo>
                  <a:lnTo>
                    <a:pt x="345739" y="881"/>
                  </a:lnTo>
                  <a:lnTo>
                    <a:pt x="344563" y="654"/>
                  </a:lnTo>
                  <a:close/>
                </a:path>
                <a:path w="962660" h="962660">
                  <a:moveTo>
                    <a:pt x="633805" y="962194"/>
                  </a:moveTo>
                  <a:lnTo>
                    <a:pt x="604402" y="948484"/>
                  </a:lnTo>
                  <a:lnTo>
                    <a:pt x="608512" y="949929"/>
                  </a:lnTo>
                  <a:lnTo>
                    <a:pt x="617017" y="952010"/>
                  </a:lnTo>
                  <a:lnTo>
                    <a:pt x="621330" y="952626"/>
                  </a:lnTo>
                  <a:lnTo>
                    <a:pt x="630078" y="953008"/>
                  </a:lnTo>
                  <a:lnTo>
                    <a:pt x="634428" y="952770"/>
                  </a:lnTo>
                  <a:lnTo>
                    <a:pt x="670429" y="938321"/>
                  </a:lnTo>
                  <a:lnTo>
                    <a:pt x="948519" y="357931"/>
                  </a:lnTo>
                  <a:lnTo>
                    <a:pt x="949561" y="354965"/>
                  </a:lnTo>
                  <a:lnTo>
                    <a:pt x="949964" y="353820"/>
                  </a:lnTo>
                  <a:lnTo>
                    <a:pt x="952045" y="345316"/>
                  </a:lnTo>
                  <a:lnTo>
                    <a:pt x="952661" y="341002"/>
                  </a:lnTo>
                  <a:lnTo>
                    <a:pt x="953043" y="332255"/>
                  </a:lnTo>
                  <a:lnTo>
                    <a:pt x="952805" y="327904"/>
                  </a:lnTo>
                  <a:lnTo>
                    <a:pt x="938356" y="291903"/>
                  </a:lnTo>
                  <a:lnTo>
                    <a:pt x="918386" y="275142"/>
                  </a:lnTo>
                  <a:lnTo>
                    <a:pt x="947789" y="288853"/>
                  </a:lnTo>
                  <a:lnTo>
                    <a:pt x="962333" y="329529"/>
                  </a:lnTo>
                  <a:lnTo>
                    <a:pt x="962368" y="337044"/>
                  </a:lnTo>
                  <a:lnTo>
                    <a:pt x="961678" y="344528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39137" y="961643"/>
                  </a:lnTo>
                  <a:lnTo>
                    <a:pt x="633805" y="962194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609599" y="609599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프로젝트</a:t>
            </a:r>
            <a:r>
              <a:rPr dirty="0" spc="-320"/>
              <a:t> </a:t>
            </a:r>
            <a:r>
              <a:rPr dirty="0" spc="-580"/>
              <a:t>일정</a:t>
            </a:r>
            <a:r>
              <a:rPr dirty="0" spc="-320"/>
              <a:t> </a:t>
            </a:r>
            <a:r>
              <a:rPr dirty="0" sz="3000" spc="-310">
                <a:latin typeface="Trebuchet MS"/>
                <a:cs typeface="Trebuchet MS"/>
              </a:rPr>
              <a:t>(3</a:t>
            </a:r>
            <a:r>
              <a:rPr dirty="0" spc="-310"/>
              <a:t>개월</a:t>
            </a:r>
            <a:r>
              <a:rPr dirty="0" sz="3000" spc="-31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09599" y="2390774"/>
            <a:ext cx="10972800" cy="2114550"/>
            <a:chOff x="609599" y="2390774"/>
            <a:chExt cx="10972800" cy="2114550"/>
          </a:xfrm>
        </p:grpSpPr>
        <p:sp>
          <p:nvSpPr>
            <p:cNvPr id="11" name="object 11" descr=""/>
            <p:cNvSpPr/>
            <p:nvPr/>
          </p:nvSpPr>
          <p:spPr>
            <a:xfrm>
              <a:off x="609599" y="3133724"/>
              <a:ext cx="10972800" cy="38100"/>
            </a:xfrm>
            <a:custGeom>
              <a:avLst/>
              <a:gdLst/>
              <a:ahLst/>
              <a:cxnLst/>
              <a:rect l="l" t="t" r="r" b="b"/>
              <a:pathLst>
                <a:path w="10972800" h="38100">
                  <a:moveTo>
                    <a:pt x="109727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0972799" y="0"/>
                  </a:lnTo>
                  <a:lnTo>
                    <a:pt x="10972799" y="380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09599" y="3133724"/>
              <a:ext cx="10972800" cy="38100"/>
            </a:xfrm>
            <a:custGeom>
              <a:avLst/>
              <a:gdLst/>
              <a:ahLst/>
              <a:cxnLst/>
              <a:rect l="l" t="t" r="r" b="b"/>
              <a:pathLst>
                <a:path w="10972800" h="38100">
                  <a:moveTo>
                    <a:pt x="109727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0972799" y="0"/>
                  </a:lnTo>
                  <a:lnTo>
                    <a:pt x="10972799" y="38099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61999" y="2390774"/>
              <a:ext cx="3352800" cy="2114550"/>
            </a:xfrm>
            <a:custGeom>
              <a:avLst/>
              <a:gdLst/>
              <a:ahLst/>
              <a:cxnLst/>
              <a:rect l="l" t="t" r="r" b="b"/>
              <a:pathLst>
                <a:path w="3352800" h="2114550">
                  <a:moveTo>
                    <a:pt x="3276599" y="2114549"/>
                  </a:moveTo>
                  <a:lnTo>
                    <a:pt x="76199" y="2114549"/>
                  </a:lnTo>
                  <a:lnTo>
                    <a:pt x="68693" y="2114187"/>
                  </a:lnTo>
                  <a:lnTo>
                    <a:pt x="27882" y="2097282"/>
                  </a:lnTo>
                  <a:lnTo>
                    <a:pt x="3262" y="2060436"/>
                  </a:lnTo>
                  <a:lnTo>
                    <a:pt x="0" y="20383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276599" y="0"/>
                  </a:lnTo>
                  <a:lnTo>
                    <a:pt x="3318941" y="12829"/>
                  </a:lnTo>
                  <a:lnTo>
                    <a:pt x="3346998" y="47039"/>
                  </a:lnTo>
                  <a:lnTo>
                    <a:pt x="3352799" y="76199"/>
                  </a:lnTo>
                  <a:lnTo>
                    <a:pt x="3352799" y="2038349"/>
                  </a:lnTo>
                  <a:lnTo>
                    <a:pt x="3339969" y="2080691"/>
                  </a:lnTo>
                  <a:lnTo>
                    <a:pt x="3305760" y="2108748"/>
                  </a:lnTo>
                  <a:lnTo>
                    <a:pt x="3276599" y="21145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61999" y="2390774"/>
              <a:ext cx="3352800" cy="2114550"/>
            </a:xfrm>
            <a:custGeom>
              <a:avLst/>
              <a:gdLst/>
              <a:ahLst/>
              <a:cxnLst/>
              <a:rect l="l" t="t" r="r" b="b"/>
              <a:pathLst>
                <a:path w="3352800" h="2114550">
                  <a:moveTo>
                    <a:pt x="3276599" y="2114549"/>
                  </a:moveTo>
                  <a:lnTo>
                    <a:pt x="76199" y="2114549"/>
                  </a:lnTo>
                  <a:lnTo>
                    <a:pt x="68693" y="2114187"/>
                  </a:lnTo>
                  <a:lnTo>
                    <a:pt x="27882" y="2097282"/>
                  </a:lnTo>
                  <a:lnTo>
                    <a:pt x="3262" y="2060436"/>
                  </a:lnTo>
                  <a:lnTo>
                    <a:pt x="0" y="20383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276599" y="0"/>
                  </a:lnTo>
                  <a:lnTo>
                    <a:pt x="3313420" y="9524"/>
                  </a:lnTo>
                  <a:lnTo>
                    <a:pt x="71821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2042727"/>
                  </a:lnTo>
                  <a:lnTo>
                    <a:pt x="9833" y="2045856"/>
                  </a:lnTo>
                  <a:lnTo>
                    <a:pt x="9951" y="2047063"/>
                  </a:lnTo>
                  <a:lnTo>
                    <a:pt x="25957" y="2082399"/>
                  </a:lnTo>
                  <a:lnTo>
                    <a:pt x="58898" y="2102889"/>
                  </a:lnTo>
                  <a:lnTo>
                    <a:pt x="71821" y="2105024"/>
                  </a:lnTo>
                  <a:lnTo>
                    <a:pt x="3313419" y="2105024"/>
                  </a:lnTo>
                  <a:lnTo>
                    <a:pt x="3312556" y="2105541"/>
                  </a:lnTo>
                  <a:lnTo>
                    <a:pt x="3305760" y="2108748"/>
                  </a:lnTo>
                  <a:lnTo>
                    <a:pt x="3298686" y="2111286"/>
                  </a:lnTo>
                  <a:lnTo>
                    <a:pt x="3291468" y="2113099"/>
                  </a:lnTo>
                  <a:lnTo>
                    <a:pt x="3284106" y="2114187"/>
                  </a:lnTo>
                  <a:lnTo>
                    <a:pt x="3276599" y="2114549"/>
                  </a:lnTo>
                  <a:close/>
                </a:path>
                <a:path w="3352800" h="2114550">
                  <a:moveTo>
                    <a:pt x="3313419" y="2105024"/>
                  </a:moveTo>
                  <a:lnTo>
                    <a:pt x="3280977" y="2105024"/>
                  </a:lnTo>
                  <a:lnTo>
                    <a:pt x="3285313" y="2104597"/>
                  </a:lnTo>
                  <a:lnTo>
                    <a:pt x="3293901" y="2102889"/>
                  </a:lnTo>
                  <a:lnTo>
                    <a:pt x="3326841" y="2082399"/>
                  </a:lnTo>
                  <a:lnTo>
                    <a:pt x="3342847" y="2047063"/>
                  </a:lnTo>
                  <a:lnTo>
                    <a:pt x="3343274" y="2042727"/>
                  </a:lnTo>
                  <a:lnTo>
                    <a:pt x="3343274" y="71821"/>
                  </a:lnTo>
                  <a:lnTo>
                    <a:pt x="3342966" y="68693"/>
                  </a:lnTo>
                  <a:lnTo>
                    <a:pt x="3342847" y="67486"/>
                  </a:lnTo>
                  <a:lnTo>
                    <a:pt x="3326841" y="32149"/>
                  </a:lnTo>
                  <a:lnTo>
                    <a:pt x="3293900" y="11660"/>
                  </a:lnTo>
                  <a:lnTo>
                    <a:pt x="3280977" y="9524"/>
                  </a:lnTo>
                  <a:lnTo>
                    <a:pt x="3313420" y="9524"/>
                  </a:lnTo>
                  <a:lnTo>
                    <a:pt x="3343791" y="40243"/>
                  </a:lnTo>
                  <a:lnTo>
                    <a:pt x="3352799" y="2038349"/>
                  </a:lnTo>
                  <a:lnTo>
                    <a:pt x="3352437" y="2045856"/>
                  </a:lnTo>
                  <a:lnTo>
                    <a:pt x="3335532" y="2086666"/>
                  </a:lnTo>
                  <a:lnTo>
                    <a:pt x="3319069" y="2101624"/>
                  </a:lnTo>
                  <a:lnTo>
                    <a:pt x="3313419" y="21050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3149" y="1800224"/>
            <a:ext cx="190500" cy="19049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2391916" y="1802738"/>
            <a:ext cx="9334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76387" y="2082038"/>
            <a:ext cx="9245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20" b="1">
                <a:solidFill>
                  <a:srgbClr val="1D40AF"/>
                </a:solidFill>
                <a:latin typeface="Trebuchet MS"/>
                <a:cs typeface="Trebuchet MS"/>
              </a:rPr>
              <a:t>1</a:t>
            </a:r>
            <a:r>
              <a:rPr dirty="0" sz="1350" spc="-220" b="1">
                <a:solidFill>
                  <a:srgbClr val="1D40AF"/>
                </a:solidFill>
                <a:latin typeface="Malgun Gothic"/>
                <a:cs typeface="Malgun Gothic"/>
              </a:rPr>
              <a:t>개월차</a:t>
            </a:r>
            <a:r>
              <a:rPr dirty="0" sz="1350" spc="-12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350" spc="-90" b="1">
                <a:solidFill>
                  <a:srgbClr val="1D40AF"/>
                </a:solidFill>
                <a:latin typeface="Trebuchet MS"/>
                <a:cs typeface="Trebuchet MS"/>
              </a:rPr>
              <a:t>(7</a:t>
            </a:r>
            <a:r>
              <a:rPr dirty="0" sz="1350" spc="-90" b="1">
                <a:solidFill>
                  <a:srgbClr val="1D40AF"/>
                </a:solidFill>
                <a:latin typeface="Malgun Gothic"/>
                <a:cs typeface="Malgun Gothic"/>
              </a:rPr>
              <a:t>월</a:t>
            </a:r>
            <a:r>
              <a:rPr dirty="0" sz="1350" spc="-90" b="1">
                <a:solidFill>
                  <a:srgbClr val="1D40AF"/>
                </a:solidFill>
                <a:latin typeface="Trebuchet MS"/>
                <a:cs typeface="Trebuchet MS"/>
              </a:rPr>
              <a:t>)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73125" y="2510663"/>
            <a:ext cx="141541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요구사항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정의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설계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885110" y="2390774"/>
            <a:ext cx="6887845" cy="2114550"/>
            <a:chOff x="885110" y="2390774"/>
            <a:chExt cx="6887845" cy="2114550"/>
          </a:xfrm>
        </p:grpSpPr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110" y="2904291"/>
              <a:ext cx="153114" cy="12942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4" y="3238499"/>
              <a:ext cx="171449" cy="13334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5824" y="3562349"/>
              <a:ext cx="190499" cy="15239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824" y="3895724"/>
              <a:ext cx="171449" cy="151507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4419599" y="2390774"/>
              <a:ext cx="3352800" cy="2114550"/>
            </a:xfrm>
            <a:custGeom>
              <a:avLst/>
              <a:gdLst/>
              <a:ahLst/>
              <a:cxnLst/>
              <a:rect l="l" t="t" r="r" b="b"/>
              <a:pathLst>
                <a:path w="3352800" h="2114550">
                  <a:moveTo>
                    <a:pt x="3276599" y="2114549"/>
                  </a:moveTo>
                  <a:lnTo>
                    <a:pt x="76199" y="2114549"/>
                  </a:lnTo>
                  <a:lnTo>
                    <a:pt x="68693" y="2114187"/>
                  </a:lnTo>
                  <a:lnTo>
                    <a:pt x="27881" y="2097282"/>
                  </a:lnTo>
                  <a:lnTo>
                    <a:pt x="3262" y="2060436"/>
                  </a:lnTo>
                  <a:lnTo>
                    <a:pt x="0" y="20383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3276599" y="0"/>
                  </a:lnTo>
                  <a:lnTo>
                    <a:pt x="3318940" y="12829"/>
                  </a:lnTo>
                  <a:lnTo>
                    <a:pt x="3346998" y="47039"/>
                  </a:lnTo>
                  <a:lnTo>
                    <a:pt x="3352799" y="76199"/>
                  </a:lnTo>
                  <a:lnTo>
                    <a:pt x="3352799" y="2038349"/>
                  </a:lnTo>
                  <a:lnTo>
                    <a:pt x="3339968" y="2080691"/>
                  </a:lnTo>
                  <a:lnTo>
                    <a:pt x="3305759" y="2108748"/>
                  </a:lnTo>
                  <a:lnTo>
                    <a:pt x="3276599" y="21145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419599" y="2390774"/>
              <a:ext cx="3352800" cy="2114550"/>
            </a:xfrm>
            <a:custGeom>
              <a:avLst/>
              <a:gdLst/>
              <a:ahLst/>
              <a:cxnLst/>
              <a:rect l="l" t="t" r="r" b="b"/>
              <a:pathLst>
                <a:path w="3352800" h="2114550">
                  <a:moveTo>
                    <a:pt x="3276599" y="2114549"/>
                  </a:moveTo>
                  <a:lnTo>
                    <a:pt x="76199" y="2114549"/>
                  </a:lnTo>
                  <a:lnTo>
                    <a:pt x="68693" y="2114187"/>
                  </a:lnTo>
                  <a:lnTo>
                    <a:pt x="27881" y="2097282"/>
                  </a:lnTo>
                  <a:lnTo>
                    <a:pt x="3262" y="2060436"/>
                  </a:lnTo>
                  <a:lnTo>
                    <a:pt x="0" y="20383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3276599" y="0"/>
                  </a:lnTo>
                  <a:lnTo>
                    <a:pt x="33134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2042727"/>
                  </a:lnTo>
                  <a:lnTo>
                    <a:pt x="23193" y="2079031"/>
                  </a:lnTo>
                  <a:lnTo>
                    <a:pt x="54728" y="2101624"/>
                  </a:lnTo>
                  <a:lnTo>
                    <a:pt x="71821" y="2105024"/>
                  </a:lnTo>
                  <a:lnTo>
                    <a:pt x="3313418" y="2105024"/>
                  </a:lnTo>
                  <a:lnTo>
                    <a:pt x="3312555" y="2105541"/>
                  </a:lnTo>
                  <a:lnTo>
                    <a:pt x="3305759" y="2108748"/>
                  </a:lnTo>
                  <a:lnTo>
                    <a:pt x="3298685" y="2111286"/>
                  </a:lnTo>
                  <a:lnTo>
                    <a:pt x="3291467" y="2113099"/>
                  </a:lnTo>
                  <a:lnTo>
                    <a:pt x="3284105" y="2114187"/>
                  </a:lnTo>
                  <a:lnTo>
                    <a:pt x="3276599" y="2114549"/>
                  </a:lnTo>
                  <a:close/>
                </a:path>
                <a:path w="3352800" h="2114550">
                  <a:moveTo>
                    <a:pt x="3313418" y="2105024"/>
                  </a:moveTo>
                  <a:lnTo>
                    <a:pt x="3280977" y="2105024"/>
                  </a:lnTo>
                  <a:lnTo>
                    <a:pt x="3285312" y="2104597"/>
                  </a:lnTo>
                  <a:lnTo>
                    <a:pt x="3293901" y="2102889"/>
                  </a:lnTo>
                  <a:lnTo>
                    <a:pt x="3326840" y="2082399"/>
                  </a:lnTo>
                  <a:lnTo>
                    <a:pt x="3342846" y="2047063"/>
                  </a:lnTo>
                  <a:lnTo>
                    <a:pt x="3343273" y="2042727"/>
                  </a:lnTo>
                  <a:lnTo>
                    <a:pt x="3343273" y="71821"/>
                  </a:lnTo>
                  <a:lnTo>
                    <a:pt x="3342965" y="68693"/>
                  </a:lnTo>
                  <a:lnTo>
                    <a:pt x="3342846" y="67486"/>
                  </a:lnTo>
                  <a:lnTo>
                    <a:pt x="3326840" y="32149"/>
                  </a:lnTo>
                  <a:lnTo>
                    <a:pt x="3293899" y="11660"/>
                  </a:lnTo>
                  <a:lnTo>
                    <a:pt x="3280977" y="9524"/>
                  </a:lnTo>
                  <a:lnTo>
                    <a:pt x="3313419" y="9524"/>
                  </a:lnTo>
                  <a:lnTo>
                    <a:pt x="3343790" y="40243"/>
                  </a:lnTo>
                  <a:lnTo>
                    <a:pt x="3352799" y="2038349"/>
                  </a:lnTo>
                  <a:lnTo>
                    <a:pt x="3352437" y="2045856"/>
                  </a:lnTo>
                  <a:lnTo>
                    <a:pt x="3335532" y="2086666"/>
                  </a:lnTo>
                  <a:lnTo>
                    <a:pt x="3319068" y="2101624"/>
                  </a:lnTo>
                  <a:lnTo>
                    <a:pt x="3313418" y="21050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101725" y="2808414"/>
            <a:ext cx="205232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프로젝트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범위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정의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및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요구사항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65">
                <a:latin typeface="Dotum"/>
                <a:cs typeface="Dotum"/>
              </a:rPr>
              <a:t>분석</a:t>
            </a:r>
            <a:endParaRPr sz="1150">
              <a:latin typeface="Dotum"/>
              <a:cs typeface="Dot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20775" y="3141789"/>
            <a:ext cx="221234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시스템</a:t>
            </a:r>
            <a:r>
              <a:rPr dirty="0" sz="1150" spc="-8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아키텍처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설계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및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기술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스택</a:t>
            </a:r>
            <a:r>
              <a:rPr dirty="0" sz="1150" spc="-85">
                <a:latin typeface="Dotum"/>
                <a:cs typeface="Dotum"/>
              </a:rPr>
              <a:t> </a:t>
            </a:r>
            <a:r>
              <a:rPr dirty="0" sz="1150" spc="-160">
                <a:latin typeface="Dotum"/>
                <a:cs typeface="Dotum"/>
              </a:rPr>
              <a:t>결정</a:t>
            </a:r>
            <a:endParaRPr sz="1150">
              <a:latin typeface="Dotum"/>
              <a:cs typeface="Dotum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39825" y="3475164"/>
            <a:ext cx="223139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50">
                <a:latin typeface="Noto Sans JP"/>
                <a:cs typeface="Noto Sans JP"/>
              </a:rPr>
              <a:t>Go2</a:t>
            </a:r>
            <a:r>
              <a:rPr dirty="0" sz="1150" spc="-20">
                <a:latin typeface="Noto Sans JP"/>
                <a:cs typeface="Noto Sans JP"/>
              </a:rPr>
              <a:t> </a:t>
            </a:r>
            <a:r>
              <a:rPr dirty="0" sz="1150" spc="-65">
                <a:latin typeface="Noto Sans JP"/>
                <a:cs typeface="Noto Sans JP"/>
              </a:rPr>
              <a:t>EDU</a:t>
            </a:r>
            <a:r>
              <a:rPr dirty="0" sz="1150" spc="25">
                <a:latin typeface="Noto Sans JP"/>
                <a:cs typeface="Noto Sans JP"/>
              </a:rPr>
              <a:t> </a:t>
            </a:r>
            <a:r>
              <a:rPr dirty="0" sz="1150" spc="-190">
                <a:latin typeface="Dotum"/>
                <a:cs typeface="Dotum"/>
              </a:rPr>
              <a:t>기본</a:t>
            </a:r>
            <a:r>
              <a:rPr dirty="0" sz="1150" spc="-9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제어</a:t>
            </a:r>
            <a:r>
              <a:rPr dirty="0" sz="1150" spc="-95">
                <a:latin typeface="Dotum"/>
                <a:cs typeface="Dotum"/>
              </a:rPr>
              <a:t> </a:t>
            </a:r>
            <a:r>
              <a:rPr dirty="0" sz="1150" spc="-40">
                <a:latin typeface="Noto Sans JP"/>
                <a:cs typeface="Noto Sans JP"/>
              </a:rPr>
              <a:t>API</a:t>
            </a:r>
            <a:r>
              <a:rPr dirty="0" sz="1150" spc="25">
                <a:latin typeface="Noto Sans JP"/>
                <a:cs typeface="Noto Sans JP"/>
              </a:rPr>
              <a:t> </a:t>
            </a:r>
            <a:r>
              <a:rPr dirty="0" sz="1150" spc="-190">
                <a:latin typeface="Dotum"/>
                <a:cs typeface="Dotum"/>
              </a:rPr>
              <a:t>분석</a:t>
            </a:r>
            <a:r>
              <a:rPr dirty="0" sz="1150" spc="-9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및</a:t>
            </a:r>
            <a:r>
              <a:rPr dirty="0" sz="1150" spc="-95">
                <a:latin typeface="Dotum"/>
                <a:cs typeface="Dotum"/>
              </a:rPr>
              <a:t> </a:t>
            </a:r>
            <a:r>
              <a:rPr dirty="0" sz="1150" spc="-160">
                <a:latin typeface="Dotum"/>
                <a:cs typeface="Dotum"/>
              </a:rPr>
              <a:t>테스트</a:t>
            </a:r>
            <a:endParaRPr sz="1150">
              <a:latin typeface="Dotum"/>
              <a:cs typeface="Dotum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20775" y="3808539"/>
            <a:ext cx="180721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순찰</a:t>
            </a:r>
            <a:r>
              <a:rPr dirty="0" sz="1150" spc="-8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경로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기획</a:t>
            </a:r>
            <a:r>
              <a:rPr dirty="0" sz="1150" spc="-8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및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알고리즘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60">
                <a:latin typeface="Dotum"/>
                <a:cs typeface="Dotum"/>
              </a:rPr>
              <a:t>설계</a:t>
            </a:r>
            <a:endParaRPr sz="1150">
              <a:latin typeface="Dotum"/>
              <a:cs typeface="Dotum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796430" y="4211065"/>
            <a:ext cx="120777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55">
                <a:solidFill>
                  <a:srgbClr val="2562EB"/>
                </a:solidFill>
                <a:latin typeface="Dotum"/>
                <a:cs typeface="Dotum"/>
              </a:rPr>
              <a:t>마일스톤</a:t>
            </a:r>
            <a:r>
              <a:rPr dirty="0" sz="950" spc="-155" b="0">
                <a:solidFill>
                  <a:srgbClr val="2562EB"/>
                </a:solidFill>
                <a:latin typeface="Noto Sans JP Medium"/>
                <a:cs typeface="Noto Sans JP Medium"/>
              </a:rPr>
              <a:t>:</a:t>
            </a:r>
            <a:r>
              <a:rPr dirty="0" sz="950" spc="50" b="0">
                <a:solidFill>
                  <a:srgbClr val="2562EB"/>
                </a:solidFill>
                <a:latin typeface="Noto Sans JP Medium"/>
                <a:cs typeface="Noto Sans JP Medium"/>
              </a:rPr>
              <a:t> </a:t>
            </a:r>
            <a:r>
              <a:rPr dirty="0" sz="1000" spc="-180">
                <a:solidFill>
                  <a:srgbClr val="2562EB"/>
                </a:solidFill>
                <a:latin typeface="Dotum"/>
                <a:cs typeface="Dotum"/>
              </a:rPr>
              <a:t>설계</a:t>
            </a:r>
            <a:r>
              <a:rPr dirty="0" sz="1000" spc="-7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2562EB"/>
                </a:solidFill>
                <a:latin typeface="Dotum"/>
                <a:cs typeface="Dotum"/>
              </a:rPr>
              <a:t>문서</a:t>
            </a:r>
            <a:r>
              <a:rPr dirty="0" sz="1000" spc="-7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125">
                <a:solidFill>
                  <a:srgbClr val="2562EB"/>
                </a:solidFill>
                <a:latin typeface="Dotum"/>
                <a:cs typeface="Dotum"/>
              </a:rPr>
              <a:t>완성</a:t>
            </a:r>
            <a:endParaRPr sz="1000">
              <a:latin typeface="Dotum"/>
              <a:cs typeface="Dotum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49" y="1800224"/>
            <a:ext cx="190499" cy="190499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6049515" y="1802738"/>
            <a:ext cx="9334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633987" y="2082038"/>
            <a:ext cx="9245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20" b="1">
                <a:solidFill>
                  <a:srgbClr val="1D40AF"/>
                </a:solidFill>
                <a:latin typeface="Trebuchet MS"/>
                <a:cs typeface="Trebuchet MS"/>
              </a:rPr>
              <a:t>2</a:t>
            </a:r>
            <a:r>
              <a:rPr dirty="0" sz="1350" spc="-220" b="1">
                <a:solidFill>
                  <a:srgbClr val="1D40AF"/>
                </a:solidFill>
                <a:latin typeface="Malgun Gothic"/>
                <a:cs typeface="Malgun Gothic"/>
              </a:rPr>
              <a:t>개월차</a:t>
            </a:r>
            <a:r>
              <a:rPr dirty="0" sz="1350" spc="-12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350" spc="-90" b="1">
                <a:solidFill>
                  <a:srgbClr val="1D40AF"/>
                </a:solidFill>
                <a:latin typeface="Trebuchet MS"/>
                <a:cs typeface="Trebuchet MS"/>
              </a:rPr>
              <a:t>(8</a:t>
            </a:r>
            <a:r>
              <a:rPr dirty="0" sz="1350" spc="-90" b="1">
                <a:solidFill>
                  <a:srgbClr val="1D40AF"/>
                </a:solidFill>
                <a:latin typeface="Malgun Gothic"/>
                <a:cs typeface="Malgun Gothic"/>
              </a:rPr>
              <a:t>월</a:t>
            </a:r>
            <a:r>
              <a:rPr dirty="0" sz="1350" spc="-90" b="1">
                <a:solidFill>
                  <a:srgbClr val="1D40AF"/>
                </a:solidFill>
                <a:latin typeface="Trebuchet MS"/>
                <a:cs typeface="Trebuchet MS"/>
              </a:rPr>
              <a:t>)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530725" y="2510663"/>
            <a:ext cx="108204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개발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00" spc="-175" b="0">
                <a:solidFill>
                  <a:srgbClr val="1C4ED8"/>
                </a:solidFill>
                <a:latin typeface="Lato Medium"/>
                <a:cs typeface="Lato Medium"/>
              </a:rPr>
              <a:t>1</a:t>
            </a:r>
            <a:r>
              <a:rPr dirty="0" sz="1350" spc="-175">
                <a:solidFill>
                  <a:srgbClr val="1C4ED8"/>
                </a:solidFill>
                <a:latin typeface="Dotum"/>
                <a:cs typeface="Dotum"/>
              </a:rPr>
              <a:t>차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통합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542502" y="2390774"/>
            <a:ext cx="6887845" cy="2114550"/>
            <a:chOff x="4542502" y="2390774"/>
            <a:chExt cx="6887845" cy="2114550"/>
          </a:xfrm>
        </p:grpSpPr>
        <p:pic>
          <p:nvPicPr>
            <p:cNvPr id="36" name="object 3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2502" y="2894498"/>
              <a:ext cx="192345" cy="154602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3424" y="3238261"/>
              <a:ext cx="171449" cy="133826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3424" y="3562349"/>
              <a:ext cx="171449" cy="152399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3424" y="3905249"/>
              <a:ext cx="190499" cy="133349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8077199" y="2390774"/>
              <a:ext cx="3352800" cy="2114550"/>
            </a:xfrm>
            <a:custGeom>
              <a:avLst/>
              <a:gdLst/>
              <a:ahLst/>
              <a:cxnLst/>
              <a:rect l="l" t="t" r="r" b="b"/>
              <a:pathLst>
                <a:path w="3352800" h="2114550">
                  <a:moveTo>
                    <a:pt x="3276599" y="2114549"/>
                  </a:moveTo>
                  <a:lnTo>
                    <a:pt x="76199" y="2114549"/>
                  </a:lnTo>
                  <a:lnTo>
                    <a:pt x="68693" y="2114187"/>
                  </a:lnTo>
                  <a:lnTo>
                    <a:pt x="27882" y="2097282"/>
                  </a:lnTo>
                  <a:lnTo>
                    <a:pt x="3261" y="2060436"/>
                  </a:lnTo>
                  <a:lnTo>
                    <a:pt x="0" y="203834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3276599" y="0"/>
                  </a:lnTo>
                  <a:lnTo>
                    <a:pt x="3318940" y="12829"/>
                  </a:lnTo>
                  <a:lnTo>
                    <a:pt x="3346997" y="47039"/>
                  </a:lnTo>
                  <a:lnTo>
                    <a:pt x="3352799" y="76199"/>
                  </a:lnTo>
                  <a:lnTo>
                    <a:pt x="3352799" y="2038349"/>
                  </a:lnTo>
                  <a:lnTo>
                    <a:pt x="3339968" y="2080691"/>
                  </a:lnTo>
                  <a:lnTo>
                    <a:pt x="3305759" y="2108748"/>
                  </a:lnTo>
                  <a:lnTo>
                    <a:pt x="3276599" y="21145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077200" y="2390774"/>
              <a:ext cx="3352800" cy="2114550"/>
            </a:xfrm>
            <a:custGeom>
              <a:avLst/>
              <a:gdLst/>
              <a:ahLst/>
              <a:cxnLst/>
              <a:rect l="l" t="t" r="r" b="b"/>
              <a:pathLst>
                <a:path w="3352800" h="2114550">
                  <a:moveTo>
                    <a:pt x="3276599" y="2114549"/>
                  </a:moveTo>
                  <a:lnTo>
                    <a:pt x="76199" y="2114549"/>
                  </a:lnTo>
                  <a:lnTo>
                    <a:pt x="68693" y="2114187"/>
                  </a:lnTo>
                  <a:lnTo>
                    <a:pt x="27882" y="2097282"/>
                  </a:lnTo>
                  <a:lnTo>
                    <a:pt x="3261" y="2060436"/>
                  </a:lnTo>
                  <a:lnTo>
                    <a:pt x="0" y="203834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3276599" y="0"/>
                  </a:lnTo>
                  <a:lnTo>
                    <a:pt x="33134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3" y="71821"/>
                  </a:lnTo>
                  <a:lnTo>
                    <a:pt x="9523" y="2042727"/>
                  </a:lnTo>
                  <a:lnTo>
                    <a:pt x="23192" y="2079031"/>
                  </a:lnTo>
                  <a:lnTo>
                    <a:pt x="54727" y="2101624"/>
                  </a:lnTo>
                  <a:lnTo>
                    <a:pt x="71821" y="2105024"/>
                  </a:lnTo>
                  <a:lnTo>
                    <a:pt x="3313418" y="2105024"/>
                  </a:lnTo>
                  <a:lnTo>
                    <a:pt x="3312555" y="2105541"/>
                  </a:lnTo>
                  <a:lnTo>
                    <a:pt x="3305759" y="2108748"/>
                  </a:lnTo>
                  <a:lnTo>
                    <a:pt x="3298685" y="2111286"/>
                  </a:lnTo>
                  <a:lnTo>
                    <a:pt x="3291467" y="2113099"/>
                  </a:lnTo>
                  <a:lnTo>
                    <a:pt x="3284105" y="2114187"/>
                  </a:lnTo>
                  <a:lnTo>
                    <a:pt x="3276599" y="2114549"/>
                  </a:lnTo>
                  <a:close/>
                </a:path>
                <a:path w="3352800" h="2114550">
                  <a:moveTo>
                    <a:pt x="3313418" y="2105024"/>
                  </a:moveTo>
                  <a:lnTo>
                    <a:pt x="3280976" y="2105024"/>
                  </a:lnTo>
                  <a:lnTo>
                    <a:pt x="3285311" y="2104597"/>
                  </a:lnTo>
                  <a:lnTo>
                    <a:pt x="3293900" y="2102889"/>
                  </a:lnTo>
                  <a:lnTo>
                    <a:pt x="3326839" y="2082399"/>
                  </a:lnTo>
                  <a:lnTo>
                    <a:pt x="3342846" y="2047063"/>
                  </a:lnTo>
                  <a:lnTo>
                    <a:pt x="3343273" y="2042727"/>
                  </a:lnTo>
                  <a:lnTo>
                    <a:pt x="3343273" y="71821"/>
                  </a:lnTo>
                  <a:lnTo>
                    <a:pt x="3329602" y="35516"/>
                  </a:lnTo>
                  <a:lnTo>
                    <a:pt x="3297755" y="12829"/>
                  </a:lnTo>
                  <a:lnTo>
                    <a:pt x="3280976" y="9524"/>
                  </a:lnTo>
                  <a:lnTo>
                    <a:pt x="3313419" y="9524"/>
                  </a:lnTo>
                  <a:lnTo>
                    <a:pt x="3343790" y="40243"/>
                  </a:lnTo>
                  <a:lnTo>
                    <a:pt x="3352799" y="2038349"/>
                  </a:lnTo>
                  <a:lnTo>
                    <a:pt x="3352436" y="2045856"/>
                  </a:lnTo>
                  <a:lnTo>
                    <a:pt x="3335531" y="2086666"/>
                  </a:lnTo>
                  <a:lnTo>
                    <a:pt x="3319068" y="2101624"/>
                  </a:lnTo>
                  <a:lnTo>
                    <a:pt x="3313418" y="21050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4797424" y="2808414"/>
            <a:ext cx="184467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센서</a:t>
            </a:r>
            <a:r>
              <a:rPr dirty="0" sz="1150" spc="-8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통합</a:t>
            </a:r>
            <a:r>
              <a:rPr dirty="0" sz="1150" spc="-8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및</a:t>
            </a:r>
            <a:r>
              <a:rPr dirty="0" sz="1150" spc="-8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환경</a:t>
            </a:r>
            <a:r>
              <a:rPr dirty="0" sz="1150" spc="-8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인식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모듈</a:t>
            </a:r>
            <a:r>
              <a:rPr dirty="0" sz="1150" spc="-85">
                <a:latin typeface="Dotum"/>
                <a:cs typeface="Dotum"/>
              </a:rPr>
              <a:t> </a:t>
            </a:r>
            <a:r>
              <a:rPr dirty="0" sz="1150" spc="-160"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778374" y="3141789"/>
            <a:ext cx="194056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60">
                <a:latin typeface="Noto Sans JP"/>
                <a:cs typeface="Noto Sans JP"/>
              </a:rPr>
              <a:t>SLAM</a:t>
            </a:r>
            <a:r>
              <a:rPr dirty="0" sz="1150" spc="35">
                <a:latin typeface="Noto Sans JP"/>
                <a:cs typeface="Noto Sans JP"/>
              </a:rPr>
              <a:t> </a:t>
            </a:r>
            <a:r>
              <a:rPr dirty="0" sz="1150" spc="-190">
                <a:latin typeface="Dotum"/>
                <a:cs typeface="Dotum"/>
              </a:rPr>
              <a:t>기반</a:t>
            </a:r>
            <a:r>
              <a:rPr dirty="0" sz="1150" spc="-9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맵핑</a:t>
            </a:r>
            <a:r>
              <a:rPr dirty="0" sz="1150" spc="-9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및</a:t>
            </a:r>
            <a:r>
              <a:rPr dirty="0" sz="1150" spc="-9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경로</a:t>
            </a:r>
            <a:r>
              <a:rPr dirty="0" sz="1150" spc="-9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계획</a:t>
            </a:r>
            <a:r>
              <a:rPr dirty="0" sz="1150" spc="-90">
                <a:latin typeface="Dotum"/>
                <a:cs typeface="Dotum"/>
              </a:rPr>
              <a:t> </a:t>
            </a:r>
            <a:r>
              <a:rPr dirty="0" sz="1150" spc="-160">
                <a:latin typeface="Dotum"/>
                <a:cs typeface="Dotum"/>
              </a:rPr>
              <a:t>구현</a:t>
            </a:r>
            <a:endParaRPr sz="1150">
              <a:latin typeface="Dotum"/>
              <a:cs typeface="Dotum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778374" y="3475164"/>
            <a:ext cx="181991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모니터링</a:t>
            </a:r>
            <a:r>
              <a:rPr dirty="0" sz="1150" spc="-95">
                <a:latin typeface="Dotum"/>
                <a:cs typeface="Dotum"/>
              </a:rPr>
              <a:t> </a:t>
            </a:r>
            <a:r>
              <a:rPr dirty="0" sz="1150" spc="-20">
                <a:latin typeface="Noto Sans JP"/>
                <a:cs typeface="Noto Sans JP"/>
              </a:rPr>
              <a:t>UI</a:t>
            </a:r>
            <a:r>
              <a:rPr dirty="0" sz="1150" spc="15">
                <a:latin typeface="Noto Sans JP"/>
                <a:cs typeface="Noto Sans JP"/>
              </a:rPr>
              <a:t> </a:t>
            </a:r>
            <a:r>
              <a:rPr dirty="0" sz="1150" spc="-190">
                <a:latin typeface="Dotum"/>
                <a:cs typeface="Dotum"/>
              </a:rPr>
              <a:t>및</a:t>
            </a:r>
            <a:r>
              <a:rPr dirty="0" sz="1150" spc="-9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관제</a:t>
            </a:r>
            <a:r>
              <a:rPr dirty="0" sz="1150" spc="-9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시스템</a:t>
            </a:r>
            <a:r>
              <a:rPr dirty="0" sz="1150" spc="-95">
                <a:latin typeface="Dotum"/>
                <a:cs typeface="Dotum"/>
              </a:rPr>
              <a:t> </a:t>
            </a:r>
            <a:r>
              <a:rPr dirty="0" sz="1150" spc="-155"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797424" y="3808539"/>
            <a:ext cx="205232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클라우드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서버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및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데이터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저장소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65">
                <a:latin typeface="Dotum"/>
                <a:cs typeface="Dotum"/>
              </a:rPr>
              <a:t>구축</a:t>
            </a:r>
            <a:endParaRPr sz="1150">
              <a:latin typeface="Dotum"/>
              <a:cs typeface="Dotum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178549" y="4211065"/>
            <a:ext cx="148272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55">
                <a:solidFill>
                  <a:srgbClr val="2562EB"/>
                </a:solidFill>
                <a:latin typeface="Dotum"/>
                <a:cs typeface="Dotum"/>
              </a:rPr>
              <a:t>마일스톤</a:t>
            </a:r>
            <a:r>
              <a:rPr dirty="0" sz="950" spc="-155" b="0">
                <a:solidFill>
                  <a:srgbClr val="2562EB"/>
                </a:solidFill>
                <a:latin typeface="Noto Sans JP Medium"/>
                <a:cs typeface="Noto Sans JP Medium"/>
              </a:rPr>
              <a:t>:</a:t>
            </a:r>
            <a:r>
              <a:rPr dirty="0" sz="950" spc="55" b="0">
                <a:solidFill>
                  <a:srgbClr val="2562EB"/>
                </a:solidFill>
                <a:latin typeface="Noto Sans JP Medium"/>
                <a:cs typeface="Noto Sans JP Medium"/>
              </a:rPr>
              <a:t> </a:t>
            </a:r>
            <a:r>
              <a:rPr dirty="0" sz="950" spc="-114" b="0">
                <a:solidFill>
                  <a:srgbClr val="2562EB"/>
                </a:solidFill>
                <a:latin typeface="Noto Sans JP Medium"/>
                <a:cs typeface="Noto Sans JP Medium"/>
              </a:rPr>
              <a:t>1</a:t>
            </a:r>
            <a:r>
              <a:rPr dirty="0" sz="1000" spc="-114">
                <a:solidFill>
                  <a:srgbClr val="2562EB"/>
                </a:solidFill>
                <a:latin typeface="Dotum"/>
                <a:cs typeface="Dotum"/>
              </a:rPr>
              <a:t>차</a:t>
            </a:r>
            <a:r>
              <a:rPr dirty="0" sz="1000" spc="-6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2562EB"/>
                </a:solidFill>
                <a:latin typeface="Dotum"/>
                <a:cs typeface="Dotum"/>
              </a:rPr>
              <a:t>통합</a:t>
            </a:r>
            <a:r>
              <a:rPr dirty="0" sz="1000" spc="-6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160">
                <a:solidFill>
                  <a:srgbClr val="2562EB"/>
                </a:solidFill>
                <a:latin typeface="Dotum"/>
                <a:cs typeface="Dotum"/>
              </a:rPr>
              <a:t>프로토타입</a:t>
            </a:r>
            <a:endParaRPr sz="1000">
              <a:latin typeface="Dotum"/>
              <a:cs typeface="Dotum"/>
            </a:endParaRPr>
          </a:p>
        </p:txBody>
      </p:sp>
      <p:pic>
        <p:nvPicPr>
          <p:cNvPr id="47" name="object 4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8349" y="1800224"/>
            <a:ext cx="190499" cy="190499"/>
          </a:xfrm>
          <a:prstGeom prst="rect">
            <a:avLst/>
          </a:prstGeom>
        </p:spPr>
      </p:pic>
      <p:sp>
        <p:nvSpPr>
          <p:cNvPr id="48" name="object 48" descr=""/>
          <p:cNvSpPr txBox="1"/>
          <p:nvPr/>
        </p:nvSpPr>
        <p:spPr>
          <a:xfrm>
            <a:off x="9707116" y="1802738"/>
            <a:ext cx="9334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291587" y="2082038"/>
            <a:ext cx="9245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20" b="1">
                <a:solidFill>
                  <a:srgbClr val="1D40AF"/>
                </a:solidFill>
                <a:latin typeface="Trebuchet MS"/>
                <a:cs typeface="Trebuchet MS"/>
              </a:rPr>
              <a:t>3</a:t>
            </a:r>
            <a:r>
              <a:rPr dirty="0" sz="1350" spc="-220" b="1">
                <a:solidFill>
                  <a:srgbClr val="1D40AF"/>
                </a:solidFill>
                <a:latin typeface="Malgun Gothic"/>
                <a:cs typeface="Malgun Gothic"/>
              </a:rPr>
              <a:t>개월차</a:t>
            </a:r>
            <a:r>
              <a:rPr dirty="0" sz="1350" spc="-12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350" spc="-90" b="1">
                <a:solidFill>
                  <a:srgbClr val="1D40AF"/>
                </a:solidFill>
                <a:latin typeface="Trebuchet MS"/>
                <a:cs typeface="Trebuchet MS"/>
              </a:rPr>
              <a:t>(9</a:t>
            </a:r>
            <a:r>
              <a:rPr dirty="0" sz="1350" spc="-90" b="1">
                <a:solidFill>
                  <a:srgbClr val="1D40AF"/>
                </a:solidFill>
                <a:latin typeface="Malgun Gothic"/>
                <a:cs typeface="Malgun Gothic"/>
              </a:rPr>
              <a:t>월</a:t>
            </a:r>
            <a:r>
              <a:rPr dirty="0" sz="1350" spc="-90" b="1">
                <a:solidFill>
                  <a:srgbClr val="1D40AF"/>
                </a:solidFill>
                <a:latin typeface="Trebuchet MS"/>
                <a:cs typeface="Trebuchet MS"/>
              </a:rPr>
              <a:t>)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8188325" y="2510663"/>
            <a:ext cx="12750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통합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테스트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완성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8201025" y="2894677"/>
            <a:ext cx="153670" cy="1153795"/>
            <a:chOff x="8201025" y="2894677"/>
            <a:chExt cx="153670" cy="1153795"/>
          </a:xfrm>
        </p:grpSpPr>
        <p:pic>
          <p:nvPicPr>
            <p:cNvPr id="52" name="object 5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01025" y="2894677"/>
              <a:ext cx="153352" cy="153322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05757" y="3228974"/>
              <a:ext cx="142934" cy="152161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01025" y="3562349"/>
              <a:ext cx="152399" cy="152399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01025" y="3895724"/>
              <a:ext cx="133349" cy="152399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/>
          <p:nvPr/>
        </p:nvSpPr>
        <p:spPr>
          <a:xfrm>
            <a:off x="8416925" y="2808414"/>
            <a:ext cx="180721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시스템</a:t>
            </a:r>
            <a:r>
              <a:rPr dirty="0" sz="1150" spc="-8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통합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테스트</a:t>
            </a:r>
            <a:r>
              <a:rPr dirty="0" sz="1150" spc="-8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및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오류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60">
                <a:latin typeface="Dotum"/>
                <a:cs typeface="Dotum"/>
              </a:rPr>
              <a:t>수정</a:t>
            </a:r>
            <a:endParaRPr sz="1150">
              <a:latin typeface="Dotum"/>
              <a:cs typeface="Dotum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8416925" y="3141789"/>
            <a:ext cx="124206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보안</a:t>
            </a:r>
            <a:r>
              <a:rPr dirty="0" sz="1150" spc="-8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및</a:t>
            </a:r>
            <a:r>
              <a:rPr dirty="0" sz="1150" spc="-8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안정성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70">
                <a:latin typeface="Dotum"/>
                <a:cs typeface="Dotum"/>
              </a:rPr>
              <a:t>테스트</a:t>
            </a:r>
            <a:endParaRPr sz="1150">
              <a:latin typeface="Dotum"/>
              <a:cs typeface="Dotum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8416925" y="3475164"/>
            <a:ext cx="2015489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다양한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환경에서</a:t>
            </a:r>
            <a:r>
              <a:rPr dirty="0" sz="1150" spc="-7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순찰</a:t>
            </a:r>
            <a:r>
              <a:rPr dirty="0" sz="1150" spc="-7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시나리오</a:t>
            </a:r>
            <a:r>
              <a:rPr dirty="0" sz="1150" spc="-75">
                <a:latin typeface="Dotum"/>
                <a:cs typeface="Dotum"/>
              </a:rPr>
              <a:t> </a:t>
            </a:r>
            <a:r>
              <a:rPr dirty="0" sz="1150" spc="-160">
                <a:latin typeface="Dotum"/>
                <a:cs typeface="Dotum"/>
              </a:rPr>
              <a:t>검증</a:t>
            </a:r>
            <a:endParaRPr sz="1150">
              <a:latin typeface="Dotum"/>
              <a:cs typeface="Dotum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8397875" y="3808539"/>
            <a:ext cx="1647189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문서화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및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사용자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매뉴얼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55">
                <a:latin typeface="Dotum"/>
                <a:cs typeface="Dotum"/>
              </a:rPr>
              <a:t>작성</a:t>
            </a:r>
            <a:endParaRPr sz="1150">
              <a:latin typeface="Dotum"/>
              <a:cs typeface="Dotum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0006558" y="4211065"/>
            <a:ext cx="131254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55">
                <a:solidFill>
                  <a:srgbClr val="2562EB"/>
                </a:solidFill>
                <a:latin typeface="Dotum"/>
                <a:cs typeface="Dotum"/>
              </a:rPr>
              <a:t>마일스톤</a:t>
            </a:r>
            <a:r>
              <a:rPr dirty="0" sz="950" spc="-155" b="0">
                <a:solidFill>
                  <a:srgbClr val="2562EB"/>
                </a:solidFill>
                <a:latin typeface="Noto Sans JP Medium"/>
                <a:cs typeface="Noto Sans JP Medium"/>
              </a:rPr>
              <a:t>:</a:t>
            </a:r>
            <a:r>
              <a:rPr dirty="0" sz="950" spc="50" b="0">
                <a:solidFill>
                  <a:srgbClr val="2562EB"/>
                </a:solidFill>
                <a:latin typeface="Noto Sans JP Medium"/>
                <a:cs typeface="Noto Sans JP Medium"/>
              </a:rPr>
              <a:t> </a:t>
            </a:r>
            <a:r>
              <a:rPr dirty="0" sz="1000" spc="-180">
                <a:solidFill>
                  <a:srgbClr val="2562EB"/>
                </a:solidFill>
                <a:latin typeface="Dotum"/>
                <a:cs typeface="Dotum"/>
              </a:rPr>
              <a:t>최종</a:t>
            </a:r>
            <a:r>
              <a:rPr dirty="0" sz="1000" spc="-7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2562EB"/>
                </a:solidFill>
                <a:latin typeface="Dotum"/>
                <a:cs typeface="Dotum"/>
              </a:rPr>
              <a:t>시스템</a:t>
            </a:r>
            <a:r>
              <a:rPr dirty="0" sz="1000" spc="-7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120">
                <a:solidFill>
                  <a:srgbClr val="2562EB"/>
                </a:solidFill>
                <a:latin typeface="Dotum"/>
                <a:cs typeface="Dotum"/>
              </a:rPr>
              <a:t>출시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609599" y="5000624"/>
            <a:ext cx="10972800" cy="819150"/>
            <a:chOff x="609599" y="5000624"/>
            <a:chExt cx="10972800" cy="819150"/>
          </a:xfrm>
        </p:grpSpPr>
        <p:sp>
          <p:nvSpPr>
            <p:cNvPr id="62" name="object 62" descr=""/>
            <p:cNvSpPr/>
            <p:nvPr/>
          </p:nvSpPr>
          <p:spPr>
            <a:xfrm>
              <a:off x="614362" y="5005387"/>
              <a:ext cx="10963275" cy="809625"/>
            </a:xfrm>
            <a:custGeom>
              <a:avLst/>
              <a:gdLst/>
              <a:ahLst/>
              <a:cxnLst/>
              <a:rect l="l" t="t" r="r" b="b"/>
              <a:pathLst>
                <a:path w="10963275" h="809625">
                  <a:moveTo>
                    <a:pt x="10896527" y="809624"/>
                  </a:moveTo>
                  <a:lnTo>
                    <a:pt x="66746" y="809624"/>
                  </a:lnTo>
                  <a:lnTo>
                    <a:pt x="62101" y="809167"/>
                  </a:lnTo>
                  <a:lnTo>
                    <a:pt x="24240" y="792017"/>
                  </a:lnTo>
                  <a:lnTo>
                    <a:pt x="2287" y="756724"/>
                  </a:lnTo>
                  <a:lnTo>
                    <a:pt x="0" y="742877"/>
                  </a:lnTo>
                  <a:lnTo>
                    <a:pt x="0" y="7381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3" y="14645"/>
                  </a:lnTo>
                  <a:lnTo>
                    <a:pt x="10959629" y="48431"/>
                  </a:lnTo>
                  <a:lnTo>
                    <a:pt x="10963274" y="66746"/>
                  </a:lnTo>
                  <a:lnTo>
                    <a:pt x="10963274" y="742877"/>
                  </a:lnTo>
                  <a:lnTo>
                    <a:pt x="10948627" y="781775"/>
                  </a:lnTo>
                  <a:lnTo>
                    <a:pt x="10914841" y="805981"/>
                  </a:lnTo>
                  <a:lnTo>
                    <a:pt x="10901172" y="809167"/>
                  </a:lnTo>
                  <a:lnTo>
                    <a:pt x="10896527" y="809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614362" y="5005387"/>
              <a:ext cx="10963275" cy="809625"/>
            </a:xfrm>
            <a:custGeom>
              <a:avLst/>
              <a:gdLst/>
              <a:ahLst/>
              <a:cxnLst/>
              <a:rect l="l" t="t" r="r" b="b"/>
              <a:pathLst>
                <a:path w="10963275" h="809625">
                  <a:moveTo>
                    <a:pt x="0" y="7381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1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7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6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39032" y="17606"/>
                  </a:lnTo>
                  <a:lnTo>
                    <a:pt x="10957833" y="44099"/>
                  </a:lnTo>
                  <a:lnTo>
                    <a:pt x="10959629" y="48431"/>
                  </a:lnTo>
                  <a:lnTo>
                    <a:pt x="10960984" y="52899"/>
                  </a:lnTo>
                  <a:lnTo>
                    <a:pt x="10961900" y="57499"/>
                  </a:lnTo>
                  <a:lnTo>
                    <a:pt x="10962815" y="62100"/>
                  </a:lnTo>
                  <a:lnTo>
                    <a:pt x="10963274" y="66746"/>
                  </a:lnTo>
                  <a:lnTo>
                    <a:pt x="10963274" y="71437"/>
                  </a:lnTo>
                  <a:lnTo>
                    <a:pt x="10963274" y="738187"/>
                  </a:lnTo>
                  <a:lnTo>
                    <a:pt x="10963274" y="742877"/>
                  </a:lnTo>
                  <a:lnTo>
                    <a:pt x="10962815" y="747523"/>
                  </a:lnTo>
                  <a:lnTo>
                    <a:pt x="10961900" y="752123"/>
                  </a:lnTo>
                  <a:lnTo>
                    <a:pt x="10960984" y="756724"/>
                  </a:lnTo>
                  <a:lnTo>
                    <a:pt x="10959629" y="761191"/>
                  </a:lnTo>
                  <a:lnTo>
                    <a:pt x="10957833" y="765524"/>
                  </a:lnTo>
                  <a:lnTo>
                    <a:pt x="10956039" y="769857"/>
                  </a:lnTo>
                  <a:lnTo>
                    <a:pt x="10927623" y="800191"/>
                  </a:lnTo>
                  <a:lnTo>
                    <a:pt x="10905772" y="808251"/>
                  </a:lnTo>
                  <a:lnTo>
                    <a:pt x="10901172" y="809167"/>
                  </a:lnTo>
                  <a:lnTo>
                    <a:pt x="10896527" y="809624"/>
                  </a:lnTo>
                  <a:lnTo>
                    <a:pt x="10891836" y="809624"/>
                  </a:lnTo>
                  <a:lnTo>
                    <a:pt x="71437" y="809624"/>
                  </a:lnTo>
                  <a:lnTo>
                    <a:pt x="66746" y="809624"/>
                  </a:lnTo>
                  <a:lnTo>
                    <a:pt x="62101" y="809167"/>
                  </a:lnTo>
                  <a:lnTo>
                    <a:pt x="57500" y="808251"/>
                  </a:lnTo>
                  <a:lnTo>
                    <a:pt x="52900" y="807336"/>
                  </a:lnTo>
                  <a:lnTo>
                    <a:pt x="20923" y="788701"/>
                  </a:lnTo>
                  <a:lnTo>
                    <a:pt x="17606" y="785384"/>
                  </a:lnTo>
                  <a:lnTo>
                    <a:pt x="457" y="747523"/>
                  </a:lnTo>
                  <a:lnTo>
                    <a:pt x="0" y="742877"/>
                  </a:lnTo>
                  <a:lnTo>
                    <a:pt x="0" y="7381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1524" y="5200649"/>
              <a:ext cx="133349" cy="152399"/>
            </a:xfrm>
            <a:prstGeom prst="rect">
              <a:avLst/>
            </a:prstGeom>
          </p:spPr>
        </p:pic>
      </p:grpSp>
      <p:sp>
        <p:nvSpPr>
          <p:cNvPr id="65" name="object 65" descr=""/>
          <p:cNvSpPr txBox="1"/>
          <p:nvPr/>
        </p:nvSpPr>
        <p:spPr>
          <a:xfrm>
            <a:off x="968375" y="5158612"/>
            <a:ext cx="76962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핵심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성과물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847725" y="5505449"/>
            <a:ext cx="7229475" cy="133350"/>
            <a:chOff x="847725" y="5505449"/>
            <a:chExt cx="7229475" cy="133350"/>
          </a:xfrm>
        </p:grpSpPr>
        <p:pic>
          <p:nvPicPr>
            <p:cNvPr id="67" name="object 6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7725" y="5505449"/>
              <a:ext cx="100012" cy="133350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00550" y="5505449"/>
              <a:ext cx="116681" cy="133350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43850" y="5505449"/>
              <a:ext cx="133349" cy="133349"/>
            </a:xfrm>
            <a:prstGeom prst="rect">
              <a:avLst/>
            </a:prstGeom>
          </p:spPr>
        </p:pic>
      </p:grpSp>
      <p:sp>
        <p:nvSpPr>
          <p:cNvPr id="70" name="object 70" descr=""/>
          <p:cNvSpPr txBox="1"/>
          <p:nvPr/>
        </p:nvSpPr>
        <p:spPr>
          <a:xfrm>
            <a:off x="1010475" y="5456364"/>
            <a:ext cx="1647189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설계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문서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요구사항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374050"/>
                </a:solidFill>
                <a:latin typeface="Dotum"/>
                <a:cs typeface="Dotum"/>
              </a:rPr>
              <a:t>명세서</a:t>
            </a:r>
            <a:endParaRPr sz="1150">
              <a:latin typeface="Dotum"/>
              <a:cs typeface="Dotum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4576843" y="5456364"/>
            <a:ext cx="13271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통합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시스템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80">
                <a:solidFill>
                  <a:srgbClr val="374050"/>
                </a:solidFill>
                <a:latin typeface="Dotum"/>
                <a:cs typeface="Dotum"/>
              </a:rPr>
              <a:t>프로토타입</a:t>
            </a:r>
            <a:endParaRPr sz="1150">
              <a:latin typeface="Dotum"/>
              <a:cs typeface="Dotum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8143211" y="5456364"/>
            <a:ext cx="152463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최종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배포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사용자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374050"/>
                </a:solidFill>
                <a:latin typeface="Dotum"/>
                <a:cs typeface="Dotum"/>
              </a:rPr>
              <a:t>매뉴얼</a:t>
            </a:r>
            <a:endParaRPr sz="1150">
              <a:latin typeface="Dotum"/>
              <a:cs typeface="Dotum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9513489" y="217614"/>
            <a:ext cx="19526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Go2</a:t>
            </a:r>
            <a:r>
              <a:rPr dirty="0" sz="115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Noto Sans JP"/>
                <a:cs typeface="Noto Sans JP"/>
              </a:rPr>
              <a:t>EDU</a:t>
            </a:r>
            <a:r>
              <a:rPr dirty="0" sz="1150" spc="3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6A7280"/>
                </a:solidFill>
                <a:latin typeface="Dotum"/>
                <a:cs typeface="Dotum"/>
              </a:rPr>
              <a:t>로봇</a:t>
            </a:r>
            <a:endParaRPr sz="1150">
              <a:latin typeface="Dotum"/>
              <a:cs typeface="Dotum"/>
            </a:endParaRPr>
          </a:p>
        </p:txBody>
      </p:sp>
      <p:sp>
        <p:nvSpPr>
          <p:cNvPr id="74" name="object 74" descr=""/>
          <p:cNvSpPr/>
          <p:nvPr/>
        </p:nvSpPr>
        <p:spPr>
          <a:xfrm>
            <a:off x="11525249" y="247649"/>
            <a:ext cx="9525" cy="152400"/>
          </a:xfrm>
          <a:custGeom>
            <a:avLst/>
            <a:gdLst/>
            <a:ahLst/>
            <a:cxnLst/>
            <a:rect l="l" t="t" r="r" b="b"/>
            <a:pathLst>
              <a:path w="9525" h="152400">
                <a:moveTo>
                  <a:pt x="9524" y="152399"/>
                </a:moveTo>
                <a:lnTo>
                  <a:pt x="0" y="152399"/>
                </a:lnTo>
                <a:lnTo>
                  <a:pt x="0" y="0"/>
                </a:lnTo>
                <a:lnTo>
                  <a:pt x="9524" y="0"/>
                </a:lnTo>
                <a:lnTo>
                  <a:pt x="9524" y="1523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 txBox="1"/>
          <p:nvPr/>
        </p:nvSpPr>
        <p:spPr>
          <a:xfrm>
            <a:off x="11602143" y="220499"/>
            <a:ext cx="37401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12/16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76" name="object 7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28600" y="6496049"/>
            <a:ext cx="100012" cy="114300"/>
          </a:xfrm>
          <a:prstGeom prst="rect">
            <a:avLst/>
          </a:prstGeom>
        </p:spPr>
      </p:pic>
      <p:sp>
        <p:nvSpPr>
          <p:cNvPr id="77" name="object 77" descr=""/>
          <p:cNvSpPr txBox="1"/>
          <p:nvPr/>
        </p:nvSpPr>
        <p:spPr>
          <a:xfrm>
            <a:off x="392112" y="6458965"/>
            <a:ext cx="160845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프로젝트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35">
                <a:solidFill>
                  <a:srgbClr val="6A7280"/>
                </a:solidFill>
                <a:latin typeface="Dotum"/>
                <a:cs typeface="Dotum"/>
              </a:rPr>
              <a:t>기간</a:t>
            </a:r>
            <a:r>
              <a:rPr dirty="0" sz="1000" spc="-135">
                <a:solidFill>
                  <a:srgbClr val="6A7280"/>
                </a:solidFill>
                <a:latin typeface="Noto Sans JP"/>
                <a:cs typeface="Noto Sans JP"/>
              </a:rPr>
              <a:t>:</a:t>
            </a:r>
            <a:r>
              <a:rPr dirty="0" sz="1000" spc="2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00" spc="-90">
                <a:solidFill>
                  <a:srgbClr val="6A7280"/>
                </a:solidFill>
                <a:latin typeface="Noto Sans JP"/>
                <a:cs typeface="Noto Sans JP"/>
              </a:rPr>
              <a:t>2025</a:t>
            </a:r>
            <a:r>
              <a:rPr dirty="0" sz="1000" spc="-90">
                <a:solidFill>
                  <a:srgbClr val="6A7280"/>
                </a:solidFill>
                <a:latin typeface="Dotum"/>
                <a:cs typeface="Dotum"/>
              </a:rPr>
              <a:t>년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30">
                <a:solidFill>
                  <a:srgbClr val="6A7280"/>
                </a:solidFill>
                <a:latin typeface="Noto Sans JP"/>
                <a:cs typeface="Noto Sans JP"/>
              </a:rPr>
              <a:t>7</a:t>
            </a:r>
            <a:r>
              <a:rPr dirty="0" sz="1000" spc="-130">
                <a:solidFill>
                  <a:srgbClr val="6A7280"/>
                </a:solidFill>
                <a:latin typeface="Dotum"/>
                <a:cs typeface="Dotum"/>
              </a:rPr>
              <a:t>월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>
                <a:solidFill>
                  <a:srgbClr val="6A7280"/>
                </a:solidFill>
                <a:latin typeface="Noto Sans JP"/>
                <a:cs typeface="Noto Sans JP"/>
              </a:rPr>
              <a:t>~</a:t>
            </a:r>
            <a:r>
              <a:rPr dirty="0" sz="1000" spc="3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00" spc="-35">
                <a:solidFill>
                  <a:srgbClr val="6A7280"/>
                </a:solidFill>
                <a:latin typeface="Noto Sans JP"/>
                <a:cs typeface="Noto Sans JP"/>
              </a:rPr>
              <a:t>9</a:t>
            </a:r>
            <a:r>
              <a:rPr dirty="0" sz="1000" spc="-35">
                <a:solidFill>
                  <a:srgbClr val="6A7280"/>
                </a:solidFill>
                <a:latin typeface="Dotum"/>
                <a:cs typeface="Dotum"/>
              </a:rPr>
              <a:t>월</a:t>
            </a:r>
            <a:endParaRPr sz="10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9415" y="5671999"/>
            <a:ext cx="962660" cy="962660"/>
            <a:chOff x="509415" y="5671999"/>
            <a:chExt cx="962660" cy="962660"/>
          </a:xfrm>
        </p:grpSpPr>
        <p:sp>
          <p:nvSpPr>
            <p:cNvPr id="3" name="object 3" descr=""/>
            <p:cNvSpPr/>
            <p:nvPr/>
          </p:nvSpPr>
          <p:spPr>
            <a:xfrm>
              <a:off x="509415" y="5671999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59">
                  <a:moveTo>
                    <a:pt x="596409" y="955267"/>
                  </a:moveTo>
                  <a:lnTo>
                    <a:pt x="43923" y="697639"/>
                  </a:lnTo>
                  <a:lnTo>
                    <a:pt x="10970" y="668115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4" y="43890"/>
                  </a:lnTo>
                  <a:lnTo>
                    <a:pt x="294217" y="10936"/>
                  </a:lnTo>
                  <a:lnTo>
                    <a:pt x="337455" y="0"/>
                  </a:lnTo>
                  <a:lnTo>
                    <a:pt x="345762" y="765"/>
                  </a:lnTo>
                  <a:lnTo>
                    <a:pt x="345136" y="765"/>
                  </a:lnTo>
                  <a:lnTo>
                    <a:pt x="351870" y="2062"/>
                  </a:lnTo>
                  <a:lnTo>
                    <a:pt x="918444" y="264660"/>
                  </a:lnTo>
                  <a:lnTo>
                    <a:pt x="951397" y="294183"/>
                  </a:lnTo>
                  <a:lnTo>
                    <a:pt x="962368" y="337044"/>
                  </a:lnTo>
                  <a:lnTo>
                    <a:pt x="961678" y="344528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25288" y="962333"/>
                  </a:lnTo>
                  <a:lnTo>
                    <a:pt x="617805" y="961643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7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09415" y="5671999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59">
                  <a:moveTo>
                    <a:pt x="596411" y="955268"/>
                  </a:moveTo>
                  <a:lnTo>
                    <a:pt x="43924" y="697639"/>
                  </a:lnTo>
                  <a:lnTo>
                    <a:pt x="11329" y="668644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5" y="43889"/>
                  </a:lnTo>
                  <a:lnTo>
                    <a:pt x="294217" y="10936"/>
                  </a:lnTo>
                  <a:lnTo>
                    <a:pt x="337455" y="0"/>
                  </a:lnTo>
                  <a:lnTo>
                    <a:pt x="344562" y="654"/>
                  </a:lnTo>
                  <a:lnTo>
                    <a:pt x="918442" y="264659"/>
                  </a:lnTo>
                  <a:lnTo>
                    <a:pt x="947789" y="288854"/>
                  </a:lnTo>
                  <a:lnTo>
                    <a:pt x="357965" y="13815"/>
                  </a:lnTo>
                  <a:lnTo>
                    <a:pt x="353855" y="12369"/>
                  </a:lnTo>
                  <a:lnTo>
                    <a:pt x="345350" y="10288"/>
                  </a:lnTo>
                  <a:lnTo>
                    <a:pt x="341362" y="9719"/>
                  </a:lnTo>
                  <a:lnTo>
                    <a:pt x="332290" y="9290"/>
                  </a:lnTo>
                  <a:lnTo>
                    <a:pt x="327939" y="9528"/>
                  </a:lnTo>
                  <a:lnTo>
                    <a:pt x="291938" y="23977"/>
                  </a:lnTo>
                  <a:lnTo>
                    <a:pt x="13849" y="604368"/>
                  </a:lnTo>
                  <a:lnTo>
                    <a:pt x="9325" y="630043"/>
                  </a:lnTo>
                  <a:lnTo>
                    <a:pt x="9562" y="634394"/>
                  </a:lnTo>
                  <a:lnTo>
                    <a:pt x="24011" y="670395"/>
                  </a:lnTo>
                  <a:lnTo>
                    <a:pt x="633804" y="962195"/>
                  </a:lnTo>
                  <a:lnTo>
                    <a:pt x="632466" y="962333"/>
                  </a:lnTo>
                  <a:lnTo>
                    <a:pt x="625290" y="962333"/>
                  </a:lnTo>
                  <a:lnTo>
                    <a:pt x="617806" y="961644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11" y="955268"/>
                  </a:lnTo>
                  <a:close/>
                </a:path>
                <a:path w="962660" h="962659">
                  <a:moveTo>
                    <a:pt x="344562" y="654"/>
                  </a:moveTo>
                  <a:lnTo>
                    <a:pt x="345423" y="734"/>
                  </a:lnTo>
                  <a:lnTo>
                    <a:pt x="345740" y="881"/>
                  </a:lnTo>
                  <a:lnTo>
                    <a:pt x="344562" y="654"/>
                  </a:lnTo>
                  <a:close/>
                </a:path>
                <a:path w="962660" h="962659">
                  <a:moveTo>
                    <a:pt x="633804" y="962195"/>
                  </a:moveTo>
                  <a:lnTo>
                    <a:pt x="604402" y="948484"/>
                  </a:lnTo>
                  <a:lnTo>
                    <a:pt x="608512" y="949930"/>
                  </a:lnTo>
                  <a:lnTo>
                    <a:pt x="617017" y="952011"/>
                  </a:lnTo>
                  <a:lnTo>
                    <a:pt x="621330" y="952627"/>
                  </a:lnTo>
                  <a:lnTo>
                    <a:pt x="630078" y="953009"/>
                  </a:lnTo>
                  <a:lnTo>
                    <a:pt x="634428" y="952771"/>
                  </a:lnTo>
                  <a:lnTo>
                    <a:pt x="670429" y="938322"/>
                  </a:lnTo>
                  <a:lnTo>
                    <a:pt x="948519" y="357931"/>
                  </a:lnTo>
                  <a:lnTo>
                    <a:pt x="953043" y="332255"/>
                  </a:lnTo>
                  <a:lnTo>
                    <a:pt x="952805" y="327905"/>
                  </a:lnTo>
                  <a:lnTo>
                    <a:pt x="938356" y="291904"/>
                  </a:lnTo>
                  <a:lnTo>
                    <a:pt x="918386" y="275143"/>
                  </a:lnTo>
                  <a:lnTo>
                    <a:pt x="947789" y="288854"/>
                  </a:lnTo>
                  <a:lnTo>
                    <a:pt x="962333" y="329529"/>
                  </a:lnTo>
                  <a:lnTo>
                    <a:pt x="962368" y="337044"/>
                  </a:lnTo>
                  <a:lnTo>
                    <a:pt x="961678" y="344528"/>
                  </a:lnTo>
                  <a:lnTo>
                    <a:pt x="697673" y="918410"/>
                  </a:lnTo>
                  <a:lnTo>
                    <a:pt x="668150" y="951362"/>
                  </a:lnTo>
                  <a:lnTo>
                    <a:pt x="639137" y="961643"/>
                  </a:lnTo>
                  <a:lnTo>
                    <a:pt x="633804" y="962195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09599" y="609599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예산</a:t>
            </a:r>
            <a:r>
              <a:rPr dirty="0" spc="-330"/>
              <a:t> </a:t>
            </a:r>
            <a:r>
              <a:rPr dirty="0" spc="-580"/>
              <a:t>계획</a:t>
            </a:r>
            <a:r>
              <a:rPr dirty="0" spc="-320"/>
              <a:t> </a:t>
            </a:r>
            <a:r>
              <a:rPr dirty="0" spc="-580"/>
              <a:t>및</a:t>
            </a:r>
            <a:r>
              <a:rPr dirty="0" spc="-315"/>
              <a:t> </a:t>
            </a:r>
            <a:r>
              <a:rPr dirty="0" spc="-580"/>
              <a:t>리스크</a:t>
            </a:r>
            <a:r>
              <a:rPr dirty="0" spc="-320"/>
              <a:t> </a:t>
            </a:r>
            <a:r>
              <a:rPr dirty="0" spc="-605"/>
              <a:t>관리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09599" y="1990725"/>
            <a:ext cx="7134225" cy="2667000"/>
            <a:chOff x="609599" y="1990725"/>
            <a:chExt cx="7134225" cy="2667000"/>
          </a:xfrm>
        </p:grpSpPr>
        <p:sp>
          <p:nvSpPr>
            <p:cNvPr id="8" name="object 8" descr=""/>
            <p:cNvSpPr/>
            <p:nvPr/>
          </p:nvSpPr>
          <p:spPr>
            <a:xfrm>
              <a:off x="609599" y="1990725"/>
              <a:ext cx="7134225" cy="2667000"/>
            </a:xfrm>
            <a:custGeom>
              <a:avLst/>
              <a:gdLst/>
              <a:ahLst/>
              <a:cxnLst/>
              <a:rect l="l" t="t" r="r" b="b"/>
              <a:pathLst>
                <a:path w="7134225" h="2667000">
                  <a:moveTo>
                    <a:pt x="7058024" y="2666999"/>
                  </a:moveTo>
                  <a:lnTo>
                    <a:pt x="76199" y="2666999"/>
                  </a:lnTo>
                  <a:lnTo>
                    <a:pt x="68693" y="2666637"/>
                  </a:lnTo>
                  <a:lnTo>
                    <a:pt x="27882" y="2649732"/>
                  </a:lnTo>
                  <a:lnTo>
                    <a:pt x="3262" y="2612885"/>
                  </a:lnTo>
                  <a:lnTo>
                    <a:pt x="0" y="2590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2590799"/>
                  </a:lnTo>
                  <a:lnTo>
                    <a:pt x="7121393" y="2633141"/>
                  </a:lnTo>
                  <a:lnTo>
                    <a:pt x="7087183" y="2661198"/>
                  </a:lnTo>
                  <a:lnTo>
                    <a:pt x="7058024" y="266699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87" y="1990737"/>
              <a:ext cx="7134225" cy="2667000"/>
            </a:xfrm>
            <a:custGeom>
              <a:avLst/>
              <a:gdLst/>
              <a:ahLst/>
              <a:cxnLst/>
              <a:rect l="l" t="t" r="r" b="b"/>
              <a:pathLst>
                <a:path w="7134225" h="2667000">
                  <a:moveTo>
                    <a:pt x="6972300" y="2495537"/>
                  </a:moveTo>
                  <a:lnTo>
                    <a:pt x="161925" y="2495537"/>
                  </a:lnTo>
                  <a:lnTo>
                    <a:pt x="161925" y="2505062"/>
                  </a:lnTo>
                  <a:lnTo>
                    <a:pt x="6972300" y="2505062"/>
                  </a:lnTo>
                  <a:lnTo>
                    <a:pt x="6972300" y="2495537"/>
                  </a:lnTo>
                  <a:close/>
                </a:path>
                <a:path w="7134225" h="2667000">
                  <a:moveTo>
                    <a:pt x="6972300" y="2105012"/>
                  </a:moveTo>
                  <a:lnTo>
                    <a:pt x="161925" y="2105012"/>
                  </a:lnTo>
                  <a:lnTo>
                    <a:pt x="161925" y="2114537"/>
                  </a:lnTo>
                  <a:lnTo>
                    <a:pt x="6972300" y="2114537"/>
                  </a:lnTo>
                  <a:lnTo>
                    <a:pt x="6972300" y="2105012"/>
                  </a:lnTo>
                  <a:close/>
                </a:path>
                <a:path w="7134225" h="2667000">
                  <a:moveTo>
                    <a:pt x="6972300" y="1714487"/>
                  </a:moveTo>
                  <a:lnTo>
                    <a:pt x="161925" y="1714487"/>
                  </a:lnTo>
                  <a:lnTo>
                    <a:pt x="161925" y="1724012"/>
                  </a:lnTo>
                  <a:lnTo>
                    <a:pt x="6972300" y="1724012"/>
                  </a:lnTo>
                  <a:lnTo>
                    <a:pt x="6972300" y="1714487"/>
                  </a:lnTo>
                  <a:close/>
                </a:path>
                <a:path w="7134225" h="2667000">
                  <a:moveTo>
                    <a:pt x="6972300" y="1323962"/>
                  </a:moveTo>
                  <a:lnTo>
                    <a:pt x="161925" y="1323962"/>
                  </a:lnTo>
                  <a:lnTo>
                    <a:pt x="161925" y="1333487"/>
                  </a:lnTo>
                  <a:lnTo>
                    <a:pt x="6972300" y="1333487"/>
                  </a:lnTo>
                  <a:lnTo>
                    <a:pt x="6972300" y="1323962"/>
                  </a:lnTo>
                  <a:close/>
                </a:path>
                <a:path w="7134225" h="2667000">
                  <a:moveTo>
                    <a:pt x="6972300" y="933437"/>
                  </a:moveTo>
                  <a:lnTo>
                    <a:pt x="161925" y="933437"/>
                  </a:lnTo>
                  <a:lnTo>
                    <a:pt x="161925" y="942962"/>
                  </a:lnTo>
                  <a:lnTo>
                    <a:pt x="6972300" y="942962"/>
                  </a:lnTo>
                  <a:lnTo>
                    <a:pt x="6972300" y="933437"/>
                  </a:lnTo>
                  <a:close/>
                </a:path>
                <a:path w="7134225" h="2667000">
                  <a:moveTo>
                    <a:pt x="6972300" y="542912"/>
                  </a:moveTo>
                  <a:lnTo>
                    <a:pt x="161925" y="542912"/>
                  </a:lnTo>
                  <a:lnTo>
                    <a:pt x="161925" y="552437"/>
                  </a:lnTo>
                  <a:lnTo>
                    <a:pt x="6972300" y="552437"/>
                  </a:lnTo>
                  <a:lnTo>
                    <a:pt x="6972300" y="542912"/>
                  </a:lnTo>
                  <a:close/>
                </a:path>
                <a:path w="7134225" h="2667000">
                  <a:moveTo>
                    <a:pt x="7134225" y="76187"/>
                  </a:moveTo>
                  <a:lnTo>
                    <a:pt x="7124700" y="39370"/>
                  </a:lnTo>
                  <a:lnTo>
                    <a:pt x="7124700" y="71818"/>
                  </a:lnTo>
                  <a:lnTo>
                    <a:pt x="7124700" y="2595168"/>
                  </a:lnTo>
                  <a:lnTo>
                    <a:pt x="7111035" y="2631478"/>
                  </a:lnTo>
                  <a:lnTo>
                    <a:pt x="7079501" y="2654071"/>
                  </a:lnTo>
                  <a:lnTo>
                    <a:pt x="7062406" y="2657462"/>
                  </a:lnTo>
                  <a:lnTo>
                    <a:pt x="71831" y="2657462"/>
                  </a:lnTo>
                  <a:lnTo>
                    <a:pt x="35521" y="2643797"/>
                  </a:lnTo>
                  <a:lnTo>
                    <a:pt x="12928" y="2612263"/>
                  </a:lnTo>
                  <a:lnTo>
                    <a:pt x="9842" y="2598305"/>
                  </a:lnTo>
                  <a:lnTo>
                    <a:pt x="9525" y="2595168"/>
                  </a:lnTo>
                  <a:lnTo>
                    <a:pt x="9525" y="71818"/>
                  </a:lnTo>
                  <a:lnTo>
                    <a:pt x="9956" y="67475"/>
                  </a:lnTo>
                  <a:lnTo>
                    <a:pt x="25958" y="32143"/>
                  </a:lnTo>
                  <a:lnTo>
                    <a:pt x="58902" y="11658"/>
                  </a:lnTo>
                  <a:lnTo>
                    <a:pt x="71831" y="9512"/>
                  </a:lnTo>
                  <a:lnTo>
                    <a:pt x="7062406" y="9512"/>
                  </a:lnTo>
                  <a:lnTo>
                    <a:pt x="7098716" y="23190"/>
                  </a:lnTo>
                  <a:lnTo>
                    <a:pt x="7121309" y="54724"/>
                  </a:lnTo>
                  <a:lnTo>
                    <a:pt x="7124395" y="68681"/>
                  </a:lnTo>
                  <a:lnTo>
                    <a:pt x="7124700" y="71818"/>
                  </a:lnTo>
                  <a:lnTo>
                    <a:pt x="7124700" y="39370"/>
                  </a:lnTo>
                  <a:lnTo>
                    <a:pt x="7121398" y="33845"/>
                  </a:lnTo>
                  <a:lnTo>
                    <a:pt x="7087184" y="5791"/>
                  </a:lnTo>
                  <a:lnTo>
                    <a:pt x="7058025" y="0"/>
                  </a:lnTo>
                  <a:lnTo>
                    <a:pt x="76200" y="0"/>
                  </a:lnTo>
                  <a:lnTo>
                    <a:pt x="33858" y="12827"/>
                  </a:lnTo>
                  <a:lnTo>
                    <a:pt x="5803" y="47028"/>
                  </a:lnTo>
                  <a:lnTo>
                    <a:pt x="0" y="76187"/>
                  </a:lnTo>
                  <a:lnTo>
                    <a:pt x="0" y="2590787"/>
                  </a:lnTo>
                  <a:lnTo>
                    <a:pt x="12839" y="2633129"/>
                  </a:lnTo>
                  <a:lnTo>
                    <a:pt x="47040" y="2661196"/>
                  </a:lnTo>
                  <a:lnTo>
                    <a:pt x="76200" y="2666987"/>
                  </a:lnTo>
                  <a:lnTo>
                    <a:pt x="7058025" y="2666987"/>
                  </a:lnTo>
                  <a:lnTo>
                    <a:pt x="7094855" y="2657462"/>
                  </a:lnTo>
                  <a:lnTo>
                    <a:pt x="7100494" y="2654071"/>
                  </a:lnTo>
                  <a:lnTo>
                    <a:pt x="7128434" y="2619959"/>
                  </a:lnTo>
                  <a:lnTo>
                    <a:pt x="7134225" y="2590787"/>
                  </a:lnTo>
                  <a:lnTo>
                    <a:pt x="7134225" y="76187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609599" y="5267324"/>
            <a:ext cx="7134225" cy="1733550"/>
            <a:chOff x="609599" y="5267324"/>
            <a:chExt cx="7134225" cy="1733550"/>
          </a:xfrm>
        </p:grpSpPr>
        <p:sp>
          <p:nvSpPr>
            <p:cNvPr id="11" name="object 11" descr=""/>
            <p:cNvSpPr/>
            <p:nvPr/>
          </p:nvSpPr>
          <p:spPr>
            <a:xfrm>
              <a:off x="609599" y="5267324"/>
              <a:ext cx="7134225" cy="1733550"/>
            </a:xfrm>
            <a:custGeom>
              <a:avLst/>
              <a:gdLst/>
              <a:ahLst/>
              <a:cxnLst/>
              <a:rect l="l" t="t" r="r" b="b"/>
              <a:pathLst>
                <a:path w="7134225" h="1733550">
                  <a:moveTo>
                    <a:pt x="7058024" y="1733549"/>
                  </a:moveTo>
                  <a:lnTo>
                    <a:pt x="76199" y="1733549"/>
                  </a:lnTo>
                  <a:lnTo>
                    <a:pt x="68693" y="1733187"/>
                  </a:lnTo>
                  <a:lnTo>
                    <a:pt x="27882" y="1716282"/>
                  </a:lnTo>
                  <a:lnTo>
                    <a:pt x="3262" y="1679436"/>
                  </a:lnTo>
                  <a:lnTo>
                    <a:pt x="0" y="165734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8"/>
                  </a:lnTo>
                  <a:lnTo>
                    <a:pt x="7134224" y="76199"/>
                  </a:lnTo>
                  <a:lnTo>
                    <a:pt x="7134224" y="1657349"/>
                  </a:lnTo>
                  <a:lnTo>
                    <a:pt x="7121393" y="1699691"/>
                  </a:lnTo>
                  <a:lnTo>
                    <a:pt x="7087183" y="1727748"/>
                  </a:lnTo>
                  <a:lnTo>
                    <a:pt x="7058024" y="17335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09599" y="5267324"/>
              <a:ext cx="7134225" cy="1733550"/>
            </a:xfrm>
            <a:custGeom>
              <a:avLst/>
              <a:gdLst/>
              <a:ahLst/>
              <a:cxnLst/>
              <a:rect l="l" t="t" r="r" b="b"/>
              <a:pathLst>
                <a:path w="7134225" h="1733550">
                  <a:moveTo>
                    <a:pt x="7058024" y="1733549"/>
                  </a:moveTo>
                  <a:lnTo>
                    <a:pt x="76199" y="1733549"/>
                  </a:lnTo>
                  <a:lnTo>
                    <a:pt x="68693" y="1733187"/>
                  </a:lnTo>
                  <a:lnTo>
                    <a:pt x="27882" y="1716282"/>
                  </a:lnTo>
                  <a:lnTo>
                    <a:pt x="3262" y="1679436"/>
                  </a:lnTo>
                  <a:lnTo>
                    <a:pt x="0" y="165734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2"/>
                  </a:lnTo>
                  <a:lnTo>
                    <a:pt x="9524" y="1661727"/>
                  </a:lnTo>
                  <a:lnTo>
                    <a:pt x="23193" y="1698030"/>
                  </a:lnTo>
                  <a:lnTo>
                    <a:pt x="54729" y="1720624"/>
                  </a:lnTo>
                  <a:lnTo>
                    <a:pt x="71822" y="1724023"/>
                  </a:lnTo>
                  <a:lnTo>
                    <a:pt x="7094843" y="1724023"/>
                  </a:lnTo>
                  <a:lnTo>
                    <a:pt x="7093980" y="1724540"/>
                  </a:lnTo>
                  <a:lnTo>
                    <a:pt x="7087184" y="1727748"/>
                  </a:lnTo>
                  <a:lnTo>
                    <a:pt x="7080110" y="1730286"/>
                  </a:lnTo>
                  <a:lnTo>
                    <a:pt x="7072892" y="1732099"/>
                  </a:lnTo>
                  <a:lnTo>
                    <a:pt x="7065530" y="1733187"/>
                  </a:lnTo>
                  <a:lnTo>
                    <a:pt x="7058024" y="1733549"/>
                  </a:lnTo>
                  <a:close/>
                </a:path>
                <a:path w="7134225" h="1733550">
                  <a:moveTo>
                    <a:pt x="7094843" y="1724023"/>
                  </a:moveTo>
                  <a:lnTo>
                    <a:pt x="7062401" y="1724023"/>
                  </a:lnTo>
                  <a:lnTo>
                    <a:pt x="7066737" y="1723596"/>
                  </a:lnTo>
                  <a:lnTo>
                    <a:pt x="7075325" y="1721888"/>
                  </a:lnTo>
                  <a:lnTo>
                    <a:pt x="7108265" y="1701399"/>
                  </a:lnTo>
                  <a:lnTo>
                    <a:pt x="7124271" y="1666062"/>
                  </a:lnTo>
                  <a:lnTo>
                    <a:pt x="7124698" y="1661727"/>
                  </a:lnTo>
                  <a:lnTo>
                    <a:pt x="7124698" y="71822"/>
                  </a:lnTo>
                  <a:lnTo>
                    <a:pt x="7124390" y="68693"/>
                  </a:lnTo>
                  <a:lnTo>
                    <a:pt x="7124271" y="67486"/>
                  </a:lnTo>
                  <a:lnTo>
                    <a:pt x="7108265" y="32148"/>
                  </a:lnTo>
                  <a:lnTo>
                    <a:pt x="7075325" y="1165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2"/>
                  </a:lnTo>
                  <a:lnTo>
                    <a:pt x="7134224" y="1657349"/>
                  </a:lnTo>
                  <a:lnTo>
                    <a:pt x="7133861" y="1664856"/>
                  </a:lnTo>
                  <a:lnTo>
                    <a:pt x="7116956" y="1705666"/>
                  </a:lnTo>
                  <a:lnTo>
                    <a:pt x="7100493" y="1720624"/>
                  </a:lnTo>
                  <a:lnTo>
                    <a:pt x="7094843" y="1724023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4" y="5467349"/>
              <a:ext cx="114299" cy="1142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4" y="5962650"/>
              <a:ext cx="114299" cy="11429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524" y="6457949"/>
              <a:ext cx="114299" cy="11429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596899" y="1591310"/>
            <a:ext cx="77978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1D40AF"/>
                </a:solidFill>
                <a:latin typeface="Dotum"/>
                <a:cs typeface="Dotum"/>
              </a:rPr>
              <a:t>예산</a:t>
            </a:r>
            <a:r>
              <a:rPr dirty="0" sz="1700" spc="-15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1D40AF"/>
                </a:solidFill>
                <a:latin typeface="Dotum"/>
                <a:cs typeface="Dotum"/>
              </a:rPr>
              <a:t>산정</a:t>
            </a:r>
            <a:endParaRPr sz="1700">
              <a:latin typeface="Dotum"/>
              <a:cs typeface="Dotu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73125" y="2223220"/>
            <a:ext cx="1904364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-260">
                <a:latin typeface="Dotum"/>
                <a:cs typeface="Dotum"/>
              </a:rPr>
              <a:t>유니트리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90">
                <a:latin typeface="Noto Sans JP"/>
                <a:cs typeface="Noto Sans JP"/>
              </a:rPr>
              <a:t>Go2</a:t>
            </a:r>
            <a:r>
              <a:rPr dirty="0" sz="1350" spc="40">
                <a:latin typeface="Noto Sans JP"/>
                <a:cs typeface="Noto Sans JP"/>
              </a:rPr>
              <a:t> </a:t>
            </a:r>
            <a:r>
              <a:rPr dirty="0" sz="1350" spc="-110">
                <a:latin typeface="Noto Sans JP"/>
                <a:cs typeface="Noto Sans JP"/>
              </a:rPr>
              <a:t>EDU</a:t>
            </a:r>
            <a:r>
              <a:rPr dirty="0" sz="1350" spc="35">
                <a:latin typeface="Noto Sans JP"/>
                <a:cs typeface="Noto Sans JP"/>
              </a:rPr>
              <a:t> </a:t>
            </a:r>
            <a:r>
              <a:rPr dirty="0" sz="1350" spc="-260">
                <a:latin typeface="Dotum"/>
                <a:cs typeface="Dotum"/>
              </a:rPr>
              <a:t>로봇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본체</a:t>
            </a:r>
            <a:endParaRPr sz="1350">
              <a:latin typeface="Dotum"/>
              <a:cs typeface="Dotum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580237" y="2224913"/>
            <a:ext cx="89852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0">
                <a:latin typeface="Arial"/>
                <a:cs typeface="Arial"/>
              </a:rPr>
              <a:t>₩</a:t>
            </a:r>
            <a:r>
              <a:rPr dirty="0" sz="1300" spc="-100">
                <a:latin typeface="DejaVu Sans Condensed"/>
                <a:cs typeface="DejaVu Sans Condensed"/>
              </a:rPr>
              <a:t>15,000,000</a:t>
            </a:r>
            <a:endParaRPr sz="1300">
              <a:latin typeface="DejaVu Sans Condensed"/>
              <a:cs typeface="DejaVu Sans Condensed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73125" y="2613745"/>
            <a:ext cx="2609850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-260">
                <a:latin typeface="Dotum"/>
                <a:cs typeface="Dotum"/>
              </a:rPr>
              <a:t>추가</a:t>
            </a:r>
            <a:r>
              <a:rPr dirty="0" sz="1350" spc="-9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센서</a:t>
            </a:r>
            <a:r>
              <a:rPr dirty="0" sz="1350" spc="-85">
                <a:latin typeface="Dotum"/>
                <a:cs typeface="Dotum"/>
              </a:rPr>
              <a:t> </a:t>
            </a:r>
            <a:r>
              <a:rPr dirty="0" sz="1350" spc="-140">
                <a:latin typeface="Dotum"/>
                <a:cs typeface="Dotum"/>
              </a:rPr>
              <a:t>패키지</a:t>
            </a:r>
            <a:r>
              <a:rPr dirty="0" sz="1350" spc="-140">
                <a:latin typeface="Noto Sans JP"/>
                <a:cs typeface="Noto Sans JP"/>
              </a:rPr>
              <a:t>(LiDAR,</a:t>
            </a:r>
            <a:r>
              <a:rPr dirty="0" sz="1350" spc="60">
                <a:latin typeface="Noto Sans JP"/>
                <a:cs typeface="Noto Sans JP"/>
              </a:rPr>
              <a:t> </a:t>
            </a:r>
            <a:r>
              <a:rPr dirty="0" sz="1350" spc="-95">
                <a:latin typeface="Noto Sans JP"/>
                <a:cs typeface="Noto Sans JP"/>
              </a:rPr>
              <a:t>RGBD,</a:t>
            </a:r>
            <a:r>
              <a:rPr dirty="0" sz="1350" spc="60">
                <a:latin typeface="Noto Sans JP"/>
                <a:cs typeface="Noto Sans JP"/>
              </a:rPr>
              <a:t> </a:t>
            </a:r>
            <a:r>
              <a:rPr dirty="0" sz="1350" spc="-165">
                <a:latin typeface="Dotum"/>
                <a:cs typeface="Dotum"/>
              </a:rPr>
              <a:t>초음파</a:t>
            </a:r>
            <a:r>
              <a:rPr dirty="0" sz="1350" spc="-165">
                <a:latin typeface="Noto Sans JP"/>
                <a:cs typeface="Noto Sans JP"/>
              </a:rPr>
              <a:t>)</a:t>
            </a:r>
            <a:endParaRPr sz="1350">
              <a:latin typeface="Noto Sans JP"/>
              <a:cs typeface="Noto Sans JP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667152" y="2615438"/>
            <a:ext cx="81153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10">
                <a:latin typeface="Arial"/>
                <a:cs typeface="Arial"/>
              </a:rPr>
              <a:t>₩</a:t>
            </a:r>
            <a:r>
              <a:rPr dirty="0" sz="1300" spc="-110">
                <a:latin typeface="DejaVu Sans Condensed"/>
                <a:cs typeface="DejaVu Sans Condensed"/>
              </a:rPr>
              <a:t>4,500,000</a:t>
            </a:r>
            <a:endParaRPr sz="1300">
              <a:latin typeface="DejaVu Sans Condensed"/>
              <a:cs typeface="DejaVu Sans Condensed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73125" y="3004270"/>
            <a:ext cx="2140585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-260">
                <a:latin typeface="Dotum"/>
                <a:cs typeface="Dotum"/>
              </a:rPr>
              <a:t>통신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120">
                <a:latin typeface="Dotum"/>
                <a:cs typeface="Dotum"/>
              </a:rPr>
              <a:t>모듈</a:t>
            </a:r>
            <a:r>
              <a:rPr dirty="0" sz="1350" spc="-120">
                <a:latin typeface="Noto Sans JP"/>
                <a:cs typeface="Noto Sans JP"/>
              </a:rPr>
              <a:t>(4G/5G)</a:t>
            </a:r>
            <a:r>
              <a:rPr dirty="0" sz="1350" spc="45">
                <a:latin typeface="Noto Sans JP"/>
                <a:cs typeface="Noto Sans JP"/>
              </a:rPr>
              <a:t> </a:t>
            </a:r>
            <a:r>
              <a:rPr dirty="0" sz="1350" spc="-260">
                <a:latin typeface="Dotum"/>
                <a:cs typeface="Dotum"/>
              </a:rPr>
              <a:t>및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배터리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확장</a:t>
            </a:r>
            <a:endParaRPr sz="1350">
              <a:latin typeface="Dotum"/>
              <a:cs typeface="Dot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667152" y="3005963"/>
            <a:ext cx="81153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10">
                <a:latin typeface="Arial"/>
                <a:cs typeface="Arial"/>
              </a:rPr>
              <a:t>₩</a:t>
            </a:r>
            <a:r>
              <a:rPr dirty="0" sz="1300" spc="-110">
                <a:latin typeface="DejaVu Sans Condensed"/>
                <a:cs typeface="DejaVu Sans Condensed"/>
              </a:rPr>
              <a:t>2,000,000</a:t>
            </a:r>
            <a:endParaRPr sz="1300">
              <a:latin typeface="DejaVu Sans Condensed"/>
              <a:cs typeface="DejaVu Sans Condensed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73125" y="3396488"/>
            <a:ext cx="151320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latin typeface="Dotum"/>
                <a:cs typeface="Dotum"/>
              </a:rPr>
              <a:t>소프트웨어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개발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인건비</a:t>
            </a:r>
            <a:endParaRPr sz="1350">
              <a:latin typeface="Dotum"/>
              <a:cs typeface="Dot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580237" y="3396488"/>
            <a:ext cx="89852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0">
                <a:latin typeface="Arial"/>
                <a:cs typeface="Arial"/>
              </a:rPr>
              <a:t>₩</a:t>
            </a:r>
            <a:r>
              <a:rPr dirty="0" sz="1300" spc="-100">
                <a:latin typeface="DejaVu Sans Condensed"/>
                <a:cs typeface="DejaVu Sans Condensed"/>
              </a:rPr>
              <a:t>12,000,000</a:t>
            </a:r>
            <a:endParaRPr sz="1300">
              <a:latin typeface="DejaVu Sans Condensed"/>
              <a:cs typeface="DejaVu Sans Condensed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73125" y="3787013"/>
            <a:ext cx="173863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latin typeface="Dotum"/>
                <a:cs typeface="Dotum"/>
              </a:rPr>
              <a:t>클라우드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서버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및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운영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비용</a:t>
            </a:r>
            <a:endParaRPr sz="1350">
              <a:latin typeface="Dotum"/>
              <a:cs typeface="Dot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667152" y="3787013"/>
            <a:ext cx="81153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10">
                <a:latin typeface="Arial"/>
                <a:cs typeface="Arial"/>
              </a:rPr>
              <a:t>₩</a:t>
            </a:r>
            <a:r>
              <a:rPr dirty="0" sz="1300" spc="-110">
                <a:latin typeface="DejaVu Sans Condensed"/>
                <a:cs typeface="DejaVu Sans Condensed"/>
              </a:rPr>
              <a:t>1,500,000</a:t>
            </a:r>
            <a:endParaRPr sz="1300">
              <a:latin typeface="DejaVu Sans Condensed"/>
              <a:cs typeface="DejaVu Sans Condensed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73125" y="4177538"/>
            <a:ext cx="81216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총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예상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1D40AF"/>
                </a:solidFill>
                <a:latin typeface="Dotum"/>
                <a:cs typeface="Dotum"/>
              </a:rPr>
              <a:t>예산</a:t>
            </a:r>
            <a:endParaRPr sz="1350">
              <a:latin typeface="Dotum"/>
              <a:cs typeface="Dotum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580237" y="4177538"/>
            <a:ext cx="89852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0">
                <a:solidFill>
                  <a:srgbClr val="1D40AF"/>
                </a:solidFill>
                <a:latin typeface="Arial"/>
                <a:cs typeface="Arial"/>
              </a:rPr>
              <a:t>₩</a:t>
            </a:r>
            <a:r>
              <a:rPr dirty="0" sz="1300" spc="-100">
                <a:solidFill>
                  <a:srgbClr val="1D40AF"/>
                </a:solidFill>
                <a:latin typeface="DejaVu Sans Condensed"/>
                <a:cs typeface="DejaVu Sans Condensed"/>
              </a:rPr>
              <a:t>35,000,000</a:t>
            </a:r>
            <a:endParaRPr sz="1300">
              <a:latin typeface="DejaVu Sans Condensed"/>
              <a:cs typeface="DejaVu Sans Condensed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96899" y="4867909"/>
            <a:ext cx="4789170" cy="197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1D40AF"/>
                </a:solidFill>
                <a:latin typeface="Dotum"/>
                <a:cs typeface="Dotum"/>
              </a:rPr>
              <a:t>리스크</a:t>
            </a:r>
            <a:r>
              <a:rPr dirty="0" sz="1700" spc="-14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1D40AF"/>
                </a:solidFill>
                <a:latin typeface="Dotum"/>
                <a:cs typeface="Dotum"/>
              </a:rPr>
              <a:t>관리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500">
              <a:latin typeface="Dotum"/>
              <a:cs typeface="Dotum"/>
            </a:endParaRPr>
          </a:p>
          <a:p>
            <a:pPr marL="364490">
              <a:lnSpc>
                <a:spcPct val="100000"/>
              </a:lnSpc>
            </a:pPr>
            <a:r>
              <a:rPr dirty="0" sz="1350" spc="-260">
                <a:solidFill>
                  <a:srgbClr val="B91B1B"/>
                </a:solidFill>
                <a:latin typeface="Dotum"/>
                <a:cs typeface="Dotum"/>
              </a:rPr>
              <a:t>센서</a:t>
            </a:r>
            <a:r>
              <a:rPr dirty="0" sz="1350" spc="-110">
                <a:solidFill>
                  <a:srgbClr val="B91B1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B91B1B"/>
                </a:solidFill>
                <a:latin typeface="Dotum"/>
                <a:cs typeface="Dotum"/>
              </a:rPr>
              <a:t>오작동</a:t>
            </a:r>
            <a:r>
              <a:rPr dirty="0" sz="1350" spc="-110">
                <a:solidFill>
                  <a:srgbClr val="B91B1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B91B1B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B91B1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B91B1B"/>
                </a:solidFill>
                <a:latin typeface="Dotum"/>
                <a:cs typeface="Dotum"/>
              </a:rPr>
              <a:t>인식</a:t>
            </a:r>
            <a:r>
              <a:rPr dirty="0" sz="1350" spc="-110">
                <a:solidFill>
                  <a:srgbClr val="B91B1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B91B1B"/>
                </a:solidFill>
                <a:latin typeface="Dotum"/>
                <a:cs typeface="Dotum"/>
              </a:rPr>
              <a:t>오류</a:t>
            </a:r>
            <a:endParaRPr sz="1350">
              <a:latin typeface="Dotum"/>
              <a:cs typeface="Dotum"/>
            </a:endParaRPr>
          </a:p>
          <a:p>
            <a:pPr marL="364490">
              <a:lnSpc>
                <a:spcPct val="100000"/>
              </a:lnSpc>
              <a:spcBef>
                <a:spcPts val="155"/>
              </a:spcBef>
            </a:pPr>
            <a:r>
              <a:rPr dirty="0" sz="1150" spc="-140">
                <a:solidFill>
                  <a:srgbClr val="374050"/>
                </a:solidFill>
                <a:latin typeface="Dotum"/>
                <a:cs typeface="Dotum"/>
              </a:rPr>
              <a:t>대응</a:t>
            </a:r>
            <a:r>
              <a:rPr dirty="0" sz="1150" spc="-140">
                <a:solidFill>
                  <a:srgbClr val="374050"/>
                </a:solidFill>
                <a:latin typeface="Microsoft Sans Serif"/>
                <a:cs typeface="Microsoft Sans Serif"/>
              </a:rPr>
              <a:t>:</a:t>
            </a:r>
            <a:r>
              <a:rPr dirty="0" sz="1150" spc="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다중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센서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융합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알고리즘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374050"/>
                </a:solidFill>
                <a:latin typeface="Dotum"/>
                <a:cs typeface="Dotum"/>
              </a:rPr>
              <a:t>적용</a:t>
            </a:r>
            <a:r>
              <a:rPr dirty="0" sz="1150" spc="-14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dirty="0" sz="1150" spc="1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정기적인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센서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374050"/>
                </a:solidFill>
                <a:latin typeface="Dotum"/>
                <a:cs typeface="Dotum"/>
              </a:rPr>
              <a:t>캘리브레이션</a:t>
            </a:r>
            <a:r>
              <a:rPr dirty="0" sz="1150" spc="-17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dirty="0" sz="1150" spc="1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이상치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374050"/>
                </a:solidFill>
                <a:latin typeface="Dotum"/>
                <a:cs typeface="Dotum"/>
              </a:rPr>
              <a:t>필터링</a:t>
            </a:r>
            <a:endParaRPr sz="1150">
              <a:latin typeface="Dotum"/>
              <a:cs typeface="Dotum"/>
            </a:endParaRPr>
          </a:p>
          <a:p>
            <a:pPr marL="364490">
              <a:lnSpc>
                <a:spcPct val="100000"/>
              </a:lnSpc>
              <a:spcBef>
                <a:spcPts val="745"/>
              </a:spcBef>
            </a:pPr>
            <a:r>
              <a:rPr dirty="0" sz="1350" spc="-260">
                <a:latin typeface="Dotum"/>
                <a:cs typeface="Dotum"/>
              </a:rPr>
              <a:t>통신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장애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및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연결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불안정</a:t>
            </a:r>
            <a:endParaRPr sz="1350">
              <a:latin typeface="Dotum"/>
              <a:cs typeface="Dotum"/>
            </a:endParaRPr>
          </a:p>
          <a:p>
            <a:pPr marL="364490">
              <a:lnSpc>
                <a:spcPct val="100000"/>
              </a:lnSpc>
              <a:spcBef>
                <a:spcPts val="155"/>
              </a:spcBef>
            </a:pPr>
            <a:r>
              <a:rPr dirty="0" sz="1150" spc="-140">
                <a:solidFill>
                  <a:srgbClr val="374050"/>
                </a:solidFill>
                <a:latin typeface="Dotum"/>
                <a:cs typeface="Dotum"/>
              </a:rPr>
              <a:t>대응</a:t>
            </a:r>
            <a:r>
              <a:rPr dirty="0" sz="1150" spc="-140">
                <a:solidFill>
                  <a:srgbClr val="374050"/>
                </a:solidFill>
                <a:latin typeface="Microsoft Sans Serif"/>
                <a:cs typeface="Microsoft Sans Serif"/>
              </a:rPr>
              <a:t>: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로컬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제어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기능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374050"/>
                </a:solidFill>
                <a:latin typeface="Dotum"/>
                <a:cs typeface="Dotum"/>
              </a:rPr>
              <a:t>강화</a:t>
            </a:r>
            <a:r>
              <a:rPr dirty="0" sz="1150" spc="-14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데이터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버퍼링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오프라인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동작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모드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설계</a:t>
            </a:r>
            <a:endParaRPr sz="1150">
              <a:latin typeface="Dotum"/>
              <a:cs typeface="Dotum"/>
            </a:endParaRPr>
          </a:p>
          <a:p>
            <a:pPr marL="364490">
              <a:lnSpc>
                <a:spcPct val="100000"/>
              </a:lnSpc>
              <a:spcBef>
                <a:spcPts val="745"/>
              </a:spcBef>
            </a:pPr>
            <a:r>
              <a:rPr dirty="0" sz="1350" spc="-260">
                <a:solidFill>
                  <a:srgbClr val="047857"/>
                </a:solidFill>
                <a:latin typeface="Dotum"/>
                <a:cs typeface="Dotum"/>
              </a:rPr>
              <a:t>현장</a:t>
            </a:r>
            <a:r>
              <a:rPr dirty="0" sz="1350" spc="-110">
                <a:solidFill>
                  <a:srgbClr val="04785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047857"/>
                </a:solidFill>
                <a:latin typeface="Dotum"/>
                <a:cs typeface="Dotum"/>
              </a:rPr>
              <a:t>변수</a:t>
            </a:r>
            <a:r>
              <a:rPr dirty="0" sz="1350" spc="-110">
                <a:solidFill>
                  <a:srgbClr val="04785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047857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04785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047857"/>
                </a:solidFill>
                <a:latin typeface="Dotum"/>
                <a:cs typeface="Dotum"/>
              </a:rPr>
              <a:t>예상치</a:t>
            </a:r>
            <a:r>
              <a:rPr dirty="0" sz="1350" spc="-110">
                <a:solidFill>
                  <a:srgbClr val="04785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047857"/>
                </a:solidFill>
                <a:latin typeface="Dotum"/>
                <a:cs typeface="Dotum"/>
              </a:rPr>
              <a:t>못한</a:t>
            </a:r>
            <a:r>
              <a:rPr dirty="0" sz="1350" spc="-105">
                <a:solidFill>
                  <a:srgbClr val="047857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047857"/>
                </a:solidFill>
                <a:latin typeface="Dotum"/>
                <a:cs typeface="Dotum"/>
              </a:rPr>
              <a:t>장애물</a:t>
            </a:r>
            <a:endParaRPr sz="1350">
              <a:latin typeface="Dotum"/>
              <a:cs typeface="Dotum"/>
            </a:endParaRPr>
          </a:p>
          <a:p>
            <a:pPr marL="364490">
              <a:lnSpc>
                <a:spcPct val="100000"/>
              </a:lnSpc>
              <a:spcBef>
                <a:spcPts val="155"/>
              </a:spcBef>
            </a:pPr>
            <a:r>
              <a:rPr dirty="0" sz="1150" spc="-140">
                <a:solidFill>
                  <a:srgbClr val="374050"/>
                </a:solidFill>
                <a:latin typeface="Dotum"/>
                <a:cs typeface="Dotum"/>
              </a:rPr>
              <a:t>대응</a:t>
            </a:r>
            <a:r>
              <a:rPr dirty="0" sz="1150" spc="-140">
                <a:solidFill>
                  <a:srgbClr val="374050"/>
                </a:solidFill>
                <a:latin typeface="Microsoft Sans Serif"/>
                <a:cs typeface="Microsoft Sans Serif"/>
              </a:rPr>
              <a:t>: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환경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변화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적응형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경로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374050"/>
                </a:solidFill>
                <a:latin typeface="Dotum"/>
                <a:cs typeface="Dotum"/>
              </a:rPr>
              <a:t>계획</a:t>
            </a:r>
            <a:r>
              <a:rPr dirty="0" sz="1150" spc="-14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dirty="0" sz="1150" spc="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자가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학습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알고리즘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적용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8762999" y="1524000"/>
            <a:ext cx="3048000" cy="3048000"/>
            <a:chOff x="8762999" y="1524000"/>
            <a:chExt cx="3048000" cy="3048000"/>
          </a:xfrm>
        </p:grpSpPr>
        <p:sp>
          <p:nvSpPr>
            <p:cNvPr id="31" name="object 31" descr=""/>
            <p:cNvSpPr/>
            <p:nvPr/>
          </p:nvSpPr>
          <p:spPr>
            <a:xfrm>
              <a:off x="8762999" y="1524000"/>
              <a:ext cx="3048000" cy="3048000"/>
            </a:xfrm>
            <a:custGeom>
              <a:avLst/>
              <a:gdLst/>
              <a:ahLst/>
              <a:cxnLst/>
              <a:rect l="l" t="t" r="r" b="b"/>
              <a:pathLst>
                <a:path w="3048000" h="3048000">
                  <a:moveTo>
                    <a:pt x="2971799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1" y="2993885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971799" y="0"/>
                  </a:lnTo>
                  <a:lnTo>
                    <a:pt x="3014141" y="12829"/>
                  </a:lnTo>
                  <a:lnTo>
                    <a:pt x="3042198" y="47039"/>
                  </a:lnTo>
                  <a:lnTo>
                    <a:pt x="3047999" y="76199"/>
                  </a:lnTo>
                  <a:lnTo>
                    <a:pt x="3047999" y="2971799"/>
                  </a:lnTo>
                  <a:lnTo>
                    <a:pt x="3035168" y="3014141"/>
                  </a:lnTo>
                  <a:lnTo>
                    <a:pt x="3000958" y="3042199"/>
                  </a:lnTo>
                  <a:lnTo>
                    <a:pt x="2971799" y="304799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762999" y="1524000"/>
              <a:ext cx="3048000" cy="3048000"/>
            </a:xfrm>
            <a:custGeom>
              <a:avLst/>
              <a:gdLst/>
              <a:ahLst/>
              <a:cxnLst/>
              <a:rect l="l" t="t" r="r" b="b"/>
              <a:pathLst>
                <a:path w="3048000" h="3048000">
                  <a:moveTo>
                    <a:pt x="2971799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1" y="2993886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971799" y="0"/>
                  </a:lnTo>
                  <a:lnTo>
                    <a:pt x="3008619" y="9524"/>
                  </a:lnTo>
                  <a:lnTo>
                    <a:pt x="71821" y="9524"/>
                  </a:lnTo>
                  <a:lnTo>
                    <a:pt x="67484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2976177"/>
                  </a:lnTo>
                  <a:lnTo>
                    <a:pt x="23192" y="3012481"/>
                  </a:lnTo>
                  <a:lnTo>
                    <a:pt x="54727" y="3035073"/>
                  </a:lnTo>
                  <a:lnTo>
                    <a:pt x="71821" y="3038474"/>
                  </a:lnTo>
                  <a:lnTo>
                    <a:pt x="3008619" y="3038474"/>
                  </a:lnTo>
                  <a:lnTo>
                    <a:pt x="3007755" y="3038991"/>
                  </a:lnTo>
                  <a:lnTo>
                    <a:pt x="3000958" y="3042199"/>
                  </a:lnTo>
                  <a:lnTo>
                    <a:pt x="2993885" y="3044736"/>
                  </a:lnTo>
                  <a:lnTo>
                    <a:pt x="2986667" y="3046549"/>
                  </a:lnTo>
                  <a:lnTo>
                    <a:pt x="2979305" y="3047637"/>
                  </a:lnTo>
                  <a:lnTo>
                    <a:pt x="2971799" y="3047999"/>
                  </a:lnTo>
                  <a:close/>
                </a:path>
                <a:path w="3048000" h="3048000">
                  <a:moveTo>
                    <a:pt x="3008619" y="3038474"/>
                  </a:moveTo>
                  <a:lnTo>
                    <a:pt x="2976176" y="3038474"/>
                  </a:lnTo>
                  <a:lnTo>
                    <a:pt x="2980512" y="3038047"/>
                  </a:lnTo>
                  <a:lnTo>
                    <a:pt x="2989099" y="3036338"/>
                  </a:lnTo>
                  <a:lnTo>
                    <a:pt x="3022039" y="3015849"/>
                  </a:lnTo>
                  <a:lnTo>
                    <a:pt x="3038046" y="2980513"/>
                  </a:lnTo>
                  <a:lnTo>
                    <a:pt x="3038473" y="2976177"/>
                  </a:lnTo>
                  <a:lnTo>
                    <a:pt x="3038473" y="71821"/>
                  </a:lnTo>
                  <a:lnTo>
                    <a:pt x="3024802" y="35517"/>
                  </a:lnTo>
                  <a:lnTo>
                    <a:pt x="2992955" y="12829"/>
                  </a:lnTo>
                  <a:lnTo>
                    <a:pt x="2976176" y="9524"/>
                  </a:lnTo>
                  <a:lnTo>
                    <a:pt x="3008619" y="9524"/>
                  </a:lnTo>
                  <a:lnTo>
                    <a:pt x="3038990" y="40242"/>
                  </a:lnTo>
                  <a:lnTo>
                    <a:pt x="3047999" y="2971799"/>
                  </a:lnTo>
                  <a:lnTo>
                    <a:pt x="3047637" y="2979306"/>
                  </a:lnTo>
                  <a:lnTo>
                    <a:pt x="3030732" y="3020116"/>
                  </a:lnTo>
                  <a:lnTo>
                    <a:pt x="3014269" y="3035073"/>
                  </a:lnTo>
                  <a:lnTo>
                    <a:pt x="3008619" y="3038474"/>
                  </a:lnTo>
                  <a:close/>
                </a:path>
              </a:pathLst>
            </a:custGeom>
            <a:solidFill>
              <a:srgbClr val="0066C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058399" y="2095499"/>
              <a:ext cx="485140" cy="457200"/>
            </a:xfrm>
            <a:custGeom>
              <a:avLst/>
              <a:gdLst/>
              <a:ahLst/>
              <a:cxnLst/>
              <a:rect l="l" t="t" r="r" b="b"/>
              <a:pathLst>
                <a:path w="485140" h="457200">
                  <a:moveTo>
                    <a:pt x="450413" y="214312"/>
                  </a:moveTo>
                  <a:lnTo>
                    <a:pt x="242887" y="214312"/>
                  </a:lnTo>
                  <a:lnTo>
                    <a:pt x="242887" y="6786"/>
                  </a:lnTo>
                  <a:lnTo>
                    <a:pt x="249138" y="0"/>
                  </a:lnTo>
                  <a:lnTo>
                    <a:pt x="257175" y="0"/>
                  </a:lnTo>
                  <a:lnTo>
                    <a:pt x="303035" y="5283"/>
                  </a:lnTo>
                  <a:lnTo>
                    <a:pt x="345136" y="20332"/>
                  </a:lnTo>
                  <a:lnTo>
                    <a:pt x="382276" y="43946"/>
                  </a:lnTo>
                  <a:lnTo>
                    <a:pt x="413253" y="74923"/>
                  </a:lnTo>
                  <a:lnTo>
                    <a:pt x="436867" y="112063"/>
                  </a:lnTo>
                  <a:lnTo>
                    <a:pt x="451916" y="154164"/>
                  </a:lnTo>
                  <a:lnTo>
                    <a:pt x="457200" y="200025"/>
                  </a:lnTo>
                  <a:lnTo>
                    <a:pt x="457200" y="208061"/>
                  </a:lnTo>
                  <a:lnTo>
                    <a:pt x="450413" y="214312"/>
                  </a:lnTo>
                  <a:close/>
                </a:path>
                <a:path w="485140" h="457200">
                  <a:moveTo>
                    <a:pt x="214312" y="457200"/>
                  </a:moveTo>
                  <a:lnTo>
                    <a:pt x="165186" y="451542"/>
                  </a:lnTo>
                  <a:lnTo>
                    <a:pt x="120082" y="435425"/>
                  </a:lnTo>
                  <a:lnTo>
                    <a:pt x="80289" y="410132"/>
                  </a:lnTo>
                  <a:lnTo>
                    <a:pt x="47095" y="376948"/>
                  </a:lnTo>
                  <a:lnTo>
                    <a:pt x="21790" y="337156"/>
                  </a:lnTo>
                  <a:lnTo>
                    <a:pt x="5662" y="292041"/>
                  </a:lnTo>
                  <a:lnTo>
                    <a:pt x="0" y="242887"/>
                  </a:lnTo>
                  <a:lnTo>
                    <a:pt x="4761" y="197773"/>
                  </a:lnTo>
                  <a:lnTo>
                    <a:pt x="18385" y="155937"/>
                  </a:lnTo>
                  <a:lnTo>
                    <a:pt x="39883" y="118369"/>
                  </a:lnTo>
                  <a:lnTo>
                    <a:pt x="68267" y="86063"/>
                  </a:lnTo>
                  <a:lnTo>
                    <a:pt x="102548" y="60009"/>
                  </a:lnTo>
                  <a:lnTo>
                    <a:pt x="141736" y="41201"/>
                  </a:lnTo>
                  <a:lnTo>
                    <a:pt x="184844" y="30628"/>
                  </a:lnTo>
                  <a:lnTo>
                    <a:pt x="193059" y="29467"/>
                  </a:lnTo>
                  <a:lnTo>
                    <a:pt x="200025" y="36075"/>
                  </a:lnTo>
                  <a:lnTo>
                    <a:pt x="200025" y="257175"/>
                  </a:lnTo>
                  <a:lnTo>
                    <a:pt x="345757" y="402907"/>
                  </a:lnTo>
                  <a:lnTo>
                    <a:pt x="310778" y="434295"/>
                  </a:lnTo>
                  <a:lnTo>
                    <a:pt x="248298" y="454521"/>
                  </a:lnTo>
                  <a:lnTo>
                    <a:pt x="214312" y="457200"/>
                  </a:lnTo>
                  <a:close/>
                </a:path>
                <a:path w="485140" h="457200">
                  <a:moveTo>
                    <a:pt x="412462" y="404425"/>
                  </a:moveTo>
                  <a:lnTo>
                    <a:pt x="404068" y="404068"/>
                  </a:lnTo>
                  <a:lnTo>
                    <a:pt x="398889" y="398799"/>
                  </a:lnTo>
                  <a:lnTo>
                    <a:pt x="257175" y="257175"/>
                  </a:lnTo>
                  <a:lnTo>
                    <a:pt x="478363" y="257175"/>
                  </a:lnTo>
                  <a:lnTo>
                    <a:pt x="484882" y="264140"/>
                  </a:lnTo>
                  <a:lnTo>
                    <a:pt x="475533" y="308660"/>
                  </a:lnTo>
                  <a:lnTo>
                    <a:pt x="441969" y="372764"/>
                  </a:lnTo>
                  <a:lnTo>
                    <a:pt x="417820" y="399424"/>
                  </a:lnTo>
                  <a:lnTo>
                    <a:pt x="412462" y="404425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9895234" y="2687066"/>
            <a:ext cx="236220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1000" spc="-190">
                <a:latin typeface="Dotum"/>
                <a:cs typeface="Dotum"/>
              </a:rPr>
              <a:t>하드</a:t>
            </a:r>
            <a:r>
              <a:rPr dirty="0" sz="1000" spc="500">
                <a:latin typeface="Dotum"/>
                <a:cs typeface="Dotum"/>
              </a:rPr>
              <a:t> </a:t>
            </a:r>
            <a:r>
              <a:rPr dirty="0" sz="1000" spc="-190">
                <a:latin typeface="Dotum"/>
                <a:cs typeface="Dotum"/>
              </a:rPr>
              <a:t>웨어</a:t>
            </a:r>
            <a:endParaRPr sz="1000">
              <a:latin typeface="Dotum"/>
              <a:cs typeface="Dotum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10163172" y="2800349"/>
            <a:ext cx="266700" cy="114300"/>
          </a:xfrm>
          <a:custGeom>
            <a:avLst/>
            <a:gdLst/>
            <a:ahLst/>
            <a:cxnLst/>
            <a:rect l="l" t="t" r="r" b="b"/>
            <a:pathLst>
              <a:path w="266700" h="114300">
                <a:moveTo>
                  <a:pt x="213303" y="114299"/>
                </a:moveTo>
                <a:lnTo>
                  <a:pt x="53397" y="114299"/>
                </a:lnTo>
                <a:lnTo>
                  <a:pt x="49680" y="113933"/>
                </a:lnTo>
                <a:lnTo>
                  <a:pt x="14085" y="94906"/>
                </a:lnTo>
                <a:lnTo>
                  <a:pt x="0" y="60902"/>
                </a:lnTo>
                <a:lnTo>
                  <a:pt x="1" y="57149"/>
                </a:lnTo>
                <a:lnTo>
                  <a:pt x="0" y="53397"/>
                </a:lnTo>
                <a:lnTo>
                  <a:pt x="19394" y="14085"/>
                </a:lnTo>
                <a:lnTo>
                  <a:pt x="53397" y="0"/>
                </a:lnTo>
                <a:lnTo>
                  <a:pt x="213303" y="0"/>
                </a:lnTo>
                <a:lnTo>
                  <a:pt x="252614" y="19392"/>
                </a:lnTo>
                <a:lnTo>
                  <a:pt x="266701" y="53397"/>
                </a:lnTo>
                <a:lnTo>
                  <a:pt x="266701" y="60902"/>
                </a:lnTo>
                <a:lnTo>
                  <a:pt x="247308" y="100213"/>
                </a:lnTo>
                <a:lnTo>
                  <a:pt x="217019" y="113933"/>
                </a:lnTo>
                <a:lnTo>
                  <a:pt x="213303" y="1142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10421043" y="2765738"/>
            <a:ext cx="2578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Noto Sans JP"/>
                <a:cs typeface="Noto Sans JP"/>
              </a:rPr>
              <a:t>60%</a:t>
            </a:r>
            <a:endParaRPr sz="1000">
              <a:latin typeface="Noto Sans JP"/>
              <a:cs typeface="Noto Sans JP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895234" y="3068066"/>
            <a:ext cx="340995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1000" spc="-185">
                <a:latin typeface="Dotum"/>
                <a:cs typeface="Dotum"/>
              </a:rPr>
              <a:t>소프트</a:t>
            </a:r>
            <a:r>
              <a:rPr dirty="0" sz="1000" spc="-25">
                <a:latin typeface="Dotum"/>
                <a:cs typeface="Dotum"/>
              </a:rPr>
              <a:t> 웨어</a:t>
            </a:r>
            <a:endParaRPr sz="1000">
              <a:latin typeface="Dotum"/>
              <a:cs typeface="Dotum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58422" y="3181349"/>
            <a:ext cx="171451" cy="114299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10421043" y="3146738"/>
            <a:ext cx="2578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Noto Sans JP"/>
                <a:cs typeface="Noto Sans JP"/>
              </a:rPr>
              <a:t>34%</a:t>
            </a:r>
            <a:endParaRPr sz="1000">
              <a:latin typeface="Noto Sans JP"/>
              <a:cs typeface="Noto Sans JP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10391773" y="3486149"/>
            <a:ext cx="47625" cy="114300"/>
          </a:xfrm>
          <a:custGeom>
            <a:avLst/>
            <a:gdLst/>
            <a:ahLst/>
            <a:cxnLst/>
            <a:rect l="l" t="t" r="r" b="b"/>
            <a:pathLst>
              <a:path w="47625" h="114300">
                <a:moveTo>
                  <a:pt x="26969" y="114299"/>
                </a:moveTo>
                <a:lnTo>
                  <a:pt x="20653" y="114299"/>
                </a:lnTo>
                <a:lnTo>
                  <a:pt x="17615" y="113695"/>
                </a:lnTo>
                <a:lnTo>
                  <a:pt x="0" y="93645"/>
                </a:lnTo>
                <a:lnTo>
                  <a:pt x="0" y="90487"/>
                </a:lnTo>
                <a:lnTo>
                  <a:pt x="0" y="20654"/>
                </a:lnTo>
                <a:lnTo>
                  <a:pt x="20653" y="0"/>
                </a:lnTo>
                <a:lnTo>
                  <a:pt x="26969" y="0"/>
                </a:lnTo>
                <a:lnTo>
                  <a:pt x="47623" y="20654"/>
                </a:lnTo>
                <a:lnTo>
                  <a:pt x="47623" y="93645"/>
                </a:lnTo>
                <a:lnTo>
                  <a:pt x="30006" y="113695"/>
                </a:lnTo>
                <a:lnTo>
                  <a:pt x="26969" y="114299"/>
                </a:lnTo>
                <a:close/>
              </a:path>
            </a:pathLst>
          </a:custGeom>
          <a:solidFill>
            <a:srgbClr val="F59D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9868743" y="3449065"/>
            <a:ext cx="836294" cy="5562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14"/>
              </a:spcBef>
              <a:tabLst>
                <a:tab pos="628015" algn="l"/>
              </a:tabLst>
            </a:pPr>
            <a:r>
              <a:rPr dirty="0" sz="1000" spc="-20">
                <a:latin typeface="Dotum"/>
                <a:cs typeface="Dotum"/>
              </a:rPr>
              <a:t>운영비용</a:t>
            </a:r>
            <a:r>
              <a:rPr dirty="0" sz="1000">
                <a:latin typeface="Dotum"/>
                <a:cs typeface="Dotum"/>
              </a:rPr>
              <a:t>	</a:t>
            </a:r>
            <a:r>
              <a:rPr dirty="0" sz="1000" spc="-25">
                <a:latin typeface="Noto Sans JP"/>
                <a:cs typeface="Noto Sans JP"/>
              </a:rPr>
              <a:t>6%</a:t>
            </a:r>
            <a:endParaRPr sz="10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예산</a:t>
            </a:r>
            <a:r>
              <a:rPr dirty="0" sz="115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배분</a:t>
            </a:r>
            <a:r>
              <a:rPr dirty="0" sz="115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1D40AF"/>
                </a:solidFill>
                <a:latin typeface="Dotum"/>
                <a:cs typeface="Dotum"/>
              </a:rPr>
              <a:t>현황</a:t>
            </a:r>
            <a:endParaRPr sz="1150">
              <a:latin typeface="Dotum"/>
              <a:cs typeface="Dotum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9513489" y="217614"/>
            <a:ext cx="19526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Go2</a:t>
            </a:r>
            <a:r>
              <a:rPr dirty="0" sz="115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Noto Sans JP"/>
                <a:cs typeface="Noto Sans JP"/>
              </a:rPr>
              <a:t>EDU</a:t>
            </a:r>
            <a:r>
              <a:rPr dirty="0" sz="1150" spc="3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6A7280"/>
                </a:solidFill>
                <a:latin typeface="Dotum"/>
                <a:cs typeface="Dotum"/>
              </a:rPr>
              <a:t>로봇</a:t>
            </a:r>
            <a:endParaRPr sz="1150">
              <a:latin typeface="Dotum"/>
              <a:cs typeface="Dotum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11525249" y="247649"/>
            <a:ext cx="9525" cy="152400"/>
          </a:xfrm>
          <a:custGeom>
            <a:avLst/>
            <a:gdLst/>
            <a:ahLst/>
            <a:cxnLst/>
            <a:rect l="l" t="t" r="r" b="b"/>
            <a:pathLst>
              <a:path w="9525" h="152400">
                <a:moveTo>
                  <a:pt x="9524" y="152399"/>
                </a:moveTo>
                <a:lnTo>
                  <a:pt x="0" y="152399"/>
                </a:lnTo>
                <a:lnTo>
                  <a:pt x="0" y="0"/>
                </a:lnTo>
                <a:lnTo>
                  <a:pt x="9524" y="0"/>
                </a:lnTo>
                <a:lnTo>
                  <a:pt x="9524" y="1523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11602143" y="220499"/>
            <a:ext cx="37401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15/16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45" name="object 4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2149" y="7324725"/>
            <a:ext cx="107200" cy="114121"/>
          </a:xfrm>
          <a:prstGeom prst="rect">
            <a:avLst/>
          </a:prstGeom>
        </p:spPr>
      </p:pic>
      <p:sp>
        <p:nvSpPr>
          <p:cNvPr id="46" name="object 46" descr=""/>
          <p:cNvSpPr txBox="1"/>
          <p:nvPr/>
        </p:nvSpPr>
        <p:spPr>
          <a:xfrm>
            <a:off x="406399" y="7284211"/>
            <a:ext cx="1993900" cy="184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예산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관리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 spc="-45">
                <a:solidFill>
                  <a:srgbClr val="6A7280"/>
                </a:solidFill>
                <a:latin typeface="Lucida Sans"/>
                <a:cs typeface="Lucida Sans"/>
              </a:rPr>
              <a:t>|</a:t>
            </a:r>
            <a:r>
              <a:rPr dirty="0" sz="1050" spc="-85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리스크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대응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 spc="-45">
                <a:solidFill>
                  <a:srgbClr val="6A7280"/>
                </a:solidFill>
                <a:latin typeface="Lucida Sans"/>
                <a:cs typeface="Lucida Sans"/>
              </a:rPr>
              <a:t>|</a:t>
            </a:r>
            <a:r>
              <a:rPr dirty="0" sz="1050" spc="-80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프로젝트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25">
                <a:solidFill>
                  <a:srgbClr val="6A7280"/>
                </a:solidFill>
                <a:latin typeface="Dotum"/>
                <a:cs typeface="Dotum"/>
              </a:rPr>
              <a:t>안정성</a:t>
            </a:r>
            <a:endParaRPr sz="10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011519"/>
            <a:ext cx="10972799" cy="248415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609599" y="609599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결론</a:t>
            </a:r>
            <a:r>
              <a:rPr dirty="0" spc="-320"/>
              <a:t> </a:t>
            </a:r>
            <a:r>
              <a:rPr dirty="0" spc="-580"/>
              <a:t>및</a:t>
            </a:r>
            <a:r>
              <a:rPr dirty="0" spc="-320"/>
              <a:t> </a:t>
            </a:r>
            <a:r>
              <a:rPr dirty="0" spc="-600"/>
              <a:t>기대효과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796924" y="1715135"/>
            <a:ext cx="10511155" cy="2198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95"/>
              </a:spcBef>
            </a:pP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프로젝트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D40AF"/>
                </a:solidFill>
                <a:latin typeface="Malgun Gothic"/>
                <a:cs typeface="Malgun Gothic"/>
              </a:rPr>
              <a:t>성과</a:t>
            </a:r>
            <a:endParaRPr sz="1700">
              <a:latin typeface="Malgun Gothic"/>
              <a:cs typeface="Malgun Gothic"/>
            </a:endParaRPr>
          </a:p>
          <a:p>
            <a:pPr marL="12700" marR="5080">
              <a:lnSpc>
                <a:spcPct val="111100"/>
              </a:lnSpc>
              <a:spcBef>
                <a:spcPts val="120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유니트리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00" spc="-45">
                <a:solidFill>
                  <a:srgbClr val="374050"/>
                </a:solidFill>
                <a:latin typeface="Noto Sans JP"/>
                <a:cs typeface="Noto Sans JP"/>
              </a:rPr>
              <a:t>Go2</a:t>
            </a:r>
            <a:r>
              <a:rPr dirty="0" sz="130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00" spc="-60">
                <a:solidFill>
                  <a:srgbClr val="374050"/>
                </a:solidFill>
                <a:latin typeface="Noto Sans JP"/>
                <a:cs typeface="Noto Sans JP"/>
              </a:rPr>
              <a:t>EDU</a:t>
            </a:r>
            <a:r>
              <a:rPr dirty="0" sz="130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로봇을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활용한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자율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순찰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로봇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시스템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개발을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통해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효율적이고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지능적인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보안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감시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솔루션을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9">
                <a:solidFill>
                  <a:srgbClr val="374050"/>
                </a:solidFill>
                <a:latin typeface="Dotum"/>
                <a:cs typeface="Dotum"/>
              </a:rPr>
              <a:t>구축했습니다</a:t>
            </a:r>
            <a:r>
              <a:rPr dirty="0" sz="1300" spc="-229">
                <a:solidFill>
                  <a:srgbClr val="374050"/>
                </a:solidFill>
                <a:latin typeface="Noto Sans JP"/>
                <a:cs typeface="Noto Sans JP"/>
              </a:rPr>
              <a:t>.</a:t>
            </a:r>
            <a:r>
              <a:rPr dirty="0" sz="130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00" spc="-225">
                <a:solidFill>
                  <a:srgbClr val="374050"/>
                </a:solidFill>
                <a:latin typeface="Noto Sans JP"/>
                <a:cs typeface="Noto Sans JP"/>
              </a:rPr>
              <a:t>3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개월간의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개발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과정에서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다음과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같은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74050"/>
                </a:solidFill>
                <a:latin typeface="Dotum"/>
                <a:cs typeface="Dotum"/>
              </a:rPr>
              <a:t>성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과를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85">
                <a:solidFill>
                  <a:srgbClr val="374050"/>
                </a:solidFill>
                <a:latin typeface="Dotum"/>
                <a:cs typeface="Dotum"/>
              </a:rPr>
              <a:t>이루었습니다</a:t>
            </a:r>
            <a:r>
              <a:rPr dirty="0" sz="1300" spc="-85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endParaRPr sz="1300">
              <a:latin typeface="Noto Sans JP"/>
              <a:cs typeface="Noto Sans JP"/>
            </a:endParaRPr>
          </a:p>
          <a:p>
            <a:pPr marL="297815">
              <a:lnSpc>
                <a:spcPct val="100000"/>
              </a:lnSpc>
              <a:spcBef>
                <a:spcPts val="1355"/>
              </a:spcBef>
              <a:tabLst>
                <a:tab pos="5641340" algn="l"/>
              </a:tabLst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자율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주행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맵핑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기술을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통한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스마트한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순찰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경로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구현</a:t>
            </a:r>
            <a:r>
              <a:rPr dirty="0" sz="1150">
                <a:solidFill>
                  <a:srgbClr val="374050"/>
                </a:solidFill>
                <a:latin typeface="Dotum"/>
                <a:cs typeface="Dotum"/>
              </a:rPr>
              <a:t>	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실시간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환경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인식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이상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상황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탐지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시스템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  <a:p>
            <a:pPr marL="297815">
              <a:lnSpc>
                <a:spcPct val="100000"/>
              </a:lnSpc>
              <a:spcBef>
                <a:spcPts val="1320"/>
              </a:spcBef>
              <a:tabLst>
                <a:tab pos="5679440" algn="l"/>
              </a:tabLst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직관적인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모니터링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Arial"/>
                <a:cs typeface="Arial"/>
              </a:rPr>
              <a:t>UI</a:t>
            </a:r>
            <a:r>
              <a:rPr dirty="0" sz="11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원격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제어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시스템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구현</a:t>
            </a:r>
            <a:r>
              <a:rPr dirty="0" sz="1150">
                <a:solidFill>
                  <a:srgbClr val="374050"/>
                </a:solidFill>
                <a:latin typeface="Dotum"/>
                <a:cs typeface="Dotum"/>
              </a:rPr>
              <a:t>	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클라우드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연동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데이터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관리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분석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시스템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구축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0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50">
              <a:latin typeface="Dotum"/>
              <a:cs typeface="Dotum"/>
            </a:endParaRPr>
          </a:p>
          <a:p>
            <a:pPr marL="69215">
              <a:lnSpc>
                <a:spcPct val="100000"/>
              </a:lnSpc>
            </a:pP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기대효과</a:t>
            </a:r>
            <a:r>
              <a:rPr dirty="0" sz="1700" spc="-18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및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미래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D40AF"/>
                </a:solidFill>
                <a:latin typeface="Malgun Gothic"/>
                <a:cs typeface="Malgun Gothic"/>
              </a:rPr>
              <a:t>방향성</a:t>
            </a:r>
            <a:endParaRPr sz="1700">
              <a:latin typeface="Malgun Gothic"/>
              <a:cs typeface="Malgun Gothic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953124"/>
            <a:ext cx="11582399" cy="16954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5553" y="3686174"/>
            <a:ext cx="130961" cy="190499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609600" y="4067175"/>
            <a:ext cx="3505200" cy="1581150"/>
            <a:chOff x="609600" y="4067175"/>
            <a:chExt cx="3505200" cy="1581150"/>
          </a:xfrm>
        </p:grpSpPr>
        <p:sp>
          <p:nvSpPr>
            <p:cNvPr id="9" name="object 9" descr=""/>
            <p:cNvSpPr/>
            <p:nvPr/>
          </p:nvSpPr>
          <p:spPr>
            <a:xfrm>
              <a:off x="609600" y="4067175"/>
              <a:ext cx="3505200" cy="1581150"/>
            </a:xfrm>
            <a:custGeom>
              <a:avLst/>
              <a:gdLst/>
              <a:ahLst/>
              <a:cxnLst/>
              <a:rect l="l" t="t" r="r" b="b"/>
              <a:pathLst>
                <a:path w="3505200" h="1581150">
                  <a:moveTo>
                    <a:pt x="3428999" y="1581149"/>
                  </a:moveTo>
                  <a:lnTo>
                    <a:pt x="76199" y="1581149"/>
                  </a:lnTo>
                  <a:lnTo>
                    <a:pt x="68693" y="1580787"/>
                  </a:lnTo>
                  <a:lnTo>
                    <a:pt x="27882" y="1563882"/>
                  </a:lnTo>
                  <a:lnTo>
                    <a:pt x="3262" y="1527036"/>
                  </a:lnTo>
                  <a:lnTo>
                    <a:pt x="0" y="15049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3428999" y="0"/>
                  </a:lnTo>
                  <a:lnTo>
                    <a:pt x="3465820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1509327"/>
                  </a:lnTo>
                  <a:lnTo>
                    <a:pt x="9833" y="1512456"/>
                  </a:lnTo>
                  <a:lnTo>
                    <a:pt x="9951" y="1513663"/>
                  </a:lnTo>
                  <a:lnTo>
                    <a:pt x="25957" y="1548999"/>
                  </a:lnTo>
                  <a:lnTo>
                    <a:pt x="58898" y="1569488"/>
                  </a:lnTo>
                  <a:lnTo>
                    <a:pt x="71822" y="1571624"/>
                  </a:lnTo>
                  <a:lnTo>
                    <a:pt x="3465820" y="1571624"/>
                  </a:lnTo>
                  <a:lnTo>
                    <a:pt x="3464956" y="1572141"/>
                  </a:lnTo>
                  <a:lnTo>
                    <a:pt x="3458160" y="1575348"/>
                  </a:lnTo>
                  <a:lnTo>
                    <a:pt x="3451086" y="1577886"/>
                  </a:lnTo>
                  <a:lnTo>
                    <a:pt x="3443868" y="1579699"/>
                  </a:lnTo>
                  <a:lnTo>
                    <a:pt x="3436506" y="1580787"/>
                  </a:lnTo>
                  <a:lnTo>
                    <a:pt x="3428999" y="1581149"/>
                  </a:lnTo>
                  <a:close/>
                </a:path>
                <a:path w="3505200" h="1581150">
                  <a:moveTo>
                    <a:pt x="3465820" y="1571624"/>
                  </a:moveTo>
                  <a:lnTo>
                    <a:pt x="3433377" y="1571624"/>
                  </a:lnTo>
                  <a:lnTo>
                    <a:pt x="3437713" y="1571197"/>
                  </a:lnTo>
                  <a:lnTo>
                    <a:pt x="3446300" y="1569488"/>
                  </a:lnTo>
                  <a:lnTo>
                    <a:pt x="3479241" y="1548999"/>
                  </a:lnTo>
                  <a:lnTo>
                    <a:pt x="3495247" y="1513663"/>
                  </a:lnTo>
                  <a:lnTo>
                    <a:pt x="3495674" y="1509327"/>
                  </a:lnTo>
                  <a:lnTo>
                    <a:pt x="3495674" y="71821"/>
                  </a:lnTo>
                  <a:lnTo>
                    <a:pt x="3495366" y="68693"/>
                  </a:lnTo>
                  <a:lnTo>
                    <a:pt x="3495247" y="67485"/>
                  </a:lnTo>
                  <a:lnTo>
                    <a:pt x="3479241" y="32148"/>
                  </a:lnTo>
                  <a:lnTo>
                    <a:pt x="3446300" y="11660"/>
                  </a:lnTo>
                  <a:lnTo>
                    <a:pt x="3433377" y="9524"/>
                  </a:lnTo>
                  <a:lnTo>
                    <a:pt x="3465820" y="9524"/>
                  </a:lnTo>
                  <a:lnTo>
                    <a:pt x="3496191" y="40242"/>
                  </a:lnTo>
                  <a:lnTo>
                    <a:pt x="3505199" y="1504949"/>
                  </a:lnTo>
                  <a:lnTo>
                    <a:pt x="3504837" y="1512456"/>
                  </a:lnTo>
                  <a:lnTo>
                    <a:pt x="3487932" y="1553266"/>
                  </a:lnTo>
                  <a:lnTo>
                    <a:pt x="3471470" y="1568223"/>
                  </a:lnTo>
                  <a:lnTo>
                    <a:pt x="3465820" y="1571624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71524" y="42291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9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1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0"/>
                  </a:lnTo>
                  <a:lnTo>
                    <a:pt x="442663" y="148034"/>
                  </a:lnTo>
                  <a:lnTo>
                    <a:pt x="454268" y="191345"/>
                  </a:lnTo>
                  <a:lnTo>
                    <a:pt x="457200" y="221112"/>
                  </a:lnTo>
                  <a:lnTo>
                    <a:pt x="457199" y="228599"/>
                  </a:lnTo>
                  <a:lnTo>
                    <a:pt x="457200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399" y="4362449"/>
              <a:ext cx="166687" cy="19049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758824" y="4796662"/>
            <a:ext cx="76962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1D40AF"/>
                </a:solidFill>
                <a:latin typeface="Malgun Gothic"/>
                <a:cs typeface="Malgun Gothic"/>
              </a:rPr>
              <a:t>보안성</a:t>
            </a:r>
            <a:r>
              <a:rPr dirty="0" sz="1350" spc="-13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350" spc="-295" b="1">
                <a:solidFill>
                  <a:srgbClr val="1D40AF"/>
                </a:solidFill>
                <a:latin typeface="Malgun Gothic"/>
                <a:cs typeface="Malgun Gothic"/>
              </a:rPr>
              <a:t>향상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58824" y="5084736"/>
            <a:ext cx="313436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30">
                <a:solidFill>
                  <a:srgbClr val="374050"/>
                </a:solidFill>
                <a:latin typeface="Arial"/>
                <a:cs typeface="Arial"/>
              </a:rPr>
              <a:t>24</a:t>
            </a:r>
            <a:r>
              <a:rPr dirty="0" sz="1150" spc="-130">
                <a:solidFill>
                  <a:srgbClr val="374050"/>
                </a:solidFill>
                <a:latin typeface="Dotum"/>
                <a:cs typeface="Dotum"/>
              </a:rPr>
              <a:t>시간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자동화된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순찰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시스템으로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사각지대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없는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감시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00">
                <a:solidFill>
                  <a:srgbClr val="374050"/>
                </a:solidFill>
                <a:latin typeface="Dotum"/>
                <a:cs typeface="Dotum"/>
              </a:rPr>
              <a:t>체</a:t>
            </a:r>
            <a:r>
              <a:rPr dirty="0" sz="11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계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구축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사고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예방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효과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343400" y="4067175"/>
            <a:ext cx="3505200" cy="1581150"/>
            <a:chOff x="4343400" y="4067175"/>
            <a:chExt cx="3505200" cy="1581150"/>
          </a:xfrm>
        </p:grpSpPr>
        <p:sp>
          <p:nvSpPr>
            <p:cNvPr id="15" name="object 15" descr=""/>
            <p:cNvSpPr/>
            <p:nvPr/>
          </p:nvSpPr>
          <p:spPr>
            <a:xfrm>
              <a:off x="4343400" y="4067175"/>
              <a:ext cx="3505200" cy="1581150"/>
            </a:xfrm>
            <a:custGeom>
              <a:avLst/>
              <a:gdLst/>
              <a:ahLst/>
              <a:cxnLst/>
              <a:rect l="l" t="t" r="r" b="b"/>
              <a:pathLst>
                <a:path w="3505200" h="1581150">
                  <a:moveTo>
                    <a:pt x="3428999" y="1581149"/>
                  </a:moveTo>
                  <a:lnTo>
                    <a:pt x="76199" y="1581149"/>
                  </a:lnTo>
                  <a:lnTo>
                    <a:pt x="68693" y="1580787"/>
                  </a:lnTo>
                  <a:lnTo>
                    <a:pt x="27882" y="1563882"/>
                  </a:lnTo>
                  <a:lnTo>
                    <a:pt x="3262" y="1527036"/>
                  </a:lnTo>
                  <a:lnTo>
                    <a:pt x="0" y="15049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799"/>
                  </a:lnTo>
                  <a:lnTo>
                    <a:pt x="76199" y="0"/>
                  </a:lnTo>
                  <a:lnTo>
                    <a:pt x="3428999" y="0"/>
                  </a:lnTo>
                  <a:lnTo>
                    <a:pt x="3465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1509327"/>
                  </a:lnTo>
                  <a:lnTo>
                    <a:pt x="23193" y="1545630"/>
                  </a:lnTo>
                  <a:lnTo>
                    <a:pt x="54728" y="1568223"/>
                  </a:lnTo>
                  <a:lnTo>
                    <a:pt x="71821" y="1571624"/>
                  </a:lnTo>
                  <a:lnTo>
                    <a:pt x="3465819" y="1571624"/>
                  </a:lnTo>
                  <a:lnTo>
                    <a:pt x="3464955" y="1572141"/>
                  </a:lnTo>
                  <a:lnTo>
                    <a:pt x="3458159" y="1575348"/>
                  </a:lnTo>
                  <a:lnTo>
                    <a:pt x="3451085" y="1577886"/>
                  </a:lnTo>
                  <a:lnTo>
                    <a:pt x="3443868" y="1579699"/>
                  </a:lnTo>
                  <a:lnTo>
                    <a:pt x="3436506" y="1580787"/>
                  </a:lnTo>
                  <a:lnTo>
                    <a:pt x="3428999" y="1581149"/>
                  </a:lnTo>
                  <a:close/>
                </a:path>
                <a:path w="3505200" h="1581150">
                  <a:moveTo>
                    <a:pt x="3465819" y="1571624"/>
                  </a:moveTo>
                  <a:lnTo>
                    <a:pt x="3433376" y="1571624"/>
                  </a:lnTo>
                  <a:lnTo>
                    <a:pt x="3437712" y="1571197"/>
                  </a:lnTo>
                  <a:lnTo>
                    <a:pt x="3446299" y="1569488"/>
                  </a:lnTo>
                  <a:lnTo>
                    <a:pt x="3479241" y="1548999"/>
                  </a:lnTo>
                  <a:lnTo>
                    <a:pt x="3495247" y="1513663"/>
                  </a:lnTo>
                  <a:lnTo>
                    <a:pt x="3495674" y="1509327"/>
                  </a:lnTo>
                  <a:lnTo>
                    <a:pt x="3495674" y="71821"/>
                  </a:lnTo>
                  <a:lnTo>
                    <a:pt x="3495366" y="68693"/>
                  </a:lnTo>
                  <a:lnTo>
                    <a:pt x="3495247" y="67485"/>
                  </a:lnTo>
                  <a:lnTo>
                    <a:pt x="3479241" y="32148"/>
                  </a:lnTo>
                  <a:lnTo>
                    <a:pt x="3446299" y="11660"/>
                  </a:lnTo>
                  <a:lnTo>
                    <a:pt x="3433376" y="9524"/>
                  </a:lnTo>
                  <a:lnTo>
                    <a:pt x="3465819" y="9524"/>
                  </a:lnTo>
                  <a:lnTo>
                    <a:pt x="3496190" y="40242"/>
                  </a:lnTo>
                  <a:lnTo>
                    <a:pt x="3505199" y="1504949"/>
                  </a:lnTo>
                  <a:lnTo>
                    <a:pt x="3504837" y="1512456"/>
                  </a:lnTo>
                  <a:lnTo>
                    <a:pt x="3487932" y="1553266"/>
                  </a:lnTo>
                  <a:lnTo>
                    <a:pt x="3471469" y="1568223"/>
                  </a:lnTo>
                  <a:lnTo>
                    <a:pt x="3465819" y="1571624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05325" y="42291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3" y="456832"/>
                  </a:lnTo>
                  <a:lnTo>
                    <a:pt x="169404" y="449529"/>
                  </a:lnTo>
                  <a:lnTo>
                    <a:pt x="127441" y="433735"/>
                  </a:lnTo>
                  <a:lnTo>
                    <a:pt x="89364" y="410059"/>
                  </a:lnTo>
                  <a:lnTo>
                    <a:pt x="56638" y="379409"/>
                  </a:lnTo>
                  <a:lnTo>
                    <a:pt x="30521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9"/>
                  </a:lnTo>
                  <a:lnTo>
                    <a:pt x="20265" y="134201"/>
                  </a:lnTo>
                  <a:lnTo>
                    <a:pt x="42684" y="95370"/>
                  </a:lnTo>
                  <a:lnTo>
                    <a:pt x="72248" y="61661"/>
                  </a:lnTo>
                  <a:lnTo>
                    <a:pt x="107820" y="34365"/>
                  </a:lnTo>
                  <a:lnTo>
                    <a:pt x="148034" y="14535"/>
                  </a:lnTo>
                  <a:lnTo>
                    <a:pt x="191345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7" y="20265"/>
                  </a:lnTo>
                  <a:lnTo>
                    <a:pt x="361827" y="42685"/>
                  </a:lnTo>
                  <a:lnTo>
                    <a:pt x="395537" y="72249"/>
                  </a:lnTo>
                  <a:lnTo>
                    <a:pt x="422832" y="107820"/>
                  </a:lnTo>
                  <a:lnTo>
                    <a:pt x="442663" y="148034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5" y="280540"/>
                  </a:lnTo>
                  <a:lnTo>
                    <a:pt x="436932" y="322998"/>
                  </a:lnTo>
                  <a:lnTo>
                    <a:pt x="414513" y="361828"/>
                  </a:lnTo>
                  <a:lnTo>
                    <a:pt x="384949" y="395538"/>
                  </a:lnTo>
                  <a:lnTo>
                    <a:pt x="349377" y="422832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8674" y="4374356"/>
              <a:ext cx="190499" cy="166687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4492625" y="4796662"/>
            <a:ext cx="76962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1D40AF"/>
                </a:solidFill>
                <a:latin typeface="Malgun Gothic"/>
                <a:cs typeface="Malgun Gothic"/>
              </a:rPr>
              <a:t>효율성</a:t>
            </a:r>
            <a:r>
              <a:rPr dirty="0" sz="1350" spc="-13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350" spc="-295" b="1">
                <a:solidFill>
                  <a:srgbClr val="1D40AF"/>
                </a:solidFill>
                <a:latin typeface="Malgun Gothic"/>
                <a:cs typeface="Malgun Gothic"/>
              </a:rPr>
              <a:t>증대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492625" y="5084736"/>
            <a:ext cx="3183255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인력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비용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절감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반복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작업의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자동화로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보안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업무의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04">
                <a:solidFill>
                  <a:srgbClr val="374050"/>
                </a:solidFill>
                <a:latin typeface="Dotum"/>
                <a:cs typeface="Dotum"/>
              </a:rPr>
              <a:t>효율</a:t>
            </a:r>
            <a:r>
              <a:rPr dirty="0" sz="11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성과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정확성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374050"/>
                </a:solidFill>
                <a:latin typeface="Dotum"/>
                <a:cs typeface="Dotum"/>
              </a:rPr>
              <a:t>향상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077200" y="4067175"/>
            <a:ext cx="3505200" cy="1581150"/>
            <a:chOff x="8077200" y="4067175"/>
            <a:chExt cx="3505200" cy="1581150"/>
          </a:xfrm>
        </p:grpSpPr>
        <p:sp>
          <p:nvSpPr>
            <p:cNvPr id="21" name="object 21" descr=""/>
            <p:cNvSpPr/>
            <p:nvPr/>
          </p:nvSpPr>
          <p:spPr>
            <a:xfrm>
              <a:off x="8077200" y="4067175"/>
              <a:ext cx="3505200" cy="1581150"/>
            </a:xfrm>
            <a:custGeom>
              <a:avLst/>
              <a:gdLst/>
              <a:ahLst/>
              <a:cxnLst/>
              <a:rect l="l" t="t" r="r" b="b"/>
              <a:pathLst>
                <a:path w="3505200" h="1581150">
                  <a:moveTo>
                    <a:pt x="3428999" y="1581149"/>
                  </a:moveTo>
                  <a:lnTo>
                    <a:pt x="76199" y="1581149"/>
                  </a:lnTo>
                  <a:lnTo>
                    <a:pt x="68693" y="1580787"/>
                  </a:lnTo>
                  <a:lnTo>
                    <a:pt x="27882" y="1563882"/>
                  </a:lnTo>
                  <a:lnTo>
                    <a:pt x="3261" y="1527036"/>
                  </a:lnTo>
                  <a:lnTo>
                    <a:pt x="0" y="150494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799"/>
                  </a:lnTo>
                  <a:lnTo>
                    <a:pt x="76199" y="0"/>
                  </a:lnTo>
                  <a:lnTo>
                    <a:pt x="3428999" y="0"/>
                  </a:lnTo>
                  <a:lnTo>
                    <a:pt x="3465820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3" y="71821"/>
                  </a:lnTo>
                  <a:lnTo>
                    <a:pt x="9523" y="1509327"/>
                  </a:lnTo>
                  <a:lnTo>
                    <a:pt x="23192" y="1545630"/>
                  </a:lnTo>
                  <a:lnTo>
                    <a:pt x="54727" y="1568223"/>
                  </a:lnTo>
                  <a:lnTo>
                    <a:pt x="71821" y="1571624"/>
                  </a:lnTo>
                  <a:lnTo>
                    <a:pt x="3465819" y="1571624"/>
                  </a:lnTo>
                  <a:lnTo>
                    <a:pt x="3464955" y="1572141"/>
                  </a:lnTo>
                  <a:lnTo>
                    <a:pt x="3458159" y="1575348"/>
                  </a:lnTo>
                  <a:lnTo>
                    <a:pt x="3451085" y="1577886"/>
                  </a:lnTo>
                  <a:lnTo>
                    <a:pt x="3443867" y="1579699"/>
                  </a:lnTo>
                  <a:lnTo>
                    <a:pt x="3436505" y="1580787"/>
                  </a:lnTo>
                  <a:lnTo>
                    <a:pt x="3428999" y="1581149"/>
                  </a:lnTo>
                  <a:close/>
                </a:path>
                <a:path w="3505200" h="1581150">
                  <a:moveTo>
                    <a:pt x="3465819" y="1571624"/>
                  </a:moveTo>
                  <a:lnTo>
                    <a:pt x="3433376" y="1571624"/>
                  </a:lnTo>
                  <a:lnTo>
                    <a:pt x="3437712" y="1571197"/>
                  </a:lnTo>
                  <a:lnTo>
                    <a:pt x="3446300" y="1569488"/>
                  </a:lnTo>
                  <a:lnTo>
                    <a:pt x="3479241" y="1548999"/>
                  </a:lnTo>
                  <a:lnTo>
                    <a:pt x="3495247" y="1513663"/>
                  </a:lnTo>
                  <a:lnTo>
                    <a:pt x="3495674" y="1509327"/>
                  </a:lnTo>
                  <a:lnTo>
                    <a:pt x="3495674" y="71821"/>
                  </a:lnTo>
                  <a:lnTo>
                    <a:pt x="3482005" y="35516"/>
                  </a:lnTo>
                  <a:lnTo>
                    <a:pt x="3450156" y="12829"/>
                  </a:lnTo>
                  <a:lnTo>
                    <a:pt x="3433376" y="9524"/>
                  </a:lnTo>
                  <a:lnTo>
                    <a:pt x="3465820" y="9524"/>
                  </a:lnTo>
                  <a:lnTo>
                    <a:pt x="3496190" y="40242"/>
                  </a:lnTo>
                  <a:lnTo>
                    <a:pt x="3505199" y="1504949"/>
                  </a:lnTo>
                  <a:lnTo>
                    <a:pt x="3504837" y="1512456"/>
                  </a:lnTo>
                  <a:lnTo>
                    <a:pt x="3487932" y="1553266"/>
                  </a:lnTo>
                  <a:lnTo>
                    <a:pt x="3471469" y="1568223"/>
                  </a:lnTo>
                  <a:lnTo>
                    <a:pt x="3465819" y="1571624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239124" y="42291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7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0" y="433735"/>
                  </a:lnTo>
                  <a:lnTo>
                    <a:pt x="89364" y="410059"/>
                  </a:lnTo>
                  <a:lnTo>
                    <a:pt x="56638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3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1" y="176659"/>
                  </a:lnTo>
                  <a:lnTo>
                    <a:pt x="20265" y="134201"/>
                  </a:lnTo>
                  <a:lnTo>
                    <a:pt x="42684" y="95370"/>
                  </a:lnTo>
                  <a:lnTo>
                    <a:pt x="72249" y="61661"/>
                  </a:lnTo>
                  <a:lnTo>
                    <a:pt x="107821" y="34365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3" y="0"/>
                  </a:lnTo>
                  <a:lnTo>
                    <a:pt x="236087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0"/>
                  </a:lnTo>
                  <a:lnTo>
                    <a:pt x="442663" y="148034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3" y="361828"/>
                  </a:lnTo>
                  <a:lnTo>
                    <a:pt x="384950" y="395538"/>
                  </a:lnTo>
                  <a:lnTo>
                    <a:pt x="349377" y="422832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6" y="456832"/>
                  </a:lnTo>
                  <a:lnTo>
                    <a:pt x="236087" y="457199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54020" y="4365426"/>
              <a:ext cx="234408" cy="186853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8226425" y="4796662"/>
            <a:ext cx="44640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85" b="1">
                <a:solidFill>
                  <a:srgbClr val="1D40AF"/>
                </a:solidFill>
                <a:latin typeface="Malgun Gothic"/>
                <a:cs typeface="Malgun Gothic"/>
              </a:rPr>
              <a:t>확장성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226425" y="5084736"/>
            <a:ext cx="3183255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추가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센서와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기능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통합을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통한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다양한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환경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용도로의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15">
                <a:solidFill>
                  <a:srgbClr val="374050"/>
                </a:solidFill>
                <a:latin typeface="Dotum"/>
                <a:cs typeface="Dotum"/>
              </a:rPr>
              <a:t>확</a:t>
            </a:r>
            <a:r>
              <a:rPr dirty="0" sz="11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장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가능성</a:t>
            </a:r>
            <a:endParaRPr sz="1150">
              <a:latin typeface="Dotum"/>
              <a:cs typeface="Dot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87425" y="6111112"/>
            <a:ext cx="9525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1D40AF"/>
                </a:solidFill>
                <a:latin typeface="Malgun Gothic"/>
                <a:cs typeface="Malgun Gothic"/>
              </a:rPr>
              <a:t>미래</a:t>
            </a:r>
            <a:r>
              <a:rPr dirty="0" sz="1350" spc="-13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1D40AF"/>
                </a:solidFill>
                <a:latin typeface="Malgun Gothic"/>
                <a:cs typeface="Malgun Gothic"/>
              </a:rPr>
              <a:t>발전</a:t>
            </a:r>
            <a:r>
              <a:rPr dirty="0" sz="1350" spc="-13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1D40AF"/>
                </a:solidFill>
                <a:latin typeface="Malgun Gothic"/>
                <a:cs typeface="Malgun Gothic"/>
              </a:rPr>
              <a:t>방향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25525" y="6408864"/>
            <a:ext cx="152463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다중</a:t>
            </a:r>
            <a:r>
              <a:rPr dirty="0" sz="1150" spc="-8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로봇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협업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시스템</a:t>
            </a:r>
            <a:r>
              <a:rPr dirty="0" sz="1150" spc="-85">
                <a:latin typeface="Dotum"/>
                <a:cs typeface="Dotum"/>
              </a:rPr>
              <a:t> </a:t>
            </a:r>
            <a:r>
              <a:rPr dirty="0" sz="1150" spc="-160"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311899" y="6408864"/>
            <a:ext cx="155956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고급</a:t>
            </a:r>
            <a:r>
              <a:rPr dirty="0" sz="1150" spc="-95">
                <a:latin typeface="Dotum"/>
                <a:cs typeface="Dotum"/>
              </a:rPr>
              <a:t> </a:t>
            </a:r>
            <a:r>
              <a:rPr dirty="0" sz="1150" spc="-10">
                <a:latin typeface="Franklin Gothic Demi"/>
                <a:cs typeface="Franklin Gothic Demi"/>
              </a:rPr>
              <a:t>AI</a:t>
            </a:r>
            <a:r>
              <a:rPr dirty="0" sz="1150" spc="-15">
                <a:latin typeface="Franklin Gothic Demi"/>
                <a:cs typeface="Franklin Gothic Demi"/>
              </a:rPr>
              <a:t> </a:t>
            </a:r>
            <a:r>
              <a:rPr dirty="0" sz="1150" spc="-190">
                <a:latin typeface="Dotum"/>
                <a:cs typeface="Dotum"/>
              </a:rPr>
              <a:t>기반</a:t>
            </a:r>
            <a:r>
              <a:rPr dirty="0" sz="1150" spc="-9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상황</a:t>
            </a:r>
            <a:r>
              <a:rPr dirty="0" sz="1150" spc="-9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인식</a:t>
            </a:r>
            <a:r>
              <a:rPr dirty="0" sz="1150" spc="-95">
                <a:latin typeface="Dotum"/>
                <a:cs typeface="Dotum"/>
              </a:rPr>
              <a:t> </a:t>
            </a:r>
            <a:r>
              <a:rPr dirty="0" sz="1150" spc="-165">
                <a:latin typeface="Dotum"/>
                <a:cs typeface="Dotum"/>
              </a:rPr>
              <a:t>강화</a:t>
            </a:r>
            <a:endParaRPr sz="1150">
              <a:latin typeface="Dotum"/>
              <a:cs typeface="Dotum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06475" y="6675563"/>
            <a:ext cx="136461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상업용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서비스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모델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65"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311899" y="6675563"/>
            <a:ext cx="1647189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다양한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산업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분야로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적용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55">
                <a:latin typeface="Dotum"/>
                <a:cs typeface="Dotum"/>
              </a:rPr>
              <a:t>확대</a:t>
            </a:r>
            <a:endParaRPr sz="1150">
              <a:latin typeface="Dotum"/>
              <a:cs typeface="Dotum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513489" y="217614"/>
            <a:ext cx="19526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Go2</a:t>
            </a:r>
            <a:r>
              <a:rPr dirty="0" sz="115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Noto Sans JP"/>
                <a:cs typeface="Noto Sans JP"/>
              </a:rPr>
              <a:t>EDU</a:t>
            </a:r>
            <a:r>
              <a:rPr dirty="0" sz="1150" spc="3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6A7280"/>
                </a:solidFill>
                <a:latin typeface="Dotum"/>
                <a:cs typeface="Dotum"/>
              </a:rPr>
              <a:t>로봇</a:t>
            </a:r>
            <a:endParaRPr sz="1150">
              <a:latin typeface="Dotum"/>
              <a:cs typeface="Dotum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11525249" y="247649"/>
            <a:ext cx="9525" cy="152400"/>
          </a:xfrm>
          <a:custGeom>
            <a:avLst/>
            <a:gdLst/>
            <a:ahLst/>
            <a:cxnLst/>
            <a:rect l="l" t="t" r="r" b="b"/>
            <a:pathLst>
              <a:path w="9525" h="152400">
                <a:moveTo>
                  <a:pt x="9524" y="152399"/>
                </a:moveTo>
                <a:lnTo>
                  <a:pt x="0" y="152399"/>
                </a:lnTo>
                <a:lnTo>
                  <a:pt x="0" y="0"/>
                </a:lnTo>
                <a:lnTo>
                  <a:pt x="9524" y="0"/>
                </a:lnTo>
                <a:lnTo>
                  <a:pt x="9524" y="1523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11602143" y="220499"/>
            <a:ext cx="37401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16/16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855914" y="6979912"/>
            <a:ext cx="248031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350" spc="-270">
                <a:solidFill>
                  <a:srgbClr val="4A5462"/>
                </a:solidFill>
                <a:latin typeface="Dotum"/>
                <a:cs typeface="Dotum"/>
              </a:rPr>
              <a:t>감사합니다</a:t>
            </a:r>
            <a:endParaRPr sz="1350">
              <a:latin typeface="Dotum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Noto Sans JP"/>
                <a:cs typeface="Noto Sans JP"/>
              </a:rPr>
              <a:t>Go2</a:t>
            </a:r>
            <a:r>
              <a:rPr dirty="0" sz="1150" spc="2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4A5462"/>
                </a:solidFill>
                <a:latin typeface="Noto Sans JP"/>
                <a:cs typeface="Noto Sans JP"/>
              </a:rPr>
              <a:t>EDU</a:t>
            </a:r>
            <a:r>
              <a:rPr dirty="0" sz="1150" spc="3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자율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순찰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로봇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4A5462"/>
                </a:solidFill>
                <a:latin typeface="Dotum"/>
                <a:cs typeface="Dotum"/>
              </a:rPr>
              <a:t>프로젝트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9599" y="609599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5"/>
              <a:t>목차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609599" y="5562599"/>
            <a:ext cx="5181600" cy="9525"/>
          </a:xfrm>
          <a:custGeom>
            <a:avLst/>
            <a:gdLst/>
            <a:ahLst/>
            <a:cxnLst/>
            <a:rect l="l" t="t" r="r" b="b"/>
            <a:pathLst>
              <a:path w="5181600" h="9525">
                <a:moveTo>
                  <a:pt x="5181599" y="9524"/>
                </a:moveTo>
                <a:lnTo>
                  <a:pt x="0" y="9524"/>
                </a:lnTo>
                <a:lnTo>
                  <a:pt x="0" y="0"/>
                </a:lnTo>
                <a:lnTo>
                  <a:pt x="5181599" y="0"/>
                </a:lnTo>
                <a:lnTo>
                  <a:pt x="5181599" y="9524"/>
                </a:lnTo>
                <a:close/>
              </a:path>
            </a:pathLst>
          </a:custGeom>
          <a:solidFill>
            <a:srgbClr val="09254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09599" y="164782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09599" y="215264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09599" y="265747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6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5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8" y="178266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09599" y="316229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09599" y="366712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6"/>
                </a:lnTo>
                <a:lnTo>
                  <a:pt x="10150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5"/>
                </a:lnTo>
                <a:lnTo>
                  <a:pt x="240453" y="53905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2"/>
                </a:lnTo>
                <a:lnTo>
                  <a:pt x="212793" y="240453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09599" y="417194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5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8" y="178266"/>
                </a:lnTo>
                <a:lnTo>
                  <a:pt x="240453" y="212792"/>
                </a:lnTo>
                <a:lnTo>
                  <a:pt x="212793" y="240452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09599" y="467677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5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09599" y="518159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2"/>
                </a:lnTo>
                <a:lnTo>
                  <a:pt x="212793" y="240453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400799" y="164782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49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59" y="126798"/>
                </a:lnTo>
                <a:lnTo>
                  <a:pt x="7791" y="88432"/>
                </a:lnTo>
                <a:lnTo>
                  <a:pt x="26245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2" y="26246"/>
                </a:lnTo>
                <a:lnTo>
                  <a:pt x="240452" y="53906"/>
                </a:lnTo>
                <a:lnTo>
                  <a:pt x="258907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7" y="178266"/>
                </a:lnTo>
                <a:lnTo>
                  <a:pt x="240452" y="212793"/>
                </a:lnTo>
                <a:lnTo>
                  <a:pt x="212792" y="240453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400799" y="215264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49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59" y="126798"/>
                </a:lnTo>
                <a:lnTo>
                  <a:pt x="7791" y="88432"/>
                </a:lnTo>
                <a:lnTo>
                  <a:pt x="26245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2" y="26246"/>
                </a:lnTo>
                <a:lnTo>
                  <a:pt x="240452" y="53906"/>
                </a:lnTo>
                <a:lnTo>
                  <a:pt x="258907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7" y="178266"/>
                </a:lnTo>
                <a:lnTo>
                  <a:pt x="240452" y="212793"/>
                </a:lnTo>
                <a:lnTo>
                  <a:pt x="212792" y="240453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400799" y="265747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6"/>
                </a:lnTo>
                <a:lnTo>
                  <a:pt x="10149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59" y="126798"/>
                </a:lnTo>
                <a:lnTo>
                  <a:pt x="7791" y="88432"/>
                </a:lnTo>
                <a:lnTo>
                  <a:pt x="26245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2" y="26245"/>
                </a:lnTo>
                <a:lnTo>
                  <a:pt x="240452" y="53906"/>
                </a:lnTo>
                <a:lnTo>
                  <a:pt x="258907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7" y="178266"/>
                </a:lnTo>
                <a:lnTo>
                  <a:pt x="240452" y="212793"/>
                </a:lnTo>
                <a:lnTo>
                  <a:pt x="212792" y="240453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400799" y="316229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49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59" y="126798"/>
                </a:lnTo>
                <a:lnTo>
                  <a:pt x="7791" y="88432"/>
                </a:lnTo>
                <a:lnTo>
                  <a:pt x="26245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2" y="26246"/>
                </a:lnTo>
                <a:lnTo>
                  <a:pt x="240452" y="53906"/>
                </a:lnTo>
                <a:lnTo>
                  <a:pt x="258907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7" y="178266"/>
                </a:lnTo>
                <a:lnTo>
                  <a:pt x="240452" y="212793"/>
                </a:lnTo>
                <a:lnTo>
                  <a:pt x="212792" y="240453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400799" y="366712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6"/>
                </a:lnTo>
                <a:lnTo>
                  <a:pt x="10149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59" y="126798"/>
                </a:lnTo>
                <a:lnTo>
                  <a:pt x="7791" y="88432"/>
                </a:lnTo>
                <a:lnTo>
                  <a:pt x="26245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2" y="26245"/>
                </a:lnTo>
                <a:lnTo>
                  <a:pt x="240452" y="53905"/>
                </a:lnTo>
                <a:lnTo>
                  <a:pt x="258907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7" y="178266"/>
                </a:lnTo>
                <a:lnTo>
                  <a:pt x="240452" y="212792"/>
                </a:lnTo>
                <a:lnTo>
                  <a:pt x="212792" y="240453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400799" y="417194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49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59" y="126798"/>
                </a:lnTo>
                <a:lnTo>
                  <a:pt x="7791" y="88432"/>
                </a:lnTo>
                <a:lnTo>
                  <a:pt x="26245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2" y="26245"/>
                </a:lnTo>
                <a:lnTo>
                  <a:pt x="240452" y="53906"/>
                </a:lnTo>
                <a:lnTo>
                  <a:pt x="258907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7" y="178266"/>
                </a:lnTo>
                <a:lnTo>
                  <a:pt x="240452" y="212792"/>
                </a:lnTo>
                <a:lnTo>
                  <a:pt x="212792" y="240452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6400799" y="467677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49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59" y="126798"/>
                </a:lnTo>
                <a:lnTo>
                  <a:pt x="7791" y="88432"/>
                </a:lnTo>
                <a:lnTo>
                  <a:pt x="26245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2" y="26245"/>
                </a:lnTo>
                <a:lnTo>
                  <a:pt x="240452" y="53906"/>
                </a:lnTo>
                <a:lnTo>
                  <a:pt x="258907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7" y="178266"/>
                </a:lnTo>
                <a:lnTo>
                  <a:pt x="240452" y="212793"/>
                </a:lnTo>
                <a:lnTo>
                  <a:pt x="212792" y="240453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20" descr=""/>
          <p:cNvGraphicFramePr>
            <a:graphicFrameLocks noGrp="1"/>
          </p:cNvGraphicFramePr>
          <p:nvPr/>
        </p:nvGraphicFramePr>
        <p:xfrm>
          <a:off x="609599" y="1713737"/>
          <a:ext cx="11049000" cy="368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/>
                <a:gridCol w="4905375"/>
                <a:gridCol w="609600"/>
                <a:gridCol w="295275"/>
                <a:gridCol w="4886325"/>
              </a:tblGrid>
              <a:tr h="319405">
                <a:tc>
                  <a:txBody>
                    <a:bodyPr/>
                    <a:lstStyle/>
                    <a:p>
                      <a:pPr algn="ctr" marR="1905">
                        <a:lnSpc>
                          <a:spcPts val="1210"/>
                        </a:lnSpc>
                      </a:pPr>
                      <a:r>
                        <a:rPr dirty="0" sz="1150" spc="-50" b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1</a:t>
                      </a:r>
                      <a:endParaRPr sz="1150">
                        <a:latin typeface="Lato Medium"/>
                        <a:cs typeface="Lato Medium"/>
                      </a:endParaRPr>
                    </a:p>
                  </a:txBody>
                  <a:tcPr marL="0" marR="0" marB="0" marT="0"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325"/>
                        </a:lnSpc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프로젝트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개요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ts val="1210"/>
                        </a:lnSpc>
                      </a:pPr>
                      <a:r>
                        <a:rPr dirty="0" sz="1150" spc="-50" b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9</a:t>
                      </a:r>
                      <a:endParaRPr sz="1150">
                        <a:latin typeface="Lato Medium"/>
                        <a:cs typeface="Lato Medium"/>
                      </a:endParaRPr>
                    </a:p>
                  </a:txBody>
                  <a:tcPr marL="0" marR="0" marB="0" marT="0"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경로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계획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제어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1905">
                        <a:lnSpc>
                          <a:spcPct val="100000"/>
                        </a:lnSpc>
                      </a:pPr>
                      <a:r>
                        <a:rPr dirty="0" sz="1150" spc="-50" b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2</a:t>
                      </a:r>
                      <a:endParaRPr sz="1150">
                        <a:latin typeface="Lato Medium"/>
                        <a:cs typeface="Lato Medium"/>
                      </a:endParaRPr>
                    </a:p>
                  </a:txBody>
                  <a:tcPr marL="0" marR="0" marB="0" marT="1016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배경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필요성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4732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20320">
                        <a:lnSpc>
                          <a:spcPct val="100000"/>
                        </a:lnSpc>
                      </a:pPr>
                      <a:r>
                        <a:rPr dirty="0" sz="1150" spc="-25" b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10</a:t>
                      </a:r>
                      <a:endParaRPr sz="1150">
                        <a:latin typeface="Lato Medium"/>
                        <a:cs typeface="Lato Medium"/>
                      </a:endParaRPr>
                    </a:p>
                  </a:txBody>
                  <a:tcPr marL="0" marR="0" marB="0" marT="1016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통신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데이터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관리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4732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1905">
                        <a:lnSpc>
                          <a:spcPct val="100000"/>
                        </a:lnSpc>
                      </a:pPr>
                      <a:r>
                        <a:rPr dirty="0" sz="1150" spc="-50" b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3</a:t>
                      </a:r>
                      <a:endParaRPr sz="1150">
                        <a:latin typeface="Lato Medium"/>
                        <a:cs typeface="Lato Medium"/>
                      </a:endParaRPr>
                    </a:p>
                  </a:txBody>
                  <a:tcPr marL="0" marR="0" marB="0" marT="1016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350" spc="-285">
                          <a:latin typeface="Dotum"/>
                          <a:cs typeface="Dotum"/>
                        </a:rPr>
                        <a:t>목표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4732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20320">
                        <a:lnSpc>
                          <a:spcPct val="100000"/>
                        </a:lnSpc>
                      </a:pPr>
                      <a:r>
                        <a:rPr dirty="0" sz="1150" spc="-25" b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11</a:t>
                      </a:r>
                      <a:endParaRPr sz="1150">
                        <a:latin typeface="Lato Medium"/>
                        <a:cs typeface="Lato Medium"/>
                      </a:endParaRPr>
                    </a:p>
                  </a:txBody>
                  <a:tcPr marL="0" marR="0" marB="0" marT="1016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350" spc="-220">
                          <a:latin typeface="Dotum"/>
                          <a:cs typeface="Dotum"/>
                        </a:rPr>
                        <a:t>실내</a:t>
                      </a:r>
                      <a:r>
                        <a:rPr dirty="0" sz="1300" spc="-220">
                          <a:latin typeface="Noto Sans JP"/>
                          <a:cs typeface="Noto Sans JP"/>
                        </a:rPr>
                        <a:t>/</a:t>
                      </a:r>
                      <a:r>
                        <a:rPr dirty="0" sz="1350" spc="-220">
                          <a:latin typeface="Dotum"/>
                          <a:cs typeface="Dotum"/>
                        </a:rPr>
                        <a:t>실외</a:t>
                      </a:r>
                      <a:r>
                        <a:rPr dirty="0" sz="1350" spc="-10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순찰</a:t>
                      </a:r>
                      <a:r>
                        <a:rPr dirty="0" sz="1350" spc="-10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0">
                          <a:latin typeface="Dotum"/>
                          <a:cs typeface="Dotum"/>
                        </a:rPr>
                        <a:t>시나리오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4732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1905">
                        <a:lnSpc>
                          <a:spcPct val="100000"/>
                        </a:lnSpc>
                      </a:pPr>
                      <a:r>
                        <a:rPr dirty="0" sz="1150" spc="-50" b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4</a:t>
                      </a:r>
                      <a:endParaRPr sz="1150">
                        <a:latin typeface="Lato Medium"/>
                        <a:cs typeface="Lato Medium"/>
                      </a:endParaRPr>
                    </a:p>
                  </a:txBody>
                  <a:tcPr marL="0" marR="0" marB="0" marT="1016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시스템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주요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기능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4732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20320">
                        <a:lnSpc>
                          <a:spcPct val="100000"/>
                        </a:lnSpc>
                      </a:pPr>
                      <a:r>
                        <a:rPr dirty="0" sz="1150" spc="-25" b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12</a:t>
                      </a:r>
                      <a:endParaRPr sz="1150">
                        <a:latin typeface="Lato Medium"/>
                        <a:cs typeface="Lato Medium"/>
                      </a:endParaRPr>
                    </a:p>
                  </a:txBody>
                  <a:tcPr marL="0" marR="0" marB="0" marT="1016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프로젝트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0">
                          <a:latin typeface="Dotum"/>
                          <a:cs typeface="Dotum"/>
                        </a:rPr>
                        <a:t>일정</a:t>
                      </a:r>
                      <a:r>
                        <a:rPr dirty="0" sz="1300" spc="-20">
                          <a:latin typeface="Noto Sans JP"/>
                          <a:cs typeface="Noto Sans JP"/>
                        </a:rPr>
                        <a:t>(3</a:t>
                      </a:r>
                      <a:r>
                        <a:rPr dirty="0" sz="1350" spc="-20">
                          <a:latin typeface="Dotum"/>
                          <a:cs typeface="Dotum"/>
                        </a:rPr>
                        <a:t>개월</a:t>
                      </a:r>
                      <a:r>
                        <a:rPr dirty="0" sz="1300" spc="-20">
                          <a:latin typeface="Noto Sans JP"/>
                          <a:cs typeface="Noto Sans JP"/>
                        </a:rPr>
                        <a:t>)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4732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1905">
                        <a:lnSpc>
                          <a:spcPct val="100000"/>
                        </a:lnSpc>
                      </a:pPr>
                      <a:r>
                        <a:rPr dirty="0" sz="1150" spc="-50" b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5</a:t>
                      </a:r>
                      <a:endParaRPr sz="1150">
                        <a:latin typeface="Lato Medium"/>
                        <a:cs typeface="Lato Medium"/>
                      </a:endParaRPr>
                    </a:p>
                  </a:txBody>
                  <a:tcPr marL="0" marR="0" marB="0" marT="1016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시스템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0">
                          <a:latin typeface="Dotum"/>
                          <a:cs typeface="Dotum"/>
                        </a:rPr>
                        <a:t>아키텍처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4732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20320">
                        <a:lnSpc>
                          <a:spcPct val="100000"/>
                        </a:lnSpc>
                      </a:pPr>
                      <a:r>
                        <a:rPr dirty="0" sz="1150" spc="-25" b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13</a:t>
                      </a:r>
                      <a:endParaRPr sz="1150">
                        <a:latin typeface="Lato Medium"/>
                        <a:cs typeface="Lato Medium"/>
                      </a:endParaRPr>
                    </a:p>
                  </a:txBody>
                  <a:tcPr marL="0" marR="0" marB="0" marT="1016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예산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95">
                          <a:latin typeface="Dotum"/>
                          <a:cs typeface="Dotum"/>
                        </a:rPr>
                        <a:t>계획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4732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1905">
                        <a:lnSpc>
                          <a:spcPct val="100000"/>
                        </a:lnSpc>
                      </a:pPr>
                      <a:r>
                        <a:rPr dirty="0" sz="1150" spc="-50" b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6</a:t>
                      </a:r>
                      <a:endParaRPr sz="1150">
                        <a:latin typeface="Lato Medium"/>
                        <a:cs typeface="Lato Medium"/>
                      </a:endParaRPr>
                    </a:p>
                  </a:txBody>
                  <a:tcPr marL="0" marR="0" marB="0" marT="1016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하드웨어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구성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4732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20320">
                        <a:lnSpc>
                          <a:spcPct val="100000"/>
                        </a:lnSpc>
                      </a:pPr>
                      <a:r>
                        <a:rPr dirty="0" sz="1150" spc="-25" b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14</a:t>
                      </a:r>
                      <a:endParaRPr sz="1150">
                        <a:latin typeface="Lato Medium"/>
                        <a:cs typeface="Lato Medium"/>
                      </a:endParaRPr>
                    </a:p>
                  </a:txBody>
                  <a:tcPr marL="0" marR="0" marB="0" marT="1016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리스크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대응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4732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1905">
                        <a:lnSpc>
                          <a:spcPct val="100000"/>
                        </a:lnSpc>
                      </a:pPr>
                      <a:r>
                        <a:rPr dirty="0" sz="1150" spc="-50" b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7</a:t>
                      </a:r>
                      <a:endParaRPr sz="1150">
                        <a:latin typeface="Lato Medium"/>
                        <a:cs typeface="Lato Medium"/>
                      </a:endParaRPr>
                    </a:p>
                  </a:txBody>
                  <a:tcPr marL="0" marR="0" marB="0" marT="1016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350" spc="-240">
                          <a:latin typeface="Dotum"/>
                          <a:cs typeface="Dotum"/>
                        </a:rPr>
                        <a:t>소프트웨어</a:t>
                      </a:r>
                      <a:r>
                        <a:rPr dirty="0" sz="1300" spc="-240">
                          <a:latin typeface="Noto Sans JP"/>
                          <a:cs typeface="Noto Sans JP"/>
                        </a:rPr>
                        <a:t>/</a:t>
                      </a:r>
                      <a:r>
                        <a:rPr dirty="0" sz="1350" spc="-240">
                          <a:latin typeface="Dotum"/>
                          <a:cs typeface="Dotum"/>
                        </a:rPr>
                        <a:t>기술</a:t>
                      </a:r>
                      <a:r>
                        <a:rPr dirty="0" sz="1350" spc="-4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스택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4732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20320">
                        <a:lnSpc>
                          <a:spcPct val="100000"/>
                        </a:lnSpc>
                      </a:pPr>
                      <a:r>
                        <a:rPr dirty="0" sz="1150" spc="-25" b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15</a:t>
                      </a:r>
                      <a:endParaRPr sz="1150">
                        <a:latin typeface="Lato Medium"/>
                        <a:cs typeface="Lato Medium"/>
                      </a:endParaRPr>
                    </a:p>
                  </a:txBody>
                  <a:tcPr marL="0" marR="0" marB="0" marT="1016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결론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0">
                          <a:latin typeface="Dotum"/>
                          <a:cs typeface="Dotum"/>
                        </a:rPr>
                        <a:t>기대효과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47320">
                    <a:lnT w="9525">
                      <a:solidFill>
                        <a:srgbClr val="092540"/>
                      </a:solidFill>
                      <a:prstDash val="solid"/>
                    </a:lnT>
                    <a:lnB w="9525">
                      <a:solidFill>
                        <a:srgbClr val="092540"/>
                      </a:solidFill>
                      <a:prstDash val="solid"/>
                    </a:lnB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1905">
                        <a:lnSpc>
                          <a:spcPts val="1270"/>
                        </a:lnSpc>
                      </a:pPr>
                      <a:r>
                        <a:rPr dirty="0" sz="1150" spc="-50" b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8</a:t>
                      </a:r>
                      <a:endParaRPr sz="1150">
                        <a:latin typeface="Lato Medium"/>
                        <a:cs typeface="Lato Medium"/>
                      </a:endParaRPr>
                    </a:p>
                  </a:txBody>
                  <a:tcPr marL="0" marR="0" marB="0" marT="10160">
                    <a:lnT w="9525">
                      <a:solidFill>
                        <a:srgbClr val="09254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395"/>
                        </a:lnSpc>
                        <a:spcBef>
                          <a:spcPts val="116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센서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인지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기술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47320">
                    <a:lnT w="9525">
                      <a:solidFill>
                        <a:srgbClr val="09254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9254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9254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21" name="object 21" descr=""/>
          <p:cNvGrpSpPr/>
          <p:nvPr/>
        </p:nvGrpSpPr>
        <p:grpSpPr>
          <a:xfrm>
            <a:off x="11020424" y="5829299"/>
            <a:ext cx="1171575" cy="1028700"/>
            <a:chOff x="11020424" y="5829299"/>
            <a:chExt cx="1171575" cy="1028700"/>
          </a:xfrm>
        </p:grpSpPr>
        <p:sp>
          <p:nvSpPr>
            <p:cNvPr id="22" name="object 22" descr=""/>
            <p:cNvSpPr/>
            <p:nvPr/>
          </p:nvSpPr>
          <p:spPr>
            <a:xfrm>
              <a:off x="11334813" y="6013449"/>
              <a:ext cx="857250" cy="844550"/>
            </a:xfrm>
            <a:custGeom>
              <a:avLst/>
              <a:gdLst/>
              <a:ahLst/>
              <a:cxnLst/>
              <a:rect l="l" t="t" r="r" b="b"/>
              <a:pathLst>
                <a:path w="857250" h="844550">
                  <a:moveTo>
                    <a:pt x="857185" y="844550"/>
                  </a:moveTo>
                  <a:lnTo>
                    <a:pt x="0" y="844550"/>
                  </a:lnTo>
                  <a:lnTo>
                    <a:pt x="193" y="825499"/>
                  </a:lnTo>
                  <a:lnTo>
                    <a:pt x="967" y="812799"/>
                  </a:lnTo>
                  <a:lnTo>
                    <a:pt x="2257" y="787399"/>
                  </a:lnTo>
                  <a:lnTo>
                    <a:pt x="4063" y="761999"/>
                  </a:lnTo>
                  <a:lnTo>
                    <a:pt x="6382" y="749299"/>
                  </a:lnTo>
                  <a:lnTo>
                    <a:pt x="9213" y="723899"/>
                  </a:lnTo>
                  <a:lnTo>
                    <a:pt x="12554" y="698499"/>
                  </a:lnTo>
                  <a:lnTo>
                    <a:pt x="16406" y="685799"/>
                  </a:lnTo>
                  <a:lnTo>
                    <a:pt x="20764" y="660399"/>
                  </a:lnTo>
                  <a:lnTo>
                    <a:pt x="25624" y="647699"/>
                  </a:lnTo>
                  <a:lnTo>
                    <a:pt x="30985" y="622299"/>
                  </a:lnTo>
                  <a:lnTo>
                    <a:pt x="36848" y="596899"/>
                  </a:lnTo>
                  <a:lnTo>
                    <a:pt x="43203" y="584199"/>
                  </a:lnTo>
                  <a:lnTo>
                    <a:pt x="50044" y="558799"/>
                  </a:lnTo>
                  <a:lnTo>
                    <a:pt x="57373" y="546099"/>
                  </a:lnTo>
                  <a:lnTo>
                    <a:pt x="65188" y="520699"/>
                  </a:lnTo>
                  <a:lnTo>
                    <a:pt x="73480" y="507999"/>
                  </a:lnTo>
                  <a:lnTo>
                    <a:pt x="82239" y="482599"/>
                  </a:lnTo>
                  <a:lnTo>
                    <a:pt x="91465" y="469899"/>
                  </a:lnTo>
                  <a:lnTo>
                    <a:pt x="101158" y="444499"/>
                  </a:lnTo>
                  <a:lnTo>
                    <a:pt x="111305" y="431799"/>
                  </a:lnTo>
                  <a:lnTo>
                    <a:pt x="121896" y="406399"/>
                  </a:lnTo>
                  <a:lnTo>
                    <a:pt x="132929" y="393699"/>
                  </a:lnTo>
                  <a:lnTo>
                    <a:pt x="144406" y="368299"/>
                  </a:lnTo>
                  <a:lnTo>
                    <a:pt x="156313" y="355599"/>
                  </a:lnTo>
                  <a:lnTo>
                    <a:pt x="168634" y="342899"/>
                  </a:lnTo>
                  <a:lnTo>
                    <a:pt x="181371" y="317499"/>
                  </a:lnTo>
                  <a:lnTo>
                    <a:pt x="194522" y="304799"/>
                  </a:lnTo>
                  <a:lnTo>
                    <a:pt x="208071" y="292099"/>
                  </a:lnTo>
                  <a:lnTo>
                    <a:pt x="222004" y="279399"/>
                  </a:lnTo>
                  <a:lnTo>
                    <a:pt x="236319" y="253999"/>
                  </a:lnTo>
                  <a:lnTo>
                    <a:pt x="266080" y="228599"/>
                  </a:lnTo>
                  <a:lnTo>
                    <a:pt x="297247" y="203199"/>
                  </a:lnTo>
                  <a:lnTo>
                    <a:pt x="329782" y="177799"/>
                  </a:lnTo>
                  <a:lnTo>
                    <a:pt x="363567" y="152399"/>
                  </a:lnTo>
                  <a:lnTo>
                    <a:pt x="398563" y="126999"/>
                  </a:lnTo>
                  <a:lnTo>
                    <a:pt x="434642" y="101599"/>
                  </a:lnTo>
                  <a:lnTo>
                    <a:pt x="453080" y="88899"/>
                  </a:lnTo>
                  <a:lnTo>
                    <a:pt x="471761" y="88899"/>
                  </a:lnTo>
                  <a:lnTo>
                    <a:pt x="509785" y="63499"/>
                  </a:lnTo>
                  <a:lnTo>
                    <a:pt x="529128" y="63499"/>
                  </a:lnTo>
                  <a:lnTo>
                    <a:pt x="568385" y="38099"/>
                  </a:lnTo>
                  <a:lnTo>
                    <a:pt x="588275" y="38099"/>
                  </a:lnTo>
                  <a:lnTo>
                    <a:pt x="608338" y="25399"/>
                  </a:lnTo>
                  <a:lnTo>
                    <a:pt x="648890" y="25399"/>
                  </a:lnTo>
                  <a:lnTo>
                    <a:pt x="669354" y="12699"/>
                  </a:lnTo>
                  <a:lnTo>
                    <a:pt x="689943" y="12699"/>
                  </a:lnTo>
                  <a:lnTo>
                    <a:pt x="710634" y="0"/>
                  </a:lnTo>
                  <a:lnTo>
                    <a:pt x="857185" y="0"/>
                  </a:lnTo>
                  <a:lnTo>
                    <a:pt x="857185" y="844550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1334813" y="6013449"/>
              <a:ext cx="784860" cy="844550"/>
            </a:xfrm>
            <a:custGeom>
              <a:avLst/>
              <a:gdLst/>
              <a:ahLst/>
              <a:cxnLst/>
              <a:rect l="l" t="t" r="r" b="b"/>
              <a:pathLst>
                <a:path w="784859" h="844550">
                  <a:moveTo>
                    <a:pt x="9459" y="844550"/>
                  </a:moveTo>
                  <a:lnTo>
                    <a:pt x="0" y="844550"/>
                  </a:lnTo>
                  <a:lnTo>
                    <a:pt x="105" y="834145"/>
                  </a:lnTo>
                  <a:lnTo>
                    <a:pt x="193" y="825499"/>
                  </a:lnTo>
                  <a:lnTo>
                    <a:pt x="934" y="813347"/>
                  </a:lnTo>
                  <a:lnTo>
                    <a:pt x="2257" y="787399"/>
                  </a:lnTo>
                  <a:lnTo>
                    <a:pt x="4063" y="761999"/>
                  </a:lnTo>
                  <a:lnTo>
                    <a:pt x="6382" y="749299"/>
                  </a:lnTo>
                  <a:lnTo>
                    <a:pt x="9213" y="723899"/>
                  </a:lnTo>
                  <a:lnTo>
                    <a:pt x="12554" y="698499"/>
                  </a:lnTo>
                  <a:lnTo>
                    <a:pt x="16406" y="685799"/>
                  </a:lnTo>
                  <a:lnTo>
                    <a:pt x="20764" y="660399"/>
                  </a:lnTo>
                  <a:lnTo>
                    <a:pt x="25624" y="647699"/>
                  </a:lnTo>
                  <a:lnTo>
                    <a:pt x="30985" y="622299"/>
                  </a:lnTo>
                  <a:lnTo>
                    <a:pt x="36848" y="596899"/>
                  </a:lnTo>
                  <a:lnTo>
                    <a:pt x="43203" y="584199"/>
                  </a:lnTo>
                  <a:lnTo>
                    <a:pt x="50001" y="558958"/>
                  </a:lnTo>
                  <a:lnTo>
                    <a:pt x="50044" y="558799"/>
                  </a:lnTo>
                  <a:lnTo>
                    <a:pt x="57373" y="546099"/>
                  </a:lnTo>
                  <a:lnTo>
                    <a:pt x="65188" y="520699"/>
                  </a:lnTo>
                  <a:lnTo>
                    <a:pt x="73480" y="507999"/>
                  </a:lnTo>
                  <a:lnTo>
                    <a:pt x="82239" y="482599"/>
                  </a:lnTo>
                  <a:lnTo>
                    <a:pt x="91465" y="469899"/>
                  </a:lnTo>
                  <a:lnTo>
                    <a:pt x="101158" y="444499"/>
                  </a:lnTo>
                  <a:lnTo>
                    <a:pt x="111305" y="431799"/>
                  </a:lnTo>
                  <a:lnTo>
                    <a:pt x="121896" y="406399"/>
                  </a:lnTo>
                  <a:lnTo>
                    <a:pt x="132929" y="393699"/>
                  </a:lnTo>
                  <a:lnTo>
                    <a:pt x="144406" y="368299"/>
                  </a:lnTo>
                  <a:lnTo>
                    <a:pt x="156313" y="355599"/>
                  </a:lnTo>
                  <a:lnTo>
                    <a:pt x="168634" y="342899"/>
                  </a:lnTo>
                  <a:lnTo>
                    <a:pt x="181371" y="317499"/>
                  </a:lnTo>
                  <a:lnTo>
                    <a:pt x="194522" y="304799"/>
                  </a:lnTo>
                  <a:lnTo>
                    <a:pt x="208071" y="292099"/>
                  </a:lnTo>
                  <a:lnTo>
                    <a:pt x="222004" y="279399"/>
                  </a:lnTo>
                  <a:lnTo>
                    <a:pt x="236319" y="253999"/>
                  </a:lnTo>
                  <a:lnTo>
                    <a:pt x="266080" y="228599"/>
                  </a:lnTo>
                  <a:lnTo>
                    <a:pt x="297247" y="203199"/>
                  </a:lnTo>
                  <a:lnTo>
                    <a:pt x="329782" y="177799"/>
                  </a:lnTo>
                  <a:lnTo>
                    <a:pt x="363567" y="152399"/>
                  </a:lnTo>
                  <a:lnTo>
                    <a:pt x="398563" y="126999"/>
                  </a:lnTo>
                  <a:lnTo>
                    <a:pt x="434642" y="101599"/>
                  </a:lnTo>
                  <a:lnTo>
                    <a:pt x="453080" y="88899"/>
                  </a:lnTo>
                  <a:lnTo>
                    <a:pt x="471761" y="88899"/>
                  </a:lnTo>
                  <a:lnTo>
                    <a:pt x="509785" y="63499"/>
                  </a:lnTo>
                  <a:lnTo>
                    <a:pt x="527678" y="63499"/>
                  </a:lnTo>
                  <a:lnTo>
                    <a:pt x="523184" y="65393"/>
                  </a:lnTo>
                  <a:lnTo>
                    <a:pt x="513648" y="69550"/>
                  </a:lnTo>
                  <a:lnTo>
                    <a:pt x="476035" y="87340"/>
                  </a:lnTo>
                  <a:lnTo>
                    <a:pt x="439341" y="106954"/>
                  </a:lnTo>
                  <a:lnTo>
                    <a:pt x="403651" y="128345"/>
                  </a:lnTo>
                  <a:lnTo>
                    <a:pt x="369056" y="151461"/>
                  </a:lnTo>
                  <a:lnTo>
                    <a:pt x="335636" y="176248"/>
                  </a:lnTo>
                  <a:lnTo>
                    <a:pt x="303472" y="202644"/>
                  </a:lnTo>
                  <a:lnTo>
                    <a:pt x="272642" y="230587"/>
                  </a:lnTo>
                  <a:lnTo>
                    <a:pt x="243221" y="260008"/>
                  </a:lnTo>
                  <a:lnTo>
                    <a:pt x="215278" y="290838"/>
                  </a:lnTo>
                  <a:lnTo>
                    <a:pt x="188883" y="323001"/>
                  </a:lnTo>
                  <a:lnTo>
                    <a:pt x="164096" y="356421"/>
                  </a:lnTo>
                  <a:lnTo>
                    <a:pt x="140979" y="391017"/>
                  </a:lnTo>
                  <a:lnTo>
                    <a:pt x="119588" y="426706"/>
                  </a:lnTo>
                  <a:lnTo>
                    <a:pt x="99973" y="463401"/>
                  </a:lnTo>
                  <a:lnTo>
                    <a:pt x="82183" y="501015"/>
                  </a:lnTo>
                  <a:lnTo>
                    <a:pt x="66261" y="539456"/>
                  </a:lnTo>
                  <a:lnTo>
                    <a:pt x="52245" y="578633"/>
                  </a:lnTo>
                  <a:lnTo>
                    <a:pt x="40166" y="618450"/>
                  </a:lnTo>
                  <a:lnTo>
                    <a:pt x="30055" y="658811"/>
                  </a:lnTo>
                  <a:lnTo>
                    <a:pt x="21939" y="699620"/>
                  </a:lnTo>
                  <a:lnTo>
                    <a:pt x="15835" y="740778"/>
                  </a:lnTo>
                  <a:lnTo>
                    <a:pt x="11757" y="782186"/>
                  </a:lnTo>
                  <a:lnTo>
                    <a:pt x="9715" y="823744"/>
                  </a:lnTo>
                  <a:lnTo>
                    <a:pt x="9523" y="834145"/>
                  </a:lnTo>
                  <a:lnTo>
                    <a:pt x="9459" y="844550"/>
                  </a:lnTo>
                  <a:close/>
                </a:path>
                <a:path w="784859" h="844550">
                  <a:moveTo>
                    <a:pt x="531838" y="61746"/>
                  </a:moveTo>
                  <a:lnTo>
                    <a:pt x="568385" y="38099"/>
                  </a:lnTo>
                  <a:lnTo>
                    <a:pt x="588275" y="38099"/>
                  </a:lnTo>
                  <a:lnTo>
                    <a:pt x="608338" y="25399"/>
                  </a:lnTo>
                  <a:lnTo>
                    <a:pt x="638980" y="25399"/>
                  </a:lnTo>
                  <a:lnTo>
                    <a:pt x="631085" y="27533"/>
                  </a:lnTo>
                  <a:lnTo>
                    <a:pt x="621076" y="30368"/>
                  </a:lnTo>
                  <a:lnTo>
                    <a:pt x="581410" y="42934"/>
                  </a:lnTo>
                  <a:lnTo>
                    <a:pt x="542408" y="57430"/>
                  </a:lnTo>
                  <a:lnTo>
                    <a:pt x="531838" y="61746"/>
                  </a:lnTo>
                  <a:close/>
                </a:path>
                <a:path w="784859" h="844550">
                  <a:moveTo>
                    <a:pt x="655808" y="21106"/>
                  </a:moveTo>
                  <a:lnTo>
                    <a:pt x="669354" y="12699"/>
                  </a:lnTo>
                  <a:lnTo>
                    <a:pt x="689943" y="12699"/>
                  </a:lnTo>
                  <a:lnTo>
                    <a:pt x="710634" y="0"/>
                  </a:lnTo>
                  <a:lnTo>
                    <a:pt x="784453" y="0"/>
                  </a:lnTo>
                  <a:lnTo>
                    <a:pt x="774093" y="907"/>
                  </a:lnTo>
                  <a:lnTo>
                    <a:pt x="763745" y="1990"/>
                  </a:lnTo>
                  <a:lnTo>
                    <a:pt x="722515" y="7589"/>
                  </a:lnTo>
                  <a:lnTo>
                    <a:pt x="681609" y="15205"/>
                  </a:lnTo>
                  <a:lnTo>
                    <a:pt x="661310" y="19763"/>
                  </a:lnTo>
                  <a:lnTo>
                    <a:pt x="655808" y="21106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1020424" y="5829299"/>
              <a:ext cx="714375" cy="571500"/>
            </a:xfrm>
            <a:custGeom>
              <a:avLst/>
              <a:gdLst/>
              <a:ahLst/>
              <a:cxnLst/>
              <a:rect l="l" t="t" r="r" b="b"/>
              <a:pathLst>
                <a:path w="714375" h="571500">
                  <a:moveTo>
                    <a:pt x="392906" y="107156"/>
                  </a:moveTo>
                  <a:lnTo>
                    <a:pt x="321468" y="107156"/>
                  </a:lnTo>
                  <a:lnTo>
                    <a:pt x="321468" y="35718"/>
                  </a:lnTo>
                  <a:lnTo>
                    <a:pt x="324271" y="21802"/>
                  </a:lnTo>
                  <a:lnTo>
                    <a:pt x="331919" y="10450"/>
                  </a:lnTo>
                  <a:lnTo>
                    <a:pt x="343271" y="2802"/>
                  </a:lnTo>
                  <a:lnTo>
                    <a:pt x="357187" y="0"/>
                  </a:lnTo>
                  <a:lnTo>
                    <a:pt x="371103" y="2802"/>
                  </a:lnTo>
                  <a:lnTo>
                    <a:pt x="382455" y="10450"/>
                  </a:lnTo>
                  <a:lnTo>
                    <a:pt x="390103" y="21802"/>
                  </a:lnTo>
                  <a:lnTo>
                    <a:pt x="392906" y="35718"/>
                  </a:lnTo>
                  <a:lnTo>
                    <a:pt x="392906" y="107156"/>
                  </a:lnTo>
                  <a:close/>
                </a:path>
                <a:path w="714375" h="571500">
                  <a:moveTo>
                    <a:pt x="526851" y="571500"/>
                  </a:moveTo>
                  <a:lnTo>
                    <a:pt x="187523" y="571500"/>
                  </a:lnTo>
                  <a:lnTo>
                    <a:pt x="156224" y="565189"/>
                  </a:lnTo>
                  <a:lnTo>
                    <a:pt x="130680" y="547975"/>
                  </a:lnTo>
                  <a:lnTo>
                    <a:pt x="113466" y="522432"/>
                  </a:lnTo>
                  <a:lnTo>
                    <a:pt x="107156" y="491132"/>
                  </a:lnTo>
                  <a:lnTo>
                    <a:pt x="107156" y="187523"/>
                  </a:lnTo>
                  <a:lnTo>
                    <a:pt x="113466" y="156224"/>
                  </a:lnTo>
                  <a:lnTo>
                    <a:pt x="130680" y="130680"/>
                  </a:lnTo>
                  <a:lnTo>
                    <a:pt x="156224" y="113466"/>
                  </a:lnTo>
                  <a:lnTo>
                    <a:pt x="187523" y="107156"/>
                  </a:lnTo>
                  <a:lnTo>
                    <a:pt x="526851" y="107156"/>
                  </a:lnTo>
                  <a:lnTo>
                    <a:pt x="558150" y="113466"/>
                  </a:lnTo>
                  <a:lnTo>
                    <a:pt x="583694" y="130680"/>
                  </a:lnTo>
                  <a:lnTo>
                    <a:pt x="600908" y="156224"/>
                  </a:lnTo>
                  <a:lnTo>
                    <a:pt x="607218" y="187523"/>
                  </a:lnTo>
                  <a:lnTo>
                    <a:pt x="607218" y="241101"/>
                  </a:lnTo>
                  <a:lnTo>
                    <a:pt x="244110" y="241101"/>
                  </a:lnTo>
                  <a:lnTo>
                    <a:pt x="238415" y="242234"/>
                  </a:lnTo>
                  <a:lnTo>
                    <a:pt x="206515" y="274133"/>
                  </a:lnTo>
                  <a:lnTo>
                    <a:pt x="205382" y="279829"/>
                  </a:lnTo>
                  <a:lnTo>
                    <a:pt x="205382" y="291670"/>
                  </a:lnTo>
                  <a:lnTo>
                    <a:pt x="227474" y="324733"/>
                  </a:lnTo>
                  <a:lnTo>
                    <a:pt x="244110" y="330398"/>
                  </a:lnTo>
                  <a:lnTo>
                    <a:pt x="607218" y="330398"/>
                  </a:lnTo>
                  <a:lnTo>
                    <a:pt x="607218" y="428625"/>
                  </a:lnTo>
                  <a:lnTo>
                    <a:pt x="222349" y="428625"/>
                  </a:lnTo>
                  <a:lnTo>
                    <a:pt x="214312" y="436661"/>
                  </a:lnTo>
                  <a:lnTo>
                    <a:pt x="214312" y="456307"/>
                  </a:lnTo>
                  <a:lnTo>
                    <a:pt x="222349" y="464343"/>
                  </a:lnTo>
                  <a:lnTo>
                    <a:pt x="607218" y="464343"/>
                  </a:lnTo>
                  <a:lnTo>
                    <a:pt x="607218" y="491132"/>
                  </a:lnTo>
                  <a:lnTo>
                    <a:pt x="600908" y="522432"/>
                  </a:lnTo>
                  <a:lnTo>
                    <a:pt x="583694" y="547975"/>
                  </a:lnTo>
                  <a:lnTo>
                    <a:pt x="558150" y="565189"/>
                  </a:lnTo>
                  <a:lnTo>
                    <a:pt x="526851" y="571500"/>
                  </a:lnTo>
                  <a:close/>
                </a:path>
                <a:path w="714375" h="571500">
                  <a:moveTo>
                    <a:pt x="458422" y="330398"/>
                  </a:moveTo>
                  <a:lnTo>
                    <a:pt x="255951" y="330398"/>
                  </a:lnTo>
                  <a:lnTo>
                    <a:pt x="261647" y="329265"/>
                  </a:lnTo>
                  <a:lnTo>
                    <a:pt x="272587" y="324733"/>
                  </a:lnTo>
                  <a:lnTo>
                    <a:pt x="294679" y="291670"/>
                  </a:lnTo>
                  <a:lnTo>
                    <a:pt x="294679" y="279829"/>
                  </a:lnTo>
                  <a:lnTo>
                    <a:pt x="272587" y="246765"/>
                  </a:lnTo>
                  <a:lnTo>
                    <a:pt x="255951" y="241101"/>
                  </a:lnTo>
                  <a:lnTo>
                    <a:pt x="458422" y="241101"/>
                  </a:lnTo>
                  <a:lnTo>
                    <a:pt x="425359" y="263193"/>
                  </a:lnTo>
                  <a:lnTo>
                    <a:pt x="419695" y="279829"/>
                  </a:lnTo>
                  <a:lnTo>
                    <a:pt x="419695" y="291670"/>
                  </a:lnTo>
                  <a:lnTo>
                    <a:pt x="441787" y="324733"/>
                  </a:lnTo>
                  <a:lnTo>
                    <a:pt x="452727" y="329265"/>
                  </a:lnTo>
                  <a:lnTo>
                    <a:pt x="458422" y="330398"/>
                  </a:lnTo>
                  <a:close/>
                </a:path>
                <a:path w="714375" h="571500">
                  <a:moveTo>
                    <a:pt x="607218" y="330398"/>
                  </a:moveTo>
                  <a:lnTo>
                    <a:pt x="470264" y="330398"/>
                  </a:lnTo>
                  <a:lnTo>
                    <a:pt x="475959" y="329265"/>
                  </a:lnTo>
                  <a:lnTo>
                    <a:pt x="486899" y="324733"/>
                  </a:lnTo>
                  <a:lnTo>
                    <a:pt x="508992" y="291670"/>
                  </a:lnTo>
                  <a:lnTo>
                    <a:pt x="508992" y="279829"/>
                  </a:lnTo>
                  <a:lnTo>
                    <a:pt x="486899" y="246765"/>
                  </a:lnTo>
                  <a:lnTo>
                    <a:pt x="470264" y="241101"/>
                  </a:lnTo>
                  <a:lnTo>
                    <a:pt x="607218" y="241101"/>
                  </a:lnTo>
                  <a:lnTo>
                    <a:pt x="607218" y="330398"/>
                  </a:lnTo>
                  <a:close/>
                </a:path>
                <a:path w="714375" h="571500">
                  <a:moveTo>
                    <a:pt x="329505" y="464343"/>
                  </a:moveTo>
                  <a:lnTo>
                    <a:pt x="277713" y="464343"/>
                  </a:lnTo>
                  <a:lnTo>
                    <a:pt x="285750" y="456307"/>
                  </a:lnTo>
                  <a:lnTo>
                    <a:pt x="285750" y="436661"/>
                  </a:lnTo>
                  <a:lnTo>
                    <a:pt x="277713" y="428625"/>
                  </a:lnTo>
                  <a:lnTo>
                    <a:pt x="329505" y="428625"/>
                  </a:lnTo>
                  <a:lnTo>
                    <a:pt x="321468" y="436661"/>
                  </a:lnTo>
                  <a:lnTo>
                    <a:pt x="321468" y="456307"/>
                  </a:lnTo>
                  <a:lnTo>
                    <a:pt x="329505" y="464343"/>
                  </a:lnTo>
                  <a:close/>
                </a:path>
                <a:path w="714375" h="571500">
                  <a:moveTo>
                    <a:pt x="436661" y="464343"/>
                  </a:moveTo>
                  <a:lnTo>
                    <a:pt x="384869" y="464343"/>
                  </a:lnTo>
                  <a:lnTo>
                    <a:pt x="392906" y="456307"/>
                  </a:lnTo>
                  <a:lnTo>
                    <a:pt x="392906" y="436661"/>
                  </a:lnTo>
                  <a:lnTo>
                    <a:pt x="384869" y="428625"/>
                  </a:lnTo>
                  <a:lnTo>
                    <a:pt x="436661" y="428625"/>
                  </a:lnTo>
                  <a:lnTo>
                    <a:pt x="428625" y="436661"/>
                  </a:lnTo>
                  <a:lnTo>
                    <a:pt x="428625" y="456307"/>
                  </a:lnTo>
                  <a:lnTo>
                    <a:pt x="436661" y="464343"/>
                  </a:lnTo>
                  <a:close/>
                </a:path>
                <a:path w="714375" h="571500">
                  <a:moveTo>
                    <a:pt x="607218" y="464343"/>
                  </a:moveTo>
                  <a:lnTo>
                    <a:pt x="492025" y="464343"/>
                  </a:lnTo>
                  <a:lnTo>
                    <a:pt x="500062" y="456307"/>
                  </a:lnTo>
                  <a:lnTo>
                    <a:pt x="500062" y="436661"/>
                  </a:lnTo>
                  <a:lnTo>
                    <a:pt x="492025" y="428625"/>
                  </a:lnTo>
                  <a:lnTo>
                    <a:pt x="607218" y="428625"/>
                  </a:lnTo>
                  <a:lnTo>
                    <a:pt x="607218" y="464343"/>
                  </a:lnTo>
                  <a:close/>
                </a:path>
                <a:path w="714375" h="571500">
                  <a:moveTo>
                    <a:pt x="71437" y="464343"/>
                  </a:moveTo>
                  <a:lnTo>
                    <a:pt x="53578" y="464343"/>
                  </a:lnTo>
                  <a:lnTo>
                    <a:pt x="32727" y="460131"/>
                  </a:lnTo>
                  <a:lnTo>
                    <a:pt x="15696" y="448647"/>
                  </a:lnTo>
                  <a:lnTo>
                    <a:pt x="4211" y="431616"/>
                  </a:lnTo>
                  <a:lnTo>
                    <a:pt x="0" y="410765"/>
                  </a:lnTo>
                  <a:lnTo>
                    <a:pt x="0" y="303609"/>
                  </a:lnTo>
                  <a:lnTo>
                    <a:pt x="4211" y="282758"/>
                  </a:lnTo>
                  <a:lnTo>
                    <a:pt x="15696" y="265727"/>
                  </a:lnTo>
                  <a:lnTo>
                    <a:pt x="32727" y="254243"/>
                  </a:lnTo>
                  <a:lnTo>
                    <a:pt x="53578" y="250031"/>
                  </a:lnTo>
                  <a:lnTo>
                    <a:pt x="71437" y="250031"/>
                  </a:lnTo>
                  <a:lnTo>
                    <a:pt x="71437" y="464343"/>
                  </a:lnTo>
                  <a:close/>
                </a:path>
                <a:path w="714375" h="571500">
                  <a:moveTo>
                    <a:pt x="660796" y="464343"/>
                  </a:moveTo>
                  <a:lnTo>
                    <a:pt x="642937" y="464343"/>
                  </a:lnTo>
                  <a:lnTo>
                    <a:pt x="642937" y="250031"/>
                  </a:lnTo>
                  <a:lnTo>
                    <a:pt x="660796" y="250031"/>
                  </a:lnTo>
                  <a:lnTo>
                    <a:pt x="681647" y="254243"/>
                  </a:lnTo>
                  <a:lnTo>
                    <a:pt x="698678" y="265727"/>
                  </a:lnTo>
                  <a:lnTo>
                    <a:pt x="710163" y="282758"/>
                  </a:lnTo>
                  <a:lnTo>
                    <a:pt x="714375" y="303609"/>
                  </a:lnTo>
                  <a:lnTo>
                    <a:pt x="714375" y="410765"/>
                  </a:lnTo>
                  <a:lnTo>
                    <a:pt x="710163" y="431616"/>
                  </a:lnTo>
                  <a:lnTo>
                    <a:pt x="698678" y="448647"/>
                  </a:lnTo>
                  <a:lnTo>
                    <a:pt x="681647" y="460131"/>
                  </a:lnTo>
                  <a:lnTo>
                    <a:pt x="660796" y="464343"/>
                  </a:lnTo>
                  <a:close/>
                </a:path>
              </a:pathLst>
            </a:custGeom>
            <a:solidFill>
              <a:srgbClr val="60A5FA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562536" y="981753"/>
            <a:ext cx="666115" cy="666115"/>
            <a:chOff x="562536" y="981753"/>
            <a:chExt cx="666115" cy="666115"/>
          </a:xfrm>
        </p:grpSpPr>
        <p:sp>
          <p:nvSpPr>
            <p:cNvPr id="26" name="object 26" descr=""/>
            <p:cNvSpPr/>
            <p:nvPr/>
          </p:nvSpPr>
          <p:spPr>
            <a:xfrm>
              <a:off x="562536" y="981753"/>
              <a:ext cx="666115" cy="666115"/>
            </a:xfrm>
            <a:custGeom>
              <a:avLst/>
              <a:gdLst/>
              <a:ahLst/>
              <a:cxnLst/>
              <a:rect l="l" t="t" r="r" b="b"/>
              <a:pathLst>
                <a:path w="666115" h="666114">
                  <a:moveTo>
                    <a:pt x="461266" y="662945"/>
                  </a:moveTo>
                  <a:lnTo>
                    <a:pt x="56446" y="554474"/>
                  </a:lnTo>
                  <a:lnTo>
                    <a:pt x="18867" y="531122"/>
                  </a:lnTo>
                  <a:lnTo>
                    <a:pt x="620" y="490816"/>
                  </a:lnTo>
                  <a:lnTo>
                    <a:pt x="0" y="483327"/>
                  </a:lnTo>
                  <a:lnTo>
                    <a:pt x="117" y="475886"/>
                  </a:lnTo>
                  <a:lnTo>
                    <a:pt x="111036" y="56329"/>
                  </a:lnTo>
                  <a:lnTo>
                    <a:pt x="134387" y="18750"/>
                  </a:lnTo>
                  <a:lnTo>
                    <a:pt x="174693" y="502"/>
                  </a:lnTo>
                  <a:lnTo>
                    <a:pt x="180765" y="0"/>
                  </a:lnTo>
                  <a:lnTo>
                    <a:pt x="189624" y="0"/>
                  </a:lnTo>
                  <a:lnTo>
                    <a:pt x="609181" y="110918"/>
                  </a:lnTo>
                  <a:lnTo>
                    <a:pt x="646759" y="134270"/>
                  </a:lnTo>
                  <a:lnTo>
                    <a:pt x="665007" y="174576"/>
                  </a:lnTo>
                  <a:lnTo>
                    <a:pt x="665627" y="182065"/>
                  </a:lnTo>
                  <a:lnTo>
                    <a:pt x="665510" y="189506"/>
                  </a:lnTo>
                  <a:lnTo>
                    <a:pt x="554591" y="609063"/>
                  </a:lnTo>
                  <a:lnTo>
                    <a:pt x="531239" y="646642"/>
                  </a:lnTo>
                  <a:lnTo>
                    <a:pt x="490934" y="664889"/>
                  </a:lnTo>
                  <a:lnTo>
                    <a:pt x="483444" y="665510"/>
                  </a:lnTo>
                  <a:lnTo>
                    <a:pt x="477017" y="665510"/>
                  </a:lnTo>
                  <a:lnTo>
                    <a:pt x="468610" y="664538"/>
                  </a:lnTo>
                  <a:lnTo>
                    <a:pt x="461266" y="662945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62536" y="981753"/>
              <a:ext cx="666115" cy="666115"/>
            </a:xfrm>
            <a:custGeom>
              <a:avLst/>
              <a:gdLst/>
              <a:ahLst/>
              <a:cxnLst/>
              <a:rect l="l" t="t" r="r" b="b"/>
              <a:pathLst>
                <a:path w="666115" h="666114">
                  <a:moveTo>
                    <a:pt x="461266" y="662945"/>
                  </a:moveTo>
                  <a:lnTo>
                    <a:pt x="56446" y="554474"/>
                  </a:lnTo>
                  <a:lnTo>
                    <a:pt x="18768" y="530997"/>
                  </a:lnTo>
                  <a:lnTo>
                    <a:pt x="620" y="490816"/>
                  </a:lnTo>
                  <a:lnTo>
                    <a:pt x="0" y="483327"/>
                  </a:lnTo>
                  <a:lnTo>
                    <a:pt x="117" y="475885"/>
                  </a:lnTo>
                  <a:lnTo>
                    <a:pt x="111036" y="56329"/>
                  </a:lnTo>
                  <a:lnTo>
                    <a:pt x="134387" y="18750"/>
                  </a:lnTo>
                  <a:lnTo>
                    <a:pt x="174693" y="502"/>
                  </a:lnTo>
                  <a:lnTo>
                    <a:pt x="180765" y="0"/>
                  </a:lnTo>
                  <a:lnTo>
                    <a:pt x="189624" y="0"/>
                  </a:lnTo>
                  <a:lnTo>
                    <a:pt x="609181" y="110918"/>
                  </a:lnTo>
                  <a:lnTo>
                    <a:pt x="642281" y="129649"/>
                  </a:lnTo>
                  <a:lnTo>
                    <a:pt x="197667" y="10515"/>
                  </a:lnTo>
                  <a:lnTo>
                    <a:pt x="193368" y="9805"/>
                  </a:lnTo>
                  <a:lnTo>
                    <a:pt x="184631" y="9232"/>
                  </a:lnTo>
                  <a:lnTo>
                    <a:pt x="180604" y="9364"/>
                  </a:lnTo>
                  <a:lnTo>
                    <a:pt x="171596" y="10518"/>
                  </a:lnTo>
                  <a:lnTo>
                    <a:pt x="137386" y="28808"/>
                  </a:lnTo>
                  <a:lnTo>
                    <a:pt x="10632" y="467842"/>
                  </a:lnTo>
                  <a:lnTo>
                    <a:pt x="10120" y="470944"/>
                  </a:lnTo>
                  <a:lnTo>
                    <a:pt x="9922" y="472141"/>
                  </a:lnTo>
                  <a:lnTo>
                    <a:pt x="9349" y="480878"/>
                  </a:lnTo>
                  <a:lnTo>
                    <a:pt x="9492" y="485233"/>
                  </a:lnTo>
                  <a:lnTo>
                    <a:pt x="10635" y="493913"/>
                  </a:lnTo>
                  <a:lnTo>
                    <a:pt x="28926" y="528124"/>
                  </a:lnTo>
                  <a:lnTo>
                    <a:pt x="499297" y="663274"/>
                  </a:lnTo>
                  <a:lnTo>
                    <a:pt x="498329" y="663550"/>
                  </a:lnTo>
                  <a:lnTo>
                    <a:pt x="490934" y="664889"/>
                  </a:lnTo>
                  <a:lnTo>
                    <a:pt x="483444" y="665510"/>
                  </a:lnTo>
                  <a:lnTo>
                    <a:pt x="477017" y="665510"/>
                  </a:lnTo>
                  <a:lnTo>
                    <a:pt x="468610" y="664538"/>
                  </a:lnTo>
                  <a:lnTo>
                    <a:pt x="461266" y="662945"/>
                  </a:lnTo>
                  <a:close/>
                </a:path>
                <a:path w="666115" h="666114">
                  <a:moveTo>
                    <a:pt x="499297" y="663274"/>
                  </a:moveTo>
                  <a:lnTo>
                    <a:pt x="467960" y="654878"/>
                  </a:lnTo>
                  <a:lnTo>
                    <a:pt x="472258" y="655587"/>
                  </a:lnTo>
                  <a:lnTo>
                    <a:pt x="480995" y="656160"/>
                  </a:lnTo>
                  <a:lnTo>
                    <a:pt x="518116" y="644895"/>
                  </a:lnTo>
                  <a:lnTo>
                    <a:pt x="542723" y="614904"/>
                  </a:lnTo>
                  <a:lnTo>
                    <a:pt x="654995" y="197550"/>
                  </a:lnTo>
                  <a:lnTo>
                    <a:pt x="656277" y="184514"/>
                  </a:lnTo>
                  <a:lnTo>
                    <a:pt x="656135" y="180159"/>
                  </a:lnTo>
                  <a:lnTo>
                    <a:pt x="642474" y="143851"/>
                  </a:lnTo>
                  <a:lnTo>
                    <a:pt x="610944" y="121252"/>
                  </a:lnTo>
                  <a:lnTo>
                    <a:pt x="642281" y="129649"/>
                  </a:lnTo>
                  <a:lnTo>
                    <a:pt x="663667" y="167181"/>
                  </a:lnTo>
                  <a:lnTo>
                    <a:pt x="665627" y="182065"/>
                  </a:lnTo>
                  <a:lnTo>
                    <a:pt x="665510" y="189506"/>
                  </a:lnTo>
                  <a:lnTo>
                    <a:pt x="554591" y="609063"/>
                  </a:lnTo>
                  <a:lnTo>
                    <a:pt x="531239" y="646642"/>
                  </a:lnTo>
                  <a:lnTo>
                    <a:pt x="505634" y="661452"/>
                  </a:lnTo>
                  <a:lnTo>
                    <a:pt x="499297" y="663274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9587606" y="217614"/>
            <a:ext cx="19526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Go2</a:t>
            </a:r>
            <a:r>
              <a:rPr dirty="0" sz="115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Noto Sans JP"/>
                <a:cs typeface="Noto Sans JP"/>
              </a:rPr>
              <a:t>EDU</a:t>
            </a:r>
            <a:r>
              <a:rPr dirty="0" sz="1150" spc="3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6A7280"/>
                </a:solidFill>
                <a:latin typeface="Dotum"/>
                <a:cs typeface="Dotum"/>
              </a:rPr>
              <a:t>로봇</a:t>
            </a:r>
            <a:endParaRPr sz="1150">
              <a:latin typeface="Dotum"/>
              <a:cs typeface="Dotum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11601449" y="247649"/>
            <a:ext cx="9525" cy="152400"/>
          </a:xfrm>
          <a:custGeom>
            <a:avLst/>
            <a:gdLst/>
            <a:ahLst/>
            <a:cxnLst/>
            <a:rect l="l" t="t" r="r" b="b"/>
            <a:pathLst>
              <a:path w="9525" h="152400">
                <a:moveTo>
                  <a:pt x="9524" y="152399"/>
                </a:moveTo>
                <a:lnTo>
                  <a:pt x="0" y="152399"/>
                </a:lnTo>
                <a:lnTo>
                  <a:pt x="0" y="0"/>
                </a:lnTo>
                <a:lnTo>
                  <a:pt x="9524" y="0"/>
                </a:lnTo>
                <a:lnTo>
                  <a:pt x="9524" y="1523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11676260" y="220499"/>
            <a:ext cx="30035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45">
                <a:solidFill>
                  <a:srgbClr val="6A7280"/>
                </a:solidFill>
                <a:latin typeface="Noto Sans JP"/>
                <a:cs typeface="Noto Sans JP"/>
              </a:rPr>
              <a:t>2/16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9415" y="4967150"/>
            <a:ext cx="962660" cy="962660"/>
            <a:chOff x="509415" y="4967150"/>
            <a:chExt cx="962660" cy="962660"/>
          </a:xfrm>
        </p:grpSpPr>
        <p:sp>
          <p:nvSpPr>
            <p:cNvPr id="3" name="object 3" descr=""/>
            <p:cNvSpPr/>
            <p:nvPr/>
          </p:nvSpPr>
          <p:spPr>
            <a:xfrm>
              <a:off x="509415" y="4967150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6"/>
                  </a:moveTo>
                  <a:lnTo>
                    <a:pt x="43924" y="697638"/>
                  </a:lnTo>
                  <a:lnTo>
                    <a:pt x="10970" y="668115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4" y="43889"/>
                  </a:lnTo>
                  <a:lnTo>
                    <a:pt x="294217" y="10936"/>
                  </a:lnTo>
                  <a:lnTo>
                    <a:pt x="337456" y="0"/>
                  </a:lnTo>
                  <a:lnTo>
                    <a:pt x="345765" y="765"/>
                  </a:lnTo>
                  <a:lnTo>
                    <a:pt x="345137" y="765"/>
                  </a:lnTo>
                  <a:lnTo>
                    <a:pt x="351870" y="2062"/>
                  </a:lnTo>
                  <a:lnTo>
                    <a:pt x="918444" y="264660"/>
                  </a:lnTo>
                  <a:lnTo>
                    <a:pt x="951397" y="294182"/>
                  </a:lnTo>
                  <a:lnTo>
                    <a:pt x="962368" y="337044"/>
                  </a:lnTo>
                  <a:lnTo>
                    <a:pt x="961678" y="344527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25288" y="962333"/>
                  </a:lnTo>
                  <a:lnTo>
                    <a:pt x="617805" y="961643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6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09415" y="4967150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6"/>
                  </a:moveTo>
                  <a:lnTo>
                    <a:pt x="43921" y="697637"/>
                  </a:lnTo>
                  <a:lnTo>
                    <a:pt x="11328" y="668643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5" y="43889"/>
                  </a:lnTo>
                  <a:lnTo>
                    <a:pt x="294218" y="10936"/>
                  </a:lnTo>
                  <a:lnTo>
                    <a:pt x="337456" y="0"/>
                  </a:lnTo>
                  <a:lnTo>
                    <a:pt x="344563" y="654"/>
                  </a:lnTo>
                  <a:lnTo>
                    <a:pt x="918442" y="264659"/>
                  </a:lnTo>
                  <a:lnTo>
                    <a:pt x="947790" y="288854"/>
                  </a:lnTo>
                  <a:lnTo>
                    <a:pt x="357965" y="13814"/>
                  </a:lnTo>
                  <a:lnTo>
                    <a:pt x="353855" y="12369"/>
                  </a:lnTo>
                  <a:lnTo>
                    <a:pt x="345350" y="10288"/>
                  </a:lnTo>
                  <a:lnTo>
                    <a:pt x="341363" y="9718"/>
                  </a:lnTo>
                  <a:lnTo>
                    <a:pt x="332290" y="9290"/>
                  </a:lnTo>
                  <a:lnTo>
                    <a:pt x="327939" y="9528"/>
                  </a:lnTo>
                  <a:lnTo>
                    <a:pt x="291938" y="23977"/>
                  </a:lnTo>
                  <a:lnTo>
                    <a:pt x="13849" y="604367"/>
                  </a:lnTo>
                  <a:lnTo>
                    <a:pt x="9325" y="630043"/>
                  </a:lnTo>
                  <a:lnTo>
                    <a:pt x="9562" y="634393"/>
                  </a:lnTo>
                  <a:lnTo>
                    <a:pt x="24011" y="670395"/>
                  </a:lnTo>
                  <a:lnTo>
                    <a:pt x="633805" y="962195"/>
                  </a:lnTo>
                  <a:lnTo>
                    <a:pt x="632467" y="962333"/>
                  </a:lnTo>
                  <a:lnTo>
                    <a:pt x="625289" y="962333"/>
                  </a:lnTo>
                  <a:lnTo>
                    <a:pt x="617805" y="961643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6"/>
                  </a:lnTo>
                  <a:close/>
                </a:path>
                <a:path w="962660" h="962660">
                  <a:moveTo>
                    <a:pt x="344563" y="654"/>
                  </a:moveTo>
                  <a:lnTo>
                    <a:pt x="345425" y="734"/>
                  </a:lnTo>
                  <a:lnTo>
                    <a:pt x="345742" y="881"/>
                  </a:lnTo>
                  <a:lnTo>
                    <a:pt x="344563" y="654"/>
                  </a:lnTo>
                  <a:close/>
                </a:path>
                <a:path w="962660" h="962660">
                  <a:moveTo>
                    <a:pt x="633805" y="962195"/>
                  </a:moveTo>
                  <a:lnTo>
                    <a:pt x="604402" y="948484"/>
                  </a:lnTo>
                  <a:lnTo>
                    <a:pt x="608512" y="949929"/>
                  </a:lnTo>
                  <a:lnTo>
                    <a:pt x="617017" y="952011"/>
                  </a:lnTo>
                  <a:lnTo>
                    <a:pt x="621330" y="952626"/>
                  </a:lnTo>
                  <a:lnTo>
                    <a:pt x="630078" y="953008"/>
                  </a:lnTo>
                  <a:lnTo>
                    <a:pt x="634428" y="952771"/>
                  </a:lnTo>
                  <a:lnTo>
                    <a:pt x="670429" y="938321"/>
                  </a:lnTo>
                  <a:lnTo>
                    <a:pt x="948519" y="357931"/>
                  </a:lnTo>
                  <a:lnTo>
                    <a:pt x="949562" y="354965"/>
                  </a:lnTo>
                  <a:lnTo>
                    <a:pt x="949964" y="353821"/>
                  </a:lnTo>
                  <a:lnTo>
                    <a:pt x="952045" y="345316"/>
                  </a:lnTo>
                  <a:lnTo>
                    <a:pt x="952661" y="341003"/>
                  </a:lnTo>
                  <a:lnTo>
                    <a:pt x="953043" y="332255"/>
                  </a:lnTo>
                  <a:lnTo>
                    <a:pt x="952805" y="327905"/>
                  </a:lnTo>
                  <a:lnTo>
                    <a:pt x="938356" y="291903"/>
                  </a:lnTo>
                  <a:lnTo>
                    <a:pt x="918386" y="275143"/>
                  </a:lnTo>
                  <a:lnTo>
                    <a:pt x="947790" y="288854"/>
                  </a:lnTo>
                  <a:lnTo>
                    <a:pt x="962333" y="329529"/>
                  </a:lnTo>
                  <a:lnTo>
                    <a:pt x="962368" y="337044"/>
                  </a:lnTo>
                  <a:lnTo>
                    <a:pt x="961678" y="344527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39139" y="961643"/>
                  </a:lnTo>
                  <a:lnTo>
                    <a:pt x="633805" y="962195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09599" y="609599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프로젝트</a:t>
            </a:r>
            <a:r>
              <a:rPr dirty="0" spc="-320"/>
              <a:t> </a:t>
            </a:r>
            <a:r>
              <a:rPr dirty="0" spc="-615"/>
              <a:t>개요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09599" y="2371724"/>
            <a:ext cx="7134225" cy="742950"/>
            <a:chOff x="609599" y="2371724"/>
            <a:chExt cx="7134225" cy="742950"/>
          </a:xfrm>
        </p:grpSpPr>
        <p:sp>
          <p:nvSpPr>
            <p:cNvPr id="8" name="object 8" descr=""/>
            <p:cNvSpPr/>
            <p:nvPr/>
          </p:nvSpPr>
          <p:spPr>
            <a:xfrm>
              <a:off x="609599" y="23717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1"/>
                  </a:lnTo>
                  <a:lnTo>
                    <a:pt x="7087183" y="737149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99" y="23717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9833" y="674256"/>
                  </a:lnTo>
                  <a:lnTo>
                    <a:pt x="9951" y="675463"/>
                  </a:lnTo>
                  <a:lnTo>
                    <a:pt x="25957" y="710799"/>
                  </a:lnTo>
                  <a:lnTo>
                    <a:pt x="58898" y="731288"/>
                  </a:lnTo>
                  <a:lnTo>
                    <a:pt x="71822" y="733424"/>
                  </a:lnTo>
                  <a:lnTo>
                    <a:pt x="7094844" y="733424"/>
                  </a:lnTo>
                  <a:lnTo>
                    <a:pt x="7093980" y="733941"/>
                  </a:lnTo>
                  <a:lnTo>
                    <a:pt x="7087184" y="737149"/>
                  </a:lnTo>
                  <a:lnTo>
                    <a:pt x="7080110" y="739686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4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8"/>
                  </a:lnTo>
                  <a:lnTo>
                    <a:pt x="7108265" y="710799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24390" y="68693"/>
                  </a:lnTo>
                  <a:lnTo>
                    <a:pt x="7124271" y="67485"/>
                  </a:lnTo>
                  <a:lnTo>
                    <a:pt x="7108265" y="32148"/>
                  </a:lnTo>
                  <a:lnTo>
                    <a:pt x="7075325" y="11660"/>
                  </a:lnTo>
                  <a:lnTo>
                    <a:pt x="7062401" y="9525"/>
                  </a:lnTo>
                  <a:lnTo>
                    <a:pt x="7094844" y="9525"/>
                  </a:lnTo>
                  <a:lnTo>
                    <a:pt x="7125215" y="40243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6"/>
                  </a:lnTo>
                  <a:lnTo>
                    <a:pt x="7100494" y="730024"/>
                  </a:lnTo>
                  <a:lnTo>
                    <a:pt x="7094844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4" y="2647949"/>
              <a:ext cx="238124" cy="190499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609599" y="3190874"/>
            <a:ext cx="7134225" cy="742950"/>
            <a:chOff x="609599" y="3190874"/>
            <a:chExt cx="7134225" cy="742950"/>
          </a:xfrm>
        </p:grpSpPr>
        <p:sp>
          <p:nvSpPr>
            <p:cNvPr id="12" name="object 12" descr=""/>
            <p:cNvSpPr/>
            <p:nvPr/>
          </p:nvSpPr>
          <p:spPr>
            <a:xfrm>
              <a:off x="609599" y="319087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1"/>
                  </a:lnTo>
                  <a:lnTo>
                    <a:pt x="7087183" y="737148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99" y="319087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9833" y="674256"/>
                  </a:lnTo>
                  <a:lnTo>
                    <a:pt x="9951" y="675463"/>
                  </a:lnTo>
                  <a:lnTo>
                    <a:pt x="25957" y="710800"/>
                  </a:lnTo>
                  <a:lnTo>
                    <a:pt x="58898" y="731289"/>
                  </a:lnTo>
                  <a:lnTo>
                    <a:pt x="71822" y="733424"/>
                  </a:lnTo>
                  <a:lnTo>
                    <a:pt x="7094844" y="733424"/>
                  </a:lnTo>
                  <a:lnTo>
                    <a:pt x="7093980" y="733941"/>
                  </a:lnTo>
                  <a:lnTo>
                    <a:pt x="7087184" y="737149"/>
                  </a:lnTo>
                  <a:lnTo>
                    <a:pt x="7080110" y="739686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4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9"/>
                  </a:lnTo>
                  <a:lnTo>
                    <a:pt x="7108265" y="710800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24390" y="68693"/>
                  </a:lnTo>
                  <a:lnTo>
                    <a:pt x="7124271" y="67485"/>
                  </a:lnTo>
                  <a:lnTo>
                    <a:pt x="7108265" y="32148"/>
                  </a:lnTo>
                  <a:lnTo>
                    <a:pt x="7075325" y="1165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2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6"/>
                  </a:lnTo>
                  <a:lnTo>
                    <a:pt x="7100493" y="730024"/>
                  </a:lnTo>
                  <a:lnTo>
                    <a:pt x="7094844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478" y="3467099"/>
              <a:ext cx="178593" cy="190202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609599" y="4010024"/>
            <a:ext cx="7134225" cy="742950"/>
            <a:chOff x="609599" y="4010024"/>
            <a:chExt cx="7134225" cy="742950"/>
          </a:xfrm>
        </p:grpSpPr>
        <p:sp>
          <p:nvSpPr>
            <p:cNvPr id="16" name="object 16" descr=""/>
            <p:cNvSpPr/>
            <p:nvPr/>
          </p:nvSpPr>
          <p:spPr>
            <a:xfrm>
              <a:off x="609599" y="40100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8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1"/>
                  </a:lnTo>
                  <a:lnTo>
                    <a:pt x="7087183" y="737148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9599" y="40100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9833" y="674256"/>
                  </a:lnTo>
                  <a:lnTo>
                    <a:pt x="9951" y="675463"/>
                  </a:lnTo>
                  <a:lnTo>
                    <a:pt x="25957" y="710799"/>
                  </a:lnTo>
                  <a:lnTo>
                    <a:pt x="58898" y="731288"/>
                  </a:lnTo>
                  <a:lnTo>
                    <a:pt x="71822" y="733424"/>
                  </a:lnTo>
                  <a:lnTo>
                    <a:pt x="7094843" y="733424"/>
                  </a:lnTo>
                  <a:lnTo>
                    <a:pt x="7093980" y="733941"/>
                  </a:lnTo>
                  <a:lnTo>
                    <a:pt x="7087184" y="737148"/>
                  </a:lnTo>
                  <a:lnTo>
                    <a:pt x="7080110" y="739686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3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8"/>
                  </a:lnTo>
                  <a:lnTo>
                    <a:pt x="7108265" y="710799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24390" y="68693"/>
                  </a:lnTo>
                  <a:lnTo>
                    <a:pt x="7124271" y="67485"/>
                  </a:lnTo>
                  <a:lnTo>
                    <a:pt x="7108265" y="32148"/>
                  </a:lnTo>
                  <a:lnTo>
                    <a:pt x="7075325" y="1165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2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6"/>
                  </a:lnTo>
                  <a:lnTo>
                    <a:pt x="7100493" y="730023"/>
                  </a:lnTo>
                  <a:lnTo>
                    <a:pt x="7094843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120" y="4289226"/>
              <a:ext cx="234408" cy="186853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596899" y="1578622"/>
            <a:ext cx="7021195" cy="137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유니트리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90">
                <a:solidFill>
                  <a:srgbClr val="1F2937"/>
                </a:solidFill>
                <a:latin typeface="Noto Sans JP"/>
                <a:cs typeface="Noto Sans JP"/>
              </a:rPr>
              <a:t>Go2</a:t>
            </a:r>
            <a:r>
              <a:rPr dirty="0" sz="1500" spc="35">
                <a:solidFill>
                  <a:srgbClr val="1F2937"/>
                </a:solidFill>
                <a:latin typeface="Noto Sans JP"/>
                <a:cs typeface="Noto Sans JP"/>
              </a:rPr>
              <a:t> </a:t>
            </a:r>
            <a:r>
              <a:rPr dirty="0" sz="1500" spc="-105">
                <a:solidFill>
                  <a:srgbClr val="1F2937"/>
                </a:solidFill>
                <a:latin typeface="Noto Sans JP"/>
                <a:cs typeface="Noto Sans JP"/>
              </a:rPr>
              <a:t>EDU</a:t>
            </a:r>
            <a:r>
              <a:rPr dirty="0" sz="1500" spc="35">
                <a:solidFill>
                  <a:srgbClr val="1F2937"/>
                </a:solidFill>
                <a:latin typeface="Noto Sans JP"/>
                <a:cs typeface="Noto Sans JP"/>
              </a:rPr>
              <a:t> </a:t>
            </a:r>
            <a:r>
              <a:rPr dirty="0" sz="1500" spc="-190">
                <a:solidFill>
                  <a:srgbClr val="1F2937"/>
                </a:solidFill>
                <a:latin typeface="Noto Sans JP"/>
                <a:cs typeface="Noto Sans JP"/>
              </a:rPr>
              <a:t>4</a:t>
            </a:r>
            <a:r>
              <a:rPr dirty="0" sz="1500" spc="-190">
                <a:solidFill>
                  <a:srgbClr val="1F2937"/>
                </a:solidFill>
                <a:latin typeface="Dotum"/>
                <a:cs typeface="Dotum"/>
              </a:rPr>
              <a:t>족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보행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로봇을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이용해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자율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순찰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및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감시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기능을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갖춘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로봇견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시스템을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1F2937"/>
                </a:solidFill>
                <a:latin typeface="Dotum"/>
                <a:cs typeface="Dotum"/>
              </a:rPr>
              <a:t>개발합 </a:t>
            </a:r>
            <a:r>
              <a:rPr dirty="0" sz="1500" spc="-25">
                <a:solidFill>
                  <a:srgbClr val="1F2937"/>
                </a:solidFill>
                <a:latin typeface="Dotum"/>
                <a:cs typeface="Dotum"/>
              </a:rPr>
              <a:t>니다</a:t>
            </a:r>
            <a:r>
              <a:rPr dirty="0" sz="1500" spc="-25">
                <a:solidFill>
                  <a:srgbClr val="1F2937"/>
                </a:solidFill>
                <a:latin typeface="Noto Sans JP"/>
                <a:cs typeface="Noto Sans JP"/>
              </a:rPr>
              <a:t>.</a:t>
            </a:r>
            <a:endParaRPr sz="150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1350">
              <a:latin typeface="Noto Sans JP"/>
              <a:cs typeface="Noto Sans JP"/>
            </a:endParaRPr>
          </a:p>
          <a:p>
            <a:pPr marL="564515">
              <a:lnSpc>
                <a:spcPct val="100000"/>
              </a:lnSpc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지능형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순찰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시스템</a:t>
            </a:r>
            <a:endParaRPr sz="1350">
              <a:latin typeface="Dotum"/>
              <a:cs typeface="Dotum"/>
            </a:endParaRPr>
          </a:p>
          <a:p>
            <a:pPr marL="564515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자율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주행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환경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인식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기능을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통한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효율적인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순찰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수행</a:t>
            </a:r>
            <a:endParaRPr sz="1150">
              <a:latin typeface="Dotum"/>
              <a:cs typeface="Dot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01725" y="3331838"/>
            <a:ext cx="281559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보안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감시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기능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실시간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영상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감시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이상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상황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감지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경보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37405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49350" y="4150987"/>
            <a:ext cx="381952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확장성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있는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로봇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플랫폼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유니트리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Noto Sans JP"/>
                <a:cs typeface="Noto Sans JP"/>
              </a:rPr>
              <a:t>Go2</a:t>
            </a:r>
            <a:r>
              <a:rPr dirty="0" sz="115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05">
                <a:solidFill>
                  <a:srgbClr val="374050"/>
                </a:solidFill>
                <a:latin typeface="Noto Sans JP"/>
                <a:cs typeface="Noto Sans JP"/>
              </a:rPr>
              <a:t>EDU</a:t>
            </a:r>
            <a:r>
              <a:rPr dirty="0" sz="1150" spc="-105">
                <a:solidFill>
                  <a:srgbClr val="374050"/>
                </a:solidFill>
                <a:latin typeface="Dotum"/>
                <a:cs typeface="Dotum"/>
              </a:rPr>
              <a:t>의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고급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보행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제어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기능을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활용한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374050"/>
                </a:solidFill>
                <a:latin typeface="Dotum"/>
                <a:cs typeface="Dotum"/>
              </a:rPr>
              <a:t>커스터마이징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5105399"/>
            <a:ext cx="133349" cy="152399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849163" y="5075364"/>
            <a:ext cx="207327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개발</a:t>
            </a:r>
            <a:r>
              <a:rPr dirty="0" sz="11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374050"/>
                </a:solidFill>
                <a:latin typeface="Dotum"/>
                <a:cs typeface="Dotum"/>
              </a:rPr>
              <a:t>기간</a:t>
            </a:r>
            <a:r>
              <a:rPr dirty="0" sz="1150" spc="-135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r>
              <a:rPr dirty="0" sz="115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95">
                <a:solidFill>
                  <a:srgbClr val="374050"/>
                </a:solidFill>
                <a:latin typeface="Noto Sans JP"/>
                <a:cs typeface="Noto Sans JP"/>
              </a:rPr>
              <a:t>2025</a:t>
            </a:r>
            <a:r>
              <a:rPr dirty="0" sz="1150" spc="-95">
                <a:solidFill>
                  <a:srgbClr val="374050"/>
                </a:solidFill>
                <a:latin typeface="Dotum"/>
                <a:cs typeface="Dotum"/>
              </a:rPr>
              <a:t>년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374050"/>
                </a:solidFill>
                <a:latin typeface="Noto Sans JP"/>
                <a:cs typeface="Noto Sans JP"/>
              </a:rPr>
              <a:t>7</a:t>
            </a:r>
            <a:r>
              <a:rPr dirty="0" sz="1150" spc="-130">
                <a:solidFill>
                  <a:srgbClr val="374050"/>
                </a:solidFill>
                <a:latin typeface="Dotum"/>
                <a:cs typeface="Dotum"/>
              </a:rPr>
              <a:t>월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>
                <a:solidFill>
                  <a:srgbClr val="374050"/>
                </a:solidFill>
                <a:latin typeface="Noto Sans JP"/>
                <a:cs typeface="Noto Sans JP"/>
              </a:rPr>
              <a:t>~</a:t>
            </a:r>
            <a:r>
              <a:rPr dirty="0" sz="115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30">
                <a:solidFill>
                  <a:srgbClr val="374050"/>
                </a:solidFill>
                <a:latin typeface="Noto Sans JP"/>
                <a:cs typeface="Noto Sans JP"/>
              </a:rPr>
              <a:t>9</a:t>
            </a:r>
            <a:r>
              <a:rPr dirty="0" sz="1150" spc="-130">
                <a:solidFill>
                  <a:srgbClr val="374050"/>
                </a:solidFill>
                <a:latin typeface="Dotum"/>
                <a:cs typeface="Dotum"/>
              </a:rPr>
              <a:t>월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85">
                <a:solidFill>
                  <a:srgbClr val="374050"/>
                </a:solidFill>
                <a:latin typeface="Noto Sans JP"/>
                <a:cs typeface="Noto Sans JP"/>
              </a:rPr>
              <a:t>(3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개월</a:t>
            </a:r>
            <a:r>
              <a:rPr dirty="0" sz="1150" spc="-85">
                <a:solidFill>
                  <a:srgbClr val="374050"/>
                </a:solidFill>
                <a:latin typeface="Noto Sans JP"/>
                <a:cs typeface="Noto Sans JP"/>
              </a:rPr>
              <a:t>)</a:t>
            </a:r>
            <a:endParaRPr sz="1150">
              <a:latin typeface="Noto Sans JP"/>
              <a:cs typeface="Noto Sans JP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762999" y="1523999"/>
            <a:ext cx="3048000" cy="3048000"/>
            <a:chOff x="8762999" y="1523999"/>
            <a:chExt cx="3048000" cy="3048000"/>
          </a:xfrm>
        </p:grpSpPr>
        <p:sp>
          <p:nvSpPr>
            <p:cNvPr id="25" name="object 25" descr=""/>
            <p:cNvSpPr/>
            <p:nvPr/>
          </p:nvSpPr>
          <p:spPr>
            <a:xfrm>
              <a:off x="8762999" y="1523999"/>
              <a:ext cx="3048000" cy="3048000"/>
            </a:xfrm>
            <a:custGeom>
              <a:avLst/>
              <a:gdLst/>
              <a:ahLst/>
              <a:cxnLst/>
              <a:rect l="l" t="t" r="r" b="b"/>
              <a:pathLst>
                <a:path w="3048000" h="3048000">
                  <a:moveTo>
                    <a:pt x="2971799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1" y="2993885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971799" y="0"/>
                  </a:lnTo>
                  <a:lnTo>
                    <a:pt x="3014141" y="12829"/>
                  </a:lnTo>
                  <a:lnTo>
                    <a:pt x="3042198" y="47039"/>
                  </a:lnTo>
                  <a:lnTo>
                    <a:pt x="3047999" y="76199"/>
                  </a:lnTo>
                  <a:lnTo>
                    <a:pt x="3047999" y="2971799"/>
                  </a:lnTo>
                  <a:lnTo>
                    <a:pt x="3035168" y="3014141"/>
                  </a:lnTo>
                  <a:lnTo>
                    <a:pt x="3000958" y="3042199"/>
                  </a:lnTo>
                  <a:lnTo>
                    <a:pt x="2971799" y="304799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762999" y="1523999"/>
              <a:ext cx="3048000" cy="3048000"/>
            </a:xfrm>
            <a:custGeom>
              <a:avLst/>
              <a:gdLst/>
              <a:ahLst/>
              <a:cxnLst/>
              <a:rect l="l" t="t" r="r" b="b"/>
              <a:pathLst>
                <a:path w="3048000" h="3048000">
                  <a:moveTo>
                    <a:pt x="2971799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1" y="2993886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971799" y="0"/>
                  </a:lnTo>
                  <a:lnTo>
                    <a:pt x="3008619" y="9524"/>
                  </a:lnTo>
                  <a:lnTo>
                    <a:pt x="71821" y="9524"/>
                  </a:lnTo>
                  <a:lnTo>
                    <a:pt x="67484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2976177"/>
                  </a:lnTo>
                  <a:lnTo>
                    <a:pt x="9832" y="2979306"/>
                  </a:lnTo>
                  <a:lnTo>
                    <a:pt x="9951" y="2980513"/>
                  </a:lnTo>
                  <a:lnTo>
                    <a:pt x="25957" y="3015849"/>
                  </a:lnTo>
                  <a:lnTo>
                    <a:pt x="58897" y="3036338"/>
                  </a:lnTo>
                  <a:lnTo>
                    <a:pt x="71821" y="3038474"/>
                  </a:lnTo>
                  <a:lnTo>
                    <a:pt x="3008619" y="3038474"/>
                  </a:lnTo>
                  <a:lnTo>
                    <a:pt x="3007755" y="3038991"/>
                  </a:lnTo>
                  <a:lnTo>
                    <a:pt x="3000958" y="3042199"/>
                  </a:lnTo>
                  <a:lnTo>
                    <a:pt x="2993885" y="3044736"/>
                  </a:lnTo>
                  <a:lnTo>
                    <a:pt x="2986667" y="3046549"/>
                  </a:lnTo>
                  <a:lnTo>
                    <a:pt x="2979305" y="3047637"/>
                  </a:lnTo>
                  <a:lnTo>
                    <a:pt x="2971799" y="3047999"/>
                  </a:lnTo>
                  <a:close/>
                </a:path>
                <a:path w="3048000" h="3048000">
                  <a:moveTo>
                    <a:pt x="3008619" y="3038474"/>
                  </a:moveTo>
                  <a:lnTo>
                    <a:pt x="2976176" y="3038474"/>
                  </a:lnTo>
                  <a:lnTo>
                    <a:pt x="2980512" y="3038047"/>
                  </a:lnTo>
                  <a:lnTo>
                    <a:pt x="2989099" y="3036338"/>
                  </a:lnTo>
                  <a:lnTo>
                    <a:pt x="3022039" y="3015849"/>
                  </a:lnTo>
                  <a:lnTo>
                    <a:pt x="3038046" y="2980513"/>
                  </a:lnTo>
                  <a:lnTo>
                    <a:pt x="3038473" y="2976177"/>
                  </a:lnTo>
                  <a:lnTo>
                    <a:pt x="3038473" y="71821"/>
                  </a:lnTo>
                  <a:lnTo>
                    <a:pt x="3024802" y="35517"/>
                  </a:lnTo>
                  <a:lnTo>
                    <a:pt x="2992955" y="12829"/>
                  </a:lnTo>
                  <a:lnTo>
                    <a:pt x="2976176" y="9524"/>
                  </a:lnTo>
                  <a:lnTo>
                    <a:pt x="3008619" y="9524"/>
                  </a:lnTo>
                  <a:lnTo>
                    <a:pt x="3038990" y="40242"/>
                  </a:lnTo>
                  <a:lnTo>
                    <a:pt x="3047999" y="2971799"/>
                  </a:lnTo>
                  <a:lnTo>
                    <a:pt x="3047637" y="2979306"/>
                  </a:lnTo>
                  <a:lnTo>
                    <a:pt x="3030732" y="3020116"/>
                  </a:lnTo>
                  <a:lnTo>
                    <a:pt x="3014269" y="3035073"/>
                  </a:lnTo>
                  <a:lnTo>
                    <a:pt x="3008619" y="3038474"/>
                  </a:lnTo>
                  <a:close/>
                </a:path>
              </a:pathLst>
            </a:custGeom>
            <a:solidFill>
              <a:srgbClr val="0066C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963605" y="2171699"/>
              <a:ext cx="642620" cy="571500"/>
            </a:xfrm>
            <a:custGeom>
              <a:avLst/>
              <a:gdLst/>
              <a:ahLst/>
              <a:cxnLst/>
              <a:rect l="l" t="t" r="r" b="b"/>
              <a:pathLst>
                <a:path w="642620" h="571500">
                  <a:moveTo>
                    <a:pt x="470139" y="248356"/>
                  </a:moveTo>
                  <a:lnTo>
                    <a:pt x="345123" y="176919"/>
                  </a:lnTo>
                  <a:lnTo>
                    <a:pt x="370908" y="22100"/>
                  </a:lnTo>
                  <a:lnTo>
                    <a:pt x="374063" y="13279"/>
                  </a:lnTo>
                  <a:lnTo>
                    <a:pt x="379907" y="6278"/>
                  </a:lnTo>
                  <a:lnTo>
                    <a:pt x="387782" y="1663"/>
                  </a:lnTo>
                  <a:lnTo>
                    <a:pt x="397027" y="0"/>
                  </a:lnTo>
                  <a:lnTo>
                    <a:pt x="405399" y="0"/>
                  </a:lnTo>
                  <a:lnTo>
                    <a:pt x="413212" y="3906"/>
                  </a:lnTo>
                  <a:lnTo>
                    <a:pt x="437099" y="35718"/>
                  </a:lnTo>
                  <a:lnTo>
                    <a:pt x="495254" y="35718"/>
                  </a:lnTo>
                  <a:lnTo>
                    <a:pt x="533093" y="51457"/>
                  </a:lnTo>
                  <a:lnTo>
                    <a:pt x="553185" y="71437"/>
                  </a:lnTo>
                  <a:lnTo>
                    <a:pt x="497238" y="71437"/>
                  </a:lnTo>
                  <a:lnTo>
                    <a:pt x="494960" y="71890"/>
                  </a:lnTo>
                  <a:lnTo>
                    <a:pt x="481747" y="86928"/>
                  </a:lnTo>
                  <a:lnTo>
                    <a:pt x="481747" y="91665"/>
                  </a:lnTo>
                  <a:lnTo>
                    <a:pt x="497238" y="107156"/>
                  </a:lnTo>
                  <a:lnTo>
                    <a:pt x="642482" y="107156"/>
                  </a:lnTo>
                  <a:lnTo>
                    <a:pt x="642482" y="125015"/>
                  </a:lnTo>
                  <a:lnTo>
                    <a:pt x="635467" y="159782"/>
                  </a:lnTo>
                  <a:lnTo>
                    <a:pt x="616335" y="188165"/>
                  </a:lnTo>
                  <a:lnTo>
                    <a:pt x="587951" y="207297"/>
                  </a:lnTo>
                  <a:lnTo>
                    <a:pt x="553185" y="214312"/>
                  </a:lnTo>
                  <a:lnTo>
                    <a:pt x="475832" y="214312"/>
                  </a:lnTo>
                  <a:lnTo>
                    <a:pt x="470139" y="248356"/>
                  </a:lnTo>
                  <a:close/>
                </a:path>
                <a:path w="642620" h="571500">
                  <a:moveTo>
                    <a:pt x="642482" y="107156"/>
                  </a:moveTo>
                  <a:lnTo>
                    <a:pt x="501975" y="107156"/>
                  </a:lnTo>
                  <a:lnTo>
                    <a:pt x="504253" y="106703"/>
                  </a:lnTo>
                  <a:lnTo>
                    <a:pt x="508629" y="104890"/>
                  </a:lnTo>
                  <a:lnTo>
                    <a:pt x="517466" y="91665"/>
                  </a:lnTo>
                  <a:lnTo>
                    <a:pt x="517466" y="86928"/>
                  </a:lnTo>
                  <a:lnTo>
                    <a:pt x="501975" y="71437"/>
                  </a:lnTo>
                  <a:lnTo>
                    <a:pt x="615693" y="71437"/>
                  </a:lnTo>
                  <a:lnTo>
                    <a:pt x="626142" y="73535"/>
                  </a:lnTo>
                  <a:lnTo>
                    <a:pt x="634654" y="79264"/>
                  </a:lnTo>
                  <a:lnTo>
                    <a:pt x="640384" y="87777"/>
                  </a:lnTo>
                  <a:lnTo>
                    <a:pt x="642482" y="98226"/>
                  </a:lnTo>
                  <a:lnTo>
                    <a:pt x="642482" y="107156"/>
                  </a:lnTo>
                  <a:close/>
                </a:path>
                <a:path w="642620" h="571500">
                  <a:moveTo>
                    <a:pt x="142419" y="571500"/>
                  </a:moveTo>
                  <a:lnTo>
                    <a:pt x="106701" y="571500"/>
                  </a:lnTo>
                  <a:lnTo>
                    <a:pt x="92785" y="568697"/>
                  </a:lnTo>
                  <a:lnTo>
                    <a:pt x="81432" y="561049"/>
                  </a:lnTo>
                  <a:lnTo>
                    <a:pt x="73785" y="549697"/>
                  </a:lnTo>
                  <a:lnTo>
                    <a:pt x="70982" y="535781"/>
                  </a:lnTo>
                  <a:lnTo>
                    <a:pt x="70982" y="278829"/>
                  </a:lnTo>
                  <a:lnTo>
                    <a:pt x="48319" y="266995"/>
                  </a:lnTo>
                  <a:lnTo>
                    <a:pt x="14379" y="229180"/>
                  </a:lnTo>
                  <a:lnTo>
                    <a:pt x="661" y="187300"/>
                  </a:lnTo>
                  <a:lnTo>
                    <a:pt x="0" y="173155"/>
                  </a:lnTo>
                  <a:lnTo>
                    <a:pt x="4665" y="160287"/>
                  </a:lnTo>
                  <a:lnTo>
                    <a:pt x="13830" y="150098"/>
                  </a:lnTo>
                  <a:lnTo>
                    <a:pt x="26668" y="143991"/>
                  </a:lnTo>
                  <a:lnTo>
                    <a:pt x="40860" y="143330"/>
                  </a:lnTo>
                  <a:lnTo>
                    <a:pt x="53722" y="147995"/>
                  </a:lnTo>
                  <a:lnTo>
                    <a:pt x="63885" y="157160"/>
                  </a:lnTo>
                  <a:lnTo>
                    <a:pt x="69977" y="169998"/>
                  </a:lnTo>
                  <a:lnTo>
                    <a:pt x="74330" y="187300"/>
                  </a:lnTo>
                  <a:lnTo>
                    <a:pt x="79078" y="198207"/>
                  </a:lnTo>
                  <a:lnTo>
                    <a:pt x="86944" y="206750"/>
                  </a:lnTo>
                  <a:lnTo>
                    <a:pt x="97153" y="212320"/>
                  </a:lnTo>
                  <a:lnTo>
                    <a:pt x="108933" y="214312"/>
                  </a:lnTo>
                  <a:lnTo>
                    <a:pt x="338649" y="214312"/>
                  </a:lnTo>
                  <a:lnTo>
                    <a:pt x="463888" y="285861"/>
                  </a:lnTo>
                  <a:lnTo>
                    <a:pt x="463888" y="407193"/>
                  </a:lnTo>
                  <a:lnTo>
                    <a:pt x="178138" y="407193"/>
                  </a:lnTo>
                  <a:lnTo>
                    <a:pt x="178138" y="535781"/>
                  </a:lnTo>
                  <a:lnTo>
                    <a:pt x="175335" y="549697"/>
                  </a:lnTo>
                  <a:lnTo>
                    <a:pt x="167688" y="561049"/>
                  </a:lnTo>
                  <a:lnTo>
                    <a:pt x="156335" y="568697"/>
                  </a:lnTo>
                  <a:lnTo>
                    <a:pt x="142419" y="571500"/>
                  </a:lnTo>
                  <a:close/>
                </a:path>
                <a:path w="642620" h="571500">
                  <a:moveTo>
                    <a:pt x="267435" y="428625"/>
                  </a:moveTo>
                  <a:lnTo>
                    <a:pt x="243688" y="427207"/>
                  </a:lnTo>
                  <a:lnTo>
                    <a:pt x="220777" y="423057"/>
                  </a:lnTo>
                  <a:lnTo>
                    <a:pt x="198872" y="416334"/>
                  </a:lnTo>
                  <a:lnTo>
                    <a:pt x="178138" y="407193"/>
                  </a:lnTo>
                  <a:lnTo>
                    <a:pt x="356732" y="407193"/>
                  </a:lnTo>
                  <a:lnTo>
                    <a:pt x="335998" y="416334"/>
                  </a:lnTo>
                  <a:lnTo>
                    <a:pt x="314093" y="423057"/>
                  </a:lnTo>
                  <a:lnTo>
                    <a:pt x="291182" y="427207"/>
                  </a:lnTo>
                  <a:lnTo>
                    <a:pt x="267435" y="428625"/>
                  </a:lnTo>
                  <a:close/>
                </a:path>
                <a:path w="642620" h="571500">
                  <a:moveTo>
                    <a:pt x="428169" y="571500"/>
                  </a:moveTo>
                  <a:lnTo>
                    <a:pt x="392451" y="571500"/>
                  </a:lnTo>
                  <a:lnTo>
                    <a:pt x="378535" y="568697"/>
                  </a:lnTo>
                  <a:lnTo>
                    <a:pt x="367182" y="561049"/>
                  </a:lnTo>
                  <a:lnTo>
                    <a:pt x="359535" y="549697"/>
                  </a:lnTo>
                  <a:lnTo>
                    <a:pt x="356732" y="535781"/>
                  </a:lnTo>
                  <a:lnTo>
                    <a:pt x="356732" y="407193"/>
                  </a:lnTo>
                  <a:lnTo>
                    <a:pt x="463888" y="407193"/>
                  </a:lnTo>
                  <a:lnTo>
                    <a:pt x="463888" y="535781"/>
                  </a:lnTo>
                  <a:lnTo>
                    <a:pt x="461085" y="549697"/>
                  </a:lnTo>
                  <a:lnTo>
                    <a:pt x="453438" y="561049"/>
                  </a:lnTo>
                  <a:lnTo>
                    <a:pt x="442085" y="568697"/>
                  </a:lnTo>
                  <a:lnTo>
                    <a:pt x="428169" y="571500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9734946" y="3522636"/>
            <a:ext cx="1104265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0815" marR="5080" indent="-158750">
              <a:lnSpc>
                <a:spcPct val="108700"/>
              </a:lnSpc>
              <a:spcBef>
                <a:spcPts val="90"/>
              </a:spcBef>
            </a:pP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1D40AF"/>
                </a:solidFill>
                <a:latin typeface="Noto Sans JP"/>
                <a:cs typeface="Noto Sans JP"/>
              </a:rPr>
              <a:t>Go2</a:t>
            </a:r>
            <a:r>
              <a:rPr dirty="0" sz="1150" spc="1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150" spc="-75">
                <a:solidFill>
                  <a:srgbClr val="1D40AF"/>
                </a:solidFill>
                <a:latin typeface="Noto Sans JP"/>
                <a:cs typeface="Noto Sans JP"/>
              </a:rPr>
              <a:t>EDU</a:t>
            </a:r>
            <a:r>
              <a:rPr dirty="0" sz="1150" spc="50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150" spc="-130">
                <a:solidFill>
                  <a:srgbClr val="1D40AF"/>
                </a:solidFill>
                <a:latin typeface="Noto Sans JP"/>
                <a:cs typeface="Noto Sans JP"/>
              </a:rPr>
              <a:t>4</a:t>
            </a:r>
            <a:r>
              <a:rPr dirty="0" sz="1150" spc="-130">
                <a:solidFill>
                  <a:srgbClr val="1D40AF"/>
                </a:solidFill>
                <a:latin typeface="Dotum"/>
                <a:cs typeface="Dotum"/>
              </a:rPr>
              <a:t>족</a:t>
            </a:r>
            <a:r>
              <a:rPr dirty="0" sz="115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보행</a:t>
            </a:r>
            <a:r>
              <a:rPr dirty="0" sz="115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1D40AF"/>
                </a:solidFill>
                <a:latin typeface="Dotum"/>
                <a:cs typeface="Dotum"/>
              </a:rPr>
              <a:t>로봇</a:t>
            </a:r>
            <a:endParaRPr sz="1150">
              <a:latin typeface="Dotum"/>
              <a:cs typeface="Dotum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9925049" y="2857499"/>
            <a:ext cx="714375" cy="571500"/>
          </a:xfrm>
          <a:custGeom>
            <a:avLst/>
            <a:gdLst/>
            <a:ahLst/>
            <a:cxnLst/>
            <a:rect l="l" t="t" r="r" b="b"/>
            <a:pathLst>
              <a:path w="714375" h="571500">
                <a:moveTo>
                  <a:pt x="392906" y="107156"/>
                </a:moveTo>
                <a:lnTo>
                  <a:pt x="321468" y="107156"/>
                </a:lnTo>
                <a:lnTo>
                  <a:pt x="321468" y="35718"/>
                </a:lnTo>
                <a:lnTo>
                  <a:pt x="324271" y="21802"/>
                </a:lnTo>
                <a:lnTo>
                  <a:pt x="331919" y="10450"/>
                </a:lnTo>
                <a:lnTo>
                  <a:pt x="343271" y="2802"/>
                </a:lnTo>
                <a:lnTo>
                  <a:pt x="357187" y="0"/>
                </a:lnTo>
                <a:lnTo>
                  <a:pt x="371103" y="2802"/>
                </a:lnTo>
                <a:lnTo>
                  <a:pt x="382455" y="10450"/>
                </a:lnTo>
                <a:lnTo>
                  <a:pt x="390103" y="21802"/>
                </a:lnTo>
                <a:lnTo>
                  <a:pt x="392906" y="35718"/>
                </a:lnTo>
                <a:lnTo>
                  <a:pt x="392906" y="107156"/>
                </a:lnTo>
                <a:close/>
              </a:path>
              <a:path w="714375" h="571500">
                <a:moveTo>
                  <a:pt x="526851" y="571500"/>
                </a:moveTo>
                <a:lnTo>
                  <a:pt x="187523" y="571500"/>
                </a:lnTo>
                <a:lnTo>
                  <a:pt x="156224" y="565189"/>
                </a:lnTo>
                <a:lnTo>
                  <a:pt x="130680" y="547975"/>
                </a:lnTo>
                <a:lnTo>
                  <a:pt x="113466" y="522432"/>
                </a:lnTo>
                <a:lnTo>
                  <a:pt x="107156" y="491132"/>
                </a:lnTo>
                <a:lnTo>
                  <a:pt x="107156" y="187523"/>
                </a:lnTo>
                <a:lnTo>
                  <a:pt x="113466" y="156224"/>
                </a:lnTo>
                <a:lnTo>
                  <a:pt x="130680" y="130680"/>
                </a:lnTo>
                <a:lnTo>
                  <a:pt x="156224" y="113466"/>
                </a:lnTo>
                <a:lnTo>
                  <a:pt x="187523" y="107156"/>
                </a:lnTo>
                <a:lnTo>
                  <a:pt x="526851" y="107156"/>
                </a:lnTo>
                <a:lnTo>
                  <a:pt x="558150" y="113466"/>
                </a:lnTo>
                <a:lnTo>
                  <a:pt x="583694" y="130680"/>
                </a:lnTo>
                <a:lnTo>
                  <a:pt x="600908" y="156224"/>
                </a:lnTo>
                <a:lnTo>
                  <a:pt x="607218" y="187523"/>
                </a:lnTo>
                <a:lnTo>
                  <a:pt x="607218" y="241101"/>
                </a:lnTo>
                <a:lnTo>
                  <a:pt x="244110" y="241101"/>
                </a:lnTo>
                <a:lnTo>
                  <a:pt x="238415" y="242234"/>
                </a:lnTo>
                <a:lnTo>
                  <a:pt x="206515" y="274133"/>
                </a:lnTo>
                <a:lnTo>
                  <a:pt x="205382" y="279829"/>
                </a:lnTo>
                <a:lnTo>
                  <a:pt x="205382" y="291670"/>
                </a:lnTo>
                <a:lnTo>
                  <a:pt x="227474" y="324733"/>
                </a:lnTo>
                <a:lnTo>
                  <a:pt x="244110" y="330398"/>
                </a:lnTo>
                <a:lnTo>
                  <a:pt x="607218" y="330398"/>
                </a:lnTo>
                <a:lnTo>
                  <a:pt x="607218" y="428625"/>
                </a:lnTo>
                <a:lnTo>
                  <a:pt x="222349" y="428625"/>
                </a:lnTo>
                <a:lnTo>
                  <a:pt x="214312" y="436661"/>
                </a:lnTo>
                <a:lnTo>
                  <a:pt x="214312" y="456307"/>
                </a:lnTo>
                <a:lnTo>
                  <a:pt x="222349" y="464343"/>
                </a:lnTo>
                <a:lnTo>
                  <a:pt x="607218" y="464343"/>
                </a:lnTo>
                <a:lnTo>
                  <a:pt x="607218" y="491132"/>
                </a:lnTo>
                <a:lnTo>
                  <a:pt x="600908" y="522432"/>
                </a:lnTo>
                <a:lnTo>
                  <a:pt x="583694" y="547975"/>
                </a:lnTo>
                <a:lnTo>
                  <a:pt x="558150" y="565189"/>
                </a:lnTo>
                <a:lnTo>
                  <a:pt x="526851" y="571500"/>
                </a:lnTo>
                <a:close/>
              </a:path>
              <a:path w="714375" h="571500">
                <a:moveTo>
                  <a:pt x="458422" y="330398"/>
                </a:moveTo>
                <a:lnTo>
                  <a:pt x="255951" y="330398"/>
                </a:lnTo>
                <a:lnTo>
                  <a:pt x="261647" y="329265"/>
                </a:lnTo>
                <a:lnTo>
                  <a:pt x="272587" y="324733"/>
                </a:lnTo>
                <a:lnTo>
                  <a:pt x="294679" y="291670"/>
                </a:lnTo>
                <a:lnTo>
                  <a:pt x="294679" y="279829"/>
                </a:lnTo>
                <a:lnTo>
                  <a:pt x="272587" y="246765"/>
                </a:lnTo>
                <a:lnTo>
                  <a:pt x="255951" y="241101"/>
                </a:lnTo>
                <a:lnTo>
                  <a:pt x="458422" y="241101"/>
                </a:lnTo>
                <a:lnTo>
                  <a:pt x="425359" y="263193"/>
                </a:lnTo>
                <a:lnTo>
                  <a:pt x="419695" y="279829"/>
                </a:lnTo>
                <a:lnTo>
                  <a:pt x="419695" y="291670"/>
                </a:lnTo>
                <a:lnTo>
                  <a:pt x="441787" y="324733"/>
                </a:lnTo>
                <a:lnTo>
                  <a:pt x="452727" y="329265"/>
                </a:lnTo>
                <a:lnTo>
                  <a:pt x="458422" y="330398"/>
                </a:lnTo>
                <a:close/>
              </a:path>
              <a:path w="714375" h="571500">
                <a:moveTo>
                  <a:pt x="607218" y="330398"/>
                </a:moveTo>
                <a:lnTo>
                  <a:pt x="470264" y="330398"/>
                </a:lnTo>
                <a:lnTo>
                  <a:pt x="475959" y="329265"/>
                </a:lnTo>
                <a:lnTo>
                  <a:pt x="486899" y="324733"/>
                </a:lnTo>
                <a:lnTo>
                  <a:pt x="508992" y="291670"/>
                </a:lnTo>
                <a:lnTo>
                  <a:pt x="508992" y="279829"/>
                </a:lnTo>
                <a:lnTo>
                  <a:pt x="486899" y="246765"/>
                </a:lnTo>
                <a:lnTo>
                  <a:pt x="470264" y="241101"/>
                </a:lnTo>
                <a:lnTo>
                  <a:pt x="607218" y="241101"/>
                </a:lnTo>
                <a:lnTo>
                  <a:pt x="607218" y="330398"/>
                </a:lnTo>
                <a:close/>
              </a:path>
              <a:path w="714375" h="571500">
                <a:moveTo>
                  <a:pt x="329505" y="464343"/>
                </a:moveTo>
                <a:lnTo>
                  <a:pt x="277713" y="464343"/>
                </a:lnTo>
                <a:lnTo>
                  <a:pt x="285750" y="456307"/>
                </a:lnTo>
                <a:lnTo>
                  <a:pt x="285750" y="436661"/>
                </a:lnTo>
                <a:lnTo>
                  <a:pt x="277713" y="428625"/>
                </a:lnTo>
                <a:lnTo>
                  <a:pt x="329505" y="428625"/>
                </a:lnTo>
                <a:lnTo>
                  <a:pt x="321468" y="436661"/>
                </a:lnTo>
                <a:lnTo>
                  <a:pt x="321468" y="456307"/>
                </a:lnTo>
                <a:lnTo>
                  <a:pt x="329505" y="464343"/>
                </a:lnTo>
                <a:close/>
              </a:path>
              <a:path w="714375" h="571500">
                <a:moveTo>
                  <a:pt x="436661" y="464343"/>
                </a:moveTo>
                <a:lnTo>
                  <a:pt x="384869" y="464343"/>
                </a:lnTo>
                <a:lnTo>
                  <a:pt x="392906" y="456307"/>
                </a:lnTo>
                <a:lnTo>
                  <a:pt x="392906" y="436661"/>
                </a:lnTo>
                <a:lnTo>
                  <a:pt x="384869" y="428625"/>
                </a:lnTo>
                <a:lnTo>
                  <a:pt x="436661" y="428625"/>
                </a:lnTo>
                <a:lnTo>
                  <a:pt x="428625" y="436661"/>
                </a:lnTo>
                <a:lnTo>
                  <a:pt x="428625" y="456307"/>
                </a:lnTo>
                <a:lnTo>
                  <a:pt x="436661" y="464343"/>
                </a:lnTo>
                <a:close/>
              </a:path>
              <a:path w="714375" h="571500">
                <a:moveTo>
                  <a:pt x="607218" y="464343"/>
                </a:moveTo>
                <a:lnTo>
                  <a:pt x="492025" y="464343"/>
                </a:lnTo>
                <a:lnTo>
                  <a:pt x="500062" y="456307"/>
                </a:lnTo>
                <a:lnTo>
                  <a:pt x="500062" y="436661"/>
                </a:lnTo>
                <a:lnTo>
                  <a:pt x="492025" y="428625"/>
                </a:lnTo>
                <a:lnTo>
                  <a:pt x="607218" y="428625"/>
                </a:lnTo>
                <a:lnTo>
                  <a:pt x="607218" y="464343"/>
                </a:lnTo>
                <a:close/>
              </a:path>
              <a:path w="714375" h="571500">
                <a:moveTo>
                  <a:pt x="71437" y="464343"/>
                </a:moveTo>
                <a:lnTo>
                  <a:pt x="53578" y="464343"/>
                </a:lnTo>
                <a:lnTo>
                  <a:pt x="32727" y="460131"/>
                </a:lnTo>
                <a:lnTo>
                  <a:pt x="15696" y="448647"/>
                </a:lnTo>
                <a:lnTo>
                  <a:pt x="4211" y="431616"/>
                </a:lnTo>
                <a:lnTo>
                  <a:pt x="0" y="410765"/>
                </a:lnTo>
                <a:lnTo>
                  <a:pt x="0" y="303609"/>
                </a:lnTo>
                <a:lnTo>
                  <a:pt x="4211" y="282758"/>
                </a:lnTo>
                <a:lnTo>
                  <a:pt x="15696" y="265727"/>
                </a:lnTo>
                <a:lnTo>
                  <a:pt x="32727" y="254243"/>
                </a:lnTo>
                <a:lnTo>
                  <a:pt x="53578" y="250031"/>
                </a:lnTo>
                <a:lnTo>
                  <a:pt x="71437" y="250031"/>
                </a:lnTo>
                <a:lnTo>
                  <a:pt x="71437" y="464343"/>
                </a:lnTo>
                <a:close/>
              </a:path>
              <a:path w="714375" h="571500">
                <a:moveTo>
                  <a:pt x="660796" y="464343"/>
                </a:moveTo>
                <a:lnTo>
                  <a:pt x="642937" y="464343"/>
                </a:lnTo>
                <a:lnTo>
                  <a:pt x="642937" y="250031"/>
                </a:lnTo>
                <a:lnTo>
                  <a:pt x="660796" y="250031"/>
                </a:lnTo>
                <a:lnTo>
                  <a:pt x="681647" y="254243"/>
                </a:lnTo>
                <a:lnTo>
                  <a:pt x="698678" y="265727"/>
                </a:lnTo>
                <a:lnTo>
                  <a:pt x="710163" y="282758"/>
                </a:lnTo>
                <a:lnTo>
                  <a:pt x="714375" y="303609"/>
                </a:lnTo>
                <a:lnTo>
                  <a:pt x="714375" y="410765"/>
                </a:lnTo>
                <a:lnTo>
                  <a:pt x="710163" y="431616"/>
                </a:lnTo>
                <a:lnTo>
                  <a:pt x="698678" y="448647"/>
                </a:lnTo>
                <a:lnTo>
                  <a:pt x="681647" y="460131"/>
                </a:lnTo>
                <a:lnTo>
                  <a:pt x="660796" y="464343"/>
                </a:lnTo>
                <a:close/>
              </a:path>
            </a:pathLst>
          </a:custGeom>
          <a:solidFill>
            <a:srgbClr val="60A5FA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9587606" y="217614"/>
            <a:ext cx="19526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Go2</a:t>
            </a:r>
            <a:r>
              <a:rPr dirty="0" sz="115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Noto Sans JP"/>
                <a:cs typeface="Noto Sans JP"/>
              </a:rPr>
              <a:t>EDU</a:t>
            </a:r>
            <a:r>
              <a:rPr dirty="0" sz="1150" spc="3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6A7280"/>
                </a:solidFill>
                <a:latin typeface="Dotum"/>
                <a:cs typeface="Dotum"/>
              </a:rPr>
              <a:t>로봇</a:t>
            </a:r>
            <a:endParaRPr sz="1150">
              <a:latin typeface="Dotum"/>
              <a:cs typeface="Dotum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11601449" y="247649"/>
            <a:ext cx="9525" cy="152400"/>
          </a:xfrm>
          <a:custGeom>
            <a:avLst/>
            <a:gdLst/>
            <a:ahLst/>
            <a:cxnLst/>
            <a:rect l="l" t="t" r="r" b="b"/>
            <a:pathLst>
              <a:path w="9525" h="152400">
                <a:moveTo>
                  <a:pt x="9524" y="152399"/>
                </a:moveTo>
                <a:lnTo>
                  <a:pt x="0" y="152399"/>
                </a:lnTo>
                <a:lnTo>
                  <a:pt x="0" y="0"/>
                </a:lnTo>
                <a:lnTo>
                  <a:pt x="9524" y="0"/>
                </a:lnTo>
                <a:lnTo>
                  <a:pt x="9524" y="1523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11676260" y="220499"/>
            <a:ext cx="30035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45">
                <a:solidFill>
                  <a:srgbClr val="6A7280"/>
                </a:solidFill>
                <a:latin typeface="Noto Sans JP"/>
                <a:cs typeface="Noto Sans JP"/>
              </a:rPr>
              <a:t>3/16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2149" y="6496049"/>
            <a:ext cx="107200" cy="114121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406399" y="6455536"/>
            <a:ext cx="1993900" cy="184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 spc="-45">
                <a:solidFill>
                  <a:srgbClr val="6A7280"/>
                </a:solidFill>
                <a:latin typeface="Lucida Sans"/>
                <a:cs typeface="Lucida Sans"/>
              </a:rPr>
              <a:t>|</a:t>
            </a:r>
            <a:r>
              <a:rPr dirty="0" sz="1050" spc="-85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장애물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감지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 spc="-45">
                <a:solidFill>
                  <a:srgbClr val="6A7280"/>
                </a:solidFill>
                <a:latin typeface="Lucida Sans"/>
                <a:cs typeface="Lucida Sans"/>
              </a:rPr>
              <a:t>|</a:t>
            </a:r>
            <a:r>
              <a:rPr dirty="0" sz="1050" spc="-80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실시간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6A7280"/>
                </a:solidFill>
                <a:latin typeface="Dotum"/>
                <a:cs typeface="Dotum"/>
              </a:rPr>
              <a:t>모니터링</a:t>
            </a:r>
            <a:endParaRPr sz="10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9415" y="4967150"/>
            <a:ext cx="962660" cy="962660"/>
            <a:chOff x="509415" y="4967150"/>
            <a:chExt cx="962660" cy="962660"/>
          </a:xfrm>
        </p:grpSpPr>
        <p:sp>
          <p:nvSpPr>
            <p:cNvPr id="3" name="object 3" descr=""/>
            <p:cNvSpPr/>
            <p:nvPr/>
          </p:nvSpPr>
          <p:spPr>
            <a:xfrm>
              <a:off x="509415" y="4967150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6"/>
                  </a:moveTo>
                  <a:lnTo>
                    <a:pt x="43924" y="697638"/>
                  </a:lnTo>
                  <a:lnTo>
                    <a:pt x="10970" y="668115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4" y="43889"/>
                  </a:lnTo>
                  <a:lnTo>
                    <a:pt x="294217" y="10936"/>
                  </a:lnTo>
                  <a:lnTo>
                    <a:pt x="337456" y="0"/>
                  </a:lnTo>
                  <a:lnTo>
                    <a:pt x="345765" y="765"/>
                  </a:lnTo>
                  <a:lnTo>
                    <a:pt x="345137" y="765"/>
                  </a:lnTo>
                  <a:lnTo>
                    <a:pt x="351870" y="2062"/>
                  </a:lnTo>
                  <a:lnTo>
                    <a:pt x="918444" y="264660"/>
                  </a:lnTo>
                  <a:lnTo>
                    <a:pt x="951397" y="294182"/>
                  </a:lnTo>
                  <a:lnTo>
                    <a:pt x="962368" y="337044"/>
                  </a:lnTo>
                  <a:lnTo>
                    <a:pt x="961678" y="344527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25288" y="962333"/>
                  </a:lnTo>
                  <a:lnTo>
                    <a:pt x="617805" y="961643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6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09415" y="4967150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6"/>
                  </a:moveTo>
                  <a:lnTo>
                    <a:pt x="43921" y="697637"/>
                  </a:lnTo>
                  <a:lnTo>
                    <a:pt x="11328" y="668643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5" y="43889"/>
                  </a:lnTo>
                  <a:lnTo>
                    <a:pt x="294218" y="10936"/>
                  </a:lnTo>
                  <a:lnTo>
                    <a:pt x="337456" y="0"/>
                  </a:lnTo>
                  <a:lnTo>
                    <a:pt x="344563" y="654"/>
                  </a:lnTo>
                  <a:lnTo>
                    <a:pt x="918442" y="264659"/>
                  </a:lnTo>
                  <a:lnTo>
                    <a:pt x="947790" y="288854"/>
                  </a:lnTo>
                  <a:lnTo>
                    <a:pt x="357965" y="13814"/>
                  </a:lnTo>
                  <a:lnTo>
                    <a:pt x="353855" y="12369"/>
                  </a:lnTo>
                  <a:lnTo>
                    <a:pt x="345350" y="10288"/>
                  </a:lnTo>
                  <a:lnTo>
                    <a:pt x="341363" y="9718"/>
                  </a:lnTo>
                  <a:lnTo>
                    <a:pt x="332290" y="9290"/>
                  </a:lnTo>
                  <a:lnTo>
                    <a:pt x="327939" y="9528"/>
                  </a:lnTo>
                  <a:lnTo>
                    <a:pt x="291938" y="23977"/>
                  </a:lnTo>
                  <a:lnTo>
                    <a:pt x="13849" y="604367"/>
                  </a:lnTo>
                  <a:lnTo>
                    <a:pt x="9325" y="630043"/>
                  </a:lnTo>
                  <a:lnTo>
                    <a:pt x="9562" y="634393"/>
                  </a:lnTo>
                  <a:lnTo>
                    <a:pt x="24011" y="670395"/>
                  </a:lnTo>
                  <a:lnTo>
                    <a:pt x="633805" y="962195"/>
                  </a:lnTo>
                  <a:lnTo>
                    <a:pt x="632467" y="962333"/>
                  </a:lnTo>
                  <a:lnTo>
                    <a:pt x="625289" y="962333"/>
                  </a:lnTo>
                  <a:lnTo>
                    <a:pt x="617805" y="961643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6"/>
                  </a:lnTo>
                  <a:close/>
                </a:path>
                <a:path w="962660" h="962660">
                  <a:moveTo>
                    <a:pt x="344563" y="654"/>
                  </a:moveTo>
                  <a:lnTo>
                    <a:pt x="345425" y="734"/>
                  </a:lnTo>
                  <a:lnTo>
                    <a:pt x="345742" y="881"/>
                  </a:lnTo>
                  <a:lnTo>
                    <a:pt x="344563" y="654"/>
                  </a:lnTo>
                  <a:close/>
                </a:path>
                <a:path w="962660" h="962660">
                  <a:moveTo>
                    <a:pt x="633805" y="962195"/>
                  </a:moveTo>
                  <a:lnTo>
                    <a:pt x="604402" y="948484"/>
                  </a:lnTo>
                  <a:lnTo>
                    <a:pt x="608512" y="949929"/>
                  </a:lnTo>
                  <a:lnTo>
                    <a:pt x="617017" y="952011"/>
                  </a:lnTo>
                  <a:lnTo>
                    <a:pt x="621330" y="952626"/>
                  </a:lnTo>
                  <a:lnTo>
                    <a:pt x="630078" y="953008"/>
                  </a:lnTo>
                  <a:lnTo>
                    <a:pt x="634428" y="952771"/>
                  </a:lnTo>
                  <a:lnTo>
                    <a:pt x="670429" y="938321"/>
                  </a:lnTo>
                  <a:lnTo>
                    <a:pt x="948519" y="357931"/>
                  </a:lnTo>
                  <a:lnTo>
                    <a:pt x="949562" y="354965"/>
                  </a:lnTo>
                  <a:lnTo>
                    <a:pt x="949964" y="353821"/>
                  </a:lnTo>
                  <a:lnTo>
                    <a:pt x="952045" y="345316"/>
                  </a:lnTo>
                  <a:lnTo>
                    <a:pt x="952661" y="341003"/>
                  </a:lnTo>
                  <a:lnTo>
                    <a:pt x="953043" y="332255"/>
                  </a:lnTo>
                  <a:lnTo>
                    <a:pt x="952805" y="327905"/>
                  </a:lnTo>
                  <a:lnTo>
                    <a:pt x="938356" y="291903"/>
                  </a:lnTo>
                  <a:lnTo>
                    <a:pt x="918386" y="275143"/>
                  </a:lnTo>
                  <a:lnTo>
                    <a:pt x="947790" y="288854"/>
                  </a:lnTo>
                  <a:lnTo>
                    <a:pt x="962333" y="329529"/>
                  </a:lnTo>
                  <a:lnTo>
                    <a:pt x="962368" y="337044"/>
                  </a:lnTo>
                  <a:lnTo>
                    <a:pt x="961678" y="344527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39139" y="961643"/>
                  </a:lnTo>
                  <a:lnTo>
                    <a:pt x="633805" y="962195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09599" y="609599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배경</a:t>
            </a:r>
            <a:r>
              <a:rPr dirty="0" spc="-320"/>
              <a:t> </a:t>
            </a:r>
            <a:r>
              <a:rPr dirty="0" spc="-580"/>
              <a:t>및</a:t>
            </a:r>
            <a:r>
              <a:rPr dirty="0" spc="-320"/>
              <a:t> </a:t>
            </a:r>
            <a:r>
              <a:rPr dirty="0" spc="-605"/>
              <a:t>필요성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09599" y="2371724"/>
            <a:ext cx="7134225" cy="742950"/>
            <a:chOff x="609599" y="2371724"/>
            <a:chExt cx="7134225" cy="742950"/>
          </a:xfrm>
        </p:grpSpPr>
        <p:sp>
          <p:nvSpPr>
            <p:cNvPr id="8" name="object 8" descr=""/>
            <p:cNvSpPr/>
            <p:nvPr/>
          </p:nvSpPr>
          <p:spPr>
            <a:xfrm>
              <a:off x="609599" y="23717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1"/>
                  </a:lnTo>
                  <a:lnTo>
                    <a:pt x="7087183" y="737149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99" y="23717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9833" y="674256"/>
                  </a:lnTo>
                  <a:lnTo>
                    <a:pt x="9951" y="675463"/>
                  </a:lnTo>
                  <a:lnTo>
                    <a:pt x="25957" y="710799"/>
                  </a:lnTo>
                  <a:lnTo>
                    <a:pt x="58898" y="731288"/>
                  </a:lnTo>
                  <a:lnTo>
                    <a:pt x="71822" y="733424"/>
                  </a:lnTo>
                  <a:lnTo>
                    <a:pt x="7094844" y="733424"/>
                  </a:lnTo>
                  <a:lnTo>
                    <a:pt x="7093980" y="733941"/>
                  </a:lnTo>
                  <a:lnTo>
                    <a:pt x="7087184" y="737149"/>
                  </a:lnTo>
                  <a:lnTo>
                    <a:pt x="7080110" y="739686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4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8"/>
                  </a:lnTo>
                  <a:lnTo>
                    <a:pt x="7108265" y="710799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24390" y="68693"/>
                  </a:lnTo>
                  <a:lnTo>
                    <a:pt x="7124271" y="67485"/>
                  </a:lnTo>
                  <a:lnTo>
                    <a:pt x="7108265" y="32148"/>
                  </a:lnTo>
                  <a:lnTo>
                    <a:pt x="7075325" y="11660"/>
                  </a:lnTo>
                  <a:lnTo>
                    <a:pt x="7062401" y="9525"/>
                  </a:lnTo>
                  <a:lnTo>
                    <a:pt x="7094844" y="9525"/>
                  </a:lnTo>
                  <a:lnTo>
                    <a:pt x="7125215" y="40243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6"/>
                  </a:lnTo>
                  <a:lnTo>
                    <a:pt x="7100494" y="730024"/>
                  </a:lnTo>
                  <a:lnTo>
                    <a:pt x="7094844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478" y="2647949"/>
              <a:ext cx="178593" cy="190202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609599" y="3190874"/>
            <a:ext cx="7134225" cy="742950"/>
            <a:chOff x="609599" y="3190874"/>
            <a:chExt cx="7134225" cy="742950"/>
          </a:xfrm>
        </p:grpSpPr>
        <p:sp>
          <p:nvSpPr>
            <p:cNvPr id="12" name="object 12" descr=""/>
            <p:cNvSpPr/>
            <p:nvPr/>
          </p:nvSpPr>
          <p:spPr>
            <a:xfrm>
              <a:off x="609599" y="319087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1"/>
                  </a:lnTo>
                  <a:lnTo>
                    <a:pt x="7087183" y="737148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99" y="319087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9833" y="674256"/>
                  </a:lnTo>
                  <a:lnTo>
                    <a:pt x="9951" y="675463"/>
                  </a:lnTo>
                  <a:lnTo>
                    <a:pt x="25957" y="710800"/>
                  </a:lnTo>
                  <a:lnTo>
                    <a:pt x="58898" y="731289"/>
                  </a:lnTo>
                  <a:lnTo>
                    <a:pt x="71822" y="733424"/>
                  </a:lnTo>
                  <a:lnTo>
                    <a:pt x="7094844" y="733424"/>
                  </a:lnTo>
                  <a:lnTo>
                    <a:pt x="7093980" y="733941"/>
                  </a:lnTo>
                  <a:lnTo>
                    <a:pt x="7087184" y="737149"/>
                  </a:lnTo>
                  <a:lnTo>
                    <a:pt x="7080110" y="739686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4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9"/>
                  </a:lnTo>
                  <a:lnTo>
                    <a:pt x="7108265" y="710800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24390" y="68693"/>
                  </a:lnTo>
                  <a:lnTo>
                    <a:pt x="7124271" y="67485"/>
                  </a:lnTo>
                  <a:lnTo>
                    <a:pt x="7108265" y="32148"/>
                  </a:lnTo>
                  <a:lnTo>
                    <a:pt x="7075325" y="1165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2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6"/>
                  </a:lnTo>
                  <a:lnTo>
                    <a:pt x="7100493" y="730024"/>
                  </a:lnTo>
                  <a:lnTo>
                    <a:pt x="7094844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4" y="3479006"/>
              <a:ext cx="190499" cy="166687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609599" y="4010024"/>
            <a:ext cx="7134225" cy="742950"/>
            <a:chOff x="609599" y="4010024"/>
            <a:chExt cx="7134225" cy="742950"/>
          </a:xfrm>
        </p:grpSpPr>
        <p:sp>
          <p:nvSpPr>
            <p:cNvPr id="16" name="object 16" descr=""/>
            <p:cNvSpPr/>
            <p:nvPr/>
          </p:nvSpPr>
          <p:spPr>
            <a:xfrm>
              <a:off x="609599" y="40100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8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1"/>
                  </a:lnTo>
                  <a:lnTo>
                    <a:pt x="7087183" y="737148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9599" y="40100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9833" y="674256"/>
                  </a:lnTo>
                  <a:lnTo>
                    <a:pt x="9951" y="675463"/>
                  </a:lnTo>
                  <a:lnTo>
                    <a:pt x="25957" y="710799"/>
                  </a:lnTo>
                  <a:lnTo>
                    <a:pt x="58898" y="731288"/>
                  </a:lnTo>
                  <a:lnTo>
                    <a:pt x="71822" y="733424"/>
                  </a:lnTo>
                  <a:lnTo>
                    <a:pt x="7094843" y="733424"/>
                  </a:lnTo>
                  <a:lnTo>
                    <a:pt x="7093980" y="733941"/>
                  </a:lnTo>
                  <a:lnTo>
                    <a:pt x="7087184" y="737148"/>
                  </a:lnTo>
                  <a:lnTo>
                    <a:pt x="7080110" y="739686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3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8"/>
                  </a:lnTo>
                  <a:lnTo>
                    <a:pt x="7108265" y="710799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24390" y="68693"/>
                  </a:lnTo>
                  <a:lnTo>
                    <a:pt x="7124271" y="67485"/>
                  </a:lnTo>
                  <a:lnTo>
                    <a:pt x="7108265" y="32148"/>
                  </a:lnTo>
                  <a:lnTo>
                    <a:pt x="7075325" y="1165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2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6"/>
                  </a:lnTo>
                  <a:lnTo>
                    <a:pt x="7100493" y="730023"/>
                  </a:lnTo>
                  <a:lnTo>
                    <a:pt x="7094843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715" y="4298541"/>
              <a:ext cx="190113" cy="166302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596899" y="1578622"/>
            <a:ext cx="7039609" cy="137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안전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수요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증가와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190">
                <a:solidFill>
                  <a:srgbClr val="1F2937"/>
                </a:solidFill>
                <a:latin typeface="Arial"/>
                <a:cs typeface="Arial"/>
              </a:rPr>
              <a:t>24</a:t>
            </a:r>
            <a:r>
              <a:rPr dirty="0" sz="1500" spc="-190">
                <a:solidFill>
                  <a:srgbClr val="1F2937"/>
                </a:solidFill>
                <a:latin typeface="Dotum"/>
                <a:cs typeface="Dotum"/>
              </a:rPr>
              <a:t>시간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무인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감시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필요로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인해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로봇을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활용한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자율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순찰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시스템이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주목받고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1F2937"/>
                </a:solidFill>
                <a:latin typeface="Dotum"/>
                <a:cs typeface="Dotum"/>
              </a:rPr>
              <a:t>있습니 </a:t>
            </a:r>
            <a:r>
              <a:rPr dirty="0" sz="1500" spc="-25">
                <a:solidFill>
                  <a:srgbClr val="1F2937"/>
                </a:solidFill>
                <a:latin typeface="Dotum"/>
                <a:cs typeface="Dotum"/>
              </a:rPr>
              <a:t>다</a:t>
            </a:r>
            <a:r>
              <a:rPr dirty="0" sz="1500" spc="-25">
                <a:solidFill>
                  <a:srgbClr val="1F2937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350">
              <a:latin typeface="Arial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보안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인력의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한계</a:t>
            </a:r>
            <a:endParaRPr sz="1350">
              <a:latin typeface="Dotum"/>
              <a:cs typeface="Dotum"/>
            </a:endParaRPr>
          </a:p>
          <a:p>
            <a:pPr marL="51689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인력만으로는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374050"/>
                </a:solidFill>
                <a:latin typeface="Noto Sans JP"/>
                <a:cs typeface="Noto Sans JP"/>
              </a:rPr>
              <a:t>24</a:t>
            </a:r>
            <a:r>
              <a:rPr dirty="0" sz="1150" spc="-130">
                <a:solidFill>
                  <a:srgbClr val="374050"/>
                </a:solidFill>
                <a:latin typeface="Dotum"/>
                <a:cs typeface="Dotum"/>
              </a:rPr>
              <a:t>시간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연속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감시와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넓은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영역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커버에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제한이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374050"/>
                </a:solidFill>
                <a:latin typeface="Dotum"/>
                <a:cs typeface="Dotum"/>
              </a:rPr>
              <a:t>있으며</a:t>
            </a:r>
            <a:r>
              <a:rPr dirty="0" sz="1150" spc="-150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인건비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상승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문제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발생</a:t>
            </a:r>
            <a:endParaRPr sz="1150">
              <a:latin typeface="Dotum"/>
              <a:cs typeface="Dot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01725" y="3331838"/>
            <a:ext cx="439166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시장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성장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동향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보안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로봇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시장은</a:t>
            </a:r>
            <a:r>
              <a:rPr dirty="0" sz="1150" spc="-6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연평균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95">
                <a:solidFill>
                  <a:srgbClr val="374050"/>
                </a:solidFill>
                <a:latin typeface="Noto Sans JP"/>
                <a:cs typeface="Noto Sans JP"/>
              </a:rPr>
              <a:t>10~15%</a:t>
            </a:r>
            <a:r>
              <a:rPr dirty="0" sz="1150" spc="-95">
                <a:solidFill>
                  <a:srgbClr val="374050"/>
                </a:solidFill>
                <a:latin typeface="Dotum"/>
                <a:cs typeface="Dotum"/>
              </a:rPr>
              <a:t>의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374050"/>
                </a:solidFill>
                <a:latin typeface="Dotum"/>
                <a:cs typeface="Dotum"/>
              </a:rPr>
              <a:t>성장세</a:t>
            </a:r>
            <a:r>
              <a:rPr dirty="0" sz="1150" spc="-150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6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25">
                <a:solidFill>
                  <a:srgbClr val="374050"/>
                </a:solidFill>
                <a:latin typeface="Noto Sans JP"/>
                <a:cs typeface="Noto Sans JP"/>
              </a:rPr>
              <a:t>2025</a:t>
            </a:r>
            <a:r>
              <a:rPr dirty="0" sz="1150" spc="-125">
                <a:solidFill>
                  <a:srgbClr val="374050"/>
                </a:solidFill>
                <a:latin typeface="Dotum"/>
                <a:cs typeface="Dotum"/>
              </a:rPr>
              <a:t>년까지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00">
                <a:solidFill>
                  <a:srgbClr val="374050"/>
                </a:solidFill>
                <a:latin typeface="Noto Sans JP"/>
                <a:cs typeface="Noto Sans JP"/>
              </a:rPr>
              <a:t>100</a:t>
            </a:r>
            <a:r>
              <a:rPr dirty="0" sz="1150" spc="-100">
                <a:solidFill>
                  <a:srgbClr val="374050"/>
                </a:solidFill>
                <a:latin typeface="Dotum"/>
                <a:cs typeface="Dotum"/>
              </a:rPr>
              <a:t>억</a:t>
            </a:r>
            <a:r>
              <a:rPr dirty="0" sz="1150" spc="-6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달러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규모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10">
                <a:solidFill>
                  <a:srgbClr val="374050"/>
                </a:solidFill>
                <a:latin typeface="Dotum"/>
                <a:cs typeface="Dotum"/>
              </a:rPr>
              <a:t>전망</a:t>
            </a:r>
            <a:endParaRPr sz="115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01725" y="4150987"/>
            <a:ext cx="3748404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160">
                <a:solidFill>
                  <a:srgbClr val="1D40AF"/>
                </a:solidFill>
                <a:latin typeface="Georgia"/>
                <a:cs typeface="Georgia"/>
              </a:rPr>
              <a:t>4</a:t>
            </a:r>
            <a:r>
              <a:rPr dirty="0" sz="1350" spc="-160">
                <a:solidFill>
                  <a:srgbClr val="1D40AF"/>
                </a:solidFill>
                <a:latin typeface="Dotum"/>
                <a:cs typeface="Dotum"/>
              </a:rPr>
              <a:t>족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보행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로봇의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이점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35">
                <a:solidFill>
                  <a:srgbClr val="374050"/>
                </a:solidFill>
                <a:latin typeface="Dotum"/>
                <a:cs typeface="Dotum"/>
              </a:rPr>
              <a:t>계단</a:t>
            </a:r>
            <a:r>
              <a:rPr dirty="0" sz="1150" spc="-135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불규칙한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374050"/>
                </a:solidFill>
                <a:latin typeface="Dotum"/>
                <a:cs typeface="Dotum"/>
              </a:rPr>
              <a:t>지형</a:t>
            </a:r>
            <a:r>
              <a:rPr dirty="0" sz="1150" spc="-135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5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장애물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등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다양한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환경에서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우수한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이동성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374050"/>
                </a:solidFill>
                <a:latin typeface="Dotum"/>
                <a:cs typeface="Dotum"/>
              </a:rPr>
              <a:t>제공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3767" y="5086349"/>
            <a:ext cx="91672" cy="133350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773112" y="5046789"/>
            <a:ext cx="39084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최근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374050"/>
                </a:solidFill>
                <a:latin typeface="Dotum"/>
                <a:cs typeface="Dotum"/>
              </a:rPr>
              <a:t>공공시설</a:t>
            </a:r>
            <a:r>
              <a:rPr dirty="0" sz="1150" spc="-160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5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60">
                <a:solidFill>
                  <a:srgbClr val="374050"/>
                </a:solidFill>
                <a:latin typeface="Dotum"/>
                <a:cs typeface="Dotum"/>
              </a:rPr>
              <a:t>산업시설</a:t>
            </a:r>
            <a:r>
              <a:rPr dirty="0" sz="1150" spc="-160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5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대형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건물에서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자율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순찰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로봇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도입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증가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374050"/>
                </a:solidFill>
                <a:latin typeface="Dotum"/>
                <a:cs typeface="Dotum"/>
              </a:rPr>
              <a:t>추세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762999" y="1523999"/>
            <a:ext cx="3048000" cy="3048000"/>
            <a:chOff x="8762999" y="1523999"/>
            <a:chExt cx="3048000" cy="3048000"/>
          </a:xfrm>
        </p:grpSpPr>
        <p:sp>
          <p:nvSpPr>
            <p:cNvPr id="25" name="object 25" descr=""/>
            <p:cNvSpPr/>
            <p:nvPr/>
          </p:nvSpPr>
          <p:spPr>
            <a:xfrm>
              <a:off x="8762999" y="1523999"/>
              <a:ext cx="3048000" cy="3048000"/>
            </a:xfrm>
            <a:custGeom>
              <a:avLst/>
              <a:gdLst/>
              <a:ahLst/>
              <a:cxnLst/>
              <a:rect l="l" t="t" r="r" b="b"/>
              <a:pathLst>
                <a:path w="3048000" h="3048000">
                  <a:moveTo>
                    <a:pt x="2971799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1" y="2993885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971799" y="0"/>
                  </a:lnTo>
                  <a:lnTo>
                    <a:pt x="3014141" y="12829"/>
                  </a:lnTo>
                  <a:lnTo>
                    <a:pt x="3042198" y="47039"/>
                  </a:lnTo>
                  <a:lnTo>
                    <a:pt x="3047999" y="76199"/>
                  </a:lnTo>
                  <a:lnTo>
                    <a:pt x="3047999" y="2971799"/>
                  </a:lnTo>
                  <a:lnTo>
                    <a:pt x="3035168" y="3014141"/>
                  </a:lnTo>
                  <a:lnTo>
                    <a:pt x="3000958" y="3042199"/>
                  </a:lnTo>
                  <a:lnTo>
                    <a:pt x="2971799" y="304799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762999" y="1523999"/>
              <a:ext cx="3048000" cy="3048000"/>
            </a:xfrm>
            <a:custGeom>
              <a:avLst/>
              <a:gdLst/>
              <a:ahLst/>
              <a:cxnLst/>
              <a:rect l="l" t="t" r="r" b="b"/>
              <a:pathLst>
                <a:path w="3048000" h="3048000">
                  <a:moveTo>
                    <a:pt x="2971799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1" y="2993886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971799" y="0"/>
                  </a:lnTo>
                  <a:lnTo>
                    <a:pt x="3008619" y="9524"/>
                  </a:lnTo>
                  <a:lnTo>
                    <a:pt x="71821" y="9524"/>
                  </a:lnTo>
                  <a:lnTo>
                    <a:pt x="67484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2976177"/>
                  </a:lnTo>
                  <a:lnTo>
                    <a:pt x="9832" y="2979306"/>
                  </a:lnTo>
                  <a:lnTo>
                    <a:pt x="9951" y="2980513"/>
                  </a:lnTo>
                  <a:lnTo>
                    <a:pt x="25957" y="3015849"/>
                  </a:lnTo>
                  <a:lnTo>
                    <a:pt x="58897" y="3036338"/>
                  </a:lnTo>
                  <a:lnTo>
                    <a:pt x="71821" y="3038474"/>
                  </a:lnTo>
                  <a:lnTo>
                    <a:pt x="3008619" y="3038474"/>
                  </a:lnTo>
                  <a:lnTo>
                    <a:pt x="3007755" y="3038991"/>
                  </a:lnTo>
                  <a:lnTo>
                    <a:pt x="3000958" y="3042199"/>
                  </a:lnTo>
                  <a:lnTo>
                    <a:pt x="2993885" y="3044736"/>
                  </a:lnTo>
                  <a:lnTo>
                    <a:pt x="2986667" y="3046549"/>
                  </a:lnTo>
                  <a:lnTo>
                    <a:pt x="2979305" y="3047637"/>
                  </a:lnTo>
                  <a:lnTo>
                    <a:pt x="2971799" y="3047999"/>
                  </a:lnTo>
                  <a:close/>
                </a:path>
                <a:path w="3048000" h="3048000">
                  <a:moveTo>
                    <a:pt x="3008619" y="3038474"/>
                  </a:moveTo>
                  <a:lnTo>
                    <a:pt x="2976176" y="3038474"/>
                  </a:lnTo>
                  <a:lnTo>
                    <a:pt x="2980512" y="3038047"/>
                  </a:lnTo>
                  <a:lnTo>
                    <a:pt x="2989099" y="3036338"/>
                  </a:lnTo>
                  <a:lnTo>
                    <a:pt x="3022039" y="3015849"/>
                  </a:lnTo>
                  <a:lnTo>
                    <a:pt x="3038046" y="2980513"/>
                  </a:lnTo>
                  <a:lnTo>
                    <a:pt x="3038473" y="2976177"/>
                  </a:lnTo>
                  <a:lnTo>
                    <a:pt x="3038473" y="71821"/>
                  </a:lnTo>
                  <a:lnTo>
                    <a:pt x="3024802" y="35517"/>
                  </a:lnTo>
                  <a:lnTo>
                    <a:pt x="2992955" y="12829"/>
                  </a:lnTo>
                  <a:lnTo>
                    <a:pt x="2976176" y="9524"/>
                  </a:lnTo>
                  <a:lnTo>
                    <a:pt x="3008619" y="9524"/>
                  </a:lnTo>
                  <a:lnTo>
                    <a:pt x="3038990" y="40242"/>
                  </a:lnTo>
                  <a:lnTo>
                    <a:pt x="3047999" y="2971799"/>
                  </a:lnTo>
                  <a:lnTo>
                    <a:pt x="3047637" y="2979306"/>
                  </a:lnTo>
                  <a:lnTo>
                    <a:pt x="3030732" y="3020116"/>
                  </a:lnTo>
                  <a:lnTo>
                    <a:pt x="3014269" y="3035073"/>
                  </a:lnTo>
                  <a:lnTo>
                    <a:pt x="3008619" y="3038474"/>
                  </a:lnTo>
                  <a:close/>
                </a:path>
              </a:pathLst>
            </a:custGeom>
            <a:solidFill>
              <a:srgbClr val="0066C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115550" y="2116930"/>
              <a:ext cx="342900" cy="300355"/>
            </a:xfrm>
            <a:custGeom>
              <a:avLst/>
              <a:gdLst/>
              <a:ahLst/>
              <a:cxnLst/>
              <a:rect l="l" t="t" r="r" b="b"/>
              <a:pathLst>
                <a:path w="342900" h="300355">
                  <a:moveTo>
                    <a:pt x="321468" y="300037"/>
                  </a:moveTo>
                  <a:lnTo>
                    <a:pt x="53578" y="300037"/>
                  </a:lnTo>
                  <a:lnTo>
                    <a:pt x="32718" y="295828"/>
                  </a:lnTo>
                  <a:lnTo>
                    <a:pt x="15688" y="284349"/>
                  </a:lnTo>
                  <a:lnTo>
                    <a:pt x="4208" y="267319"/>
                  </a:lnTo>
                  <a:lnTo>
                    <a:pt x="0" y="246459"/>
                  </a:lnTo>
                  <a:lnTo>
                    <a:pt x="0" y="21431"/>
                  </a:lnTo>
                  <a:lnTo>
                    <a:pt x="1681" y="13081"/>
                  </a:lnTo>
                  <a:lnTo>
                    <a:pt x="6270" y="6270"/>
                  </a:lnTo>
                  <a:lnTo>
                    <a:pt x="13081" y="1681"/>
                  </a:lnTo>
                  <a:lnTo>
                    <a:pt x="21431" y="0"/>
                  </a:lnTo>
                  <a:lnTo>
                    <a:pt x="29780" y="1681"/>
                  </a:lnTo>
                  <a:lnTo>
                    <a:pt x="36592" y="6270"/>
                  </a:lnTo>
                  <a:lnTo>
                    <a:pt x="41180" y="13081"/>
                  </a:lnTo>
                  <a:lnTo>
                    <a:pt x="42862" y="21431"/>
                  </a:lnTo>
                  <a:lnTo>
                    <a:pt x="42862" y="252352"/>
                  </a:lnTo>
                  <a:lnTo>
                    <a:pt x="47684" y="257175"/>
                  </a:lnTo>
                  <a:lnTo>
                    <a:pt x="321468" y="257175"/>
                  </a:lnTo>
                  <a:lnTo>
                    <a:pt x="329818" y="258856"/>
                  </a:lnTo>
                  <a:lnTo>
                    <a:pt x="336629" y="263445"/>
                  </a:lnTo>
                  <a:lnTo>
                    <a:pt x="341218" y="270256"/>
                  </a:lnTo>
                  <a:lnTo>
                    <a:pt x="342900" y="278606"/>
                  </a:lnTo>
                  <a:lnTo>
                    <a:pt x="341218" y="286955"/>
                  </a:lnTo>
                  <a:lnTo>
                    <a:pt x="336629" y="293767"/>
                  </a:lnTo>
                  <a:lnTo>
                    <a:pt x="329818" y="298355"/>
                  </a:lnTo>
                  <a:lnTo>
                    <a:pt x="321468" y="300037"/>
                  </a:lnTo>
                  <a:close/>
                </a:path>
                <a:path w="342900" h="300355">
                  <a:moveTo>
                    <a:pt x="235743" y="85725"/>
                  </a:moveTo>
                  <a:lnTo>
                    <a:pt x="107156" y="85725"/>
                  </a:lnTo>
                  <a:lnTo>
                    <a:pt x="98806" y="84043"/>
                  </a:lnTo>
                  <a:lnTo>
                    <a:pt x="91995" y="79454"/>
                  </a:lnTo>
                  <a:lnTo>
                    <a:pt x="87406" y="72643"/>
                  </a:lnTo>
                  <a:lnTo>
                    <a:pt x="85725" y="64293"/>
                  </a:lnTo>
                  <a:lnTo>
                    <a:pt x="87406" y="55944"/>
                  </a:lnTo>
                  <a:lnTo>
                    <a:pt x="91995" y="49132"/>
                  </a:lnTo>
                  <a:lnTo>
                    <a:pt x="98806" y="44544"/>
                  </a:lnTo>
                  <a:lnTo>
                    <a:pt x="107156" y="42862"/>
                  </a:lnTo>
                  <a:lnTo>
                    <a:pt x="235743" y="42862"/>
                  </a:lnTo>
                  <a:lnTo>
                    <a:pt x="244093" y="44544"/>
                  </a:lnTo>
                  <a:lnTo>
                    <a:pt x="250904" y="49132"/>
                  </a:lnTo>
                  <a:lnTo>
                    <a:pt x="255493" y="55944"/>
                  </a:lnTo>
                  <a:lnTo>
                    <a:pt x="257175" y="64293"/>
                  </a:lnTo>
                  <a:lnTo>
                    <a:pt x="255493" y="72643"/>
                  </a:lnTo>
                  <a:lnTo>
                    <a:pt x="250904" y="79454"/>
                  </a:lnTo>
                  <a:lnTo>
                    <a:pt x="244093" y="84043"/>
                  </a:lnTo>
                  <a:lnTo>
                    <a:pt x="235743" y="85725"/>
                  </a:lnTo>
                  <a:close/>
                </a:path>
                <a:path w="342900" h="300355">
                  <a:moveTo>
                    <a:pt x="192881" y="150018"/>
                  </a:moveTo>
                  <a:lnTo>
                    <a:pt x="107156" y="150018"/>
                  </a:lnTo>
                  <a:lnTo>
                    <a:pt x="98806" y="148337"/>
                  </a:lnTo>
                  <a:lnTo>
                    <a:pt x="91995" y="143748"/>
                  </a:lnTo>
                  <a:lnTo>
                    <a:pt x="87406" y="136937"/>
                  </a:lnTo>
                  <a:lnTo>
                    <a:pt x="85725" y="128587"/>
                  </a:lnTo>
                  <a:lnTo>
                    <a:pt x="87406" y="120237"/>
                  </a:lnTo>
                  <a:lnTo>
                    <a:pt x="91995" y="113426"/>
                  </a:lnTo>
                  <a:lnTo>
                    <a:pt x="98806" y="108837"/>
                  </a:lnTo>
                  <a:lnTo>
                    <a:pt x="107156" y="107156"/>
                  </a:lnTo>
                  <a:lnTo>
                    <a:pt x="192881" y="107156"/>
                  </a:lnTo>
                  <a:lnTo>
                    <a:pt x="201230" y="108837"/>
                  </a:lnTo>
                  <a:lnTo>
                    <a:pt x="208042" y="113426"/>
                  </a:lnTo>
                  <a:lnTo>
                    <a:pt x="212630" y="120237"/>
                  </a:lnTo>
                  <a:lnTo>
                    <a:pt x="214312" y="128587"/>
                  </a:lnTo>
                  <a:lnTo>
                    <a:pt x="212630" y="136937"/>
                  </a:lnTo>
                  <a:lnTo>
                    <a:pt x="208042" y="143748"/>
                  </a:lnTo>
                  <a:lnTo>
                    <a:pt x="201230" y="148337"/>
                  </a:lnTo>
                  <a:lnTo>
                    <a:pt x="192881" y="150018"/>
                  </a:lnTo>
                  <a:close/>
                </a:path>
                <a:path w="342900" h="300355">
                  <a:moveTo>
                    <a:pt x="278606" y="214312"/>
                  </a:moveTo>
                  <a:lnTo>
                    <a:pt x="107156" y="214312"/>
                  </a:lnTo>
                  <a:lnTo>
                    <a:pt x="98806" y="212630"/>
                  </a:lnTo>
                  <a:lnTo>
                    <a:pt x="91995" y="208042"/>
                  </a:lnTo>
                  <a:lnTo>
                    <a:pt x="87406" y="201230"/>
                  </a:lnTo>
                  <a:lnTo>
                    <a:pt x="85725" y="192881"/>
                  </a:lnTo>
                  <a:lnTo>
                    <a:pt x="87406" y="184531"/>
                  </a:lnTo>
                  <a:lnTo>
                    <a:pt x="91995" y="177720"/>
                  </a:lnTo>
                  <a:lnTo>
                    <a:pt x="98806" y="173131"/>
                  </a:lnTo>
                  <a:lnTo>
                    <a:pt x="107156" y="171450"/>
                  </a:lnTo>
                  <a:lnTo>
                    <a:pt x="278606" y="171450"/>
                  </a:lnTo>
                  <a:lnTo>
                    <a:pt x="286955" y="173131"/>
                  </a:lnTo>
                  <a:lnTo>
                    <a:pt x="293767" y="177720"/>
                  </a:lnTo>
                  <a:lnTo>
                    <a:pt x="298355" y="184531"/>
                  </a:lnTo>
                  <a:lnTo>
                    <a:pt x="300037" y="192881"/>
                  </a:lnTo>
                  <a:lnTo>
                    <a:pt x="298355" y="201230"/>
                  </a:lnTo>
                  <a:lnTo>
                    <a:pt x="293767" y="208042"/>
                  </a:lnTo>
                  <a:lnTo>
                    <a:pt x="286955" y="212630"/>
                  </a:lnTo>
                  <a:lnTo>
                    <a:pt x="278606" y="214312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001249" y="2552699"/>
              <a:ext cx="571500" cy="457200"/>
            </a:xfrm>
            <a:custGeom>
              <a:avLst/>
              <a:gdLst/>
              <a:ahLst/>
              <a:cxnLst/>
              <a:rect l="l" t="t" r="r" b="b"/>
              <a:pathLst>
                <a:path w="571500" h="457200">
                  <a:moveTo>
                    <a:pt x="314325" y="85725"/>
                  </a:moveTo>
                  <a:lnTo>
                    <a:pt x="257175" y="85725"/>
                  </a:lnTo>
                  <a:lnTo>
                    <a:pt x="257175" y="28575"/>
                  </a:lnTo>
                  <a:lnTo>
                    <a:pt x="259417" y="17442"/>
                  </a:lnTo>
                  <a:lnTo>
                    <a:pt x="265535" y="8360"/>
                  </a:lnTo>
                  <a:lnTo>
                    <a:pt x="274617" y="2242"/>
                  </a:lnTo>
                  <a:lnTo>
                    <a:pt x="285750" y="0"/>
                  </a:lnTo>
                  <a:lnTo>
                    <a:pt x="296882" y="2242"/>
                  </a:lnTo>
                  <a:lnTo>
                    <a:pt x="305964" y="8360"/>
                  </a:lnTo>
                  <a:lnTo>
                    <a:pt x="312082" y="17442"/>
                  </a:lnTo>
                  <a:lnTo>
                    <a:pt x="314325" y="28575"/>
                  </a:lnTo>
                  <a:lnTo>
                    <a:pt x="314325" y="85725"/>
                  </a:lnTo>
                  <a:close/>
                </a:path>
                <a:path w="571500" h="457200">
                  <a:moveTo>
                    <a:pt x="421481" y="457200"/>
                  </a:moveTo>
                  <a:lnTo>
                    <a:pt x="150018" y="457200"/>
                  </a:lnTo>
                  <a:lnTo>
                    <a:pt x="124979" y="452151"/>
                  </a:lnTo>
                  <a:lnTo>
                    <a:pt x="104544" y="438380"/>
                  </a:lnTo>
                  <a:lnTo>
                    <a:pt x="90773" y="417945"/>
                  </a:lnTo>
                  <a:lnTo>
                    <a:pt x="85725" y="392906"/>
                  </a:lnTo>
                  <a:lnTo>
                    <a:pt x="85725" y="150018"/>
                  </a:lnTo>
                  <a:lnTo>
                    <a:pt x="90773" y="124979"/>
                  </a:lnTo>
                  <a:lnTo>
                    <a:pt x="104544" y="104544"/>
                  </a:lnTo>
                  <a:lnTo>
                    <a:pt x="124979" y="90773"/>
                  </a:lnTo>
                  <a:lnTo>
                    <a:pt x="150018" y="85725"/>
                  </a:lnTo>
                  <a:lnTo>
                    <a:pt x="421481" y="85725"/>
                  </a:lnTo>
                  <a:lnTo>
                    <a:pt x="446520" y="90773"/>
                  </a:lnTo>
                  <a:lnTo>
                    <a:pt x="466955" y="104544"/>
                  </a:lnTo>
                  <a:lnTo>
                    <a:pt x="480726" y="124979"/>
                  </a:lnTo>
                  <a:lnTo>
                    <a:pt x="485775" y="150018"/>
                  </a:lnTo>
                  <a:lnTo>
                    <a:pt x="485775" y="192881"/>
                  </a:lnTo>
                  <a:lnTo>
                    <a:pt x="195288" y="192881"/>
                  </a:lnTo>
                  <a:lnTo>
                    <a:pt x="190732" y="193787"/>
                  </a:lnTo>
                  <a:lnTo>
                    <a:pt x="164306" y="223863"/>
                  </a:lnTo>
                  <a:lnTo>
                    <a:pt x="164306" y="233336"/>
                  </a:lnTo>
                  <a:lnTo>
                    <a:pt x="190732" y="263412"/>
                  </a:lnTo>
                  <a:lnTo>
                    <a:pt x="195288" y="264318"/>
                  </a:lnTo>
                  <a:lnTo>
                    <a:pt x="485775" y="264318"/>
                  </a:lnTo>
                  <a:lnTo>
                    <a:pt x="485775" y="342900"/>
                  </a:lnTo>
                  <a:lnTo>
                    <a:pt x="177879" y="342900"/>
                  </a:lnTo>
                  <a:lnTo>
                    <a:pt x="171450" y="349329"/>
                  </a:lnTo>
                  <a:lnTo>
                    <a:pt x="171450" y="365045"/>
                  </a:lnTo>
                  <a:lnTo>
                    <a:pt x="177879" y="371475"/>
                  </a:lnTo>
                  <a:lnTo>
                    <a:pt x="485775" y="371475"/>
                  </a:lnTo>
                  <a:lnTo>
                    <a:pt x="485775" y="392906"/>
                  </a:lnTo>
                  <a:lnTo>
                    <a:pt x="480726" y="417945"/>
                  </a:lnTo>
                  <a:lnTo>
                    <a:pt x="466955" y="438380"/>
                  </a:lnTo>
                  <a:lnTo>
                    <a:pt x="446520" y="452151"/>
                  </a:lnTo>
                  <a:lnTo>
                    <a:pt x="421481" y="457200"/>
                  </a:lnTo>
                  <a:close/>
                </a:path>
                <a:path w="571500" h="457200">
                  <a:moveTo>
                    <a:pt x="366738" y="264318"/>
                  </a:moveTo>
                  <a:lnTo>
                    <a:pt x="204761" y="264318"/>
                  </a:lnTo>
                  <a:lnTo>
                    <a:pt x="209317" y="263412"/>
                  </a:lnTo>
                  <a:lnTo>
                    <a:pt x="218070" y="259787"/>
                  </a:lnTo>
                  <a:lnTo>
                    <a:pt x="235743" y="233336"/>
                  </a:lnTo>
                  <a:lnTo>
                    <a:pt x="235743" y="223863"/>
                  </a:lnTo>
                  <a:lnTo>
                    <a:pt x="209317" y="193787"/>
                  </a:lnTo>
                  <a:lnTo>
                    <a:pt x="204761" y="192881"/>
                  </a:lnTo>
                  <a:lnTo>
                    <a:pt x="366738" y="192881"/>
                  </a:lnTo>
                  <a:lnTo>
                    <a:pt x="336662" y="219307"/>
                  </a:lnTo>
                  <a:lnTo>
                    <a:pt x="335756" y="223863"/>
                  </a:lnTo>
                  <a:lnTo>
                    <a:pt x="335756" y="233336"/>
                  </a:lnTo>
                  <a:lnTo>
                    <a:pt x="362182" y="263412"/>
                  </a:lnTo>
                  <a:lnTo>
                    <a:pt x="366738" y="264318"/>
                  </a:lnTo>
                  <a:close/>
                </a:path>
                <a:path w="571500" h="457200">
                  <a:moveTo>
                    <a:pt x="485775" y="264318"/>
                  </a:moveTo>
                  <a:lnTo>
                    <a:pt x="376211" y="264318"/>
                  </a:lnTo>
                  <a:lnTo>
                    <a:pt x="380767" y="263412"/>
                  </a:lnTo>
                  <a:lnTo>
                    <a:pt x="389519" y="259787"/>
                  </a:lnTo>
                  <a:lnTo>
                    <a:pt x="407193" y="233336"/>
                  </a:lnTo>
                  <a:lnTo>
                    <a:pt x="407193" y="223863"/>
                  </a:lnTo>
                  <a:lnTo>
                    <a:pt x="380767" y="193787"/>
                  </a:lnTo>
                  <a:lnTo>
                    <a:pt x="376211" y="192881"/>
                  </a:lnTo>
                  <a:lnTo>
                    <a:pt x="485775" y="192881"/>
                  </a:lnTo>
                  <a:lnTo>
                    <a:pt x="485775" y="264318"/>
                  </a:lnTo>
                  <a:close/>
                </a:path>
                <a:path w="571500" h="457200">
                  <a:moveTo>
                    <a:pt x="263604" y="371475"/>
                  </a:moveTo>
                  <a:lnTo>
                    <a:pt x="222170" y="371475"/>
                  </a:lnTo>
                  <a:lnTo>
                    <a:pt x="228600" y="365045"/>
                  </a:lnTo>
                  <a:lnTo>
                    <a:pt x="228600" y="349329"/>
                  </a:lnTo>
                  <a:lnTo>
                    <a:pt x="222170" y="342900"/>
                  </a:lnTo>
                  <a:lnTo>
                    <a:pt x="263604" y="342900"/>
                  </a:lnTo>
                  <a:lnTo>
                    <a:pt x="257175" y="349329"/>
                  </a:lnTo>
                  <a:lnTo>
                    <a:pt x="257175" y="365045"/>
                  </a:lnTo>
                  <a:lnTo>
                    <a:pt x="263604" y="371475"/>
                  </a:lnTo>
                  <a:close/>
                </a:path>
                <a:path w="571500" h="457200">
                  <a:moveTo>
                    <a:pt x="349329" y="371475"/>
                  </a:moveTo>
                  <a:lnTo>
                    <a:pt x="307895" y="371475"/>
                  </a:lnTo>
                  <a:lnTo>
                    <a:pt x="314325" y="365045"/>
                  </a:lnTo>
                  <a:lnTo>
                    <a:pt x="314325" y="349329"/>
                  </a:lnTo>
                  <a:lnTo>
                    <a:pt x="307895" y="342900"/>
                  </a:lnTo>
                  <a:lnTo>
                    <a:pt x="349329" y="342900"/>
                  </a:lnTo>
                  <a:lnTo>
                    <a:pt x="342900" y="349329"/>
                  </a:lnTo>
                  <a:lnTo>
                    <a:pt x="342900" y="365045"/>
                  </a:lnTo>
                  <a:lnTo>
                    <a:pt x="349329" y="371475"/>
                  </a:lnTo>
                  <a:close/>
                </a:path>
                <a:path w="571500" h="457200">
                  <a:moveTo>
                    <a:pt x="485775" y="371475"/>
                  </a:moveTo>
                  <a:lnTo>
                    <a:pt x="393620" y="371475"/>
                  </a:lnTo>
                  <a:lnTo>
                    <a:pt x="400050" y="365045"/>
                  </a:lnTo>
                  <a:lnTo>
                    <a:pt x="400050" y="349329"/>
                  </a:lnTo>
                  <a:lnTo>
                    <a:pt x="393620" y="342900"/>
                  </a:lnTo>
                  <a:lnTo>
                    <a:pt x="485775" y="342900"/>
                  </a:lnTo>
                  <a:lnTo>
                    <a:pt x="485775" y="371475"/>
                  </a:lnTo>
                  <a:close/>
                </a:path>
                <a:path w="571500" h="457200">
                  <a:moveTo>
                    <a:pt x="57150" y="371475"/>
                  </a:moveTo>
                  <a:lnTo>
                    <a:pt x="42862" y="371475"/>
                  </a:lnTo>
                  <a:lnTo>
                    <a:pt x="26182" y="368105"/>
                  </a:lnTo>
                  <a:lnTo>
                    <a:pt x="12557" y="358917"/>
                  </a:lnTo>
                  <a:lnTo>
                    <a:pt x="3369" y="345292"/>
                  </a:lnTo>
                  <a:lnTo>
                    <a:pt x="0" y="328612"/>
                  </a:lnTo>
                  <a:lnTo>
                    <a:pt x="0" y="242887"/>
                  </a:lnTo>
                  <a:lnTo>
                    <a:pt x="3369" y="226207"/>
                  </a:lnTo>
                  <a:lnTo>
                    <a:pt x="12557" y="212582"/>
                  </a:lnTo>
                  <a:lnTo>
                    <a:pt x="26182" y="203394"/>
                  </a:lnTo>
                  <a:lnTo>
                    <a:pt x="42862" y="200025"/>
                  </a:lnTo>
                  <a:lnTo>
                    <a:pt x="57150" y="200025"/>
                  </a:lnTo>
                  <a:lnTo>
                    <a:pt x="57150" y="371475"/>
                  </a:lnTo>
                  <a:close/>
                </a:path>
                <a:path w="571500" h="457200">
                  <a:moveTo>
                    <a:pt x="528637" y="371475"/>
                  </a:moveTo>
                  <a:lnTo>
                    <a:pt x="514350" y="371475"/>
                  </a:lnTo>
                  <a:lnTo>
                    <a:pt x="514350" y="200025"/>
                  </a:lnTo>
                  <a:lnTo>
                    <a:pt x="528637" y="200025"/>
                  </a:lnTo>
                  <a:lnTo>
                    <a:pt x="545317" y="203394"/>
                  </a:lnTo>
                  <a:lnTo>
                    <a:pt x="558942" y="212582"/>
                  </a:lnTo>
                  <a:lnTo>
                    <a:pt x="568130" y="226207"/>
                  </a:lnTo>
                  <a:lnTo>
                    <a:pt x="571500" y="242887"/>
                  </a:lnTo>
                  <a:lnTo>
                    <a:pt x="571500" y="328612"/>
                  </a:lnTo>
                  <a:lnTo>
                    <a:pt x="568130" y="345292"/>
                  </a:lnTo>
                  <a:lnTo>
                    <a:pt x="558942" y="358917"/>
                  </a:lnTo>
                  <a:lnTo>
                    <a:pt x="545317" y="368105"/>
                  </a:lnTo>
                  <a:lnTo>
                    <a:pt x="528637" y="371475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9093200" y="3261038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1D40AF"/>
                </a:solidFill>
                <a:latin typeface="Arial"/>
                <a:cs typeface="Arial"/>
              </a:rPr>
              <a:t>2023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201498" y="3261038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1D40AF"/>
                </a:solidFill>
                <a:latin typeface="Arial"/>
                <a:cs typeface="Arial"/>
              </a:rPr>
              <a:t>2026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622283" y="3261038"/>
            <a:ext cx="1329690" cy="744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95"/>
              </a:spcBef>
              <a:tabLst>
                <a:tab pos="889000" algn="l"/>
              </a:tabLst>
            </a:pPr>
            <a:r>
              <a:rPr dirty="0" sz="1000" spc="-20">
                <a:solidFill>
                  <a:srgbClr val="1D40AF"/>
                </a:solidFill>
                <a:latin typeface="Arial"/>
                <a:cs typeface="Arial"/>
              </a:rPr>
              <a:t>2024</a:t>
            </a:r>
            <a:r>
              <a:rPr dirty="0" sz="1000">
                <a:solidFill>
                  <a:srgbClr val="1D40AF"/>
                </a:solidFill>
                <a:latin typeface="Arial"/>
                <a:cs typeface="Arial"/>
              </a:rPr>
              <a:t>	</a:t>
            </a:r>
            <a:r>
              <a:rPr dirty="0" sz="1000" spc="-20">
                <a:solidFill>
                  <a:srgbClr val="1D40AF"/>
                </a:solidFill>
                <a:latin typeface="Arial"/>
                <a:cs typeface="Arial"/>
              </a:rPr>
              <a:t>2025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Arial"/>
              <a:cs typeface="Arial"/>
            </a:endParaRPr>
          </a:p>
          <a:p>
            <a:pPr marL="12700" marR="5080" indent="246379">
              <a:lnSpc>
                <a:spcPct val="108700"/>
              </a:lnSpc>
            </a:pP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보안</a:t>
            </a:r>
            <a:r>
              <a:rPr dirty="0" sz="115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로봇</a:t>
            </a:r>
            <a:r>
              <a:rPr dirty="0" sz="115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1D40AF"/>
                </a:solidFill>
                <a:latin typeface="Dotum"/>
                <a:cs typeface="Dotum"/>
              </a:rPr>
              <a:t>시장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연평균</a:t>
            </a:r>
            <a:r>
              <a:rPr dirty="0" sz="1150" spc="-8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성장률</a:t>
            </a:r>
            <a:r>
              <a:rPr dirty="0" sz="1150" spc="-7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75">
                <a:solidFill>
                  <a:srgbClr val="1D40AF"/>
                </a:solidFill>
                <a:latin typeface="Noto Sans JP"/>
                <a:cs typeface="Noto Sans JP"/>
              </a:rPr>
              <a:t>10~15%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587606" y="217614"/>
            <a:ext cx="19526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Go2</a:t>
            </a:r>
            <a:r>
              <a:rPr dirty="0" sz="115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Noto Sans JP"/>
                <a:cs typeface="Noto Sans JP"/>
              </a:rPr>
              <a:t>EDU</a:t>
            </a:r>
            <a:r>
              <a:rPr dirty="0" sz="1150" spc="3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6A7280"/>
                </a:solidFill>
                <a:latin typeface="Dotum"/>
                <a:cs typeface="Dotum"/>
              </a:rPr>
              <a:t>로봇</a:t>
            </a:r>
            <a:endParaRPr sz="1150">
              <a:latin typeface="Dotum"/>
              <a:cs typeface="Dotum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11601449" y="247649"/>
            <a:ext cx="9525" cy="152400"/>
          </a:xfrm>
          <a:custGeom>
            <a:avLst/>
            <a:gdLst/>
            <a:ahLst/>
            <a:cxnLst/>
            <a:rect l="l" t="t" r="r" b="b"/>
            <a:pathLst>
              <a:path w="9525" h="152400">
                <a:moveTo>
                  <a:pt x="9524" y="152399"/>
                </a:moveTo>
                <a:lnTo>
                  <a:pt x="0" y="152399"/>
                </a:lnTo>
                <a:lnTo>
                  <a:pt x="0" y="0"/>
                </a:lnTo>
                <a:lnTo>
                  <a:pt x="9524" y="0"/>
                </a:lnTo>
                <a:lnTo>
                  <a:pt x="9524" y="1523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11676260" y="220499"/>
            <a:ext cx="30035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45">
                <a:solidFill>
                  <a:srgbClr val="6A7280"/>
                </a:solidFill>
                <a:latin typeface="Noto Sans JP"/>
                <a:cs typeface="Noto Sans JP"/>
              </a:rPr>
              <a:t>4/16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8600" y="6496049"/>
            <a:ext cx="114992" cy="115014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406399" y="6458965"/>
            <a:ext cx="1910714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보안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자동화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>
                <a:solidFill>
                  <a:srgbClr val="6A7280"/>
                </a:solidFill>
                <a:latin typeface="Arial"/>
                <a:cs typeface="Arial"/>
              </a:rPr>
              <a:t>|</a:t>
            </a:r>
            <a:r>
              <a:rPr dirty="0" sz="1000" spc="-35">
                <a:solidFill>
                  <a:srgbClr val="6A72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6A7280"/>
                </a:solidFill>
                <a:latin typeface="Arial"/>
                <a:cs typeface="Arial"/>
              </a:rPr>
              <a:t>24</a:t>
            </a:r>
            <a:r>
              <a:rPr dirty="0" sz="1000" spc="-130">
                <a:solidFill>
                  <a:srgbClr val="6A7280"/>
                </a:solidFill>
                <a:latin typeface="Dotum"/>
                <a:cs typeface="Dotum"/>
              </a:rPr>
              <a:t>시간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감시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>
                <a:solidFill>
                  <a:srgbClr val="6A7280"/>
                </a:solidFill>
                <a:latin typeface="Arial"/>
                <a:cs typeface="Arial"/>
              </a:rPr>
              <a:t>|</a:t>
            </a:r>
            <a:r>
              <a:rPr dirty="0" sz="1000" spc="-30">
                <a:solidFill>
                  <a:srgbClr val="6A7280"/>
                </a:solidFill>
                <a:latin typeface="Arial"/>
                <a:cs typeface="Arial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비용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20">
                <a:solidFill>
                  <a:srgbClr val="6A7280"/>
                </a:solidFill>
                <a:latin typeface="Dotum"/>
                <a:cs typeface="Dotum"/>
              </a:rPr>
              <a:t>효율성</a:t>
            </a:r>
            <a:endParaRPr sz="10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9599" y="609600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프로젝트</a:t>
            </a:r>
            <a:r>
              <a:rPr dirty="0" spc="-320"/>
              <a:t> </a:t>
            </a:r>
            <a:r>
              <a:rPr dirty="0" spc="-615"/>
              <a:t>목표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09599" y="2105024"/>
            <a:ext cx="7134225" cy="1019175"/>
            <a:chOff x="609599" y="2105024"/>
            <a:chExt cx="7134225" cy="1019175"/>
          </a:xfrm>
        </p:grpSpPr>
        <p:sp>
          <p:nvSpPr>
            <p:cNvPr id="5" name="object 5" descr=""/>
            <p:cNvSpPr/>
            <p:nvPr/>
          </p:nvSpPr>
          <p:spPr>
            <a:xfrm>
              <a:off x="609599" y="2105024"/>
              <a:ext cx="7134225" cy="1019175"/>
            </a:xfrm>
            <a:custGeom>
              <a:avLst/>
              <a:gdLst/>
              <a:ahLst/>
              <a:cxnLst/>
              <a:rect l="l" t="t" r="r" b="b"/>
              <a:pathLst>
                <a:path w="7134225" h="1019175">
                  <a:moveTo>
                    <a:pt x="7058024" y="1019174"/>
                  </a:moveTo>
                  <a:lnTo>
                    <a:pt x="76199" y="1019174"/>
                  </a:lnTo>
                  <a:lnTo>
                    <a:pt x="68693" y="1018812"/>
                  </a:lnTo>
                  <a:lnTo>
                    <a:pt x="27882" y="1001907"/>
                  </a:lnTo>
                  <a:lnTo>
                    <a:pt x="3262" y="965061"/>
                  </a:lnTo>
                  <a:lnTo>
                    <a:pt x="0" y="94297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942974"/>
                  </a:lnTo>
                  <a:lnTo>
                    <a:pt x="7121393" y="985317"/>
                  </a:lnTo>
                  <a:lnTo>
                    <a:pt x="7087183" y="1013373"/>
                  </a:lnTo>
                  <a:lnTo>
                    <a:pt x="7058024" y="1019174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99" y="2105024"/>
              <a:ext cx="7134225" cy="1019175"/>
            </a:xfrm>
            <a:custGeom>
              <a:avLst/>
              <a:gdLst/>
              <a:ahLst/>
              <a:cxnLst/>
              <a:rect l="l" t="t" r="r" b="b"/>
              <a:pathLst>
                <a:path w="7134225" h="1019175">
                  <a:moveTo>
                    <a:pt x="7058024" y="1019174"/>
                  </a:moveTo>
                  <a:lnTo>
                    <a:pt x="76199" y="1019174"/>
                  </a:lnTo>
                  <a:lnTo>
                    <a:pt x="68693" y="1018812"/>
                  </a:lnTo>
                  <a:lnTo>
                    <a:pt x="27882" y="1001907"/>
                  </a:lnTo>
                  <a:lnTo>
                    <a:pt x="3262" y="965061"/>
                  </a:lnTo>
                  <a:lnTo>
                    <a:pt x="0" y="94297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947352"/>
                  </a:lnTo>
                  <a:lnTo>
                    <a:pt x="9833" y="950481"/>
                  </a:lnTo>
                  <a:lnTo>
                    <a:pt x="9951" y="951688"/>
                  </a:lnTo>
                  <a:lnTo>
                    <a:pt x="25957" y="987024"/>
                  </a:lnTo>
                  <a:lnTo>
                    <a:pt x="58898" y="1007514"/>
                  </a:lnTo>
                  <a:lnTo>
                    <a:pt x="71822" y="1009649"/>
                  </a:lnTo>
                  <a:lnTo>
                    <a:pt x="7094843" y="1009649"/>
                  </a:lnTo>
                  <a:lnTo>
                    <a:pt x="7093980" y="1010166"/>
                  </a:lnTo>
                  <a:lnTo>
                    <a:pt x="7087184" y="1013374"/>
                  </a:lnTo>
                  <a:lnTo>
                    <a:pt x="7080110" y="1015911"/>
                  </a:lnTo>
                  <a:lnTo>
                    <a:pt x="7072892" y="1017724"/>
                  </a:lnTo>
                  <a:lnTo>
                    <a:pt x="7065530" y="1018812"/>
                  </a:lnTo>
                  <a:lnTo>
                    <a:pt x="7058024" y="1019174"/>
                  </a:lnTo>
                  <a:close/>
                </a:path>
                <a:path w="7134225" h="1019175">
                  <a:moveTo>
                    <a:pt x="7094843" y="1009649"/>
                  </a:moveTo>
                  <a:lnTo>
                    <a:pt x="7062401" y="1009649"/>
                  </a:lnTo>
                  <a:lnTo>
                    <a:pt x="7066737" y="1009222"/>
                  </a:lnTo>
                  <a:lnTo>
                    <a:pt x="7075325" y="1007514"/>
                  </a:lnTo>
                  <a:lnTo>
                    <a:pt x="7108265" y="987024"/>
                  </a:lnTo>
                  <a:lnTo>
                    <a:pt x="7124271" y="951688"/>
                  </a:lnTo>
                  <a:lnTo>
                    <a:pt x="7124698" y="947352"/>
                  </a:lnTo>
                  <a:lnTo>
                    <a:pt x="7124698" y="71821"/>
                  </a:lnTo>
                  <a:lnTo>
                    <a:pt x="7111029" y="35517"/>
                  </a:lnTo>
                  <a:lnTo>
                    <a:pt x="7079181" y="1282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3"/>
                  </a:lnTo>
                  <a:lnTo>
                    <a:pt x="7134224" y="942974"/>
                  </a:lnTo>
                  <a:lnTo>
                    <a:pt x="7133861" y="950481"/>
                  </a:lnTo>
                  <a:lnTo>
                    <a:pt x="7116956" y="991292"/>
                  </a:lnTo>
                  <a:lnTo>
                    <a:pt x="7100494" y="1006249"/>
                  </a:lnTo>
                  <a:lnTo>
                    <a:pt x="7094843" y="1009649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71" y="2524124"/>
              <a:ext cx="190206" cy="1904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114424" y="2743199"/>
              <a:ext cx="2143125" cy="219075"/>
            </a:xfrm>
            <a:custGeom>
              <a:avLst/>
              <a:gdLst/>
              <a:ahLst/>
              <a:cxnLst/>
              <a:rect l="l" t="t" r="r" b="b"/>
              <a:pathLst>
                <a:path w="2143125" h="219075">
                  <a:moveTo>
                    <a:pt x="2110077" y="219074"/>
                  </a:moveTo>
                  <a:lnTo>
                    <a:pt x="33047" y="219074"/>
                  </a:lnTo>
                  <a:lnTo>
                    <a:pt x="28187" y="218107"/>
                  </a:lnTo>
                  <a:lnTo>
                    <a:pt x="966" y="190887"/>
                  </a:lnTo>
                  <a:lnTo>
                    <a:pt x="0" y="186027"/>
                  </a:lnTo>
                  <a:lnTo>
                    <a:pt x="0" y="1809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110077" y="0"/>
                  </a:lnTo>
                  <a:lnTo>
                    <a:pt x="2142157" y="28187"/>
                  </a:lnTo>
                  <a:lnTo>
                    <a:pt x="2143124" y="33047"/>
                  </a:lnTo>
                  <a:lnTo>
                    <a:pt x="2143124" y="186027"/>
                  </a:lnTo>
                  <a:lnTo>
                    <a:pt x="2114937" y="218107"/>
                  </a:lnTo>
                  <a:lnTo>
                    <a:pt x="2110077" y="21907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609599" y="3200399"/>
            <a:ext cx="7134225" cy="1028700"/>
            <a:chOff x="609599" y="3200399"/>
            <a:chExt cx="7134225" cy="1028700"/>
          </a:xfrm>
        </p:grpSpPr>
        <p:sp>
          <p:nvSpPr>
            <p:cNvPr id="10" name="object 10" descr=""/>
            <p:cNvSpPr/>
            <p:nvPr/>
          </p:nvSpPr>
          <p:spPr>
            <a:xfrm>
              <a:off x="609599" y="3200399"/>
              <a:ext cx="7134225" cy="1028700"/>
            </a:xfrm>
            <a:custGeom>
              <a:avLst/>
              <a:gdLst/>
              <a:ahLst/>
              <a:cxnLst/>
              <a:rect l="l" t="t" r="r" b="b"/>
              <a:pathLst>
                <a:path w="7134225" h="1028700">
                  <a:moveTo>
                    <a:pt x="7058024" y="1028699"/>
                  </a:moveTo>
                  <a:lnTo>
                    <a:pt x="76199" y="1028699"/>
                  </a:lnTo>
                  <a:lnTo>
                    <a:pt x="68693" y="1028337"/>
                  </a:lnTo>
                  <a:lnTo>
                    <a:pt x="27882" y="1011432"/>
                  </a:lnTo>
                  <a:lnTo>
                    <a:pt x="3262" y="974586"/>
                  </a:lnTo>
                  <a:lnTo>
                    <a:pt x="0" y="9524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952499"/>
                  </a:lnTo>
                  <a:lnTo>
                    <a:pt x="7121393" y="994841"/>
                  </a:lnTo>
                  <a:lnTo>
                    <a:pt x="7087183" y="1022899"/>
                  </a:lnTo>
                  <a:lnTo>
                    <a:pt x="7058024" y="102869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09599" y="3200399"/>
              <a:ext cx="7134225" cy="1028700"/>
            </a:xfrm>
            <a:custGeom>
              <a:avLst/>
              <a:gdLst/>
              <a:ahLst/>
              <a:cxnLst/>
              <a:rect l="l" t="t" r="r" b="b"/>
              <a:pathLst>
                <a:path w="7134225" h="1028700">
                  <a:moveTo>
                    <a:pt x="7058024" y="1028699"/>
                  </a:moveTo>
                  <a:lnTo>
                    <a:pt x="76199" y="1028699"/>
                  </a:lnTo>
                  <a:lnTo>
                    <a:pt x="68693" y="1028337"/>
                  </a:lnTo>
                  <a:lnTo>
                    <a:pt x="27882" y="1011432"/>
                  </a:lnTo>
                  <a:lnTo>
                    <a:pt x="3262" y="974586"/>
                  </a:lnTo>
                  <a:lnTo>
                    <a:pt x="0" y="9524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956877"/>
                  </a:lnTo>
                  <a:lnTo>
                    <a:pt x="23193" y="993182"/>
                  </a:lnTo>
                  <a:lnTo>
                    <a:pt x="54729" y="1015774"/>
                  </a:lnTo>
                  <a:lnTo>
                    <a:pt x="71822" y="1019174"/>
                  </a:lnTo>
                  <a:lnTo>
                    <a:pt x="7094844" y="1019174"/>
                  </a:lnTo>
                  <a:lnTo>
                    <a:pt x="7093980" y="1019691"/>
                  </a:lnTo>
                  <a:lnTo>
                    <a:pt x="7087184" y="1022899"/>
                  </a:lnTo>
                  <a:lnTo>
                    <a:pt x="7080110" y="1025437"/>
                  </a:lnTo>
                  <a:lnTo>
                    <a:pt x="7072892" y="1027249"/>
                  </a:lnTo>
                  <a:lnTo>
                    <a:pt x="7065530" y="1028337"/>
                  </a:lnTo>
                  <a:lnTo>
                    <a:pt x="7058024" y="1028699"/>
                  </a:lnTo>
                  <a:close/>
                </a:path>
                <a:path w="7134225" h="1028700">
                  <a:moveTo>
                    <a:pt x="7094844" y="1019174"/>
                  </a:moveTo>
                  <a:lnTo>
                    <a:pt x="7062401" y="1019174"/>
                  </a:lnTo>
                  <a:lnTo>
                    <a:pt x="7066737" y="1018747"/>
                  </a:lnTo>
                  <a:lnTo>
                    <a:pt x="7075325" y="1017039"/>
                  </a:lnTo>
                  <a:lnTo>
                    <a:pt x="7108265" y="996549"/>
                  </a:lnTo>
                  <a:lnTo>
                    <a:pt x="7124271" y="961213"/>
                  </a:lnTo>
                  <a:lnTo>
                    <a:pt x="7124698" y="956877"/>
                  </a:lnTo>
                  <a:lnTo>
                    <a:pt x="7124698" y="71821"/>
                  </a:lnTo>
                  <a:lnTo>
                    <a:pt x="7111029" y="35516"/>
                  </a:lnTo>
                  <a:lnTo>
                    <a:pt x="7079180" y="1282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3"/>
                  </a:lnTo>
                  <a:lnTo>
                    <a:pt x="7134224" y="952499"/>
                  </a:lnTo>
                  <a:lnTo>
                    <a:pt x="7133861" y="960006"/>
                  </a:lnTo>
                  <a:lnTo>
                    <a:pt x="7116956" y="1000816"/>
                  </a:lnTo>
                  <a:lnTo>
                    <a:pt x="7100493" y="1015774"/>
                  </a:lnTo>
                  <a:lnTo>
                    <a:pt x="7094844" y="101917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4" y="3619499"/>
              <a:ext cx="191653" cy="19169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114412" y="3838574"/>
              <a:ext cx="3267075" cy="228600"/>
            </a:xfrm>
            <a:custGeom>
              <a:avLst/>
              <a:gdLst/>
              <a:ahLst/>
              <a:cxnLst/>
              <a:rect l="l" t="t" r="r" b="b"/>
              <a:pathLst>
                <a:path w="3267075" h="228600">
                  <a:moveTo>
                    <a:pt x="2171700" y="33058"/>
                  </a:moveTo>
                  <a:lnTo>
                    <a:pt x="2143518" y="977"/>
                  </a:lnTo>
                  <a:lnTo>
                    <a:pt x="2138654" y="0"/>
                  </a:lnTo>
                  <a:lnTo>
                    <a:pt x="33058" y="0"/>
                  </a:lnTo>
                  <a:lnTo>
                    <a:pt x="977" y="28194"/>
                  </a:lnTo>
                  <a:lnTo>
                    <a:pt x="0" y="33058"/>
                  </a:lnTo>
                  <a:lnTo>
                    <a:pt x="0" y="190500"/>
                  </a:lnTo>
                  <a:lnTo>
                    <a:pt x="0" y="195554"/>
                  </a:lnTo>
                  <a:lnTo>
                    <a:pt x="28194" y="227634"/>
                  </a:lnTo>
                  <a:lnTo>
                    <a:pt x="33058" y="228600"/>
                  </a:lnTo>
                  <a:lnTo>
                    <a:pt x="2138654" y="228600"/>
                  </a:lnTo>
                  <a:lnTo>
                    <a:pt x="2170734" y="200418"/>
                  </a:lnTo>
                  <a:lnTo>
                    <a:pt x="2171700" y="195554"/>
                  </a:lnTo>
                  <a:lnTo>
                    <a:pt x="2171700" y="33058"/>
                  </a:lnTo>
                  <a:close/>
                </a:path>
                <a:path w="3267075" h="228600">
                  <a:moveTo>
                    <a:pt x="3267075" y="33058"/>
                  </a:moveTo>
                  <a:lnTo>
                    <a:pt x="3238893" y="977"/>
                  </a:lnTo>
                  <a:lnTo>
                    <a:pt x="3234029" y="0"/>
                  </a:lnTo>
                  <a:lnTo>
                    <a:pt x="2309533" y="0"/>
                  </a:lnTo>
                  <a:lnTo>
                    <a:pt x="2277453" y="28194"/>
                  </a:lnTo>
                  <a:lnTo>
                    <a:pt x="2276475" y="33058"/>
                  </a:lnTo>
                  <a:lnTo>
                    <a:pt x="2276475" y="190500"/>
                  </a:lnTo>
                  <a:lnTo>
                    <a:pt x="2276475" y="195554"/>
                  </a:lnTo>
                  <a:lnTo>
                    <a:pt x="2304669" y="227634"/>
                  </a:lnTo>
                  <a:lnTo>
                    <a:pt x="2309533" y="228600"/>
                  </a:lnTo>
                  <a:lnTo>
                    <a:pt x="3234029" y="228600"/>
                  </a:lnTo>
                  <a:lnTo>
                    <a:pt x="3266109" y="200418"/>
                  </a:lnTo>
                  <a:lnTo>
                    <a:pt x="3267075" y="195554"/>
                  </a:lnTo>
                  <a:lnTo>
                    <a:pt x="3267075" y="33058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96899" y="1612836"/>
            <a:ext cx="6356985" cy="1332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유니트리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90">
                <a:solidFill>
                  <a:srgbClr val="1F2937"/>
                </a:solidFill>
                <a:latin typeface="Noto Sans JP"/>
                <a:cs typeface="Noto Sans JP"/>
              </a:rPr>
              <a:t>Go2</a:t>
            </a:r>
            <a:r>
              <a:rPr dirty="0" sz="1500" spc="15">
                <a:solidFill>
                  <a:srgbClr val="1F2937"/>
                </a:solidFill>
                <a:latin typeface="Noto Sans JP"/>
                <a:cs typeface="Noto Sans JP"/>
              </a:rPr>
              <a:t> </a:t>
            </a:r>
            <a:r>
              <a:rPr dirty="0" sz="1500" spc="-105">
                <a:solidFill>
                  <a:srgbClr val="1F2937"/>
                </a:solidFill>
                <a:latin typeface="Noto Sans JP"/>
                <a:cs typeface="Noto Sans JP"/>
              </a:rPr>
              <a:t>EDU</a:t>
            </a:r>
            <a:r>
              <a:rPr dirty="0" sz="1500" spc="40">
                <a:solidFill>
                  <a:srgbClr val="1F2937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기반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자율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순찰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로봇견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시스템의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핵심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목표와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성과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지표를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160">
                <a:solidFill>
                  <a:srgbClr val="1F2937"/>
                </a:solidFill>
                <a:latin typeface="Dotum"/>
                <a:cs typeface="Dotum"/>
              </a:rPr>
              <a:t>정의합니다</a:t>
            </a:r>
            <a:r>
              <a:rPr dirty="0" sz="1500" spc="-160">
                <a:solidFill>
                  <a:srgbClr val="1F2937"/>
                </a:solidFill>
                <a:latin typeface="Noto Sans JP"/>
                <a:cs typeface="Noto Sans JP"/>
              </a:rPr>
              <a:t>.</a:t>
            </a:r>
            <a:endParaRPr sz="150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1350">
              <a:latin typeface="Noto Sans JP"/>
              <a:cs typeface="Noto Sans JP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자율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순찰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로봇견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개발</a:t>
            </a:r>
            <a:endParaRPr sz="1350">
              <a:latin typeface="Dotum"/>
              <a:cs typeface="Dotum"/>
            </a:endParaRPr>
          </a:p>
          <a:p>
            <a:pPr marL="516890">
              <a:lnSpc>
                <a:spcPct val="100000"/>
              </a:lnSpc>
              <a:spcBef>
                <a:spcPts val="155"/>
              </a:spcBef>
            </a:pPr>
            <a:r>
              <a:rPr dirty="0" sz="1150" spc="-50">
                <a:solidFill>
                  <a:srgbClr val="374050"/>
                </a:solidFill>
                <a:latin typeface="Noto Sans JP"/>
                <a:cs typeface="Noto Sans JP"/>
              </a:rPr>
              <a:t>Go2</a:t>
            </a:r>
            <a:r>
              <a:rPr dirty="0" sz="115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Noto Sans JP"/>
                <a:cs typeface="Noto Sans JP"/>
              </a:rPr>
              <a:t>EDU</a:t>
            </a:r>
            <a:r>
              <a:rPr dirty="0" sz="115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플랫폼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효율적인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자율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주행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순찰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시스템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구현</a:t>
            </a:r>
            <a:endParaRPr sz="1150">
              <a:latin typeface="Dotum"/>
              <a:cs typeface="Dotum"/>
            </a:endParaRPr>
          </a:p>
          <a:p>
            <a:pPr marL="593090">
              <a:lnSpc>
                <a:spcPct val="100000"/>
              </a:lnSpc>
              <a:spcBef>
                <a:spcPts val="745"/>
              </a:spcBef>
            </a:pPr>
            <a:r>
              <a:rPr dirty="0" sz="1050" spc="-150">
                <a:solidFill>
                  <a:srgbClr val="0066CC"/>
                </a:solidFill>
                <a:latin typeface="Dotum"/>
                <a:cs typeface="Dotum"/>
              </a:rPr>
              <a:t>성과지표</a:t>
            </a:r>
            <a:r>
              <a:rPr dirty="0" sz="1050" spc="-150">
                <a:solidFill>
                  <a:srgbClr val="0066CC"/>
                </a:solidFill>
                <a:latin typeface="Noto Sans JP"/>
                <a:cs typeface="Noto Sans JP"/>
              </a:rPr>
              <a:t>:</a:t>
            </a:r>
            <a:r>
              <a:rPr dirty="0" sz="1050" spc="50">
                <a:solidFill>
                  <a:srgbClr val="0066CC"/>
                </a:solidFill>
                <a:latin typeface="Noto Sans JP"/>
                <a:cs typeface="Noto Sans JP"/>
              </a:rPr>
              <a:t> </a:t>
            </a:r>
            <a:r>
              <a:rPr dirty="0" sz="1050" spc="-65">
                <a:solidFill>
                  <a:srgbClr val="0066CC"/>
                </a:solidFill>
                <a:latin typeface="Noto Sans JP"/>
                <a:cs typeface="Noto Sans JP"/>
              </a:rPr>
              <a:t>95%</a:t>
            </a:r>
            <a:r>
              <a:rPr dirty="0" sz="1050" spc="50">
                <a:solidFill>
                  <a:srgbClr val="0066CC"/>
                </a:solidFill>
                <a:latin typeface="Noto Sans JP"/>
                <a:cs typeface="Noto Sans JP"/>
              </a:rPr>
              <a:t> </a:t>
            </a:r>
            <a:r>
              <a:rPr dirty="0" sz="1050" spc="-180">
                <a:solidFill>
                  <a:srgbClr val="0066CC"/>
                </a:solidFill>
                <a:latin typeface="Dotum"/>
                <a:cs typeface="Dotum"/>
              </a:rPr>
              <a:t>이상의</a:t>
            </a:r>
            <a:r>
              <a:rPr dirty="0" sz="1050" spc="-60">
                <a:solidFill>
                  <a:srgbClr val="0066CC"/>
                </a:solidFill>
                <a:latin typeface="Dotum"/>
                <a:cs typeface="Dotum"/>
              </a:rPr>
              <a:t> </a:t>
            </a:r>
            <a:r>
              <a:rPr dirty="0" sz="1050" spc="-180">
                <a:solidFill>
                  <a:srgbClr val="0066CC"/>
                </a:solidFill>
                <a:latin typeface="Dotum"/>
                <a:cs typeface="Dotum"/>
              </a:rPr>
              <a:t>자율주행</a:t>
            </a:r>
            <a:r>
              <a:rPr dirty="0" sz="1050" spc="-65">
                <a:solidFill>
                  <a:srgbClr val="0066CC"/>
                </a:solidFill>
                <a:latin typeface="Dotum"/>
                <a:cs typeface="Dotum"/>
              </a:rPr>
              <a:t> </a:t>
            </a:r>
            <a:r>
              <a:rPr dirty="0" sz="1050" spc="-25">
                <a:solidFill>
                  <a:srgbClr val="0066CC"/>
                </a:solidFill>
                <a:latin typeface="Dotum"/>
                <a:cs typeface="Dotum"/>
              </a:rPr>
              <a:t>성공률</a:t>
            </a:r>
            <a:endParaRPr sz="1050">
              <a:latin typeface="Dotum"/>
              <a:cs typeface="Dotum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415" y="4305299"/>
            <a:ext cx="7234408" cy="1952625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101725" y="3341363"/>
            <a:ext cx="3429000" cy="69977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실시간</a:t>
            </a:r>
            <a:r>
              <a:rPr dirty="0" sz="1350" spc="-12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감시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이상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감지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능력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카메라와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센서를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활용한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환경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모니터링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이상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상황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인식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374050"/>
                </a:solidFill>
                <a:latin typeface="Dotum"/>
                <a:cs typeface="Dotum"/>
              </a:rPr>
              <a:t>기능</a:t>
            </a:r>
            <a:endParaRPr sz="1150">
              <a:latin typeface="Dotum"/>
              <a:cs typeface="Dotum"/>
            </a:endParaRPr>
          </a:p>
          <a:p>
            <a:pPr marL="88265">
              <a:lnSpc>
                <a:spcPct val="100000"/>
              </a:lnSpc>
              <a:spcBef>
                <a:spcPts val="745"/>
              </a:spcBef>
              <a:tabLst>
                <a:tab pos="2362835" algn="l"/>
              </a:tabLst>
            </a:pPr>
            <a:r>
              <a:rPr dirty="0" sz="1050" spc="-150">
                <a:solidFill>
                  <a:srgbClr val="0066CC"/>
                </a:solidFill>
                <a:latin typeface="Dotum"/>
                <a:cs typeface="Dotum"/>
              </a:rPr>
              <a:t>성과지표</a:t>
            </a:r>
            <a:r>
              <a:rPr dirty="0" sz="1050" spc="-150">
                <a:solidFill>
                  <a:srgbClr val="0066CC"/>
                </a:solidFill>
                <a:latin typeface="Noto Sans JP"/>
                <a:cs typeface="Noto Sans JP"/>
              </a:rPr>
              <a:t>:</a:t>
            </a:r>
            <a:r>
              <a:rPr dirty="0" sz="1050" spc="40">
                <a:solidFill>
                  <a:srgbClr val="0066CC"/>
                </a:solidFill>
                <a:latin typeface="Noto Sans JP"/>
                <a:cs typeface="Noto Sans JP"/>
              </a:rPr>
              <a:t> </a:t>
            </a:r>
            <a:r>
              <a:rPr dirty="0" sz="1050" spc="-65">
                <a:solidFill>
                  <a:srgbClr val="0066CC"/>
                </a:solidFill>
                <a:latin typeface="Noto Sans JP"/>
                <a:cs typeface="Noto Sans JP"/>
              </a:rPr>
              <a:t>90%</a:t>
            </a:r>
            <a:r>
              <a:rPr dirty="0" sz="1050" spc="45">
                <a:solidFill>
                  <a:srgbClr val="0066CC"/>
                </a:solidFill>
                <a:latin typeface="Noto Sans JP"/>
                <a:cs typeface="Noto Sans JP"/>
              </a:rPr>
              <a:t> </a:t>
            </a:r>
            <a:r>
              <a:rPr dirty="0" sz="1050" spc="-180">
                <a:solidFill>
                  <a:srgbClr val="0066CC"/>
                </a:solidFill>
                <a:latin typeface="Dotum"/>
                <a:cs typeface="Dotum"/>
              </a:rPr>
              <a:t>이상의</a:t>
            </a:r>
            <a:r>
              <a:rPr dirty="0" sz="1050" spc="-70">
                <a:solidFill>
                  <a:srgbClr val="0066CC"/>
                </a:solidFill>
                <a:latin typeface="Dotum"/>
                <a:cs typeface="Dotum"/>
              </a:rPr>
              <a:t> </a:t>
            </a:r>
            <a:r>
              <a:rPr dirty="0" sz="1050" spc="-175">
                <a:solidFill>
                  <a:srgbClr val="0066CC"/>
                </a:solidFill>
                <a:latin typeface="Dotum"/>
                <a:cs typeface="Dotum"/>
              </a:rPr>
              <a:t>이상</a:t>
            </a:r>
            <a:r>
              <a:rPr dirty="0" sz="1050" spc="-70">
                <a:solidFill>
                  <a:srgbClr val="0066CC"/>
                </a:solidFill>
                <a:latin typeface="Dotum"/>
                <a:cs typeface="Dotum"/>
              </a:rPr>
              <a:t> </a:t>
            </a:r>
            <a:r>
              <a:rPr dirty="0" sz="1050" spc="-175">
                <a:solidFill>
                  <a:srgbClr val="0066CC"/>
                </a:solidFill>
                <a:latin typeface="Dotum"/>
                <a:cs typeface="Dotum"/>
              </a:rPr>
              <a:t>상황</a:t>
            </a:r>
            <a:r>
              <a:rPr dirty="0" sz="1050" spc="-70">
                <a:solidFill>
                  <a:srgbClr val="0066CC"/>
                </a:solidFill>
                <a:latin typeface="Dotum"/>
                <a:cs typeface="Dotum"/>
              </a:rPr>
              <a:t> </a:t>
            </a:r>
            <a:r>
              <a:rPr dirty="0" sz="1050" spc="-25">
                <a:solidFill>
                  <a:srgbClr val="0066CC"/>
                </a:solidFill>
                <a:latin typeface="Dotum"/>
                <a:cs typeface="Dotum"/>
              </a:rPr>
              <a:t>감지율</a:t>
            </a:r>
            <a:r>
              <a:rPr dirty="0" sz="1050">
                <a:solidFill>
                  <a:srgbClr val="0066CC"/>
                </a:solidFill>
                <a:latin typeface="Dotum"/>
                <a:cs typeface="Dotum"/>
              </a:rPr>
              <a:t>	</a:t>
            </a:r>
            <a:r>
              <a:rPr dirty="0" sz="1050" spc="-120">
                <a:solidFill>
                  <a:srgbClr val="0066CC"/>
                </a:solidFill>
                <a:latin typeface="Noto Sans JP"/>
                <a:cs typeface="Noto Sans JP"/>
              </a:rPr>
              <a:t>5</a:t>
            </a:r>
            <a:r>
              <a:rPr dirty="0" sz="1050" spc="-120">
                <a:solidFill>
                  <a:srgbClr val="0066CC"/>
                </a:solidFill>
                <a:latin typeface="Dotum"/>
                <a:cs typeface="Dotum"/>
              </a:rPr>
              <a:t>초</a:t>
            </a:r>
            <a:r>
              <a:rPr dirty="0" sz="1050" spc="-75">
                <a:solidFill>
                  <a:srgbClr val="0066CC"/>
                </a:solidFill>
                <a:latin typeface="Dotum"/>
                <a:cs typeface="Dotum"/>
              </a:rPr>
              <a:t> </a:t>
            </a:r>
            <a:r>
              <a:rPr dirty="0" sz="1050" spc="-175">
                <a:solidFill>
                  <a:srgbClr val="0066CC"/>
                </a:solidFill>
                <a:latin typeface="Dotum"/>
                <a:cs typeface="Dotum"/>
              </a:rPr>
              <a:t>내</a:t>
            </a:r>
            <a:r>
              <a:rPr dirty="0" sz="1050" spc="-75">
                <a:solidFill>
                  <a:srgbClr val="0066CC"/>
                </a:solidFill>
                <a:latin typeface="Dotum"/>
                <a:cs typeface="Dotum"/>
              </a:rPr>
              <a:t> </a:t>
            </a:r>
            <a:r>
              <a:rPr dirty="0" sz="1050" spc="-175">
                <a:solidFill>
                  <a:srgbClr val="0066CC"/>
                </a:solidFill>
                <a:latin typeface="Dotum"/>
                <a:cs typeface="Dotum"/>
              </a:rPr>
              <a:t>알림</a:t>
            </a:r>
            <a:r>
              <a:rPr dirty="0" sz="1050" spc="-75">
                <a:solidFill>
                  <a:srgbClr val="0066CC"/>
                </a:solidFill>
                <a:latin typeface="Dotum"/>
                <a:cs typeface="Dotum"/>
              </a:rPr>
              <a:t> </a:t>
            </a:r>
            <a:r>
              <a:rPr dirty="0" sz="1050" spc="-25">
                <a:solidFill>
                  <a:srgbClr val="0066CC"/>
                </a:solidFill>
                <a:latin typeface="Dotum"/>
                <a:cs typeface="Dotum"/>
              </a:rPr>
              <a:t>전송</a:t>
            </a:r>
            <a:endParaRPr sz="1050">
              <a:latin typeface="Dotum"/>
              <a:cs typeface="Dotu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49350" y="4446262"/>
            <a:ext cx="3441065" cy="69977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통합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모니터링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시스템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구축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사용자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친화적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10">
                <a:solidFill>
                  <a:srgbClr val="374050"/>
                </a:solidFill>
                <a:latin typeface="Noto Sans JP"/>
                <a:cs typeface="Noto Sans JP"/>
              </a:rPr>
              <a:t>UI</a:t>
            </a:r>
            <a:r>
              <a:rPr dirty="0" sz="1150" spc="-110">
                <a:solidFill>
                  <a:srgbClr val="374050"/>
                </a:solidFill>
                <a:latin typeface="Dotum"/>
                <a:cs typeface="Dotum"/>
              </a:rPr>
              <a:t>와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실시간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원격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제어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상태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모니터링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374050"/>
                </a:solidFill>
                <a:latin typeface="Dotum"/>
                <a:cs typeface="Dotum"/>
              </a:rPr>
              <a:t>플랫폼</a:t>
            </a:r>
            <a:endParaRPr sz="1150">
              <a:latin typeface="Dotum"/>
              <a:cs typeface="Dotum"/>
            </a:endParaRPr>
          </a:p>
          <a:p>
            <a:pPr marL="88265">
              <a:lnSpc>
                <a:spcPct val="100000"/>
              </a:lnSpc>
              <a:spcBef>
                <a:spcPts val="745"/>
              </a:spcBef>
              <a:tabLst>
                <a:tab pos="2284730" algn="l"/>
              </a:tabLst>
            </a:pPr>
            <a:r>
              <a:rPr dirty="0" sz="1050" spc="-150">
                <a:solidFill>
                  <a:srgbClr val="0066CC"/>
                </a:solidFill>
                <a:latin typeface="Dotum"/>
                <a:cs typeface="Dotum"/>
              </a:rPr>
              <a:t>성과지표</a:t>
            </a:r>
            <a:r>
              <a:rPr dirty="0" sz="1050" spc="-150">
                <a:solidFill>
                  <a:srgbClr val="0066CC"/>
                </a:solidFill>
                <a:latin typeface="Noto Sans JP"/>
                <a:cs typeface="Noto Sans JP"/>
              </a:rPr>
              <a:t>:</a:t>
            </a:r>
            <a:r>
              <a:rPr dirty="0" sz="1050" spc="50">
                <a:solidFill>
                  <a:srgbClr val="0066CC"/>
                </a:solidFill>
                <a:latin typeface="Noto Sans JP"/>
                <a:cs typeface="Noto Sans JP"/>
              </a:rPr>
              <a:t> </a:t>
            </a:r>
            <a:r>
              <a:rPr dirty="0" sz="1050" spc="-180">
                <a:solidFill>
                  <a:srgbClr val="0066CC"/>
                </a:solidFill>
                <a:latin typeface="Dotum"/>
                <a:cs typeface="Dotum"/>
              </a:rPr>
              <a:t>실시간</a:t>
            </a:r>
            <a:r>
              <a:rPr dirty="0" sz="1050" spc="-65">
                <a:solidFill>
                  <a:srgbClr val="0066CC"/>
                </a:solidFill>
                <a:latin typeface="Dotum"/>
                <a:cs typeface="Dotum"/>
              </a:rPr>
              <a:t> </a:t>
            </a:r>
            <a:r>
              <a:rPr dirty="0" sz="1050" spc="-175">
                <a:solidFill>
                  <a:srgbClr val="0066CC"/>
                </a:solidFill>
                <a:latin typeface="Dotum"/>
                <a:cs typeface="Dotum"/>
              </a:rPr>
              <a:t>영상</a:t>
            </a:r>
            <a:r>
              <a:rPr dirty="0" sz="1050" spc="-65">
                <a:solidFill>
                  <a:srgbClr val="0066CC"/>
                </a:solidFill>
                <a:latin typeface="Dotum"/>
                <a:cs typeface="Dotum"/>
              </a:rPr>
              <a:t> </a:t>
            </a:r>
            <a:r>
              <a:rPr dirty="0" sz="1050" spc="-175">
                <a:solidFill>
                  <a:srgbClr val="0066CC"/>
                </a:solidFill>
                <a:latin typeface="Dotum"/>
                <a:cs typeface="Dotum"/>
              </a:rPr>
              <a:t>지연</a:t>
            </a:r>
            <a:r>
              <a:rPr dirty="0" sz="1050" spc="-60">
                <a:solidFill>
                  <a:srgbClr val="0066CC"/>
                </a:solidFill>
                <a:latin typeface="Dotum"/>
                <a:cs typeface="Dotum"/>
              </a:rPr>
              <a:t> </a:t>
            </a:r>
            <a:r>
              <a:rPr dirty="0" sz="1050" spc="-85">
                <a:solidFill>
                  <a:srgbClr val="0066CC"/>
                </a:solidFill>
                <a:latin typeface="Noto Sans JP"/>
                <a:cs typeface="Noto Sans JP"/>
              </a:rPr>
              <a:t>0.5</a:t>
            </a:r>
            <a:r>
              <a:rPr dirty="0" sz="1050" spc="-85">
                <a:solidFill>
                  <a:srgbClr val="0066CC"/>
                </a:solidFill>
                <a:latin typeface="Dotum"/>
                <a:cs typeface="Dotum"/>
              </a:rPr>
              <a:t>초</a:t>
            </a:r>
            <a:r>
              <a:rPr dirty="0" sz="1050" spc="-65">
                <a:solidFill>
                  <a:srgbClr val="0066CC"/>
                </a:solidFill>
                <a:latin typeface="Dotum"/>
                <a:cs typeface="Dotum"/>
              </a:rPr>
              <a:t> </a:t>
            </a:r>
            <a:r>
              <a:rPr dirty="0" sz="1050" spc="-25">
                <a:solidFill>
                  <a:srgbClr val="0066CC"/>
                </a:solidFill>
                <a:latin typeface="Dotum"/>
                <a:cs typeface="Dotum"/>
              </a:rPr>
              <a:t>이내</a:t>
            </a:r>
            <a:r>
              <a:rPr dirty="0" sz="1050">
                <a:solidFill>
                  <a:srgbClr val="0066CC"/>
                </a:solidFill>
                <a:latin typeface="Dotum"/>
                <a:cs typeface="Dotum"/>
              </a:rPr>
              <a:t>	</a:t>
            </a:r>
            <a:r>
              <a:rPr dirty="0" sz="1050" spc="-65">
                <a:solidFill>
                  <a:srgbClr val="0066CC"/>
                </a:solidFill>
                <a:latin typeface="Noto Sans JP"/>
                <a:cs typeface="Noto Sans JP"/>
              </a:rPr>
              <a:t>99%</a:t>
            </a:r>
            <a:r>
              <a:rPr dirty="0" sz="1050" spc="20">
                <a:solidFill>
                  <a:srgbClr val="0066CC"/>
                </a:solidFill>
                <a:latin typeface="Noto Sans JP"/>
                <a:cs typeface="Noto Sans JP"/>
              </a:rPr>
              <a:t> </a:t>
            </a:r>
            <a:r>
              <a:rPr dirty="0" sz="1050" spc="-25">
                <a:solidFill>
                  <a:srgbClr val="0066CC"/>
                </a:solidFill>
                <a:latin typeface="Dotum"/>
                <a:cs typeface="Dotum"/>
              </a:rPr>
              <a:t>가용성</a:t>
            </a:r>
            <a:endParaRPr sz="1050">
              <a:latin typeface="Dotum"/>
              <a:cs typeface="Dotum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06399" y="5580036"/>
            <a:ext cx="5245100" cy="106997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algn="ctr" marR="3311525">
              <a:lnSpc>
                <a:spcPct val="100000"/>
              </a:lnSpc>
              <a:spcBef>
                <a:spcPts val="810"/>
              </a:spcBef>
            </a:pP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최종</a:t>
            </a:r>
            <a:r>
              <a:rPr dirty="0" sz="115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성과</a:t>
            </a:r>
            <a:r>
              <a:rPr dirty="0" sz="115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1D40AF"/>
                </a:solidFill>
                <a:latin typeface="Dotum"/>
                <a:cs typeface="Dotum"/>
              </a:rPr>
              <a:t>목표</a:t>
            </a:r>
            <a:endParaRPr sz="1150">
              <a:latin typeface="Dotum"/>
              <a:cs typeface="Dotum"/>
            </a:endParaRPr>
          </a:p>
          <a:p>
            <a:pPr marL="326390">
              <a:lnSpc>
                <a:spcPct val="100000"/>
              </a:lnSpc>
              <a:spcBef>
                <a:spcPts val="720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보안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인력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투입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비용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70">
                <a:solidFill>
                  <a:srgbClr val="374050"/>
                </a:solidFill>
                <a:latin typeface="Noto Sans JP"/>
                <a:cs typeface="Noto Sans JP"/>
              </a:rPr>
              <a:t>30%</a:t>
            </a:r>
            <a:r>
              <a:rPr dirty="0" sz="115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절감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감시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사각지대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70">
                <a:solidFill>
                  <a:srgbClr val="374050"/>
                </a:solidFill>
                <a:latin typeface="Noto Sans JP"/>
                <a:cs typeface="Noto Sans JP"/>
              </a:rPr>
              <a:t>80%</a:t>
            </a:r>
            <a:r>
              <a:rPr dirty="0" sz="115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감소를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통한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안전성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효율성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374050"/>
                </a:solidFill>
                <a:latin typeface="Dotum"/>
                <a:cs typeface="Dotum"/>
              </a:rPr>
              <a:t>향상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0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Dotum"/>
              <a:cs typeface="Dotum"/>
            </a:endParaRPr>
          </a:p>
          <a:p>
            <a:pPr algn="ctr" marR="3315970">
              <a:lnSpc>
                <a:spcPct val="100000"/>
              </a:lnSpc>
            </a:pP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목표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설정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 spc="-45">
                <a:solidFill>
                  <a:srgbClr val="6A7280"/>
                </a:solidFill>
                <a:latin typeface="Lucida Sans"/>
                <a:cs typeface="Lucida Sans"/>
              </a:rPr>
              <a:t>|</a:t>
            </a:r>
            <a:r>
              <a:rPr dirty="0" sz="1050" spc="-80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성과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지표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 spc="-45">
                <a:solidFill>
                  <a:srgbClr val="6A7280"/>
                </a:solidFill>
                <a:latin typeface="Lucida Sans"/>
                <a:cs typeface="Lucida Sans"/>
              </a:rPr>
              <a:t>|</a:t>
            </a:r>
            <a:r>
              <a:rPr dirty="0" sz="1050" spc="-85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90">
                <a:solidFill>
                  <a:srgbClr val="6A7280"/>
                </a:solidFill>
                <a:latin typeface="Dotum"/>
                <a:cs typeface="Dotum"/>
              </a:rPr>
              <a:t>로봇견</a:t>
            </a:r>
            <a:endParaRPr sz="1000">
              <a:latin typeface="Dotum"/>
              <a:cs typeface="Dotum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62999" y="1523999"/>
            <a:ext cx="3048000" cy="304799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9770516" y="3856164"/>
            <a:ext cx="1033144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50">
                <a:solidFill>
                  <a:srgbClr val="1D40AF"/>
                </a:solidFill>
                <a:latin typeface="Arial"/>
                <a:cs typeface="Arial"/>
              </a:rPr>
              <a:t>3</a:t>
            </a:r>
            <a:r>
              <a:rPr dirty="0" sz="1150" spc="-150">
                <a:solidFill>
                  <a:srgbClr val="1D40AF"/>
                </a:solidFill>
                <a:latin typeface="Dotum"/>
                <a:cs typeface="Dotum"/>
              </a:rPr>
              <a:t>개월</a:t>
            </a:r>
            <a:r>
              <a:rPr dirty="0" sz="1150" spc="-8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목표</a:t>
            </a:r>
            <a:r>
              <a:rPr dirty="0" sz="1150" spc="-8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1D40AF"/>
                </a:solidFill>
                <a:latin typeface="Dotum"/>
                <a:cs typeface="Dotum"/>
              </a:rPr>
              <a:t>진척도</a:t>
            </a:r>
            <a:endParaRPr sz="115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587606" y="217614"/>
            <a:ext cx="19526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Go2</a:t>
            </a:r>
            <a:r>
              <a:rPr dirty="0" sz="115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Noto Sans JP"/>
                <a:cs typeface="Noto Sans JP"/>
              </a:rPr>
              <a:t>EDU</a:t>
            </a:r>
            <a:r>
              <a:rPr dirty="0" sz="1150" spc="3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6A7280"/>
                </a:solidFill>
                <a:latin typeface="Dotum"/>
                <a:cs typeface="Dotum"/>
              </a:rPr>
              <a:t>로봇</a:t>
            </a:r>
            <a:endParaRPr sz="1150">
              <a:latin typeface="Dotum"/>
              <a:cs typeface="Dotum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1601449" y="247650"/>
            <a:ext cx="9525" cy="152400"/>
          </a:xfrm>
          <a:custGeom>
            <a:avLst/>
            <a:gdLst/>
            <a:ahLst/>
            <a:cxnLst/>
            <a:rect l="l" t="t" r="r" b="b"/>
            <a:pathLst>
              <a:path w="9525" h="152400">
                <a:moveTo>
                  <a:pt x="9524" y="152399"/>
                </a:moveTo>
                <a:lnTo>
                  <a:pt x="0" y="152399"/>
                </a:lnTo>
                <a:lnTo>
                  <a:pt x="0" y="0"/>
                </a:lnTo>
                <a:lnTo>
                  <a:pt x="9524" y="0"/>
                </a:lnTo>
                <a:lnTo>
                  <a:pt x="9524" y="1523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1676260" y="220499"/>
            <a:ext cx="30035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45">
                <a:solidFill>
                  <a:srgbClr val="6A7280"/>
                </a:solidFill>
                <a:latin typeface="Noto Sans JP"/>
                <a:cs typeface="Noto Sans JP"/>
              </a:rPr>
              <a:t>5/16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8064" y="6512093"/>
            <a:ext cx="114835" cy="97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9415" y="4967150"/>
            <a:ext cx="962660" cy="962660"/>
            <a:chOff x="509415" y="4967150"/>
            <a:chExt cx="962660" cy="962660"/>
          </a:xfrm>
        </p:grpSpPr>
        <p:sp>
          <p:nvSpPr>
            <p:cNvPr id="3" name="object 3" descr=""/>
            <p:cNvSpPr/>
            <p:nvPr/>
          </p:nvSpPr>
          <p:spPr>
            <a:xfrm>
              <a:off x="509415" y="4967150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6"/>
                  </a:moveTo>
                  <a:lnTo>
                    <a:pt x="43924" y="697638"/>
                  </a:lnTo>
                  <a:lnTo>
                    <a:pt x="10970" y="668115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4" y="43889"/>
                  </a:lnTo>
                  <a:lnTo>
                    <a:pt x="294217" y="10936"/>
                  </a:lnTo>
                  <a:lnTo>
                    <a:pt x="337456" y="0"/>
                  </a:lnTo>
                  <a:lnTo>
                    <a:pt x="345765" y="765"/>
                  </a:lnTo>
                  <a:lnTo>
                    <a:pt x="345137" y="765"/>
                  </a:lnTo>
                  <a:lnTo>
                    <a:pt x="351870" y="2062"/>
                  </a:lnTo>
                  <a:lnTo>
                    <a:pt x="918444" y="264660"/>
                  </a:lnTo>
                  <a:lnTo>
                    <a:pt x="951397" y="294182"/>
                  </a:lnTo>
                  <a:lnTo>
                    <a:pt x="962368" y="337044"/>
                  </a:lnTo>
                  <a:lnTo>
                    <a:pt x="961678" y="344527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25288" y="962333"/>
                  </a:lnTo>
                  <a:lnTo>
                    <a:pt x="617805" y="961643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6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09415" y="4967150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6"/>
                  </a:moveTo>
                  <a:lnTo>
                    <a:pt x="43921" y="697637"/>
                  </a:lnTo>
                  <a:lnTo>
                    <a:pt x="11328" y="668643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5" y="43889"/>
                  </a:lnTo>
                  <a:lnTo>
                    <a:pt x="294218" y="10936"/>
                  </a:lnTo>
                  <a:lnTo>
                    <a:pt x="337456" y="0"/>
                  </a:lnTo>
                  <a:lnTo>
                    <a:pt x="344563" y="654"/>
                  </a:lnTo>
                  <a:lnTo>
                    <a:pt x="918442" y="264659"/>
                  </a:lnTo>
                  <a:lnTo>
                    <a:pt x="947790" y="288854"/>
                  </a:lnTo>
                  <a:lnTo>
                    <a:pt x="357965" y="13814"/>
                  </a:lnTo>
                  <a:lnTo>
                    <a:pt x="353855" y="12369"/>
                  </a:lnTo>
                  <a:lnTo>
                    <a:pt x="345350" y="10288"/>
                  </a:lnTo>
                  <a:lnTo>
                    <a:pt x="341363" y="9718"/>
                  </a:lnTo>
                  <a:lnTo>
                    <a:pt x="332290" y="9290"/>
                  </a:lnTo>
                  <a:lnTo>
                    <a:pt x="327939" y="9528"/>
                  </a:lnTo>
                  <a:lnTo>
                    <a:pt x="291938" y="23977"/>
                  </a:lnTo>
                  <a:lnTo>
                    <a:pt x="13849" y="604367"/>
                  </a:lnTo>
                  <a:lnTo>
                    <a:pt x="9325" y="630043"/>
                  </a:lnTo>
                  <a:lnTo>
                    <a:pt x="9562" y="634393"/>
                  </a:lnTo>
                  <a:lnTo>
                    <a:pt x="24011" y="670395"/>
                  </a:lnTo>
                  <a:lnTo>
                    <a:pt x="633805" y="962195"/>
                  </a:lnTo>
                  <a:lnTo>
                    <a:pt x="632467" y="962333"/>
                  </a:lnTo>
                  <a:lnTo>
                    <a:pt x="625289" y="962333"/>
                  </a:lnTo>
                  <a:lnTo>
                    <a:pt x="617805" y="961643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6"/>
                  </a:lnTo>
                  <a:close/>
                </a:path>
                <a:path w="962660" h="962660">
                  <a:moveTo>
                    <a:pt x="344563" y="654"/>
                  </a:moveTo>
                  <a:lnTo>
                    <a:pt x="345425" y="734"/>
                  </a:lnTo>
                  <a:lnTo>
                    <a:pt x="345742" y="881"/>
                  </a:lnTo>
                  <a:lnTo>
                    <a:pt x="344563" y="654"/>
                  </a:lnTo>
                  <a:close/>
                </a:path>
                <a:path w="962660" h="962660">
                  <a:moveTo>
                    <a:pt x="633805" y="962195"/>
                  </a:moveTo>
                  <a:lnTo>
                    <a:pt x="604402" y="948484"/>
                  </a:lnTo>
                  <a:lnTo>
                    <a:pt x="608512" y="949929"/>
                  </a:lnTo>
                  <a:lnTo>
                    <a:pt x="617017" y="952011"/>
                  </a:lnTo>
                  <a:lnTo>
                    <a:pt x="621330" y="952626"/>
                  </a:lnTo>
                  <a:lnTo>
                    <a:pt x="630078" y="953008"/>
                  </a:lnTo>
                  <a:lnTo>
                    <a:pt x="634428" y="952771"/>
                  </a:lnTo>
                  <a:lnTo>
                    <a:pt x="670429" y="938321"/>
                  </a:lnTo>
                  <a:lnTo>
                    <a:pt x="948519" y="357931"/>
                  </a:lnTo>
                  <a:lnTo>
                    <a:pt x="949562" y="354965"/>
                  </a:lnTo>
                  <a:lnTo>
                    <a:pt x="949964" y="353821"/>
                  </a:lnTo>
                  <a:lnTo>
                    <a:pt x="952045" y="345316"/>
                  </a:lnTo>
                  <a:lnTo>
                    <a:pt x="952661" y="341003"/>
                  </a:lnTo>
                  <a:lnTo>
                    <a:pt x="953043" y="332255"/>
                  </a:lnTo>
                  <a:lnTo>
                    <a:pt x="952805" y="327905"/>
                  </a:lnTo>
                  <a:lnTo>
                    <a:pt x="938356" y="291903"/>
                  </a:lnTo>
                  <a:lnTo>
                    <a:pt x="918386" y="275143"/>
                  </a:lnTo>
                  <a:lnTo>
                    <a:pt x="947790" y="288854"/>
                  </a:lnTo>
                  <a:lnTo>
                    <a:pt x="962333" y="329529"/>
                  </a:lnTo>
                  <a:lnTo>
                    <a:pt x="962368" y="337044"/>
                  </a:lnTo>
                  <a:lnTo>
                    <a:pt x="961678" y="344527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39139" y="961643"/>
                  </a:lnTo>
                  <a:lnTo>
                    <a:pt x="633805" y="962195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09599" y="609599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시스템</a:t>
            </a:r>
            <a:r>
              <a:rPr dirty="0" spc="-330"/>
              <a:t> </a:t>
            </a:r>
            <a:r>
              <a:rPr dirty="0" spc="-580"/>
              <a:t>주요</a:t>
            </a:r>
            <a:r>
              <a:rPr dirty="0" spc="-315"/>
              <a:t> </a:t>
            </a:r>
            <a:r>
              <a:rPr dirty="0" spc="-605"/>
              <a:t>기능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09599" y="2105024"/>
            <a:ext cx="7134225" cy="742950"/>
            <a:chOff x="609599" y="2105024"/>
            <a:chExt cx="7134225" cy="742950"/>
          </a:xfrm>
        </p:grpSpPr>
        <p:sp>
          <p:nvSpPr>
            <p:cNvPr id="8" name="object 8" descr=""/>
            <p:cNvSpPr/>
            <p:nvPr/>
          </p:nvSpPr>
          <p:spPr>
            <a:xfrm>
              <a:off x="609599" y="21050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2"/>
                  </a:lnTo>
                  <a:lnTo>
                    <a:pt x="7087182" y="737149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99" y="21050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23193" y="707432"/>
                  </a:lnTo>
                  <a:lnTo>
                    <a:pt x="54729" y="730024"/>
                  </a:lnTo>
                  <a:lnTo>
                    <a:pt x="71822" y="733424"/>
                  </a:lnTo>
                  <a:lnTo>
                    <a:pt x="7094844" y="733424"/>
                  </a:lnTo>
                  <a:lnTo>
                    <a:pt x="7093979" y="733941"/>
                  </a:lnTo>
                  <a:lnTo>
                    <a:pt x="7087183" y="737149"/>
                  </a:lnTo>
                  <a:lnTo>
                    <a:pt x="7080109" y="739687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4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9"/>
                  </a:lnTo>
                  <a:lnTo>
                    <a:pt x="7108265" y="710799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11029" y="35517"/>
                  </a:lnTo>
                  <a:lnTo>
                    <a:pt x="7079181" y="1282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3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7"/>
                  </a:lnTo>
                  <a:lnTo>
                    <a:pt x="7100493" y="730024"/>
                  </a:lnTo>
                  <a:lnTo>
                    <a:pt x="7094844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4" y="2381249"/>
              <a:ext cx="190499" cy="190499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609599" y="2924174"/>
            <a:ext cx="7134225" cy="742950"/>
            <a:chOff x="609599" y="2924174"/>
            <a:chExt cx="7134225" cy="742950"/>
          </a:xfrm>
        </p:grpSpPr>
        <p:sp>
          <p:nvSpPr>
            <p:cNvPr id="12" name="object 12" descr=""/>
            <p:cNvSpPr/>
            <p:nvPr/>
          </p:nvSpPr>
          <p:spPr>
            <a:xfrm>
              <a:off x="609599" y="292417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1"/>
                  </a:lnTo>
                  <a:lnTo>
                    <a:pt x="7087183" y="737148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99" y="292417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9833" y="674256"/>
                  </a:lnTo>
                  <a:lnTo>
                    <a:pt x="9951" y="675463"/>
                  </a:lnTo>
                  <a:lnTo>
                    <a:pt x="25957" y="710799"/>
                  </a:lnTo>
                  <a:lnTo>
                    <a:pt x="58898" y="731289"/>
                  </a:lnTo>
                  <a:lnTo>
                    <a:pt x="71822" y="733424"/>
                  </a:lnTo>
                  <a:lnTo>
                    <a:pt x="7094844" y="733424"/>
                  </a:lnTo>
                  <a:lnTo>
                    <a:pt x="7093980" y="733941"/>
                  </a:lnTo>
                  <a:lnTo>
                    <a:pt x="7087184" y="737149"/>
                  </a:lnTo>
                  <a:lnTo>
                    <a:pt x="7080110" y="739686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4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9"/>
                  </a:lnTo>
                  <a:lnTo>
                    <a:pt x="7108265" y="710799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24390" y="68693"/>
                  </a:lnTo>
                  <a:lnTo>
                    <a:pt x="7124271" y="67485"/>
                  </a:lnTo>
                  <a:lnTo>
                    <a:pt x="7108265" y="32148"/>
                  </a:lnTo>
                  <a:lnTo>
                    <a:pt x="7075325" y="11659"/>
                  </a:lnTo>
                  <a:lnTo>
                    <a:pt x="7062401" y="9525"/>
                  </a:lnTo>
                  <a:lnTo>
                    <a:pt x="7094844" y="9525"/>
                  </a:lnTo>
                  <a:lnTo>
                    <a:pt x="7125215" y="40242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6"/>
                  </a:lnTo>
                  <a:lnTo>
                    <a:pt x="7100493" y="730024"/>
                  </a:lnTo>
                  <a:lnTo>
                    <a:pt x="7094844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4" y="3200399"/>
              <a:ext cx="190499" cy="190499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609599" y="3743324"/>
            <a:ext cx="7134225" cy="742950"/>
            <a:chOff x="609599" y="3743324"/>
            <a:chExt cx="7134225" cy="742950"/>
          </a:xfrm>
        </p:grpSpPr>
        <p:sp>
          <p:nvSpPr>
            <p:cNvPr id="16" name="object 16" descr=""/>
            <p:cNvSpPr/>
            <p:nvPr/>
          </p:nvSpPr>
          <p:spPr>
            <a:xfrm>
              <a:off x="609599" y="37433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8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1"/>
                  </a:lnTo>
                  <a:lnTo>
                    <a:pt x="7087183" y="737149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9599" y="37433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9833" y="674256"/>
                  </a:lnTo>
                  <a:lnTo>
                    <a:pt x="9951" y="675463"/>
                  </a:lnTo>
                  <a:lnTo>
                    <a:pt x="25957" y="710799"/>
                  </a:lnTo>
                  <a:lnTo>
                    <a:pt x="58898" y="731289"/>
                  </a:lnTo>
                  <a:lnTo>
                    <a:pt x="71822" y="733424"/>
                  </a:lnTo>
                  <a:lnTo>
                    <a:pt x="7094844" y="733424"/>
                  </a:lnTo>
                  <a:lnTo>
                    <a:pt x="7093980" y="733941"/>
                  </a:lnTo>
                  <a:lnTo>
                    <a:pt x="7087184" y="737149"/>
                  </a:lnTo>
                  <a:lnTo>
                    <a:pt x="7080110" y="739687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4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9"/>
                  </a:lnTo>
                  <a:lnTo>
                    <a:pt x="7108265" y="710799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11029" y="35516"/>
                  </a:lnTo>
                  <a:lnTo>
                    <a:pt x="7079180" y="1282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2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7"/>
                  </a:lnTo>
                  <a:lnTo>
                    <a:pt x="7100493" y="730024"/>
                  </a:lnTo>
                  <a:lnTo>
                    <a:pt x="7094844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524" y="4043362"/>
              <a:ext cx="214312" cy="142874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609599" y="4562474"/>
            <a:ext cx="7134225" cy="742950"/>
            <a:chOff x="609599" y="4562474"/>
            <a:chExt cx="7134225" cy="742950"/>
          </a:xfrm>
        </p:grpSpPr>
        <p:sp>
          <p:nvSpPr>
            <p:cNvPr id="20" name="object 20" descr=""/>
            <p:cNvSpPr/>
            <p:nvPr/>
          </p:nvSpPr>
          <p:spPr>
            <a:xfrm>
              <a:off x="609599" y="456247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5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8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1"/>
                  </a:lnTo>
                  <a:lnTo>
                    <a:pt x="7087182" y="737149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09599" y="456247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5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9833" y="674256"/>
                  </a:lnTo>
                  <a:lnTo>
                    <a:pt x="9951" y="675463"/>
                  </a:lnTo>
                  <a:lnTo>
                    <a:pt x="25957" y="710799"/>
                  </a:lnTo>
                  <a:lnTo>
                    <a:pt x="58898" y="731289"/>
                  </a:lnTo>
                  <a:lnTo>
                    <a:pt x="71822" y="733424"/>
                  </a:lnTo>
                  <a:lnTo>
                    <a:pt x="7094843" y="733424"/>
                  </a:lnTo>
                  <a:lnTo>
                    <a:pt x="7093979" y="733941"/>
                  </a:lnTo>
                  <a:lnTo>
                    <a:pt x="7087183" y="737149"/>
                  </a:lnTo>
                  <a:lnTo>
                    <a:pt x="7080109" y="739687"/>
                  </a:lnTo>
                  <a:lnTo>
                    <a:pt x="7072891" y="741499"/>
                  </a:lnTo>
                  <a:lnTo>
                    <a:pt x="7065529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3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9"/>
                  </a:lnTo>
                  <a:lnTo>
                    <a:pt x="7108265" y="710799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24390" y="68693"/>
                  </a:lnTo>
                  <a:lnTo>
                    <a:pt x="7124271" y="67485"/>
                  </a:lnTo>
                  <a:lnTo>
                    <a:pt x="7108265" y="32148"/>
                  </a:lnTo>
                  <a:lnTo>
                    <a:pt x="7075325" y="1165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2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6"/>
                  </a:lnTo>
                  <a:lnTo>
                    <a:pt x="7100493" y="730024"/>
                  </a:lnTo>
                  <a:lnTo>
                    <a:pt x="7094843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524" y="4862512"/>
              <a:ext cx="238124" cy="142874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596899" y="1612836"/>
            <a:ext cx="6514465" cy="18973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유니트리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90">
                <a:solidFill>
                  <a:srgbClr val="1F2937"/>
                </a:solidFill>
                <a:latin typeface="Noto Sans JP"/>
                <a:cs typeface="Noto Sans JP"/>
              </a:rPr>
              <a:t>Go2</a:t>
            </a:r>
            <a:r>
              <a:rPr dirty="0" sz="1500" spc="40">
                <a:solidFill>
                  <a:srgbClr val="1F2937"/>
                </a:solidFill>
                <a:latin typeface="Noto Sans JP"/>
                <a:cs typeface="Noto Sans JP"/>
              </a:rPr>
              <a:t> </a:t>
            </a:r>
            <a:r>
              <a:rPr dirty="0" sz="1500" spc="-155">
                <a:solidFill>
                  <a:srgbClr val="1F2937"/>
                </a:solidFill>
                <a:latin typeface="Noto Sans JP"/>
                <a:cs typeface="Noto Sans JP"/>
              </a:rPr>
              <a:t>EDU</a:t>
            </a:r>
            <a:r>
              <a:rPr dirty="0" sz="1500" spc="-155">
                <a:solidFill>
                  <a:srgbClr val="1F2937"/>
                </a:solidFill>
                <a:latin typeface="Dotum"/>
                <a:cs typeface="Dotum"/>
              </a:rPr>
              <a:t>를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기반으로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한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자율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순찰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로봇은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다음과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같은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핵심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기능들을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160">
                <a:solidFill>
                  <a:srgbClr val="1F2937"/>
                </a:solidFill>
                <a:latin typeface="Dotum"/>
                <a:cs typeface="Dotum"/>
              </a:rPr>
              <a:t>제공합니다</a:t>
            </a:r>
            <a:r>
              <a:rPr dirty="0" sz="1500" spc="-160">
                <a:solidFill>
                  <a:srgbClr val="1F2937"/>
                </a:solidFill>
                <a:latin typeface="Noto Sans JP"/>
                <a:cs typeface="Noto Sans JP"/>
              </a:rPr>
              <a:t>.</a:t>
            </a:r>
            <a:endParaRPr sz="150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1350">
              <a:latin typeface="Noto Sans JP"/>
              <a:cs typeface="Noto Sans JP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자율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경로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순찰</a:t>
            </a:r>
            <a:endParaRPr sz="1350">
              <a:latin typeface="Dotum"/>
              <a:cs typeface="Dotum"/>
            </a:endParaRPr>
          </a:p>
          <a:p>
            <a:pPr marL="51689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지정된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경로를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따라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자동으로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374050"/>
                </a:solidFill>
                <a:latin typeface="Dotum"/>
                <a:cs typeface="Dotum"/>
              </a:rPr>
              <a:t>순찰하며</a:t>
            </a:r>
            <a:r>
              <a:rPr dirty="0" sz="1150" spc="-160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다양한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순찰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루트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설정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스케줄링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가능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0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050">
              <a:latin typeface="Dotum"/>
              <a:cs typeface="Dotum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장애물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1D40AF"/>
                </a:solidFill>
                <a:latin typeface="Dotum"/>
                <a:cs typeface="Dotum"/>
              </a:rPr>
              <a:t>회피</a:t>
            </a:r>
            <a:endParaRPr sz="1350">
              <a:latin typeface="Dotum"/>
              <a:cs typeface="Dotum"/>
            </a:endParaRPr>
          </a:p>
          <a:p>
            <a:pPr marL="51689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다양한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센서를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통해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주변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장애물을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인식하고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자동으로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회피하는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안전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25537" y="3884287"/>
            <a:ext cx="4320540" cy="126428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실시간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영상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송출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이상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상황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알림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고화질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카메라로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실시간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모니터링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>
                <a:solidFill>
                  <a:srgbClr val="374050"/>
                </a:solidFill>
                <a:latin typeface="Noto Sans JP"/>
                <a:cs typeface="Noto Sans JP"/>
              </a:rPr>
              <a:t>AI</a:t>
            </a:r>
            <a:r>
              <a:rPr dirty="0" sz="115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이상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상황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감지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시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즉시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알림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20">
                <a:solidFill>
                  <a:srgbClr val="374050"/>
                </a:solidFill>
                <a:latin typeface="Dotum"/>
                <a:cs typeface="Dotum"/>
              </a:rPr>
              <a:t>기능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0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050">
              <a:latin typeface="Dotum"/>
              <a:cs typeface="Dotum"/>
            </a:endParaRPr>
          </a:p>
          <a:p>
            <a:pPr marL="36195">
              <a:lnSpc>
                <a:spcPct val="100000"/>
              </a:lnSpc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원격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제어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상태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1D40AF"/>
                </a:solidFill>
                <a:latin typeface="Dotum"/>
                <a:cs typeface="Dotum"/>
              </a:rPr>
              <a:t>모니터링</a:t>
            </a:r>
            <a:endParaRPr sz="1350">
              <a:latin typeface="Dotum"/>
              <a:cs typeface="Dotum"/>
            </a:endParaRPr>
          </a:p>
          <a:p>
            <a:pPr marL="36195">
              <a:lnSpc>
                <a:spcPct val="100000"/>
              </a:lnSpc>
              <a:spcBef>
                <a:spcPts val="155"/>
              </a:spcBef>
            </a:pPr>
            <a:r>
              <a:rPr dirty="0" sz="1150" spc="-160">
                <a:solidFill>
                  <a:srgbClr val="374050"/>
                </a:solidFill>
                <a:latin typeface="Dotum"/>
                <a:cs typeface="Dotum"/>
              </a:rPr>
              <a:t>웹</a:t>
            </a:r>
            <a:r>
              <a:rPr dirty="0" sz="1150" spc="-160">
                <a:solidFill>
                  <a:srgbClr val="374050"/>
                </a:solidFill>
                <a:latin typeface="Noto Sans JP"/>
                <a:cs typeface="Noto Sans JP"/>
              </a:rPr>
              <a:t>/</a:t>
            </a:r>
            <a:r>
              <a:rPr dirty="0" sz="1150" spc="-160">
                <a:solidFill>
                  <a:srgbClr val="374050"/>
                </a:solidFill>
                <a:latin typeface="Dotum"/>
                <a:cs typeface="Dotum"/>
              </a:rPr>
              <a:t>모바일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앱을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통한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원격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제어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로봇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374050"/>
                </a:solidFill>
                <a:latin typeface="Dotum"/>
                <a:cs typeface="Dotum"/>
              </a:rPr>
              <a:t>상태</a:t>
            </a:r>
            <a:r>
              <a:rPr dirty="0" sz="1150" spc="-145">
                <a:solidFill>
                  <a:srgbClr val="374050"/>
                </a:solidFill>
                <a:latin typeface="Noto Sans JP"/>
                <a:cs typeface="Noto Sans JP"/>
              </a:rPr>
              <a:t>(</a:t>
            </a:r>
            <a:r>
              <a:rPr dirty="0" sz="1150" spc="-145">
                <a:solidFill>
                  <a:srgbClr val="374050"/>
                </a:solidFill>
                <a:latin typeface="Dotum"/>
                <a:cs typeface="Dotum"/>
              </a:rPr>
              <a:t>배터리</a:t>
            </a:r>
            <a:r>
              <a:rPr dirty="0" sz="1150" spc="-145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위치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14">
                <a:solidFill>
                  <a:srgbClr val="374050"/>
                </a:solidFill>
                <a:latin typeface="Dotum"/>
                <a:cs typeface="Dotum"/>
              </a:rPr>
              <a:t>등</a:t>
            </a:r>
            <a:r>
              <a:rPr dirty="0" sz="1150" spc="-114">
                <a:solidFill>
                  <a:srgbClr val="374050"/>
                </a:solidFill>
                <a:latin typeface="Noto Sans JP"/>
                <a:cs typeface="Noto Sans JP"/>
              </a:rPr>
              <a:t>)</a:t>
            </a:r>
            <a:r>
              <a:rPr dirty="0" sz="11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실시간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80">
                <a:solidFill>
                  <a:srgbClr val="374050"/>
                </a:solidFill>
                <a:latin typeface="Dotum"/>
                <a:cs typeface="Dotum"/>
              </a:rPr>
              <a:t>모니터링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8762999" y="1523999"/>
            <a:ext cx="3048000" cy="3048000"/>
            <a:chOff x="8762999" y="1523999"/>
            <a:chExt cx="3048000" cy="3048000"/>
          </a:xfrm>
        </p:grpSpPr>
        <p:sp>
          <p:nvSpPr>
            <p:cNvPr id="26" name="object 26" descr=""/>
            <p:cNvSpPr/>
            <p:nvPr/>
          </p:nvSpPr>
          <p:spPr>
            <a:xfrm>
              <a:off x="8762999" y="1523999"/>
              <a:ext cx="3048000" cy="3048000"/>
            </a:xfrm>
            <a:custGeom>
              <a:avLst/>
              <a:gdLst/>
              <a:ahLst/>
              <a:cxnLst/>
              <a:rect l="l" t="t" r="r" b="b"/>
              <a:pathLst>
                <a:path w="3048000" h="3048000">
                  <a:moveTo>
                    <a:pt x="2971799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1" y="2993885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971799" y="0"/>
                  </a:lnTo>
                  <a:lnTo>
                    <a:pt x="3014141" y="12829"/>
                  </a:lnTo>
                  <a:lnTo>
                    <a:pt x="3042198" y="47039"/>
                  </a:lnTo>
                  <a:lnTo>
                    <a:pt x="3047999" y="76199"/>
                  </a:lnTo>
                  <a:lnTo>
                    <a:pt x="3047999" y="2971799"/>
                  </a:lnTo>
                  <a:lnTo>
                    <a:pt x="3035168" y="3014141"/>
                  </a:lnTo>
                  <a:lnTo>
                    <a:pt x="3000958" y="3042199"/>
                  </a:lnTo>
                  <a:lnTo>
                    <a:pt x="2971799" y="304799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762999" y="1523999"/>
              <a:ext cx="3048000" cy="3048000"/>
            </a:xfrm>
            <a:custGeom>
              <a:avLst/>
              <a:gdLst/>
              <a:ahLst/>
              <a:cxnLst/>
              <a:rect l="l" t="t" r="r" b="b"/>
              <a:pathLst>
                <a:path w="3048000" h="3048000">
                  <a:moveTo>
                    <a:pt x="2971799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1" y="2993886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971799" y="0"/>
                  </a:lnTo>
                  <a:lnTo>
                    <a:pt x="3008619" y="9524"/>
                  </a:lnTo>
                  <a:lnTo>
                    <a:pt x="71821" y="9524"/>
                  </a:lnTo>
                  <a:lnTo>
                    <a:pt x="67484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2976177"/>
                  </a:lnTo>
                  <a:lnTo>
                    <a:pt x="9832" y="2979306"/>
                  </a:lnTo>
                  <a:lnTo>
                    <a:pt x="9951" y="2980513"/>
                  </a:lnTo>
                  <a:lnTo>
                    <a:pt x="25957" y="3015849"/>
                  </a:lnTo>
                  <a:lnTo>
                    <a:pt x="58897" y="3036338"/>
                  </a:lnTo>
                  <a:lnTo>
                    <a:pt x="71821" y="3038474"/>
                  </a:lnTo>
                  <a:lnTo>
                    <a:pt x="3008619" y="3038474"/>
                  </a:lnTo>
                  <a:lnTo>
                    <a:pt x="3007755" y="3038991"/>
                  </a:lnTo>
                  <a:lnTo>
                    <a:pt x="3000958" y="3042199"/>
                  </a:lnTo>
                  <a:lnTo>
                    <a:pt x="2993885" y="3044736"/>
                  </a:lnTo>
                  <a:lnTo>
                    <a:pt x="2986667" y="3046549"/>
                  </a:lnTo>
                  <a:lnTo>
                    <a:pt x="2979305" y="3047637"/>
                  </a:lnTo>
                  <a:lnTo>
                    <a:pt x="2971799" y="3047999"/>
                  </a:lnTo>
                  <a:close/>
                </a:path>
                <a:path w="3048000" h="3048000">
                  <a:moveTo>
                    <a:pt x="3008619" y="3038474"/>
                  </a:moveTo>
                  <a:lnTo>
                    <a:pt x="2976176" y="3038474"/>
                  </a:lnTo>
                  <a:lnTo>
                    <a:pt x="2980512" y="3038047"/>
                  </a:lnTo>
                  <a:lnTo>
                    <a:pt x="2989099" y="3036338"/>
                  </a:lnTo>
                  <a:lnTo>
                    <a:pt x="3022039" y="3015849"/>
                  </a:lnTo>
                  <a:lnTo>
                    <a:pt x="3038046" y="2980513"/>
                  </a:lnTo>
                  <a:lnTo>
                    <a:pt x="3038473" y="2976177"/>
                  </a:lnTo>
                  <a:lnTo>
                    <a:pt x="3038473" y="71821"/>
                  </a:lnTo>
                  <a:lnTo>
                    <a:pt x="3024802" y="35517"/>
                  </a:lnTo>
                  <a:lnTo>
                    <a:pt x="2992955" y="12829"/>
                  </a:lnTo>
                  <a:lnTo>
                    <a:pt x="2976176" y="9524"/>
                  </a:lnTo>
                  <a:lnTo>
                    <a:pt x="3008619" y="9524"/>
                  </a:lnTo>
                  <a:lnTo>
                    <a:pt x="3038990" y="40242"/>
                  </a:lnTo>
                  <a:lnTo>
                    <a:pt x="3047999" y="2971799"/>
                  </a:lnTo>
                  <a:lnTo>
                    <a:pt x="3047637" y="2979306"/>
                  </a:lnTo>
                  <a:lnTo>
                    <a:pt x="3030732" y="3020116"/>
                  </a:lnTo>
                  <a:lnTo>
                    <a:pt x="3014269" y="3035073"/>
                  </a:lnTo>
                  <a:lnTo>
                    <a:pt x="3008619" y="3038474"/>
                  </a:lnTo>
                  <a:close/>
                </a:path>
              </a:pathLst>
            </a:custGeom>
            <a:solidFill>
              <a:srgbClr val="0066C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072687" y="2133599"/>
              <a:ext cx="428625" cy="455295"/>
            </a:xfrm>
            <a:custGeom>
              <a:avLst/>
              <a:gdLst/>
              <a:ahLst/>
              <a:cxnLst/>
              <a:rect l="l" t="t" r="r" b="b"/>
              <a:pathLst>
                <a:path w="428625" h="455294">
                  <a:moveTo>
                    <a:pt x="214312" y="454699"/>
                  </a:moveTo>
                  <a:lnTo>
                    <a:pt x="138386" y="417887"/>
                  </a:lnTo>
                  <a:lnTo>
                    <a:pt x="96089" y="380043"/>
                  </a:lnTo>
                  <a:lnTo>
                    <a:pt x="62891" y="337705"/>
                  </a:lnTo>
                  <a:lnTo>
                    <a:pt x="37839" y="292770"/>
                  </a:lnTo>
                  <a:lnTo>
                    <a:pt x="20069" y="247369"/>
                  </a:lnTo>
                  <a:lnTo>
                    <a:pt x="8354" y="202702"/>
                  </a:lnTo>
                  <a:lnTo>
                    <a:pt x="2013" y="161362"/>
                  </a:lnTo>
                  <a:lnTo>
                    <a:pt x="69" y="126265"/>
                  </a:lnTo>
                  <a:lnTo>
                    <a:pt x="0" y="125015"/>
                  </a:lnTo>
                  <a:lnTo>
                    <a:pt x="20556" y="82132"/>
                  </a:lnTo>
                  <a:lnTo>
                    <a:pt x="202436" y="2589"/>
                  </a:lnTo>
                  <a:lnTo>
                    <a:pt x="206097" y="892"/>
                  </a:lnTo>
                  <a:lnTo>
                    <a:pt x="210204" y="0"/>
                  </a:lnTo>
                  <a:lnTo>
                    <a:pt x="218420" y="0"/>
                  </a:lnTo>
                  <a:lnTo>
                    <a:pt x="222527" y="892"/>
                  </a:lnTo>
                  <a:lnTo>
                    <a:pt x="226278" y="2589"/>
                  </a:lnTo>
                  <a:lnTo>
                    <a:pt x="360753" y="59650"/>
                  </a:lnTo>
                  <a:lnTo>
                    <a:pt x="214312" y="59650"/>
                  </a:lnTo>
                  <a:lnTo>
                    <a:pt x="214312" y="397192"/>
                  </a:lnTo>
                  <a:lnTo>
                    <a:pt x="313369" y="397192"/>
                  </a:lnTo>
                  <a:lnTo>
                    <a:pt x="290238" y="417887"/>
                  </a:lnTo>
                  <a:lnTo>
                    <a:pt x="237886" y="449341"/>
                  </a:lnTo>
                  <a:lnTo>
                    <a:pt x="226325" y="453360"/>
                  </a:lnTo>
                  <a:lnTo>
                    <a:pt x="214312" y="454699"/>
                  </a:lnTo>
                  <a:close/>
                </a:path>
                <a:path w="428625" h="455294">
                  <a:moveTo>
                    <a:pt x="313369" y="397192"/>
                  </a:moveTo>
                  <a:lnTo>
                    <a:pt x="214312" y="397192"/>
                  </a:lnTo>
                  <a:lnTo>
                    <a:pt x="261777" y="367559"/>
                  </a:lnTo>
                  <a:lnTo>
                    <a:pt x="299220" y="331250"/>
                  </a:lnTo>
                  <a:lnTo>
                    <a:pt x="327651" y="290456"/>
                  </a:lnTo>
                  <a:lnTo>
                    <a:pt x="348081" y="247369"/>
                  </a:lnTo>
                  <a:lnTo>
                    <a:pt x="361522" y="204181"/>
                  </a:lnTo>
                  <a:lnTo>
                    <a:pt x="368983" y="163082"/>
                  </a:lnTo>
                  <a:lnTo>
                    <a:pt x="371475" y="126265"/>
                  </a:lnTo>
                  <a:lnTo>
                    <a:pt x="214312" y="59650"/>
                  </a:lnTo>
                  <a:lnTo>
                    <a:pt x="360753" y="59650"/>
                  </a:lnTo>
                  <a:lnTo>
                    <a:pt x="408068" y="82132"/>
                  </a:lnTo>
                  <a:lnTo>
                    <a:pt x="428625" y="125015"/>
                  </a:lnTo>
                  <a:lnTo>
                    <a:pt x="426611" y="161362"/>
                  </a:lnTo>
                  <a:lnTo>
                    <a:pt x="420270" y="202702"/>
                  </a:lnTo>
                  <a:lnTo>
                    <a:pt x="408646" y="247137"/>
                  </a:lnTo>
                  <a:lnTo>
                    <a:pt x="390785" y="292770"/>
                  </a:lnTo>
                  <a:lnTo>
                    <a:pt x="365733" y="337705"/>
                  </a:lnTo>
                  <a:lnTo>
                    <a:pt x="332535" y="380043"/>
                  </a:lnTo>
                  <a:lnTo>
                    <a:pt x="313369" y="397192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9868891" y="3760914"/>
            <a:ext cx="836294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자율</a:t>
            </a:r>
            <a:r>
              <a:rPr dirty="0" sz="115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순찰</a:t>
            </a:r>
            <a:r>
              <a:rPr dirty="0" sz="115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1D40AF"/>
                </a:solidFill>
                <a:latin typeface="Dotum"/>
                <a:cs typeface="Dotum"/>
              </a:rPr>
              <a:t>기능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10058399" y="2705099"/>
            <a:ext cx="457200" cy="914400"/>
            <a:chOff x="10058399" y="2705099"/>
            <a:chExt cx="457200" cy="914400"/>
          </a:xfrm>
        </p:grpSpPr>
        <p:sp>
          <p:nvSpPr>
            <p:cNvPr id="31" name="object 31" descr=""/>
            <p:cNvSpPr/>
            <p:nvPr/>
          </p:nvSpPr>
          <p:spPr>
            <a:xfrm>
              <a:off x="10058399" y="2705099"/>
              <a:ext cx="457200" cy="457834"/>
            </a:xfrm>
            <a:custGeom>
              <a:avLst/>
              <a:gdLst/>
              <a:ahLst/>
              <a:cxnLst/>
              <a:rect l="l" t="t" r="r" b="b"/>
              <a:pathLst>
                <a:path w="457200" h="457835">
                  <a:moveTo>
                    <a:pt x="185737" y="371475"/>
                  </a:moveTo>
                  <a:lnTo>
                    <a:pt x="136353" y="364841"/>
                  </a:lnTo>
                  <a:lnTo>
                    <a:pt x="91982" y="346121"/>
                  </a:lnTo>
                  <a:lnTo>
                    <a:pt x="54392" y="317082"/>
                  </a:lnTo>
                  <a:lnTo>
                    <a:pt x="25353" y="279492"/>
                  </a:lnTo>
                  <a:lnTo>
                    <a:pt x="6633" y="235121"/>
                  </a:lnTo>
                  <a:lnTo>
                    <a:pt x="0" y="185737"/>
                  </a:lnTo>
                  <a:lnTo>
                    <a:pt x="6633" y="136353"/>
                  </a:lnTo>
                  <a:lnTo>
                    <a:pt x="25353" y="91982"/>
                  </a:lnTo>
                  <a:lnTo>
                    <a:pt x="54392" y="54392"/>
                  </a:lnTo>
                  <a:lnTo>
                    <a:pt x="91982" y="25353"/>
                  </a:lnTo>
                  <a:lnTo>
                    <a:pt x="136353" y="6633"/>
                  </a:lnTo>
                  <a:lnTo>
                    <a:pt x="185737" y="0"/>
                  </a:lnTo>
                  <a:lnTo>
                    <a:pt x="235121" y="6633"/>
                  </a:lnTo>
                  <a:lnTo>
                    <a:pt x="279492" y="25353"/>
                  </a:lnTo>
                  <a:lnTo>
                    <a:pt x="317082" y="54392"/>
                  </a:lnTo>
                  <a:lnTo>
                    <a:pt x="319211" y="57150"/>
                  </a:lnTo>
                  <a:lnTo>
                    <a:pt x="177294" y="57150"/>
                  </a:lnTo>
                  <a:lnTo>
                    <a:pt x="168932" y="57973"/>
                  </a:lnTo>
                  <a:lnTo>
                    <a:pt x="128728" y="70169"/>
                  </a:lnTo>
                  <a:lnTo>
                    <a:pt x="88842" y="100782"/>
                  </a:lnTo>
                  <a:lnTo>
                    <a:pt x="63707" y="144329"/>
                  </a:lnTo>
                  <a:lnTo>
                    <a:pt x="57149" y="177294"/>
                  </a:lnTo>
                  <a:lnTo>
                    <a:pt x="57149" y="194180"/>
                  </a:lnTo>
                  <a:lnTo>
                    <a:pt x="70169" y="242746"/>
                  </a:lnTo>
                  <a:lnTo>
                    <a:pt x="100782" y="282632"/>
                  </a:lnTo>
                  <a:lnTo>
                    <a:pt x="144329" y="307767"/>
                  </a:lnTo>
                  <a:lnTo>
                    <a:pt x="177294" y="314324"/>
                  </a:lnTo>
                  <a:lnTo>
                    <a:pt x="354761" y="314324"/>
                  </a:lnTo>
                  <a:lnTo>
                    <a:pt x="376175" y="335756"/>
                  </a:lnTo>
                  <a:lnTo>
                    <a:pt x="295304" y="335756"/>
                  </a:lnTo>
                  <a:lnTo>
                    <a:pt x="270989" y="350830"/>
                  </a:lnTo>
                  <a:lnTo>
                    <a:pt x="244372" y="362054"/>
                  </a:lnTo>
                  <a:lnTo>
                    <a:pt x="215829" y="369058"/>
                  </a:lnTo>
                  <a:lnTo>
                    <a:pt x="185737" y="371475"/>
                  </a:lnTo>
                  <a:close/>
                </a:path>
                <a:path w="457200" h="457835">
                  <a:moveTo>
                    <a:pt x="354761" y="314324"/>
                  </a:moveTo>
                  <a:lnTo>
                    <a:pt x="194180" y="314324"/>
                  </a:lnTo>
                  <a:lnTo>
                    <a:pt x="202542" y="313501"/>
                  </a:lnTo>
                  <a:lnTo>
                    <a:pt x="219104" y="310207"/>
                  </a:lnTo>
                  <a:lnTo>
                    <a:pt x="264197" y="287963"/>
                  </a:lnTo>
                  <a:lnTo>
                    <a:pt x="297344" y="250156"/>
                  </a:lnTo>
                  <a:lnTo>
                    <a:pt x="313501" y="202542"/>
                  </a:lnTo>
                  <a:lnTo>
                    <a:pt x="314324" y="194180"/>
                  </a:lnTo>
                  <a:lnTo>
                    <a:pt x="314324" y="177294"/>
                  </a:lnTo>
                  <a:lnTo>
                    <a:pt x="301305" y="128728"/>
                  </a:lnTo>
                  <a:lnTo>
                    <a:pt x="270692" y="88842"/>
                  </a:lnTo>
                  <a:lnTo>
                    <a:pt x="227145" y="63707"/>
                  </a:lnTo>
                  <a:lnTo>
                    <a:pt x="194180" y="57150"/>
                  </a:lnTo>
                  <a:lnTo>
                    <a:pt x="319211" y="57150"/>
                  </a:lnTo>
                  <a:lnTo>
                    <a:pt x="346121" y="91982"/>
                  </a:lnTo>
                  <a:lnTo>
                    <a:pt x="364841" y="136353"/>
                  </a:lnTo>
                  <a:lnTo>
                    <a:pt x="371475" y="185737"/>
                  </a:lnTo>
                  <a:lnTo>
                    <a:pt x="369045" y="215829"/>
                  </a:lnTo>
                  <a:lnTo>
                    <a:pt x="362020" y="244372"/>
                  </a:lnTo>
                  <a:lnTo>
                    <a:pt x="350918" y="270692"/>
                  </a:lnTo>
                  <a:lnTo>
                    <a:pt x="350793" y="270989"/>
                  </a:lnTo>
                  <a:lnTo>
                    <a:pt x="335756" y="295304"/>
                  </a:lnTo>
                  <a:lnTo>
                    <a:pt x="354761" y="314324"/>
                  </a:lnTo>
                  <a:close/>
                </a:path>
                <a:path w="457200" h="457835">
                  <a:moveTo>
                    <a:pt x="428580" y="457266"/>
                  </a:moveTo>
                  <a:lnTo>
                    <a:pt x="417814" y="455174"/>
                  </a:lnTo>
                  <a:lnTo>
                    <a:pt x="408354" y="448895"/>
                  </a:lnTo>
                  <a:lnTo>
                    <a:pt x="295304" y="335756"/>
                  </a:lnTo>
                  <a:lnTo>
                    <a:pt x="376175" y="335756"/>
                  </a:lnTo>
                  <a:lnTo>
                    <a:pt x="448806" y="408443"/>
                  </a:lnTo>
                  <a:lnTo>
                    <a:pt x="455084" y="417903"/>
                  </a:lnTo>
                  <a:lnTo>
                    <a:pt x="457177" y="428669"/>
                  </a:lnTo>
                  <a:lnTo>
                    <a:pt x="455084" y="439435"/>
                  </a:lnTo>
                  <a:lnTo>
                    <a:pt x="448806" y="448895"/>
                  </a:lnTo>
                  <a:lnTo>
                    <a:pt x="439346" y="455174"/>
                  </a:lnTo>
                  <a:lnTo>
                    <a:pt x="428580" y="457266"/>
                  </a:lnTo>
                  <a:close/>
                </a:path>
              </a:pathLst>
            </a:custGeom>
            <a:solidFill>
              <a:srgbClr val="60A5FA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133058" y="3276599"/>
              <a:ext cx="303530" cy="342900"/>
            </a:xfrm>
            <a:custGeom>
              <a:avLst/>
              <a:gdLst/>
              <a:ahLst/>
              <a:cxnLst/>
              <a:rect l="l" t="t" r="r" b="b"/>
              <a:pathLst>
                <a:path w="303529" h="342900">
                  <a:moveTo>
                    <a:pt x="288585" y="278606"/>
                  </a:moveTo>
                  <a:lnTo>
                    <a:pt x="14533" y="278606"/>
                  </a:lnTo>
                  <a:lnTo>
                    <a:pt x="6831" y="273650"/>
                  </a:lnTo>
                  <a:lnTo>
                    <a:pt x="0" y="258246"/>
                  </a:lnTo>
                  <a:lnTo>
                    <a:pt x="1339" y="249205"/>
                  </a:lnTo>
                  <a:lnTo>
                    <a:pt x="11921" y="237351"/>
                  </a:lnTo>
                  <a:lnTo>
                    <a:pt x="25811" y="218479"/>
                  </a:lnTo>
                  <a:lnTo>
                    <a:pt x="35997" y="197586"/>
                  </a:lnTo>
                  <a:lnTo>
                    <a:pt x="42266" y="175210"/>
                  </a:lnTo>
                  <a:lnTo>
                    <a:pt x="44402" y="151893"/>
                  </a:lnTo>
                  <a:lnTo>
                    <a:pt x="44402" y="139303"/>
                  </a:lnTo>
                  <a:lnTo>
                    <a:pt x="50922" y="102420"/>
                  </a:lnTo>
                  <a:lnTo>
                    <a:pt x="68931" y="71074"/>
                  </a:lnTo>
                  <a:lnTo>
                    <a:pt x="96107" y="47590"/>
                  </a:lnTo>
                  <a:lnTo>
                    <a:pt x="130127" y="34289"/>
                  </a:lnTo>
                  <a:lnTo>
                    <a:pt x="130127" y="21431"/>
                  </a:lnTo>
                  <a:lnTo>
                    <a:pt x="131809" y="13081"/>
                  </a:lnTo>
                  <a:lnTo>
                    <a:pt x="136398" y="6270"/>
                  </a:lnTo>
                  <a:lnTo>
                    <a:pt x="143209" y="1681"/>
                  </a:lnTo>
                  <a:lnTo>
                    <a:pt x="151559" y="0"/>
                  </a:lnTo>
                  <a:lnTo>
                    <a:pt x="159908" y="1681"/>
                  </a:lnTo>
                  <a:lnTo>
                    <a:pt x="166720" y="6270"/>
                  </a:lnTo>
                  <a:lnTo>
                    <a:pt x="171308" y="13081"/>
                  </a:lnTo>
                  <a:lnTo>
                    <a:pt x="172990" y="21431"/>
                  </a:lnTo>
                  <a:lnTo>
                    <a:pt x="172990" y="34289"/>
                  </a:lnTo>
                  <a:lnTo>
                    <a:pt x="207010" y="47590"/>
                  </a:lnTo>
                  <a:lnTo>
                    <a:pt x="234186" y="71074"/>
                  </a:lnTo>
                  <a:lnTo>
                    <a:pt x="252195" y="102420"/>
                  </a:lnTo>
                  <a:lnTo>
                    <a:pt x="258715" y="139303"/>
                  </a:lnTo>
                  <a:lnTo>
                    <a:pt x="258715" y="151893"/>
                  </a:lnTo>
                  <a:lnTo>
                    <a:pt x="260849" y="175210"/>
                  </a:lnTo>
                  <a:lnTo>
                    <a:pt x="267113" y="197586"/>
                  </a:lnTo>
                  <a:lnTo>
                    <a:pt x="277301" y="218479"/>
                  </a:lnTo>
                  <a:lnTo>
                    <a:pt x="291197" y="237351"/>
                  </a:lnTo>
                  <a:lnTo>
                    <a:pt x="301778" y="249205"/>
                  </a:lnTo>
                  <a:lnTo>
                    <a:pt x="303185" y="258246"/>
                  </a:lnTo>
                  <a:lnTo>
                    <a:pt x="296220" y="273650"/>
                  </a:lnTo>
                  <a:lnTo>
                    <a:pt x="288585" y="278606"/>
                  </a:lnTo>
                  <a:close/>
                </a:path>
                <a:path w="303529" h="342900">
                  <a:moveTo>
                    <a:pt x="151559" y="342899"/>
                  </a:moveTo>
                  <a:lnTo>
                    <a:pt x="115873" y="323846"/>
                  </a:lnTo>
                  <a:lnTo>
                    <a:pt x="108696" y="300037"/>
                  </a:lnTo>
                  <a:lnTo>
                    <a:pt x="194421" y="300037"/>
                  </a:lnTo>
                  <a:lnTo>
                    <a:pt x="175367" y="335723"/>
                  </a:lnTo>
                  <a:lnTo>
                    <a:pt x="151559" y="342899"/>
                  </a:lnTo>
                  <a:close/>
                </a:path>
              </a:pathLst>
            </a:custGeom>
            <a:solidFill>
              <a:srgbClr val="60A5F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9587606" y="217614"/>
            <a:ext cx="19526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Go2</a:t>
            </a:r>
            <a:r>
              <a:rPr dirty="0" sz="115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Noto Sans JP"/>
                <a:cs typeface="Noto Sans JP"/>
              </a:rPr>
              <a:t>EDU</a:t>
            </a:r>
            <a:r>
              <a:rPr dirty="0" sz="1150" spc="3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6A7280"/>
                </a:solidFill>
                <a:latin typeface="Dotum"/>
                <a:cs typeface="Dotum"/>
              </a:rPr>
              <a:t>로봇</a:t>
            </a:r>
            <a:endParaRPr sz="1150">
              <a:latin typeface="Dotum"/>
              <a:cs typeface="Dotum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11601449" y="247649"/>
            <a:ext cx="9525" cy="152400"/>
          </a:xfrm>
          <a:custGeom>
            <a:avLst/>
            <a:gdLst/>
            <a:ahLst/>
            <a:cxnLst/>
            <a:rect l="l" t="t" r="r" b="b"/>
            <a:pathLst>
              <a:path w="9525" h="152400">
                <a:moveTo>
                  <a:pt x="9524" y="152399"/>
                </a:moveTo>
                <a:lnTo>
                  <a:pt x="0" y="152399"/>
                </a:lnTo>
                <a:lnTo>
                  <a:pt x="0" y="0"/>
                </a:lnTo>
                <a:lnTo>
                  <a:pt x="9524" y="0"/>
                </a:lnTo>
                <a:lnTo>
                  <a:pt x="9524" y="1523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11676260" y="220499"/>
            <a:ext cx="30035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45">
                <a:solidFill>
                  <a:srgbClr val="6A7280"/>
                </a:solidFill>
                <a:latin typeface="Noto Sans JP"/>
                <a:cs typeface="Noto Sans JP"/>
              </a:rPr>
              <a:t>6/16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36" name="object 3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8957" y="6497925"/>
            <a:ext cx="140642" cy="112022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434975" y="6455536"/>
            <a:ext cx="2331085" cy="184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경로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 spc="-45">
                <a:solidFill>
                  <a:srgbClr val="6A7280"/>
                </a:solidFill>
                <a:latin typeface="Lucida Sans"/>
                <a:cs typeface="Lucida Sans"/>
              </a:rPr>
              <a:t>|</a:t>
            </a:r>
            <a:r>
              <a:rPr dirty="0" sz="1050" spc="-85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장애물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회피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 spc="-45">
                <a:solidFill>
                  <a:srgbClr val="6A7280"/>
                </a:solidFill>
                <a:latin typeface="Lucida Sans"/>
                <a:cs typeface="Lucida Sans"/>
              </a:rPr>
              <a:t>|</a:t>
            </a:r>
            <a:r>
              <a:rPr dirty="0" sz="1050" spc="-80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실시간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영상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 spc="-45">
                <a:solidFill>
                  <a:srgbClr val="6A7280"/>
                </a:solidFill>
                <a:latin typeface="Lucida Sans"/>
                <a:cs typeface="Lucida Sans"/>
              </a:rPr>
              <a:t>|</a:t>
            </a:r>
            <a:r>
              <a:rPr dirty="0" sz="1050" spc="-80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원격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제어</a:t>
            </a:r>
            <a:endParaRPr sz="10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9415" y="4967150"/>
            <a:ext cx="962660" cy="962660"/>
            <a:chOff x="509415" y="4967150"/>
            <a:chExt cx="962660" cy="962660"/>
          </a:xfrm>
        </p:grpSpPr>
        <p:sp>
          <p:nvSpPr>
            <p:cNvPr id="3" name="object 3" descr=""/>
            <p:cNvSpPr/>
            <p:nvPr/>
          </p:nvSpPr>
          <p:spPr>
            <a:xfrm>
              <a:off x="509415" y="4967150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6"/>
                  </a:moveTo>
                  <a:lnTo>
                    <a:pt x="43924" y="697638"/>
                  </a:lnTo>
                  <a:lnTo>
                    <a:pt x="10970" y="668115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4" y="43889"/>
                  </a:lnTo>
                  <a:lnTo>
                    <a:pt x="294217" y="10936"/>
                  </a:lnTo>
                  <a:lnTo>
                    <a:pt x="337456" y="0"/>
                  </a:lnTo>
                  <a:lnTo>
                    <a:pt x="345765" y="765"/>
                  </a:lnTo>
                  <a:lnTo>
                    <a:pt x="345137" y="765"/>
                  </a:lnTo>
                  <a:lnTo>
                    <a:pt x="351870" y="2062"/>
                  </a:lnTo>
                  <a:lnTo>
                    <a:pt x="918444" y="264660"/>
                  </a:lnTo>
                  <a:lnTo>
                    <a:pt x="951397" y="294182"/>
                  </a:lnTo>
                  <a:lnTo>
                    <a:pt x="962368" y="337044"/>
                  </a:lnTo>
                  <a:lnTo>
                    <a:pt x="961678" y="344527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25288" y="962333"/>
                  </a:lnTo>
                  <a:lnTo>
                    <a:pt x="617805" y="961643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6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09415" y="4967150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6"/>
                  </a:moveTo>
                  <a:lnTo>
                    <a:pt x="43921" y="697637"/>
                  </a:lnTo>
                  <a:lnTo>
                    <a:pt x="11328" y="668643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5" y="43889"/>
                  </a:lnTo>
                  <a:lnTo>
                    <a:pt x="294218" y="10936"/>
                  </a:lnTo>
                  <a:lnTo>
                    <a:pt x="337456" y="0"/>
                  </a:lnTo>
                  <a:lnTo>
                    <a:pt x="344563" y="654"/>
                  </a:lnTo>
                  <a:lnTo>
                    <a:pt x="918442" y="264659"/>
                  </a:lnTo>
                  <a:lnTo>
                    <a:pt x="947790" y="288854"/>
                  </a:lnTo>
                  <a:lnTo>
                    <a:pt x="357965" y="13814"/>
                  </a:lnTo>
                  <a:lnTo>
                    <a:pt x="353855" y="12369"/>
                  </a:lnTo>
                  <a:lnTo>
                    <a:pt x="345350" y="10288"/>
                  </a:lnTo>
                  <a:lnTo>
                    <a:pt x="341363" y="9718"/>
                  </a:lnTo>
                  <a:lnTo>
                    <a:pt x="332290" y="9290"/>
                  </a:lnTo>
                  <a:lnTo>
                    <a:pt x="327939" y="9528"/>
                  </a:lnTo>
                  <a:lnTo>
                    <a:pt x="291938" y="23977"/>
                  </a:lnTo>
                  <a:lnTo>
                    <a:pt x="13849" y="604367"/>
                  </a:lnTo>
                  <a:lnTo>
                    <a:pt x="9325" y="630043"/>
                  </a:lnTo>
                  <a:lnTo>
                    <a:pt x="9562" y="634393"/>
                  </a:lnTo>
                  <a:lnTo>
                    <a:pt x="24011" y="670395"/>
                  </a:lnTo>
                  <a:lnTo>
                    <a:pt x="633805" y="962195"/>
                  </a:lnTo>
                  <a:lnTo>
                    <a:pt x="632467" y="962333"/>
                  </a:lnTo>
                  <a:lnTo>
                    <a:pt x="625289" y="962333"/>
                  </a:lnTo>
                  <a:lnTo>
                    <a:pt x="617805" y="961643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6"/>
                  </a:lnTo>
                  <a:close/>
                </a:path>
                <a:path w="962660" h="962660">
                  <a:moveTo>
                    <a:pt x="344563" y="654"/>
                  </a:moveTo>
                  <a:lnTo>
                    <a:pt x="345425" y="734"/>
                  </a:lnTo>
                  <a:lnTo>
                    <a:pt x="345742" y="881"/>
                  </a:lnTo>
                  <a:lnTo>
                    <a:pt x="344563" y="654"/>
                  </a:lnTo>
                  <a:close/>
                </a:path>
                <a:path w="962660" h="962660">
                  <a:moveTo>
                    <a:pt x="633805" y="962195"/>
                  </a:moveTo>
                  <a:lnTo>
                    <a:pt x="604402" y="948484"/>
                  </a:lnTo>
                  <a:lnTo>
                    <a:pt x="608512" y="949929"/>
                  </a:lnTo>
                  <a:lnTo>
                    <a:pt x="617017" y="952011"/>
                  </a:lnTo>
                  <a:lnTo>
                    <a:pt x="621330" y="952626"/>
                  </a:lnTo>
                  <a:lnTo>
                    <a:pt x="630078" y="953008"/>
                  </a:lnTo>
                  <a:lnTo>
                    <a:pt x="634428" y="952771"/>
                  </a:lnTo>
                  <a:lnTo>
                    <a:pt x="670429" y="938321"/>
                  </a:lnTo>
                  <a:lnTo>
                    <a:pt x="948519" y="357931"/>
                  </a:lnTo>
                  <a:lnTo>
                    <a:pt x="949562" y="354965"/>
                  </a:lnTo>
                  <a:lnTo>
                    <a:pt x="949964" y="353821"/>
                  </a:lnTo>
                  <a:lnTo>
                    <a:pt x="952045" y="345316"/>
                  </a:lnTo>
                  <a:lnTo>
                    <a:pt x="952661" y="341003"/>
                  </a:lnTo>
                  <a:lnTo>
                    <a:pt x="953043" y="332255"/>
                  </a:lnTo>
                  <a:lnTo>
                    <a:pt x="952805" y="327905"/>
                  </a:lnTo>
                  <a:lnTo>
                    <a:pt x="938356" y="291903"/>
                  </a:lnTo>
                  <a:lnTo>
                    <a:pt x="918386" y="275143"/>
                  </a:lnTo>
                  <a:lnTo>
                    <a:pt x="947790" y="288854"/>
                  </a:lnTo>
                  <a:lnTo>
                    <a:pt x="962333" y="329529"/>
                  </a:lnTo>
                  <a:lnTo>
                    <a:pt x="962368" y="337044"/>
                  </a:lnTo>
                  <a:lnTo>
                    <a:pt x="961678" y="344527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39139" y="961643"/>
                  </a:lnTo>
                  <a:lnTo>
                    <a:pt x="633805" y="962195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09599" y="609599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시스템</a:t>
            </a:r>
            <a:r>
              <a:rPr dirty="0" spc="-320"/>
              <a:t> </a:t>
            </a:r>
            <a:r>
              <a:rPr dirty="0" spc="-600"/>
              <a:t>아키텍처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09599" y="2371724"/>
            <a:ext cx="7134225" cy="742950"/>
            <a:chOff x="609599" y="2371724"/>
            <a:chExt cx="7134225" cy="742950"/>
          </a:xfrm>
        </p:grpSpPr>
        <p:sp>
          <p:nvSpPr>
            <p:cNvPr id="8" name="object 8" descr=""/>
            <p:cNvSpPr/>
            <p:nvPr/>
          </p:nvSpPr>
          <p:spPr>
            <a:xfrm>
              <a:off x="609599" y="23717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1"/>
                  </a:lnTo>
                  <a:lnTo>
                    <a:pt x="7087183" y="737149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99" y="23717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9833" y="674256"/>
                  </a:lnTo>
                  <a:lnTo>
                    <a:pt x="9951" y="675463"/>
                  </a:lnTo>
                  <a:lnTo>
                    <a:pt x="25957" y="710799"/>
                  </a:lnTo>
                  <a:lnTo>
                    <a:pt x="58898" y="731288"/>
                  </a:lnTo>
                  <a:lnTo>
                    <a:pt x="71822" y="733424"/>
                  </a:lnTo>
                  <a:lnTo>
                    <a:pt x="7094844" y="733424"/>
                  </a:lnTo>
                  <a:lnTo>
                    <a:pt x="7093980" y="733941"/>
                  </a:lnTo>
                  <a:lnTo>
                    <a:pt x="7087184" y="737149"/>
                  </a:lnTo>
                  <a:lnTo>
                    <a:pt x="7080110" y="739686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4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8"/>
                  </a:lnTo>
                  <a:lnTo>
                    <a:pt x="7108265" y="710799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24390" y="68693"/>
                  </a:lnTo>
                  <a:lnTo>
                    <a:pt x="7124271" y="67485"/>
                  </a:lnTo>
                  <a:lnTo>
                    <a:pt x="7108265" y="32148"/>
                  </a:lnTo>
                  <a:lnTo>
                    <a:pt x="7075325" y="11660"/>
                  </a:lnTo>
                  <a:lnTo>
                    <a:pt x="7062401" y="9525"/>
                  </a:lnTo>
                  <a:lnTo>
                    <a:pt x="7094844" y="9525"/>
                  </a:lnTo>
                  <a:lnTo>
                    <a:pt x="7125215" y="40243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6"/>
                  </a:lnTo>
                  <a:lnTo>
                    <a:pt x="7100494" y="730024"/>
                  </a:lnTo>
                  <a:lnTo>
                    <a:pt x="7094844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4" y="2647949"/>
              <a:ext cx="238124" cy="190499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609599" y="3190874"/>
            <a:ext cx="7134225" cy="742950"/>
            <a:chOff x="609599" y="3190874"/>
            <a:chExt cx="7134225" cy="742950"/>
          </a:xfrm>
        </p:grpSpPr>
        <p:sp>
          <p:nvSpPr>
            <p:cNvPr id="12" name="object 12" descr=""/>
            <p:cNvSpPr/>
            <p:nvPr/>
          </p:nvSpPr>
          <p:spPr>
            <a:xfrm>
              <a:off x="609599" y="319087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1"/>
                  </a:lnTo>
                  <a:lnTo>
                    <a:pt x="7087183" y="737148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99" y="319087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9833" y="674256"/>
                  </a:lnTo>
                  <a:lnTo>
                    <a:pt x="9951" y="675463"/>
                  </a:lnTo>
                  <a:lnTo>
                    <a:pt x="25957" y="710800"/>
                  </a:lnTo>
                  <a:lnTo>
                    <a:pt x="58898" y="731289"/>
                  </a:lnTo>
                  <a:lnTo>
                    <a:pt x="71822" y="733424"/>
                  </a:lnTo>
                  <a:lnTo>
                    <a:pt x="7094844" y="733424"/>
                  </a:lnTo>
                  <a:lnTo>
                    <a:pt x="7093980" y="733941"/>
                  </a:lnTo>
                  <a:lnTo>
                    <a:pt x="7087184" y="737149"/>
                  </a:lnTo>
                  <a:lnTo>
                    <a:pt x="7080110" y="739686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4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9"/>
                  </a:lnTo>
                  <a:lnTo>
                    <a:pt x="7108265" y="710800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24390" y="68693"/>
                  </a:lnTo>
                  <a:lnTo>
                    <a:pt x="7124271" y="67485"/>
                  </a:lnTo>
                  <a:lnTo>
                    <a:pt x="7108265" y="32148"/>
                  </a:lnTo>
                  <a:lnTo>
                    <a:pt x="7075325" y="1165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2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6"/>
                  </a:lnTo>
                  <a:lnTo>
                    <a:pt x="7100493" y="730024"/>
                  </a:lnTo>
                  <a:lnTo>
                    <a:pt x="7094844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4" y="3467099"/>
              <a:ext cx="190499" cy="190499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609599" y="4010024"/>
            <a:ext cx="7134225" cy="742950"/>
            <a:chOff x="609599" y="4010024"/>
            <a:chExt cx="7134225" cy="742950"/>
          </a:xfrm>
        </p:grpSpPr>
        <p:sp>
          <p:nvSpPr>
            <p:cNvPr id="16" name="object 16" descr=""/>
            <p:cNvSpPr/>
            <p:nvPr/>
          </p:nvSpPr>
          <p:spPr>
            <a:xfrm>
              <a:off x="609599" y="40100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8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1"/>
                  </a:lnTo>
                  <a:lnTo>
                    <a:pt x="7087183" y="737148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9599" y="401002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671127"/>
                  </a:lnTo>
                  <a:lnTo>
                    <a:pt x="9833" y="674256"/>
                  </a:lnTo>
                  <a:lnTo>
                    <a:pt x="9951" y="675463"/>
                  </a:lnTo>
                  <a:lnTo>
                    <a:pt x="25957" y="710799"/>
                  </a:lnTo>
                  <a:lnTo>
                    <a:pt x="58898" y="731288"/>
                  </a:lnTo>
                  <a:lnTo>
                    <a:pt x="71822" y="733424"/>
                  </a:lnTo>
                  <a:lnTo>
                    <a:pt x="7094843" y="733424"/>
                  </a:lnTo>
                  <a:lnTo>
                    <a:pt x="7093980" y="733941"/>
                  </a:lnTo>
                  <a:lnTo>
                    <a:pt x="7087184" y="737148"/>
                  </a:lnTo>
                  <a:lnTo>
                    <a:pt x="7080110" y="739686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3" y="733424"/>
                  </a:moveTo>
                  <a:lnTo>
                    <a:pt x="7062401" y="733424"/>
                  </a:lnTo>
                  <a:lnTo>
                    <a:pt x="7066737" y="732997"/>
                  </a:lnTo>
                  <a:lnTo>
                    <a:pt x="7075325" y="731288"/>
                  </a:lnTo>
                  <a:lnTo>
                    <a:pt x="7108265" y="710799"/>
                  </a:lnTo>
                  <a:lnTo>
                    <a:pt x="7124271" y="675463"/>
                  </a:lnTo>
                  <a:lnTo>
                    <a:pt x="7124698" y="671127"/>
                  </a:lnTo>
                  <a:lnTo>
                    <a:pt x="7124698" y="71821"/>
                  </a:lnTo>
                  <a:lnTo>
                    <a:pt x="7124390" y="68693"/>
                  </a:lnTo>
                  <a:lnTo>
                    <a:pt x="7124271" y="67485"/>
                  </a:lnTo>
                  <a:lnTo>
                    <a:pt x="7108265" y="32148"/>
                  </a:lnTo>
                  <a:lnTo>
                    <a:pt x="7075325" y="1165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2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6"/>
                  </a:lnTo>
                  <a:lnTo>
                    <a:pt x="7100493" y="730023"/>
                  </a:lnTo>
                  <a:lnTo>
                    <a:pt x="7094843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524" y="4298155"/>
              <a:ext cx="238124" cy="166687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609599" y="4829174"/>
            <a:ext cx="7134225" cy="742950"/>
            <a:chOff x="609599" y="4829174"/>
            <a:chExt cx="7134225" cy="742950"/>
          </a:xfrm>
        </p:grpSpPr>
        <p:sp>
          <p:nvSpPr>
            <p:cNvPr id="20" name="object 20" descr=""/>
            <p:cNvSpPr/>
            <p:nvPr/>
          </p:nvSpPr>
          <p:spPr>
            <a:xfrm>
              <a:off x="609599" y="482917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8"/>
                  </a:lnTo>
                  <a:lnTo>
                    <a:pt x="7134224" y="76199"/>
                  </a:lnTo>
                  <a:lnTo>
                    <a:pt x="7134224" y="666749"/>
                  </a:lnTo>
                  <a:lnTo>
                    <a:pt x="7121393" y="709091"/>
                  </a:lnTo>
                  <a:lnTo>
                    <a:pt x="7087183" y="737148"/>
                  </a:lnTo>
                  <a:lnTo>
                    <a:pt x="7058024" y="7429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09599" y="4829174"/>
              <a:ext cx="7134225" cy="742950"/>
            </a:xfrm>
            <a:custGeom>
              <a:avLst/>
              <a:gdLst/>
              <a:ahLst/>
              <a:cxnLst/>
              <a:rect l="l" t="t" r="r" b="b"/>
              <a:pathLst>
                <a:path w="7134225" h="742950">
                  <a:moveTo>
                    <a:pt x="7058024" y="742949"/>
                  </a:moveTo>
                  <a:lnTo>
                    <a:pt x="76199" y="742949"/>
                  </a:lnTo>
                  <a:lnTo>
                    <a:pt x="68693" y="742587"/>
                  </a:lnTo>
                  <a:lnTo>
                    <a:pt x="27882" y="725682"/>
                  </a:lnTo>
                  <a:lnTo>
                    <a:pt x="3262" y="688836"/>
                  </a:lnTo>
                  <a:lnTo>
                    <a:pt x="0" y="6667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3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671126"/>
                  </a:lnTo>
                  <a:lnTo>
                    <a:pt x="23193" y="707431"/>
                  </a:lnTo>
                  <a:lnTo>
                    <a:pt x="54729" y="730023"/>
                  </a:lnTo>
                  <a:lnTo>
                    <a:pt x="71822" y="733424"/>
                  </a:lnTo>
                  <a:lnTo>
                    <a:pt x="7094844" y="733424"/>
                  </a:lnTo>
                  <a:lnTo>
                    <a:pt x="7093980" y="733941"/>
                  </a:lnTo>
                  <a:lnTo>
                    <a:pt x="7087184" y="737149"/>
                  </a:lnTo>
                  <a:lnTo>
                    <a:pt x="7080110" y="739686"/>
                  </a:lnTo>
                  <a:lnTo>
                    <a:pt x="7072892" y="741499"/>
                  </a:lnTo>
                  <a:lnTo>
                    <a:pt x="7065530" y="742587"/>
                  </a:lnTo>
                  <a:lnTo>
                    <a:pt x="7058024" y="742949"/>
                  </a:lnTo>
                  <a:close/>
                </a:path>
                <a:path w="7134225" h="742950">
                  <a:moveTo>
                    <a:pt x="7094844" y="733424"/>
                  </a:moveTo>
                  <a:lnTo>
                    <a:pt x="7062401" y="733424"/>
                  </a:lnTo>
                  <a:lnTo>
                    <a:pt x="7066737" y="732996"/>
                  </a:lnTo>
                  <a:lnTo>
                    <a:pt x="7075325" y="731288"/>
                  </a:lnTo>
                  <a:lnTo>
                    <a:pt x="7108265" y="710799"/>
                  </a:lnTo>
                  <a:lnTo>
                    <a:pt x="7124271" y="675462"/>
                  </a:lnTo>
                  <a:lnTo>
                    <a:pt x="7124698" y="671126"/>
                  </a:lnTo>
                  <a:lnTo>
                    <a:pt x="7124698" y="71821"/>
                  </a:lnTo>
                  <a:lnTo>
                    <a:pt x="7111029" y="35516"/>
                  </a:lnTo>
                  <a:lnTo>
                    <a:pt x="7079182" y="12829"/>
                  </a:lnTo>
                  <a:lnTo>
                    <a:pt x="7062401" y="9524"/>
                  </a:lnTo>
                  <a:lnTo>
                    <a:pt x="7094843" y="9524"/>
                  </a:lnTo>
                  <a:lnTo>
                    <a:pt x="7125215" y="40242"/>
                  </a:lnTo>
                  <a:lnTo>
                    <a:pt x="7134224" y="666749"/>
                  </a:lnTo>
                  <a:lnTo>
                    <a:pt x="7133861" y="674256"/>
                  </a:lnTo>
                  <a:lnTo>
                    <a:pt x="7116956" y="715066"/>
                  </a:lnTo>
                  <a:lnTo>
                    <a:pt x="7100494" y="730023"/>
                  </a:lnTo>
                  <a:lnTo>
                    <a:pt x="7094844" y="7334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524" y="5105399"/>
              <a:ext cx="214312" cy="19049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596899" y="1578622"/>
            <a:ext cx="7102475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로봇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29">
                <a:solidFill>
                  <a:srgbClr val="1F2937"/>
                </a:solidFill>
                <a:latin typeface="Dotum"/>
                <a:cs typeface="Dotum"/>
              </a:rPr>
              <a:t>하드웨어</a:t>
            </a:r>
            <a:r>
              <a:rPr dirty="0" sz="1500" spc="-229">
                <a:solidFill>
                  <a:srgbClr val="1F2937"/>
                </a:solidFill>
                <a:latin typeface="Microsoft Sans Serif"/>
                <a:cs typeface="Microsoft Sans Serif"/>
              </a:rPr>
              <a:t>,</a:t>
            </a:r>
            <a:r>
              <a:rPr dirty="0" sz="1500" spc="-20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0">
                <a:solidFill>
                  <a:srgbClr val="1F2937"/>
                </a:solidFill>
                <a:latin typeface="Dotum"/>
                <a:cs typeface="Dotum"/>
              </a:rPr>
              <a:t>센서</a:t>
            </a:r>
            <a:r>
              <a:rPr dirty="0" sz="1500" spc="-200">
                <a:solidFill>
                  <a:srgbClr val="1F2937"/>
                </a:solidFill>
                <a:latin typeface="Microsoft Sans Serif"/>
                <a:cs typeface="Microsoft Sans Serif"/>
              </a:rPr>
              <a:t>,</a:t>
            </a:r>
            <a:r>
              <a:rPr dirty="0" sz="1500" spc="-20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온보드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제어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20">
                <a:solidFill>
                  <a:srgbClr val="1F2937"/>
                </a:solidFill>
                <a:latin typeface="Dotum"/>
                <a:cs typeface="Dotum"/>
              </a:rPr>
              <a:t>시스템</a:t>
            </a:r>
            <a:r>
              <a:rPr dirty="0" sz="1500" spc="-220">
                <a:solidFill>
                  <a:srgbClr val="1F2937"/>
                </a:solidFill>
                <a:latin typeface="Microsoft Sans Serif"/>
                <a:cs typeface="Microsoft Sans Serif"/>
              </a:rPr>
              <a:t>,</a:t>
            </a:r>
            <a:r>
              <a:rPr dirty="0" sz="1500" spc="-15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클라우드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서버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및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사용자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인터페이스로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구성된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전체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1F2937"/>
                </a:solidFill>
                <a:latin typeface="Dotum"/>
                <a:cs typeface="Dotum"/>
              </a:rPr>
              <a:t>시스템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구조를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65">
                <a:solidFill>
                  <a:srgbClr val="1F2937"/>
                </a:solidFill>
                <a:latin typeface="Dotum"/>
                <a:cs typeface="Dotum"/>
              </a:rPr>
              <a:t>소개합니다</a:t>
            </a:r>
            <a:r>
              <a:rPr dirty="0" sz="1500" spc="-65">
                <a:solidFill>
                  <a:srgbClr val="1F2937"/>
                </a:solidFill>
                <a:latin typeface="Microsoft Sans Serif"/>
                <a:cs typeface="Microsoft Sans Serif"/>
              </a:rPr>
              <a:t>.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49350" y="2512687"/>
            <a:ext cx="332867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로봇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하드웨어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레이어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Noto Sans JP"/>
                <a:cs typeface="Noto Sans JP"/>
              </a:rPr>
              <a:t>Go2</a:t>
            </a:r>
            <a:r>
              <a:rPr dirty="0" sz="115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Noto Sans JP"/>
                <a:cs typeface="Noto Sans JP"/>
              </a:rPr>
              <a:t>EDU</a:t>
            </a:r>
            <a:r>
              <a:rPr dirty="0" sz="115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로봇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본체와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모터</a:t>
            </a:r>
            <a:r>
              <a:rPr dirty="0" sz="11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374050"/>
                </a:solidFill>
                <a:latin typeface="Dotum"/>
                <a:cs typeface="Dotum"/>
              </a:rPr>
              <a:t>제어</a:t>
            </a:r>
            <a:r>
              <a:rPr dirty="0" sz="1150" spc="-135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센서</a:t>
            </a:r>
            <a:r>
              <a:rPr dirty="0" sz="11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374050"/>
                </a:solidFill>
                <a:latin typeface="Dotum"/>
                <a:cs typeface="Dotum"/>
              </a:rPr>
              <a:t>인터페이스</a:t>
            </a:r>
            <a:endParaRPr sz="1150">
              <a:latin typeface="Dotum"/>
              <a:cs typeface="Dotum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01725" y="3331838"/>
            <a:ext cx="320040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온보드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제어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시스템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60">
                <a:solidFill>
                  <a:srgbClr val="374050"/>
                </a:solidFill>
                <a:latin typeface="Noto Sans JP"/>
                <a:cs typeface="Noto Sans JP"/>
              </a:rPr>
              <a:t>ROS2</a:t>
            </a:r>
            <a:r>
              <a:rPr dirty="0" sz="115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로봇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374050"/>
                </a:solidFill>
                <a:latin typeface="Dotum"/>
                <a:cs typeface="Dotum"/>
              </a:rPr>
              <a:t>컨트롤러</a:t>
            </a:r>
            <a:r>
              <a:rPr dirty="0" sz="1150" spc="-160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Noto Sans JP"/>
                <a:cs typeface="Noto Sans JP"/>
              </a:rPr>
              <a:t>SLAM</a:t>
            </a:r>
            <a:r>
              <a:rPr dirty="0" sz="115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경로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374050"/>
                </a:solidFill>
                <a:latin typeface="Dotum"/>
                <a:cs typeface="Dotum"/>
              </a:rPr>
              <a:t>계획</a:t>
            </a:r>
            <a:r>
              <a:rPr dirty="0" sz="1150" spc="-135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상태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374050"/>
                </a:solidFill>
                <a:latin typeface="Dotum"/>
                <a:cs typeface="Dotum"/>
              </a:rPr>
              <a:t>관리</a:t>
            </a:r>
            <a:endParaRPr sz="1150">
              <a:latin typeface="Dotum"/>
              <a:cs typeface="Dot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149350" y="4150987"/>
            <a:ext cx="284861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클라우드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백엔드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데이터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374050"/>
                </a:solidFill>
                <a:latin typeface="Dotum"/>
                <a:cs typeface="Dotum"/>
              </a:rPr>
              <a:t>저장</a:t>
            </a:r>
            <a:r>
              <a:rPr dirty="0" sz="1150" spc="-135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분석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374050"/>
                </a:solidFill>
                <a:latin typeface="Dotum"/>
                <a:cs typeface="Dotum"/>
              </a:rPr>
              <a:t>처리</a:t>
            </a:r>
            <a:r>
              <a:rPr dirty="0" sz="1150" spc="-135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40">
                <a:solidFill>
                  <a:srgbClr val="374050"/>
                </a:solidFill>
                <a:latin typeface="Noto Sans JP"/>
                <a:cs typeface="Noto Sans JP"/>
              </a:rPr>
              <a:t>API</a:t>
            </a:r>
            <a:r>
              <a:rPr dirty="0" sz="115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50">
                <a:solidFill>
                  <a:srgbClr val="374050"/>
                </a:solidFill>
                <a:latin typeface="Dotum"/>
                <a:cs typeface="Dotum"/>
              </a:rPr>
              <a:t>서비스</a:t>
            </a:r>
            <a:r>
              <a:rPr dirty="0" sz="1150" spc="-150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알림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80">
                <a:solidFill>
                  <a:srgbClr val="37405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25537" y="4970137"/>
            <a:ext cx="351853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사용자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70">
                <a:solidFill>
                  <a:srgbClr val="1D40AF"/>
                </a:solidFill>
                <a:latin typeface="Dotum"/>
                <a:cs typeface="Dotum"/>
              </a:rPr>
              <a:t>인터페이스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60">
                <a:solidFill>
                  <a:srgbClr val="374050"/>
                </a:solidFill>
                <a:latin typeface="Dotum"/>
                <a:cs typeface="Dotum"/>
              </a:rPr>
              <a:t>웹</a:t>
            </a:r>
            <a:r>
              <a:rPr dirty="0" sz="1150" spc="-160">
                <a:solidFill>
                  <a:srgbClr val="374050"/>
                </a:solidFill>
                <a:latin typeface="Noto Sans JP"/>
                <a:cs typeface="Noto Sans JP"/>
              </a:rPr>
              <a:t>/</a:t>
            </a:r>
            <a:r>
              <a:rPr dirty="0" sz="1150" spc="-160">
                <a:solidFill>
                  <a:srgbClr val="374050"/>
                </a:solidFill>
                <a:latin typeface="Dotum"/>
                <a:cs typeface="Dotum"/>
              </a:rPr>
              <a:t>모바일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관제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374050"/>
                </a:solidFill>
                <a:latin typeface="Dotum"/>
                <a:cs typeface="Dotum"/>
              </a:rPr>
              <a:t>시스템</a:t>
            </a:r>
            <a:r>
              <a:rPr dirty="0" sz="1150" spc="-150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실시간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상태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모니터링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원격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374050"/>
                </a:solidFill>
                <a:latin typeface="Dotum"/>
                <a:cs typeface="Dotum"/>
              </a:rPr>
              <a:t>제어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62999" y="1523999"/>
            <a:ext cx="3048000" cy="3619499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9764711" y="1884489"/>
            <a:ext cx="104457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사용자</a:t>
            </a:r>
            <a:r>
              <a:rPr dirty="0" sz="1150" spc="-8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80">
                <a:solidFill>
                  <a:srgbClr val="1D40AF"/>
                </a:solidFill>
                <a:latin typeface="Dotum"/>
                <a:cs typeface="Dotum"/>
              </a:rPr>
              <a:t>인터페이스</a:t>
            </a:r>
            <a:endParaRPr sz="1150">
              <a:latin typeface="Dotum"/>
              <a:cs typeface="Dotum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826028" y="2856039"/>
            <a:ext cx="922019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클라우드</a:t>
            </a:r>
            <a:r>
              <a:rPr dirty="0" sz="1150" spc="-7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1D40AF"/>
                </a:solidFill>
                <a:latin typeface="Dotum"/>
                <a:cs typeface="Dotum"/>
              </a:rPr>
              <a:t>백엔드</a:t>
            </a:r>
            <a:endParaRPr sz="1150">
              <a:latin typeface="Dotum"/>
              <a:cs typeface="Dotum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746108" y="3827589"/>
            <a:ext cx="108204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온보드</a:t>
            </a:r>
            <a:r>
              <a:rPr dirty="0" sz="1150" spc="-8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제어</a:t>
            </a:r>
            <a:r>
              <a:rPr dirty="0" sz="1150" spc="-8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1D40AF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682112" y="4799139"/>
            <a:ext cx="120967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로봇</a:t>
            </a:r>
            <a:r>
              <a:rPr dirty="0" sz="1150" spc="-9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하드웨어</a:t>
            </a:r>
            <a:r>
              <a:rPr dirty="0" sz="1150" spc="-9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>
                <a:solidFill>
                  <a:srgbClr val="1D40AF"/>
                </a:solidFill>
                <a:latin typeface="Calibri"/>
                <a:cs typeface="Calibri"/>
              </a:rPr>
              <a:t>&amp;</a:t>
            </a:r>
            <a:r>
              <a:rPr dirty="0" sz="1150" spc="-5">
                <a:solidFill>
                  <a:srgbClr val="1D40AF"/>
                </a:solidFill>
                <a:latin typeface="Calibri"/>
                <a:cs typeface="Calibri"/>
              </a:rPr>
              <a:t> </a:t>
            </a:r>
            <a:r>
              <a:rPr dirty="0" sz="1150" spc="-165">
                <a:solidFill>
                  <a:srgbClr val="1D40AF"/>
                </a:solidFill>
                <a:latin typeface="Dotum"/>
                <a:cs typeface="Dotum"/>
              </a:rPr>
              <a:t>센서</a:t>
            </a:r>
            <a:endParaRPr sz="1150">
              <a:latin typeface="Dotum"/>
              <a:cs typeface="Dotum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587606" y="217614"/>
            <a:ext cx="19526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Go2</a:t>
            </a:r>
            <a:r>
              <a:rPr dirty="0" sz="115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Noto Sans JP"/>
                <a:cs typeface="Noto Sans JP"/>
              </a:rPr>
              <a:t>EDU</a:t>
            </a:r>
            <a:r>
              <a:rPr dirty="0" sz="1150" spc="3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6A7280"/>
                </a:solidFill>
                <a:latin typeface="Dotum"/>
                <a:cs typeface="Dotum"/>
              </a:rPr>
              <a:t>로봇</a:t>
            </a:r>
            <a:endParaRPr sz="1150">
              <a:latin typeface="Dotum"/>
              <a:cs typeface="Dotum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11601449" y="247649"/>
            <a:ext cx="9525" cy="152400"/>
          </a:xfrm>
          <a:custGeom>
            <a:avLst/>
            <a:gdLst/>
            <a:ahLst/>
            <a:cxnLst/>
            <a:rect l="l" t="t" r="r" b="b"/>
            <a:pathLst>
              <a:path w="9525" h="152400">
                <a:moveTo>
                  <a:pt x="9524" y="152399"/>
                </a:moveTo>
                <a:lnTo>
                  <a:pt x="0" y="152399"/>
                </a:lnTo>
                <a:lnTo>
                  <a:pt x="0" y="0"/>
                </a:lnTo>
                <a:lnTo>
                  <a:pt x="9524" y="0"/>
                </a:lnTo>
                <a:lnTo>
                  <a:pt x="9524" y="1523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11676260" y="220499"/>
            <a:ext cx="30035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45">
                <a:solidFill>
                  <a:srgbClr val="6A7280"/>
                </a:solidFill>
                <a:latin typeface="Noto Sans JP"/>
                <a:cs typeface="Noto Sans JP"/>
              </a:rPr>
              <a:t>7/16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36" name="object 3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8600" y="6496049"/>
            <a:ext cx="142875" cy="114300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434975" y="6458965"/>
            <a:ext cx="217297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로봇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하드웨어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950">
                <a:solidFill>
                  <a:srgbClr val="6A7280"/>
                </a:solidFill>
                <a:latin typeface="Noto Sans JP"/>
                <a:cs typeface="Noto Sans JP"/>
              </a:rPr>
              <a:t>|</a:t>
            </a:r>
            <a:r>
              <a:rPr dirty="0" sz="950" spc="1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온보드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950">
                <a:solidFill>
                  <a:srgbClr val="6A7280"/>
                </a:solidFill>
                <a:latin typeface="Noto Sans JP"/>
                <a:cs typeface="Noto Sans JP"/>
              </a:rPr>
              <a:t>|</a:t>
            </a:r>
            <a:r>
              <a:rPr dirty="0" sz="950" spc="3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클라우드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950">
                <a:solidFill>
                  <a:srgbClr val="6A7280"/>
                </a:solidFill>
                <a:latin typeface="Noto Sans JP"/>
                <a:cs typeface="Noto Sans JP"/>
              </a:rPr>
              <a:t>|</a:t>
            </a:r>
            <a:r>
              <a:rPr dirty="0" sz="950" spc="3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950" spc="-25">
                <a:solidFill>
                  <a:srgbClr val="6A7280"/>
                </a:solidFill>
                <a:latin typeface="Noto Sans JP"/>
                <a:cs typeface="Noto Sans JP"/>
              </a:rPr>
              <a:t>UI</a:t>
            </a:r>
            <a:endParaRPr sz="9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9415" y="5329099"/>
            <a:ext cx="962660" cy="962660"/>
            <a:chOff x="509415" y="5329099"/>
            <a:chExt cx="962660" cy="962660"/>
          </a:xfrm>
        </p:grpSpPr>
        <p:sp>
          <p:nvSpPr>
            <p:cNvPr id="3" name="object 3" descr=""/>
            <p:cNvSpPr/>
            <p:nvPr/>
          </p:nvSpPr>
          <p:spPr>
            <a:xfrm>
              <a:off x="509415" y="5329099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7"/>
                  </a:moveTo>
                  <a:lnTo>
                    <a:pt x="43924" y="697639"/>
                  </a:lnTo>
                  <a:lnTo>
                    <a:pt x="10970" y="668115"/>
                  </a:lnTo>
                  <a:lnTo>
                    <a:pt x="0" y="625254"/>
                  </a:lnTo>
                  <a:lnTo>
                    <a:pt x="689" y="617770"/>
                  </a:lnTo>
                  <a:lnTo>
                    <a:pt x="264694" y="43890"/>
                  </a:lnTo>
                  <a:lnTo>
                    <a:pt x="294217" y="10936"/>
                  </a:lnTo>
                  <a:lnTo>
                    <a:pt x="337455" y="0"/>
                  </a:lnTo>
                  <a:lnTo>
                    <a:pt x="345762" y="765"/>
                  </a:lnTo>
                  <a:lnTo>
                    <a:pt x="345136" y="765"/>
                  </a:lnTo>
                  <a:lnTo>
                    <a:pt x="351870" y="2062"/>
                  </a:lnTo>
                  <a:lnTo>
                    <a:pt x="918444" y="264660"/>
                  </a:lnTo>
                  <a:lnTo>
                    <a:pt x="951397" y="294182"/>
                  </a:lnTo>
                  <a:lnTo>
                    <a:pt x="962368" y="337044"/>
                  </a:lnTo>
                  <a:lnTo>
                    <a:pt x="961678" y="344527"/>
                  </a:lnTo>
                  <a:lnTo>
                    <a:pt x="697673" y="918409"/>
                  </a:lnTo>
                  <a:lnTo>
                    <a:pt x="668150" y="951362"/>
                  </a:lnTo>
                  <a:lnTo>
                    <a:pt x="625288" y="962333"/>
                  </a:lnTo>
                  <a:lnTo>
                    <a:pt x="617805" y="961644"/>
                  </a:lnTo>
                  <a:lnTo>
                    <a:pt x="610497" y="960236"/>
                  </a:lnTo>
                  <a:lnTo>
                    <a:pt x="603365" y="958111"/>
                  </a:lnTo>
                  <a:lnTo>
                    <a:pt x="596409" y="955267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09415" y="5329099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7"/>
                  </a:moveTo>
                  <a:lnTo>
                    <a:pt x="43921" y="697637"/>
                  </a:lnTo>
                  <a:lnTo>
                    <a:pt x="11329" y="668646"/>
                  </a:lnTo>
                  <a:lnTo>
                    <a:pt x="0" y="625253"/>
                  </a:lnTo>
                  <a:lnTo>
                    <a:pt x="689" y="617770"/>
                  </a:lnTo>
                  <a:lnTo>
                    <a:pt x="264694" y="43889"/>
                  </a:lnTo>
                  <a:lnTo>
                    <a:pt x="294217" y="10936"/>
                  </a:lnTo>
                  <a:lnTo>
                    <a:pt x="337455" y="0"/>
                  </a:lnTo>
                  <a:lnTo>
                    <a:pt x="344562" y="654"/>
                  </a:lnTo>
                  <a:lnTo>
                    <a:pt x="918441" y="264659"/>
                  </a:lnTo>
                  <a:lnTo>
                    <a:pt x="947790" y="288854"/>
                  </a:lnTo>
                  <a:lnTo>
                    <a:pt x="357965" y="13815"/>
                  </a:lnTo>
                  <a:lnTo>
                    <a:pt x="353855" y="12369"/>
                  </a:lnTo>
                  <a:lnTo>
                    <a:pt x="345350" y="10288"/>
                  </a:lnTo>
                  <a:lnTo>
                    <a:pt x="341362" y="9719"/>
                  </a:lnTo>
                  <a:lnTo>
                    <a:pt x="332290" y="9290"/>
                  </a:lnTo>
                  <a:lnTo>
                    <a:pt x="327939" y="9528"/>
                  </a:lnTo>
                  <a:lnTo>
                    <a:pt x="291938" y="23977"/>
                  </a:lnTo>
                  <a:lnTo>
                    <a:pt x="13849" y="604368"/>
                  </a:lnTo>
                  <a:lnTo>
                    <a:pt x="9325" y="630043"/>
                  </a:lnTo>
                  <a:lnTo>
                    <a:pt x="9562" y="634394"/>
                  </a:lnTo>
                  <a:lnTo>
                    <a:pt x="24011" y="670395"/>
                  </a:lnTo>
                  <a:lnTo>
                    <a:pt x="633804" y="962195"/>
                  </a:lnTo>
                  <a:lnTo>
                    <a:pt x="632466" y="962333"/>
                  </a:lnTo>
                  <a:lnTo>
                    <a:pt x="625289" y="962333"/>
                  </a:lnTo>
                  <a:lnTo>
                    <a:pt x="617805" y="961644"/>
                  </a:lnTo>
                  <a:lnTo>
                    <a:pt x="610498" y="960236"/>
                  </a:lnTo>
                  <a:lnTo>
                    <a:pt x="603366" y="958111"/>
                  </a:lnTo>
                  <a:lnTo>
                    <a:pt x="596409" y="955267"/>
                  </a:lnTo>
                  <a:close/>
                </a:path>
                <a:path w="962660" h="962660">
                  <a:moveTo>
                    <a:pt x="344562" y="654"/>
                  </a:moveTo>
                  <a:lnTo>
                    <a:pt x="345423" y="734"/>
                  </a:lnTo>
                  <a:lnTo>
                    <a:pt x="345740" y="881"/>
                  </a:lnTo>
                  <a:lnTo>
                    <a:pt x="344562" y="654"/>
                  </a:lnTo>
                  <a:close/>
                </a:path>
                <a:path w="962660" h="962660">
                  <a:moveTo>
                    <a:pt x="633804" y="962195"/>
                  </a:moveTo>
                  <a:lnTo>
                    <a:pt x="604402" y="948484"/>
                  </a:lnTo>
                  <a:lnTo>
                    <a:pt x="608512" y="949930"/>
                  </a:lnTo>
                  <a:lnTo>
                    <a:pt x="617017" y="952011"/>
                  </a:lnTo>
                  <a:lnTo>
                    <a:pt x="621330" y="952627"/>
                  </a:lnTo>
                  <a:lnTo>
                    <a:pt x="630078" y="953009"/>
                  </a:lnTo>
                  <a:lnTo>
                    <a:pt x="634428" y="952771"/>
                  </a:lnTo>
                  <a:lnTo>
                    <a:pt x="670429" y="938322"/>
                  </a:lnTo>
                  <a:lnTo>
                    <a:pt x="948518" y="357931"/>
                  </a:lnTo>
                  <a:lnTo>
                    <a:pt x="953043" y="332255"/>
                  </a:lnTo>
                  <a:lnTo>
                    <a:pt x="952805" y="327905"/>
                  </a:lnTo>
                  <a:lnTo>
                    <a:pt x="938356" y="291904"/>
                  </a:lnTo>
                  <a:lnTo>
                    <a:pt x="918386" y="275143"/>
                  </a:lnTo>
                  <a:lnTo>
                    <a:pt x="947790" y="288854"/>
                  </a:lnTo>
                  <a:lnTo>
                    <a:pt x="962333" y="329529"/>
                  </a:lnTo>
                  <a:lnTo>
                    <a:pt x="962368" y="337044"/>
                  </a:lnTo>
                  <a:lnTo>
                    <a:pt x="961678" y="344527"/>
                  </a:lnTo>
                  <a:lnTo>
                    <a:pt x="697673" y="918410"/>
                  </a:lnTo>
                  <a:lnTo>
                    <a:pt x="668150" y="951362"/>
                  </a:lnTo>
                  <a:lnTo>
                    <a:pt x="639134" y="961644"/>
                  </a:lnTo>
                  <a:lnTo>
                    <a:pt x="633804" y="962195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09599" y="609599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하드웨어</a:t>
            </a:r>
            <a:r>
              <a:rPr dirty="0" spc="-320"/>
              <a:t> </a:t>
            </a:r>
            <a:r>
              <a:rPr dirty="0" spc="-615"/>
              <a:t>구성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09599" y="2105024"/>
            <a:ext cx="7134225" cy="952500"/>
            <a:chOff x="609599" y="2105024"/>
            <a:chExt cx="7134225" cy="952500"/>
          </a:xfrm>
        </p:grpSpPr>
        <p:sp>
          <p:nvSpPr>
            <p:cNvPr id="8" name="object 8" descr=""/>
            <p:cNvSpPr/>
            <p:nvPr/>
          </p:nvSpPr>
          <p:spPr>
            <a:xfrm>
              <a:off x="609599" y="2105024"/>
              <a:ext cx="7134225" cy="952500"/>
            </a:xfrm>
            <a:custGeom>
              <a:avLst/>
              <a:gdLst/>
              <a:ahLst/>
              <a:cxnLst/>
              <a:rect l="l" t="t" r="r" b="b"/>
              <a:pathLst>
                <a:path w="7134225" h="952500">
                  <a:moveTo>
                    <a:pt x="7058024" y="952499"/>
                  </a:moveTo>
                  <a:lnTo>
                    <a:pt x="76199" y="952499"/>
                  </a:lnTo>
                  <a:lnTo>
                    <a:pt x="68693" y="952137"/>
                  </a:lnTo>
                  <a:lnTo>
                    <a:pt x="27882" y="935232"/>
                  </a:lnTo>
                  <a:lnTo>
                    <a:pt x="3262" y="898386"/>
                  </a:lnTo>
                  <a:lnTo>
                    <a:pt x="0" y="8762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876299"/>
                  </a:lnTo>
                  <a:lnTo>
                    <a:pt x="7121393" y="918641"/>
                  </a:lnTo>
                  <a:lnTo>
                    <a:pt x="7087183" y="946698"/>
                  </a:lnTo>
                  <a:lnTo>
                    <a:pt x="7058024" y="95249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87" y="2105025"/>
              <a:ext cx="7134225" cy="952500"/>
            </a:xfrm>
            <a:custGeom>
              <a:avLst/>
              <a:gdLst/>
              <a:ahLst/>
              <a:cxnLst/>
              <a:rect l="l" t="t" r="r" b="b"/>
              <a:pathLst>
                <a:path w="7134225" h="952500">
                  <a:moveTo>
                    <a:pt x="638187" y="392252"/>
                  </a:moveTo>
                  <a:lnTo>
                    <a:pt x="632079" y="345948"/>
                  </a:lnTo>
                  <a:lnTo>
                    <a:pt x="617067" y="301726"/>
                  </a:lnTo>
                  <a:lnTo>
                    <a:pt x="593712" y="261277"/>
                  </a:lnTo>
                  <a:lnTo>
                    <a:pt x="562927" y="226161"/>
                  </a:lnTo>
                  <a:lnTo>
                    <a:pt x="525868" y="197726"/>
                  </a:lnTo>
                  <a:lnTo>
                    <a:pt x="483971" y="177076"/>
                  </a:lnTo>
                  <a:lnTo>
                    <a:pt x="438861" y="164985"/>
                  </a:lnTo>
                  <a:lnTo>
                    <a:pt x="407860" y="161925"/>
                  </a:lnTo>
                  <a:lnTo>
                    <a:pt x="392252" y="161925"/>
                  </a:lnTo>
                  <a:lnTo>
                    <a:pt x="345948" y="168033"/>
                  </a:lnTo>
                  <a:lnTo>
                    <a:pt x="301726" y="183045"/>
                  </a:lnTo>
                  <a:lnTo>
                    <a:pt x="261277" y="206400"/>
                  </a:lnTo>
                  <a:lnTo>
                    <a:pt x="226161" y="237185"/>
                  </a:lnTo>
                  <a:lnTo>
                    <a:pt x="197726" y="274243"/>
                  </a:lnTo>
                  <a:lnTo>
                    <a:pt x="177076" y="316128"/>
                  </a:lnTo>
                  <a:lnTo>
                    <a:pt x="164985" y="361251"/>
                  </a:lnTo>
                  <a:lnTo>
                    <a:pt x="161925" y="392252"/>
                  </a:lnTo>
                  <a:lnTo>
                    <a:pt x="161925" y="407860"/>
                  </a:lnTo>
                  <a:lnTo>
                    <a:pt x="168033" y="454164"/>
                  </a:lnTo>
                  <a:lnTo>
                    <a:pt x="183045" y="498386"/>
                  </a:lnTo>
                  <a:lnTo>
                    <a:pt x="206400" y="538835"/>
                  </a:lnTo>
                  <a:lnTo>
                    <a:pt x="237185" y="573951"/>
                  </a:lnTo>
                  <a:lnTo>
                    <a:pt x="274243" y="602386"/>
                  </a:lnTo>
                  <a:lnTo>
                    <a:pt x="316141" y="623036"/>
                  </a:lnTo>
                  <a:lnTo>
                    <a:pt x="361251" y="635127"/>
                  </a:lnTo>
                  <a:lnTo>
                    <a:pt x="392252" y="638175"/>
                  </a:lnTo>
                  <a:lnTo>
                    <a:pt x="407860" y="638175"/>
                  </a:lnTo>
                  <a:lnTo>
                    <a:pt x="454164" y="632079"/>
                  </a:lnTo>
                  <a:lnTo>
                    <a:pt x="498386" y="617067"/>
                  </a:lnTo>
                  <a:lnTo>
                    <a:pt x="538835" y="593712"/>
                  </a:lnTo>
                  <a:lnTo>
                    <a:pt x="573951" y="562914"/>
                  </a:lnTo>
                  <a:lnTo>
                    <a:pt x="602386" y="525868"/>
                  </a:lnTo>
                  <a:lnTo>
                    <a:pt x="623036" y="483971"/>
                  </a:lnTo>
                  <a:lnTo>
                    <a:pt x="635127" y="438861"/>
                  </a:lnTo>
                  <a:lnTo>
                    <a:pt x="638187" y="407860"/>
                  </a:lnTo>
                  <a:lnTo>
                    <a:pt x="638175" y="400050"/>
                  </a:lnTo>
                  <a:lnTo>
                    <a:pt x="638187" y="392252"/>
                  </a:lnTo>
                  <a:close/>
                </a:path>
                <a:path w="7134225" h="952500">
                  <a:moveTo>
                    <a:pt x="7134225" y="76200"/>
                  </a:moveTo>
                  <a:lnTo>
                    <a:pt x="7124700" y="39382"/>
                  </a:lnTo>
                  <a:lnTo>
                    <a:pt x="7124700" y="71831"/>
                  </a:lnTo>
                  <a:lnTo>
                    <a:pt x="7124700" y="880681"/>
                  </a:lnTo>
                  <a:lnTo>
                    <a:pt x="7111035" y="916990"/>
                  </a:lnTo>
                  <a:lnTo>
                    <a:pt x="7079501" y="939584"/>
                  </a:lnTo>
                  <a:lnTo>
                    <a:pt x="7062406" y="942975"/>
                  </a:lnTo>
                  <a:lnTo>
                    <a:pt x="71831" y="942975"/>
                  </a:lnTo>
                  <a:lnTo>
                    <a:pt x="35521" y="929309"/>
                  </a:lnTo>
                  <a:lnTo>
                    <a:pt x="12928" y="897775"/>
                  </a:lnTo>
                  <a:lnTo>
                    <a:pt x="9842" y="883805"/>
                  </a:lnTo>
                  <a:lnTo>
                    <a:pt x="9525" y="880681"/>
                  </a:lnTo>
                  <a:lnTo>
                    <a:pt x="9525" y="71831"/>
                  </a:lnTo>
                  <a:lnTo>
                    <a:pt x="9956" y="67487"/>
                  </a:lnTo>
                  <a:lnTo>
                    <a:pt x="25958" y="32156"/>
                  </a:lnTo>
                  <a:lnTo>
                    <a:pt x="58902" y="11671"/>
                  </a:lnTo>
                  <a:lnTo>
                    <a:pt x="71831" y="9525"/>
                  </a:lnTo>
                  <a:lnTo>
                    <a:pt x="7062406" y="9525"/>
                  </a:lnTo>
                  <a:lnTo>
                    <a:pt x="7098716" y="23202"/>
                  </a:lnTo>
                  <a:lnTo>
                    <a:pt x="7121309" y="54737"/>
                  </a:lnTo>
                  <a:lnTo>
                    <a:pt x="7124395" y="68694"/>
                  </a:lnTo>
                  <a:lnTo>
                    <a:pt x="7124700" y="71831"/>
                  </a:lnTo>
                  <a:lnTo>
                    <a:pt x="7124700" y="39382"/>
                  </a:lnTo>
                  <a:lnTo>
                    <a:pt x="7121398" y="33858"/>
                  </a:lnTo>
                  <a:lnTo>
                    <a:pt x="7087184" y="5803"/>
                  </a:lnTo>
                  <a:lnTo>
                    <a:pt x="7058025" y="0"/>
                  </a:lnTo>
                  <a:lnTo>
                    <a:pt x="76200" y="0"/>
                  </a:lnTo>
                  <a:lnTo>
                    <a:pt x="33858" y="12839"/>
                  </a:lnTo>
                  <a:lnTo>
                    <a:pt x="5803" y="47040"/>
                  </a:lnTo>
                  <a:lnTo>
                    <a:pt x="0" y="76200"/>
                  </a:lnTo>
                  <a:lnTo>
                    <a:pt x="0" y="876300"/>
                  </a:lnTo>
                  <a:lnTo>
                    <a:pt x="12839" y="918641"/>
                  </a:lnTo>
                  <a:lnTo>
                    <a:pt x="47040" y="946708"/>
                  </a:lnTo>
                  <a:lnTo>
                    <a:pt x="76200" y="952500"/>
                  </a:lnTo>
                  <a:lnTo>
                    <a:pt x="7058025" y="952500"/>
                  </a:lnTo>
                  <a:lnTo>
                    <a:pt x="7094855" y="942975"/>
                  </a:lnTo>
                  <a:lnTo>
                    <a:pt x="7100494" y="939584"/>
                  </a:lnTo>
                  <a:lnTo>
                    <a:pt x="7128434" y="905471"/>
                  </a:lnTo>
                  <a:lnTo>
                    <a:pt x="7134225" y="876300"/>
                  </a:lnTo>
                  <a:lnTo>
                    <a:pt x="7134225" y="76200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84351" y="2390774"/>
              <a:ext cx="259079" cy="228600"/>
            </a:xfrm>
            <a:custGeom>
              <a:avLst/>
              <a:gdLst/>
              <a:ahLst/>
              <a:cxnLst/>
              <a:rect l="l" t="t" r="r" b="b"/>
              <a:pathLst>
                <a:path w="259080" h="228600">
                  <a:moveTo>
                    <a:pt x="189711" y="99342"/>
                  </a:moveTo>
                  <a:lnTo>
                    <a:pt x="139704" y="70767"/>
                  </a:lnTo>
                  <a:lnTo>
                    <a:pt x="150867" y="3750"/>
                  </a:lnTo>
                  <a:lnTo>
                    <a:pt x="155287" y="0"/>
                  </a:lnTo>
                  <a:lnTo>
                    <a:pt x="163815" y="0"/>
                  </a:lnTo>
                  <a:lnTo>
                    <a:pt x="166940" y="1562"/>
                  </a:lnTo>
                  <a:lnTo>
                    <a:pt x="176495" y="14287"/>
                  </a:lnTo>
                  <a:lnTo>
                    <a:pt x="205427" y="14287"/>
                  </a:lnTo>
                  <a:lnTo>
                    <a:pt x="210874" y="16564"/>
                  </a:lnTo>
                  <a:lnTo>
                    <a:pt x="222929" y="28575"/>
                  </a:lnTo>
                  <a:lnTo>
                    <a:pt x="199525" y="28575"/>
                  </a:lnTo>
                  <a:lnTo>
                    <a:pt x="197841" y="29272"/>
                  </a:lnTo>
                  <a:lnTo>
                    <a:pt x="195052" y="32062"/>
                  </a:lnTo>
                  <a:lnTo>
                    <a:pt x="194354" y="33746"/>
                  </a:lnTo>
                  <a:lnTo>
                    <a:pt x="194354" y="37691"/>
                  </a:lnTo>
                  <a:lnTo>
                    <a:pt x="195052" y="39375"/>
                  </a:lnTo>
                  <a:lnTo>
                    <a:pt x="197841" y="42165"/>
                  </a:lnTo>
                  <a:lnTo>
                    <a:pt x="199525" y="42862"/>
                  </a:lnTo>
                  <a:lnTo>
                    <a:pt x="258648" y="42862"/>
                  </a:lnTo>
                  <a:lnTo>
                    <a:pt x="258648" y="50006"/>
                  </a:lnTo>
                  <a:lnTo>
                    <a:pt x="255842" y="63912"/>
                  </a:lnTo>
                  <a:lnTo>
                    <a:pt x="248189" y="75266"/>
                  </a:lnTo>
                  <a:lnTo>
                    <a:pt x="236836" y="82919"/>
                  </a:lnTo>
                  <a:lnTo>
                    <a:pt x="222929" y="85725"/>
                  </a:lnTo>
                  <a:lnTo>
                    <a:pt x="191988" y="85725"/>
                  </a:lnTo>
                  <a:lnTo>
                    <a:pt x="189711" y="99342"/>
                  </a:lnTo>
                  <a:close/>
                </a:path>
                <a:path w="259080" h="228600">
                  <a:moveTo>
                    <a:pt x="258648" y="42862"/>
                  </a:moveTo>
                  <a:lnTo>
                    <a:pt x="203471" y="42862"/>
                  </a:lnTo>
                  <a:lnTo>
                    <a:pt x="205154" y="42165"/>
                  </a:lnTo>
                  <a:lnTo>
                    <a:pt x="207944" y="39375"/>
                  </a:lnTo>
                  <a:lnTo>
                    <a:pt x="208642" y="37691"/>
                  </a:lnTo>
                  <a:lnTo>
                    <a:pt x="208642" y="33746"/>
                  </a:lnTo>
                  <a:lnTo>
                    <a:pt x="207944" y="32062"/>
                  </a:lnTo>
                  <a:lnTo>
                    <a:pt x="205154" y="29272"/>
                  </a:lnTo>
                  <a:lnTo>
                    <a:pt x="203471" y="28575"/>
                  </a:lnTo>
                  <a:lnTo>
                    <a:pt x="253871" y="28575"/>
                  </a:lnTo>
                  <a:lnTo>
                    <a:pt x="258648" y="33352"/>
                  </a:lnTo>
                  <a:lnTo>
                    <a:pt x="258648" y="42862"/>
                  </a:lnTo>
                  <a:close/>
                </a:path>
                <a:path w="259080" h="228600">
                  <a:moveTo>
                    <a:pt x="66526" y="228600"/>
                  </a:moveTo>
                  <a:lnTo>
                    <a:pt x="36433" y="228600"/>
                  </a:lnTo>
                  <a:lnTo>
                    <a:pt x="30048" y="222215"/>
                  </a:lnTo>
                  <a:lnTo>
                    <a:pt x="30048" y="111531"/>
                  </a:lnTo>
                  <a:lnTo>
                    <a:pt x="20983" y="106798"/>
                  </a:lnTo>
                  <a:lnTo>
                    <a:pt x="13316" y="100085"/>
                  </a:lnTo>
                  <a:lnTo>
                    <a:pt x="7407" y="91672"/>
                  </a:lnTo>
                  <a:lnTo>
                    <a:pt x="3616" y="81840"/>
                  </a:lnTo>
                  <a:lnTo>
                    <a:pt x="2004" y="75266"/>
                  </a:lnTo>
                  <a:lnTo>
                    <a:pt x="0" y="67285"/>
                  </a:lnTo>
                  <a:lnTo>
                    <a:pt x="4643" y="59516"/>
                  </a:lnTo>
                  <a:lnTo>
                    <a:pt x="20002" y="55676"/>
                  </a:lnTo>
                  <a:lnTo>
                    <a:pt x="27726" y="60320"/>
                  </a:lnTo>
                  <a:lnTo>
                    <a:pt x="31387" y="74920"/>
                  </a:lnTo>
                  <a:lnTo>
                    <a:pt x="32950" y="81260"/>
                  </a:lnTo>
                  <a:lnTo>
                    <a:pt x="38665" y="85725"/>
                  </a:lnTo>
                  <a:lnTo>
                    <a:pt x="137115" y="85725"/>
                  </a:lnTo>
                  <a:lnTo>
                    <a:pt x="187210" y="114344"/>
                  </a:lnTo>
                  <a:lnTo>
                    <a:pt x="187210" y="162877"/>
                  </a:lnTo>
                  <a:lnTo>
                    <a:pt x="72910" y="162877"/>
                  </a:lnTo>
                  <a:lnTo>
                    <a:pt x="72910" y="222215"/>
                  </a:lnTo>
                  <a:lnTo>
                    <a:pt x="66526" y="228600"/>
                  </a:lnTo>
                  <a:close/>
                </a:path>
                <a:path w="259080" h="228600">
                  <a:moveTo>
                    <a:pt x="108629" y="171450"/>
                  </a:moveTo>
                  <a:lnTo>
                    <a:pt x="99130" y="170882"/>
                  </a:lnTo>
                  <a:lnTo>
                    <a:pt x="89966" y="169223"/>
                  </a:lnTo>
                  <a:lnTo>
                    <a:pt x="81204" y="166533"/>
                  </a:lnTo>
                  <a:lnTo>
                    <a:pt x="72910" y="162877"/>
                  </a:lnTo>
                  <a:lnTo>
                    <a:pt x="144348" y="162877"/>
                  </a:lnTo>
                  <a:lnTo>
                    <a:pt x="136054" y="166533"/>
                  </a:lnTo>
                  <a:lnTo>
                    <a:pt x="127292" y="169223"/>
                  </a:lnTo>
                  <a:lnTo>
                    <a:pt x="118128" y="170882"/>
                  </a:lnTo>
                  <a:lnTo>
                    <a:pt x="108629" y="171450"/>
                  </a:lnTo>
                  <a:close/>
                </a:path>
                <a:path w="259080" h="228600">
                  <a:moveTo>
                    <a:pt x="180826" y="228600"/>
                  </a:moveTo>
                  <a:lnTo>
                    <a:pt x="150733" y="228600"/>
                  </a:lnTo>
                  <a:lnTo>
                    <a:pt x="144348" y="222215"/>
                  </a:lnTo>
                  <a:lnTo>
                    <a:pt x="144348" y="162877"/>
                  </a:lnTo>
                  <a:lnTo>
                    <a:pt x="187210" y="162877"/>
                  </a:lnTo>
                  <a:lnTo>
                    <a:pt x="187210" y="222215"/>
                  </a:lnTo>
                  <a:lnTo>
                    <a:pt x="180826" y="22860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609599" y="3133724"/>
            <a:ext cx="7134225" cy="952500"/>
            <a:chOff x="609599" y="3133724"/>
            <a:chExt cx="7134225" cy="952500"/>
          </a:xfrm>
        </p:grpSpPr>
        <p:sp>
          <p:nvSpPr>
            <p:cNvPr id="12" name="object 12" descr=""/>
            <p:cNvSpPr/>
            <p:nvPr/>
          </p:nvSpPr>
          <p:spPr>
            <a:xfrm>
              <a:off x="609599" y="3133724"/>
              <a:ext cx="7134225" cy="952500"/>
            </a:xfrm>
            <a:custGeom>
              <a:avLst/>
              <a:gdLst/>
              <a:ahLst/>
              <a:cxnLst/>
              <a:rect l="l" t="t" r="r" b="b"/>
              <a:pathLst>
                <a:path w="7134225" h="952500">
                  <a:moveTo>
                    <a:pt x="7058024" y="952499"/>
                  </a:moveTo>
                  <a:lnTo>
                    <a:pt x="76199" y="952499"/>
                  </a:lnTo>
                  <a:lnTo>
                    <a:pt x="68693" y="952137"/>
                  </a:lnTo>
                  <a:lnTo>
                    <a:pt x="27882" y="935232"/>
                  </a:lnTo>
                  <a:lnTo>
                    <a:pt x="3262" y="898386"/>
                  </a:lnTo>
                  <a:lnTo>
                    <a:pt x="0" y="8762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8"/>
                  </a:lnTo>
                  <a:lnTo>
                    <a:pt x="7134224" y="76199"/>
                  </a:lnTo>
                  <a:lnTo>
                    <a:pt x="7134224" y="876299"/>
                  </a:lnTo>
                  <a:lnTo>
                    <a:pt x="7121393" y="918641"/>
                  </a:lnTo>
                  <a:lnTo>
                    <a:pt x="7087183" y="946698"/>
                  </a:lnTo>
                  <a:lnTo>
                    <a:pt x="7058024" y="95249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87" y="3133724"/>
              <a:ext cx="7134225" cy="952500"/>
            </a:xfrm>
            <a:custGeom>
              <a:avLst/>
              <a:gdLst/>
              <a:ahLst/>
              <a:cxnLst/>
              <a:rect l="l" t="t" r="r" b="b"/>
              <a:pathLst>
                <a:path w="7134225" h="952500">
                  <a:moveTo>
                    <a:pt x="638187" y="392252"/>
                  </a:moveTo>
                  <a:lnTo>
                    <a:pt x="632079" y="345948"/>
                  </a:lnTo>
                  <a:lnTo>
                    <a:pt x="617067" y="301726"/>
                  </a:lnTo>
                  <a:lnTo>
                    <a:pt x="593712" y="261277"/>
                  </a:lnTo>
                  <a:lnTo>
                    <a:pt x="562927" y="226161"/>
                  </a:lnTo>
                  <a:lnTo>
                    <a:pt x="525868" y="197726"/>
                  </a:lnTo>
                  <a:lnTo>
                    <a:pt x="483971" y="177076"/>
                  </a:lnTo>
                  <a:lnTo>
                    <a:pt x="438861" y="164985"/>
                  </a:lnTo>
                  <a:lnTo>
                    <a:pt x="407860" y="161925"/>
                  </a:lnTo>
                  <a:lnTo>
                    <a:pt x="392252" y="161925"/>
                  </a:lnTo>
                  <a:lnTo>
                    <a:pt x="345948" y="168033"/>
                  </a:lnTo>
                  <a:lnTo>
                    <a:pt x="301726" y="183045"/>
                  </a:lnTo>
                  <a:lnTo>
                    <a:pt x="261277" y="206400"/>
                  </a:lnTo>
                  <a:lnTo>
                    <a:pt x="226161" y="237185"/>
                  </a:lnTo>
                  <a:lnTo>
                    <a:pt x="197726" y="274243"/>
                  </a:lnTo>
                  <a:lnTo>
                    <a:pt x="177076" y="316128"/>
                  </a:lnTo>
                  <a:lnTo>
                    <a:pt x="164985" y="361251"/>
                  </a:lnTo>
                  <a:lnTo>
                    <a:pt x="161925" y="392252"/>
                  </a:lnTo>
                  <a:lnTo>
                    <a:pt x="161925" y="407860"/>
                  </a:lnTo>
                  <a:lnTo>
                    <a:pt x="168033" y="454164"/>
                  </a:lnTo>
                  <a:lnTo>
                    <a:pt x="183045" y="498386"/>
                  </a:lnTo>
                  <a:lnTo>
                    <a:pt x="206400" y="538835"/>
                  </a:lnTo>
                  <a:lnTo>
                    <a:pt x="237185" y="573951"/>
                  </a:lnTo>
                  <a:lnTo>
                    <a:pt x="274243" y="602386"/>
                  </a:lnTo>
                  <a:lnTo>
                    <a:pt x="316141" y="623036"/>
                  </a:lnTo>
                  <a:lnTo>
                    <a:pt x="361251" y="635127"/>
                  </a:lnTo>
                  <a:lnTo>
                    <a:pt x="392252" y="638175"/>
                  </a:lnTo>
                  <a:lnTo>
                    <a:pt x="407860" y="638175"/>
                  </a:lnTo>
                  <a:lnTo>
                    <a:pt x="454164" y="632079"/>
                  </a:lnTo>
                  <a:lnTo>
                    <a:pt x="498386" y="617067"/>
                  </a:lnTo>
                  <a:lnTo>
                    <a:pt x="538835" y="593712"/>
                  </a:lnTo>
                  <a:lnTo>
                    <a:pt x="573951" y="562914"/>
                  </a:lnTo>
                  <a:lnTo>
                    <a:pt x="602386" y="525868"/>
                  </a:lnTo>
                  <a:lnTo>
                    <a:pt x="623036" y="483971"/>
                  </a:lnTo>
                  <a:lnTo>
                    <a:pt x="635127" y="438861"/>
                  </a:lnTo>
                  <a:lnTo>
                    <a:pt x="638187" y="407860"/>
                  </a:lnTo>
                  <a:lnTo>
                    <a:pt x="638175" y="400050"/>
                  </a:lnTo>
                  <a:lnTo>
                    <a:pt x="638187" y="392252"/>
                  </a:lnTo>
                  <a:close/>
                </a:path>
                <a:path w="7134225" h="952500">
                  <a:moveTo>
                    <a:pt x="7134225" y="76200"/>
                  </a:moveTo>
                  <a:lnTo>
                    <a:pt x="7124700" y="39382"/>
                  </a:lnTo>
                  <a:lnTo>
                    <a:pt x="7124700" y="71831"/>
                  </a:lnTo>
                  <a:lnTo>
                    <a:pt x="7124700" y="880681"/>
                  </a:lnTo>
                  <a:lnTo>
                    <a:pt x="7111035" y="916990"/>
                  </a:lnTo>
                  <a:lnTo>
                    <a:pt x="7079501" y="939584"/>
                  </a:lnTo>
                  <a:lnTo>
                    <a:pt x="7062406" y="942975"/>
                  </a:lnTo>
                  <a:lnTo>
                    <a:pt x="71831" y="942975"/>
                  </a:lnTo>
                  <a:lnTo>
                    <a:pt x="35521" y="929309"/>
                  </a:lnTo>
                  <a:lnTo>
                    <a:pt x="12928" y="897775"/>
                  </a:lnTo>
                  <a:lnTo>
                    <a:pt x="9842" y="883818"/>
                  </a:lnTo>
                  <a:lnTo>
                    <a:pt x="9525" y="880681"/>
                  </a:lnTo>
                  <a:lnTo>
                    <a:pt x="9525" y="71831"/>
                  </a:lnTo>
                  <a:lnTo>
                    <a:pt x="9956" y="67487"/>
                  </a:lnTo>
                  <a:lnTo>
                    <a:pt x="25958" y="32156"/>
                  </a:lnTo>
                  <a:lnTo>
                    <a:pt x="58902" y="11671"/>
                  </a:lnTo>
                  <a:lnTo>
                    <a:pt x="71831" y="9525"/>
                  </a:lnTo>
                  <a:lnTo>
                    <a:pt x="7062406" y="9525"/>
                  </a:lnTo>
                  <a:lnTo>
                    <a:pt x="7098716" y="23202"/>
                  </a:lnTo>
                  <a:lnTo>
                    <a:pt x="7121309" y="54737"/>
                  </a:lnTo>
                  <a:lnTo>
                    <a:pt x="7124395" y="68694"/>
                  </a:lnTo>
                  <a:lnTo>
                    <a:pt x="7124700" y="71831"/>
                  </a:lnTo>
                  <a:lnTo>
                    <a:pt x="7124700" y="39382"/>
                  </a:lnTo>
                  <a:lnTo>
                    <a:pt x="7121398" y="33858"/>
                  </a:lnTo>
                  <a:lnTo>
                    <a:pt x="7087184" y="5803"/>
                  </a:lnTo>
                  <a:lnTo>
                    <a:pt x="7058025" y="0"/>
                  </a:lnTo>
                  <a:lnTo>
                    <a:pt x="76200" y="0"/>
                  </a:lnTo>
                  <a:lnTo>
                    <a:pt x="33858" y="12839"/>
                  </a:lnTo>
                  <a:lnTo>
                    <a:pt x="5803" y="47040"/>
                  </a:lnTo>
                  <a:lnTo>
                    <a:pt x="0" y="76200"/>
                  </a:lnTo>
                  <a:lnTo>
                    <a:pt x="0" y="876300"/>
                  </a:lnTo>
                  <a:lnTo>
                    <a:pt x="12839" y="918641"/>
                  </a:lnTo>
                  <a:lnTo>
                    <a:pt x="47040" y="946708"/>
                  </a:lnTo>
                  <a:lnTo>
                    <a:pt x="76200" y="952500"/>
                  </a:lnTo>
                  <a:lnTo>
                    <a:pt x="7058025" y="952500"/>
                  </a:lnTo>
                  <a:lnTo>
                    <a:pt x="7094855" y="942975"/>
                  </a:lnTo>
                  <a:lnTo>
                    <a:pt x="7100506" y="939584"/>
                  </a:lnTo>
                  <a:lnTo>
                    <a:pt x="7128434" y="905471"/>
                  </a:lnTo>
                  <a:lnTo>
                    <a:pt x="7134225" y="876300"/>
                  </a:lnTo>
                  <a:lnTo>
                    <a:pt x="7134225" y="76200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85467" y="3433762"/>
              <a:ext cx="258445" cy="200025"/>
            </a:xfrm>
            <a:custGeom>
              <a:avLst/>
              <a:gdLst/>
              <a:ahLst/>
              <a:cxnLst/>
              <a:rect l="l" t="t" r="r" b="b"/>
              <a:pathLst>
                <a:path w="258444" h="200025">
                  <a:moveTo>
                    <a:pt x="128944" y="200025"/>
                  </a:moveTo>
                  <a:lnTo>
                    <a:pt x="80305" y="189365"/>
                  </a:lnTo>
                  <a:lnTo>
                    <a:pt x="42951" y="164038"/>
                  </a:lnTo>
                  <a:lnTo>
                    <a:pt x="16844" y="133465"/>
                  </a:lnTo>
                  <a:lnTo>
                    <a:pt x="0" y="98047"/>
                  </a:lnTo>
                  <a:lnTo>
                    <a:pt x="1473" y="94520"/>
                  </a:lnTo>
                  <a:lnTo>
                    <a:pt x="28584" y="51065"/>
                  </a:lnTo>
                  <a:lnTo>
                    <a:pt x="60186" y="22113"/>
                  </a:lnTo>
                  <a:lnTo>
                    <a:pt x="103246" y="2872"/>
                  </a:lnTo>
                  <a:lnTo>
                    <a:pt x="128944" y="0"/>
                  </a:lnTo>
                  <a:lnTo>
                    <a:pt x="154643" y="2872"/>
                  </a:lnTo>
                  <a:lnTo>
                    <a:pt x="177583" y="10659"/>
                  </a:lnTo>
                  <a:lnTo>
                    <a:pt x="197702" y="22113"/>
                  </a:lnTo>
                  <a:lnTo>
                    <a:pt x="214604" y="35718"/>
                  </a:lnTo>
                  <a:lnTo>
                    <a:pt x="124723" y="35718"/>
                  </a:lnTo>
                  <a:lnTo>
                    <a:pt x="120542" y="36130"/>
                  </a:lnTo>
                  <a:lnTo>
                    <a:pt x="80497" y="57535"/>
                  </a:lnTo>
                  <a:lnTo>
                    <a:pt x="64776" y="94520"/>
                  </a:lnTo>
                  <a:lnTo>
                    <a:pt x="64813" y="105883"/>
                  </a:lnTo>
                  <a:lnTo>
                    <a:pt x="65022" y="108004"/>
                  </a:lnTo>
                  <a:lnTo>
                    <a:pt x="65062" y="108415"/>
                  </a:lnTo>
                  <a:lnTo>
                    <a:pt x="86467" y="148460"/>
                  </a:lnTo>
                  <a:lnTo>
                    <a:pt x="124723" y="164306"/>
                  </a:lnTo>
                  <a:lnTo>
                    <a:pt x="214604" y="164306"/>
                  </a:lnTo>
                  <a:lnTo>
                    <a:pt x="197702" y="177911"/>
                  </a:lnTo>
                  <a:lnTo>
                    <a:pt x="177583" y="189365"/>
                  </a:lnTo>
                  <a:lnTo>
                    <a:pt x="154643" y="197152"/>
                  </a:lnTo>
                  <a:lnTo>
                    <a:pt x="128944" y="200025"/>
                  </a:lnTo>
                  <a:close/>
                </a:path>
                <a:path w="258444" h="200025">
                  <a:moveTo>
                    <a:pt x="214604" y="164306"/>
                  </a:moveTo>
                  <a:lnTo>
                    <a:pt x="133166" y="164306"/>
                  </a:lnTo>
                  <a:lnTo>
                    <a:pt x="137347" y="163894"/>
                  </a:lnTo>
                  <a:lnTo>
                    <a:pt x="145628" y="162247"/>
                  </a:lnTo>
                  <a:lnTo>
                    <a:pt x="180057" y="139242"/>
                  </a:lnTo>
                  <a:lnTo>
                    <a:pt x="193113" y="94520"/>
                  </a:lnTo>
                  <a:lnTo>
                    <a:pt x="192826" y="91609"/>
                  </a:lnTo>
                  <a:lnTo>
                    <a:pt x="171422" y="51564"/>
                  </a:lnTo>
                  <a:lnTo>
                    <a:pt x="133166" y="35718"/>
                  </a:lnTo>
                  <a:lnTo>
                    <a:pt x="214604" y="35718"/>
                  </a:lnTo>
                  <a:lnTo>
                    <a:pt x="241040" y="66542"/>
                  </a:lnTo>
                  <a:lnTo>
                    <a:pt x="257934" y="98047"/>
                  </a:lnTo>
                  <a:lnTo>
                    <a:pt x="257934" y="101977"/>
                  </a:lnTo>
                  <a:lnTo>
                    <a:pt x="229305" y="148940"/>
                  </a:lnTo>
                  <a:lnTo>
                    <a:pt x="214937" y="164038"/>
                  </a:lnTo>
                  <a:lnTo>
                    <a:pt x="214604" y="164306"/>
                  </a:lnTo>
                  <a:close/>
                </a:path>
                <a:path w="258444" h="200025">
                  <a:moveTo>
                    <a:pt x="171026" y="100012"/>
                  </a:moveTo>
                  <a:lnTo>
                    <a:pt x="100369" y="100012"/>
                  </a:lnTo>
                  <a:lnTo>
                    <a:pt x="110080" y="98047"/>
                  </a:lnTo>
                  <a:lnTo>
                    <a:pt x="111526" y="97735"/>
                  </a:lnTo>
                  <a:lnTo>
                    <a:pt x="120584" y="91609"/>
                  </a:lnTo>
                  <a:lnTo>
                    <a:pt x="126696" y="82551"/>
                  </a:lnTo>
                  <a:lnTo>
                    <a:pt x="128944" y="71437"/>
                  </a:lnTo>
                  <a:lnTo>
                    <a:pt x="128862" y="67802"/>
                  </a:lnTo>
                  <a:lnTo>
                    <a:pt x="128408" y="65231"/>
                  </a:lnTo>
                  <a:lnTo>
                    <a:pt x="126963" y="60782"/>
                  </a:lnTo>
                  <a:lnTo>
                    <a:pt x="126693" y="59824"/>
                  </a:lnTo>
                  <a:lnTo>
                    <a:pt x="128185" y="57060"/>
                  </a:lnTo>
                  <a:lnTo>
                    <a:pt x="130335" y="57060"/>
                  </a:lnTo>
                  <a:lnTo>
                    <a:pt x="164623" y="76224"/>
                  </a:lnTo>
                  <a:lnTo>
                    <a:pt x="170684" y="94520"/>
                  </a:lnTo>
                  <a:lnTo>
                    <a:pt x="170763" y="95790"/>
                  </a:lnTo>
                  <a:lnTo>
                    <a:pt x="170884" y="97735"/>
                  </a:lnTo>
                  <a:lnTo>
                    <a:pt x="170992" y="99476"/>
                  </a:lnTo>
                  <a:lnTo>
                    <a:pt x="171026" y="100012"/>
                  </a:lnTo>
                  <a:close/>
                </a:path>
                <a:path w="258444" h="200025">
                  <a:moveTo>
                    <a:pt x="123029" y="142459"/>
                  </a:moveTo>
                  <a:lnTo>
                    <a:pt x="87510" y="111085"/>
                  </a:lnTo>
                  <a:lnTo>
                    <a:pt x="85992" y="99253"/>
                  </a:lnTo>
                  <a:lnTo>
                    <a:pt x="88850" y="97735"/>
                  </a:lnTo>
                  <a:lnTo>
                    <a:pt x="94163" y="99476"/>
                  </a:lnTo>
                  <a:lnTo>
                    <a:pt x="97199" y="100012"/>
                  </a:lnTo>
                  <a:lnTo>
                    <a:pt x="171026" y="100012"/>
                  </a:lnTo>
                  <a:lnTo>
                    <a:pt x="171289" y="104234"/>
                  </a:lnTo>
                  <a:lnTo>
                    <a:pt x="171392" y="105883"/>
                  </a:lnTo>
                  <a:lnTo>
                    <a:pt x="166041" y="121427"/>
                  </a:lnTo>
                  <a:lnTo>
                    <a:pt x="155258" y="133831"/>
                  </a:lnTo>
                  <a:lnTo>
                    <a:pt x="140017" y="141401"/>
                  </a:lnTo>
                  <a:lnTo>
                    <a:pt x="123029" y="14245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609599" y="4162424"/>
            <a:ext cx="7134225" cy="952500"/>
            <a:chOff x="609599" y="4162424"/>
            <a:chExt cx="7134225" cy="952500"/>
          </a:xfrm>
        </p:grpSpPr>
        <p:sp>
          <p:nvSpPr>
            <p:cNvPr id="16" name="object 16" descr=""/>
            <p:cNvSpPr/>
            <p:nvPr/>
          </p:nvSpPr>
          <p:spPr>
            <a:xfrm>
              <a:off x="609599" y="4162424"/>
              <a:ext cx="7134225" cy="952500"/>
            </a:xfrm>
            <a:custGeom>
              <a:avLst/>
              <a:gdLst/>
              <a:ahLst/>
              <a:cxnLst/>
              <a:rect l="l" t="t" r="r" b="b"/>
              <a:pathLst>
                <a:path w="7134225" h="952500">
                  <a:moveTo>
                    <a:pt x="7058024" y="952499"/>
                  </a:moveTo>
                  <a:lnTo>
                    <a:pt x="76199" y="952499"/>
                  </a:lnTo>
                  <a:lnTo>
                    <a:pt x="68693" y="952137"/>
                  </a:lnTo>
                  <a:lnTo>
                    <a:pt x="27882" y="935232"/>
                  </a:lnTo>
                  <a:lnTo>
                    <a:pt x="3262" y="898386"/>
                  </a:lnTo>
                  <a:lnTo>
                    <a:pt x="0" y="87629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8"/>
                  </a:lnTo>
                  <a:lnTo>
                    <a:pt x="7134224" y="76199"/>
                  </a:lnTo>
                  <a:lnTo>
                    <a:pt x="7134224" y="876299"/>
                  </a:lnTo>
                  <a:lnTo>
                    <a:pt x="7121393" y="918641"/>
                  </a:lnTo>
                  <a:lnTo>
                    <a:pt x="7087183" y="946698"/>
                  </a:lnTo>
                  <a:lnTo>
                    <a:pt x="7058024" y="95249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9587" y="4162424"/>
              <a:ext cx="7134225" cy="952500"/>
            </a:xfrm>
            <a:custGeom>
              <a:avLst/>
              <a:gdLst/>
              <a:ahLst/>
              <a:cxnLst/>
              <a:rect l="l" t="t" r="r" b="b"/>
              <a:pathLst>
                <a:path w="7134225" h="952500">
                  <a:moveTo>
                    <a:pt x="638187" y="392252"/>
                  </a:moveTo>
                  <a:lnTo>
                    <a:pt x="632079" y="345948"/>
                  </a:lnTo>
                  <a:lnTo>
                    <a:pt x="617067" y="301726"/>
                  </a:lnTo>
                  <a:lnTo>
                    <a:pt x="593712" y="261277"/>
                  </a:lnTo>
                  <a:lnTo>
                    <a:pt x="562927" y="226161"/>
                  </a:lnTo>
                  <a:lnTo>
                    <a:pt x="525868" y="197726"/>
                  </a:lnTo>
                  <a:lnTo>
                    <a:pt x="483971" y="177076"/>
                  </a:lnTo>
                  <a:lnTo>
                    <a:pt x="438861" y="164985"/>
                  </a:lnTo>
                  <a:lnTo>
                    <a:pt x="407860" y="161925"/>
                  </a:lnTo>
                  <a:lnTo>
                    <a:pt x="392252" y="161925"/>
                  </a:lnTo>
                  <a:lnTo>
                    <a:pt x="345948" y="168033"/>
                  </a:lnTo>
                  <a:lnTo>
                    <a:pt x="301726" y="183045"/>
                  </a:lnTo>
                  <a:lnTo>
                    <a:pt x="261277" y="206400"/>
                  </a:lnTo>
                  <a:lnTo>
                    <a:pt x="226161" y="237185"/>
                  </a:lnTo>
                  <a:lnTo>
                    <a:pt x="197726" y="274243"/>
                  </a:lnTo>
                  <a:lnTo>
                    <a:pt x="177076" y="316128"/>
                  </a:lnTo>
                  <a:lnTo>
                    <a:pt x="164985" y="361251"/>
                  </a:lnTo>
                  <a:lnTo>
                    <a:pt x="161925" y="392252"/>
                  </a:lnTo>
                  <a:lnTo>
                    <a:pt x="161925" y="407860"/>
                  </a:lnTo>
                  <a:lnTo>
                    <a:pt x="168033" y="454164"/>
                  </a:lnTo>
                  <a:lnTo>
                    <a:pt x="183045" y="498386"/>
                  </a:lnTo>
                  <a:lnTo>
                    <a:pt x="206400" y="538835"/>
                  </a:lnTo>
                  <a:lnTo>
                    <a:pt x="237185" y="573951"/>
                  </a:lnTo>
                  <a:lnTo>
                    <a:pt x="274243" y="602386"/>
                  </a:lnTo>
                  <a:lnTo>
                    <a:pt x="316141" y="623036"/>
                  </a:lnTo>
                  <a:lnTo>
                    <a:pt x="361251" y="635127"/>
                  </a:lnTo>
                  <a:lnTo>
                    <a:pt x="392252" y="638175"/>
                  </a:lnTo>
                  <a:lnTo>
                    <a:pt x="407860" y="638175"/>
                  </a:lnTo>
                  <a:lnTo>
                    <a:pt x="454164" y="632079"/>
                  </a:lnTo>
                  <a:lnTo>
                    <a:pt x="498386" y="617067"/>
                  </a:lnTo>
                  <a:lnTo>
                    <a:pt x="538835" y="593712"/>
                  </a:lnTo>
                  <a:lnTo>
                    <a:pt x="573951" y="562914"/>
                  </a:lnTo>
                  <a:lnTo>
                    <a:pt x="602386" y="525868"/>
                  </a:lnTo>
                  <a:lnTo>
                    <a:pt x="623036" y="483971"/>
                  </a:lnTo>
                  <a:lnTo>
                    <a:pt x="635127" y="438861"/>
                  </a:lnTo>
                  <a:lnTo>
                    <a:pt x="638187" y="407860"/>
                  </a:lnTo>
                  <a:lnTo>
                    <a:pt x="638175" y="400050"/>
                  </a:lnTo>
                  <a:lnTo>
                    <a:pt x="638187" y="392252"/>
                  </a:lnTo>
                  <a:close/>
                </a:path>
                <a:path w="7134225" h="952500">
                  <a:moveTo>
                    <a:pt x="7134225" y="76200"/>
                  </a:moveTo>
                  <a:lnTo>
                    <a:pt x="7124700" y="39382"/>
                  </a:lnTo>
                  <a:lnTo>
                    <a:pt x="7124700" y="71831"/>
                  </a:lnTo>
                  <a:lnTo>
                    <a:pt x="7124700" y="880681"/>
                  </a:lnTo>
                  <a:lnTo>
                    <a:pt x="7111035" y="916990"/>
                  </a:lnTo>
                  <a:lnTo>
                    <a:pt x="7079501" y="939584"/>
                  </a:lnTo>
                  <a:lnTo>
                    <a:pt x="7062406" y="942975"/>
                  </a:lnTo>
                  <a:lnTo>
                    <a:pt x="71831" y="942975"/>
                  </a:lnTo>
                  <a:lnTo>
                    <a:pt x="35521" y="929309"/>
                  </a:lnTo>
                  <a:lnTo>
                    <a:pt x="12928" y="897775"/>
                  </a:lnTo>
                  <a:lnTo>
                    <a:pt x="9842" y="883805"/>
                  </a:lnTo>
                  <a:lnTo>
                    <a:pt x="9525" y="880681"/>
                  </a:lnTo>
                  <a:lnTo>
                    <a:pt x="9525" y="71831"/>
                  </a:lnTo>
                  <a:lnTo>
                    <a:pt x="9956" y="67487"/>
                  </a:lnTo>
                  <a:lnTo>
                    <a:pt x="25958" y="32156"/>
                  </a:lnTo>
                  <a:lnTo>
                    <a:pt x="58902" y="11671"/>
                  </a:lnTo>
                  <a:lnTo>
                    <a:pt x="71831" y="9525"/>
                  </a:lnTo>
                  <a:lnTo>
                    <a:pt x="7062406" y="9525"/>
                  </a:lnTo>
                  <a:lnTo>
                    <a:pt x="7098716" y="23202"/>
                  </a:lnTo>
                  <a:lnTo>
                    <a:pt x="7121309" y="54737"/>
                  </a:lnTo>
                  <a:lnTo>
                    <a:pt x="7124395" y="68694"/>
                  </a:lnTo>
                  <a:lnTo>
                    <a:pt x="7124700" y="71831"/>
                  </a:lnTo>
                  <a:lnTo>
                    <a:pt x="7124700" y="39382"/>
                  </a:lnTo>
                  <a:lnTo>
                    <a:pt x="7121398" y="33858"/>
                  </a:lnTo>
                  <a:lnTo>
                    <a:pt x="7087184" y="5803"/>
                  </a:lnTo>
                  <a:lnTo>
                    <a:pt x="7058025" y="0"/>
                  </a:lnTo>
                  <a:lnTo>
                    <a:pt x="76200" y="0"/>
                  </a:lnTo>
                  <a:lnTo>
                    <a:pt x="33858" y="12839"/>
                  </a:lnTo>
                  <a:lnTo>
                    <a:pt x="5803" y="47040"/>
                  </a:lnTo>
                  <a:lnTo>
                    <a:pt x="0" y="76200"/>
                  </a:lnTo>
                  <a:lnTo>
                    <a:pt x="0" y="876300"/>
                  </a:lnTo>
                  <a:lnTo>
                    <a:pt x="12839" y="918641"/>
                  </a:lnTo>
                  <a:lnTo>
                    <a:pt x="47040" y="946708"/>
                  </a:lnTo>
                  <a:lnTo>
                    <a:pt x="76200" y="952500"/>
                  </a:lnTo>
                  <a:lnTo>
                    <a:pt x="7058025" y="952500"/>
                  </a:lnTo>
                  <a:lnTo>
                    <a:pt x="7094855" y="942975"/>
                  </a:lnTo>
                  <a:lnTo>
                    <a:pt x="7100494" y="939584"/>
                  </a:lnTo>
                  <a:lnTo>
                    <a:pt x="7128434" y="905471"/>
                  </a:lnTo>
                  <a:lnTo>
                    <a:pt x="7134225" y="876300"/>
                  </a:lnTo>
                  <a:lnTo>
                    <a:pt x="7134225" y="76200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65301" y="4462462"/>
              <a:ext cx="288925" cy="200025"/>
            </a:xfrm>
            <a:custGeom>
              <a:avLst/>
              <a:gdLst/>
              <a:ahLst/>
              <a:cxnLst/>
              <a:rect l="l" t="t" r="r" b="b"/>
              <a:pathLst>
                <a:path w="288925" h="200025">
                  <a:moveTo>
                    <a:pt x="20003" y="81751"/>
                  </a:moveTo>
                  <a:lnTo>
                    <a:pt x="17691" y="81751"/>
                  </a:lnTo>
                  <a:lnTo>
                    <a:pt x="8628" y="81572"/>
                  </a:lnTo>
                  <a:lnTo>
                    <a:pt x="10851" y="81572"/>
                  </a:lnTo>
                  <a:lnTo>
                    <a:pt x="0" y="70187"/>
                  </a:lnTo>
                  <a:lnTo>
                    <a:pt x="35092" y="32435"/>
                  </a:lnTo>
                  <a:lnTo>
                    <a:pt x="105083" y="3852"/>
                  </a:lnTo>
                  <a:lnTo>
                    <a:pt x="144348" y="0"/>
                  </a:lnTo>
                  <a:lnTo>
                    <a:pt x="183605" y="3852"/>
                  </a:lnTo>
                  <a:lnTo>
                    <a:pt x="220254" y="14912"/>
                  </a:lnTo>
                  <a:lnTo>
                    <a:pt x="246215" y="28575"/>
                  </a:lnTo>
                  <a:lnTo>
                    <a:pt x="144348" y="28575"/>
                  </a:lnTo>
                  <a:lnTo>
                    <a:pt x="110698" y="31876"/>
                  </a:lnTo>
                  <a:lnTo>
                    <a:pt x="79284" y="41355"/>
                  </a:lnTo>
                  <a:lnTo>
                    <a:pt x="50733" y="56377"/>
                  </a:lnTo>
                  <a:lnTo>
                    <a:pt x="25423" y="76502"/>
                  </a:lnTo>
                  <a:lnTo>
                    <a:pt x="20003" y="81751"/>
                  </a:lnTo>
                  <a:close/>
                </a:path>
                <a:path w="288925" h="200025">
                  <a:moveTo>
                    <a:pt x="268738" y="81751"/>
                  </a:moveTo>
                  <a:lnTo>
                    <a:pt x="237963" y="56377"/>
                  </a:lnTo>
                  <a:lnTo>
                    <a:pt x="177997" y="31876"/>
                  </a:lnTo>
                  <a:lnTo>
                    <a:pt x="144348" y="28575"/>
                  </a:lnTo>
                  <a:lnTo>
                    <a:pt x="246215" y="28575"/>
                  </a:lnTo>
                  <a:lnTo>
                    <a:pt x="253549" y="32435"/>
                  </a:lnTo>
                  <a:lnTo>
                    <a:pt x="282747" y="55676"/>
                  </a:lnTo>
                  <a:lnTo>
                    <a:pt x="288473" y="61168"/>
                  </a:lnTo>
                  <a:lnTo>
                    <a:pt x="288651" y="70187"/>
                  </a:lnTo>
                  <a:lnTo>
                    <a:pt x="287494" y="71437"/>
                  </a:lnTo>
                  <a:lnTo>
                    <a:pt x="277757" y="81572"/>
                  </a:lnTo>
                  <a:lnTo>
                    <a:pt x="268738" y="81751"/>
                  </a:lnTo>
                  <a:close/>
                </a:path>
                <a:path w="288925" h="200025">
                  <a:moveTo>
                    <a:pt x="72285" y="130239"/>
                  </a:moveTo>
                  <a:lnTo>
                    <a:pt x="62514" y="129659"/>
                  </a:lnTo>
                  <a:lnTo>
                    <a:pt x="63227" y="129659"/>
                  </a:lnTo>
                  <a:lnTo>
                    <a:pt x="52819" y="117827"/>
                  </a:lnTo>
                  <a:lnTo>
                    <a:pt x="98087" y="80010"/>
                  </a:lnTo>
                  <a:lnTo>
                    <a:pt x="144348" y="71437"/>
                  </a:lnTo>
                  <a:lnTo>
                    <a:pt x="168206" y="73647"/>
                  </a:lnTo>
                  <a:lnTo>
                    <a:pt x="190615" y="80010"/>
                  </a:lnTo>
                  <a:lnTo>
                    <a:pt x="211166" y="90122"/>
                  </a:lnTo>
                  <a:lnTo>
                    <a:pt x="224597" y="100012"/>
                  </a:lnTo>
                  <a:lnTo>
                    <a:pt x="144393" y="100012"/>
                  </a:lnTo>
                  <a:lnTo>
                    <a:pt x="125816" y="101727"/>
                  </a:lnTo>
                  <a:lnTo>
                    <a:pt x="108395" y="106670"/>
                  </a:lnTo>
                  <a:lnTo>
                    <a:pt x="92430" y="114535"/>
                  </a:lnTo>
                  <a:lnTo>
                    <a:pt x="78224" y="125015"/>
                  </a:lnTo>
                  <a:lnTo>
                    <a:pt x="72285" y="130239"/>
                  </a:lnTo>
                  <a:close/>
                </a:path>
                <a:path w="288925" h="200025">
                  <a:moveTo>
                    <a:pt x="216455" y="130239"/>
                  </a:moveTo>
                  <a:lnTo>
                    <a:pt x="180312" y="106670"/>
                  </a:lnTo>
                  <a:lnTo>
                    <a:pt x="144348" y="100012"/>
                  </a:lnTo>
                  <a:lnTo>
                    <a:pt x="224597" y="100012"/>
                  </a:lnTo>
                  <a:lnTo>
                    <a:pt x="229448" y="103584"/>
                  </a:lnTo>
                  <a:lnTo>
                    <a:pt x="235341" y="108808"/>
                  </a:lnTo>
                  <a:lnTo>
                    <a:pt x="235919" y="117827"/>
                  </a:lnTo>
                  <a:lnTo>
                    <a:pt x="225474" y="129659"/>
                  </a:lnTo>
                  <a:lnTo>
                    <a:pt x="216455" y="130239"/>
                  </a:lnTo>
                  <a:close/>
                </a:path>
                <a:path w="288925" h="200025">
                  <a:moveTo>
                    <a:pt x="148137" y="200024"/>
                  </a:moveTo>
                  <a:lnTo>
                    <a:pt x="140559" y="200024"/>
                  </a:lnTo>
                  <a:lnTo>
                    <a:pt x="136914" y="199299"/>
                  </a:lnTo>
                  <a:lnTo>
                    <a:pt x="115773" y="175239"/>
                  </a:lnTo>
                  <a:lnTo>
                    <a:pt x="115773" y="167660"/>
                  </a:lnTo>
                  <a:lnTo>
                    <a:pt x="140559" y="142875"/>
                  </a:lnTo>
                  <a:lnTo>
                    <a:pt x="148137" y="142875"/>
                  </a:lnTo>
                  <a:lnTo>
                    <a:pt x="172923" y="167660"/>
                  </a:lnTo>
                  <a:lnTo>
                    <a:pt x="172923" y="175239"/>
                  </a:lnTo>
                  <a:lnTo>
                    <a:pt x="148137" y="20002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609599" y="5191124"/>
            <a:ext cx="7134225" cy="952500"/>
            <a:chOff x="609599" y="5191124"/>
            <a:chExt cx="7134225" cy="952500"/>
          </a:xfrm>
        </p:grpSpPr>
        <p:sp>
          <p:nvSpPr>
            <p:cNvPr id="20" name="object 20" descr=""/>
            <p:cNvSpPr/>
            <p:nvPr/>
          </p:nvSpPr>
          <p:spPr>
            <a:xfrm>
              <a:off x="609599" y="5191124"/>
              <a:ext cx="7134225" cy="952500"/>
            </a:xfrm>
            <a:custGeom>
              <a:avLst/>
              <a:gdLst/>
              <a:ahLst/>
              <a:cxnLst/>
              <a:rect l="l" t="t" r="r" b="b"/>
              <a:pathLst>
                <a:path w="7134225" h="952500">
                  <a:moveTo>
                    <a:pt x="7058024" y="952499"/>
                  </a:moveTo>
                  <a:lnTo>
                    <a:pt x="76199" y="952499"/>
                  </a:lnTo>
                  <a:lnTo>
                    <a:pt x="68693" y="952137"/>
                  </a:lnTo>
                  <a:lnTo>
                    <a:pt x="27882" y="935232"/>
                  </a:lnTo>
                  <a:lnTo>
                    <a:pt x="3262" y="898386"/>
                  </a:lnTo>
                  <a:lnTo>
                    <a:pt x="0" y="8762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8"/>
                  </a:lnTo>
                  <a:lnTo>
                    <a:pt x="7134224" y="76199"/>
                  </a:lnTo>
                  <a:lnTo>
                    <a:pt x="7134224" y="876299"/>
                  </a:lnTo>
                  <a:lnTo>
                    <a:pt x="7121393" y="918641"/>
                  </a:lnTo>
                  <a:lnTo>
                    <a:pt x="7087183" y="946698"/>
                  </a:lnTo>
                  <a:lnTo>
                    <a:pt x="7058024" y="95249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09587" y="5191125"/>
              <a:ext cx="7134225" cy="952500"/>
            </a:xfrm>
            <a:custGeom>
              <a:avLst/>
              <a:gdLst/>
              <a:ahLst/>
              <a:cxnLst/>
              <a:rect l="l" t="t" r="r" b="b"/>
              <a:pathLst>
                <a:path w="7134225" h="952500">
                  <a:moveTo>
                    <a:pt x="638187" y="392252"/>
                  </a:moveTo>
                  <a:lnTo>
                    <a:pt x="632079" y="345948"/>
                  </a:lnTo>
                  <a:lnTo>
                    <a:pt x="617067" y="301726"/>
                  </a:lnTo>
                  <a:lnTo>
                    <a:pt x="593712" y="261277"/>
                  </a:lnTo>
                  <a:lnTo>
                    <a:pt x="562927" y="226161"/>
                  </a:lnTo>
                  <a:lnTo>
                    <a:pt x="525868" y="197726"/>
                  </a:lnTo>
                  <a:lnTo>
                    <a:pt x="483971" y="177076"/>
                  </a:lnTo>
                  <a:lnTo>
                    <a:pt x="438861" y="164985"/>
                  </a:lnTo>
                  <a:lnTo>
                    <a:pt x="407860" y="161925"/>
                  </a:lnTo>
                  <a:lnTo>
                    <a:pt x="392252" y="161925"/>
                  </a:lnTo>
                  <a:lnTo>
                    <a:pt x="345948" y="168033"/>
                  </a:lnTo>
                  <a:lnTo>
                    <a:pt x="301726" y="183045"/>
                  </a:lnTo>
                  <a:lnTo>
                    <a:pt x="261277" y="206400"/>
                  </a:lnTo>
                  <a:lnTo>
                    <a:pt x="226161" y="237185"/>
                  </a:lnTo>
                  <a:lnTo>
                    <a:pt x="197726" y="274243"/>
                  </a:lnTo>
                  <a:lnTo>
                    <a:pt x="177076" y="316128"/>
                  </a:lnTo>
                  <a:lnTo>
                    <a:pt x="164985" y="361251"/>
                  </a:lnTo>
                  <a:lnTo>
                    <a:pt x="161925" y="392252"/>
                  </a:lnTo>
                  <a:lnTo>
                    <a:pt x="161925" y="407860"/>
                  </a:lnTo>
                  <a:lnTo>
                    <a:pt x="168033" y="454164"/>
                  </a:lnTo>
                  <a:lnTo>
                    <a:pt x="183045" y="498386"/>
                  </a:lnTo>
                  <a:lnTo>
                    <a:pt x="206400" y="538835"/>
                  </a:lnTo>
                  <a:lnTo>
                    <a:pt x="237185" y="573951"/>
                  </a:lnTo>
                  <a:lnTo>
                    <a:pt x="274243" y="602386"/>
                  </a:lnTo>
                  <a:lnTo>
                    <a:pt x="316141" y="623036"/>
                  </a:lnTo>
                  <a:lnTo>
                    <a:pt x="361251" y="635127"/>
                  </a:lnTo>
                  <a:lnTo>
                    <a:pt x="392252" y="638175"/>
                  </a:lnTo>
                  <a:lnTo>
                    <a:pt x="407860" y="638175"/>
                  </a:lnTo>
                  <a:lnTo>
                    <a:pt x="454164" y="632079"/>
                  </a:lnTo>
                  <a:lnTo>
                    <a:pt x="498386" y="617067"/>
                  </a:lnTo>
                  <a:lnTo>
                    <a:pt x="538835" y="593712"/>
                  </a:lnTo>
                  <a:lnTo>
                    <a:pt x="573951" y="562914"/>
                  </a:lnTo>
                  <a:lnTo>
                    <a:pt x="602386" y="525868"/>
                  </a:lnTo>
                  <a:lnTo>
                    <a:pt x="623036" y="483971"/>
                  </a:lnTo>
                  <a:lnTo>
                    <a:pt x="635127" y="438861"/>
                  </a:lnTo>
                  <a:lnTo>
                    <a:pt x="638187" y="407860"/>
                  </a:lnTo>
                  <a:lnTo>
                    <a:pt x="638175" y="400050"/>
                  </a:lnTo>
                  <a:lnTo>
                    <a:pt x="638187" y="392252"/>
                  </a:lnTo>
                  <a:close/>
                </a:path>
                <a:path w="7134225" h="952500">
                  <a:moveTo>
                    <a:pt x="7134225" y="76200"/>
                  </a:moveTo>
                  <a:lnTo>
                    <a:pt x="7124700" y="39382"/>
                  </a:lnTo>
                  <a:lnTo>
                    <a:pt x="7124700" y="71831"/>
                  </a:lnTo>
                  <a:lnTo>
                    <a:pt x="7124700" y="880681"/>
                  </a:lnTo>
                  <a:lnTo>
                    <a:pt x="7111035" y="916990"/>
                  </a:lnTo>
                  <a:lnTo>
                    <a:pt x="7079501" y="939584"/>
                  </a:lnTo>
                  <a:lnTo>
                    <a:pt x="7062406" y="942975"/>
                  </a:lnTo>
                  <a:lnTo>
                    <a:pt x="71831" y="942975"/>
                  </a:lnTo>
                  <a:lnTo>
                    <a:pt x="35521" y="929309"/>
                  </a:lnTo>
                  <a:lnTo>
                    <a:pt x="12928" y="897775"/>
                  </a:lnTo>
                  <a:lnTo>
                    <a:pt x="9842" y="883805"/>
                  </a:lnTo>
                  <a:lnTo>
                    <a:pt x="9525" y="880681"/>
                  </a:lnTo>
                  <a:lnTo>
                    <a:pt x="9525" y="71831"/>
                  </a:lnTo>
                  <a:lnTo>
                    <a:pt x="9956" y="67487"/>
                  </a:lnTo>
                  <a:lnTo>
                    <a:pt x="25958" y="32156"/>
                  </a:lnTo>
                  <a:lnTo>
                    <a:pt x="58902" y="11671"/>
                  </a:lnTo>
                  <a:lnTo>
                    <a:pt x="71831" y="9525"/>
                  </a:lnTo>
                  <a:lnTo>
                    <a:pt x="7062406" y="9525"/>
                  </a:lnTo>
                  <a:lnTo>
                    <a:pt x="7098716" y="23202"/>
                  </a:lnTo>
                  <a:lnTo>
                    <a:pt x="7121309" y="54737"/>
                  </a:lnTo>
                  <a:lnTo>
                    <a:pt x="7124395" y="68694"/>
                  </a:lnTo>
                  <a:lnTo>
                    <a:pt x="7124700" y="71831"/>
                  </a:lnTo>
                  <a:lnTo>
                    <a:pt x="7124700" y="39382"/>
                  </a:lnTo>
                  <a:lnTo>
                    <a:pt x="7121398" y="33858"/>
                  </a:lnTo>
                  <a:lnTo>
                    <a:pt x="7087184" y="5803"/>
                  </a:lnTo>
                  <a:lnTo>
                    <a:pt x="7058025" y="0"/>
                  </a:lnTo>
                  <a:lnTo>
                    <a:pt x="76200" y="0"/>
                  </a:lnTo>
                  <a:lnTo>
                    <a:pt x="33858" y="12839"/>
                  </a:lnTo>
                  <a:lnTo>
                    <a:pt x="5803" y="47040"/>
                  </a:lnTo>
                  <a:lnTo>
                    <a:pt x="0" y="76200"/>
                  </a:lnTo>
                  <a:lnTo>
                    <a:pt x="0" y="876300"/>
                  </a:lnTo>
                  <a:lnTo>
                    <a:pt x="12839" y="918641"/>
                  </a:lnTo>
                  <a:lnTo>
                    <a:pt x="47040" y="946708"/>
                  </a:lnTo>
                  <a:lnTo>
                    <a:pt x="76200" y="952500"/>
                  </a:lnTo>
                  <a:lnTo>
                    <a:pt x="7058025" y="952500"/>
                  </a:lnTo>
                  <a:lnTo>
                    <a:pt x="7094855" y="942975"/>
                  </a:lnTo>
                  <a:lnTo>
                    <a:pt x="7100494" y="939584"/>
                  </a:lnTo>
                  <a:lnTo>
                    <a:pt x="7128434" y="905459"/>
                  </a:lnTo>
                  <a:lnTo>
                    <a:pt x="7134225" y="876300"/>
                  </a:lnTo>
                  <a:lnTo>
                    <a:pt x="7134225" y="76200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85824" y="5519737"/>
              <a:ext cx="257175" cy="142875"/>
            </a:xfrm>
            <a:custGeom>
              <a:avLst/>
              <a:gdLst/>
              <a:ahLst/>
              <a:cxnLst/>
              <a:rect l="l" t="t" r="r" b="b"/>
              <a:pathLst>
                <a:path w="257175" h="142875">
                  <a:moveTo>
                    <a:pt x="207168" y="142875"/>
                  </a:moveTo>
                  <a:lnTo>
                    <a:pt x="35718" y="142875"/>
                  </a:lnTo>
                  <a:lnTo>
                    <a:pt x="21812" y="140069"/>
                  </a:lnTo>
                  <a:lnTo>
                    <a:pt x="10458" y="132416"/>
                  </a:lnTo>
                  <a:lnTo>
                    <a:pt x="2805" y="121062"/>
                  </a:lnTo>
                  <a:lnTo>
                    <a:pt x="0" y="107156"/>
                  </a:lnTo>
                  <a:lnTo>
                    <a:pt x="0" y="35718"/>
                  </a:lnTo>
                  <a:lnTo>
                    <a:pt x="2805" y="21812"/>
                  </a:lnTo>
                  <a:lnTo>
                    <a:pt x="10458" y="10458"/>
                  </a:lnTo>
                  <a:lnTo>
                    <a:pt x="21812" y="2805"/>
                  </a:lnTo>
                  <a:lnTo>
                    <a:pt x="35718" y="0"/>
                  </a:lnTo>
                  <a:lnTo>
                    <a:pt x="207168" y="0"/>
                  </a:lnTo>
                  <a:lnTo>
                    <a:pt x="221075" y="2805"/>
                  </a:lnTo>
                  <a:lnTo>
                    <a:pt x="232428" y="10458"/>
                  </a:lnTo>
                  <a:lnTo>
                    <a:pt x="240081" y="21812"/>
                  </a:lnTo>
                  <a:lnTo>
                    <a:pt x="241446" y="28575"/>
                  </a:lnTo>
                  <a:lnTo>
                    <a:pt x="31789" y="28575"/>
                  </a:lnTo>
                  <a:lnTo>
                    <a:pt x="28575" y="31789"/>
                  </a:lnTo>
                  <a:lnTo>
                    <a:pt x="28575" y="111085"/>
                  </a:lnTo>
                  <a:lnTo>
                    <a:pt x="31789" y="114300"/>
                  </a:lnTo>
                  <a:lnTo>
                    <a:pt x="241446" y="114300"/>
                  </a:lnTo>
                  <a:lnTo>
                    <a:pt x="240081" y="121062"/>
                  </a:lnTo>
                  <a:lnTo>
                    <a:pt x="232428" y="132416"/>
                  </a:lnTo>
                  <a:lnTo>
                    <a:pt x="221075" y="140069"/>
                  </a:lnTo>
                  <a:lnTo>
                    <a:pt x="207168" y="142875"/>
                  </a:lnTo>
                  <a:close/>
                </a:path>
                <a:path w="257175" h="142875">
                  <a:moveTo>
                    <a:pt x="241446" y="114300"/>
                  </a:moveTo>
                  <a:lnTo>
                    <a:pt x="211097" y="114300"/>
                  </a:lnTo>
                  <a:lnTo>
                    <a:pt x="214312" y="111085"/>
                  </a:lnTo>
                  <a:lnTo>
                    <a:pt x="214312" y="31789"/>
                  </a:lnTo>
                  <a:lnTo>
                    <a:pt x="211097" y="28575"/>
                  </a:lnTo>
                  <a:lnTo>
                    <a:pt x="241446" y="28575"/>
                  </a:lnTo>
                  <a:lnTo>
                    <a:pt x="242887" y="35718"/>
                  </a:lnTo>
                  <a:lnTo>
                    <a:pt x="242887" y="42862"/>
                  </a:lnTo>
                  <a:lnTo>
                    <a:pt x="250790" y="42862"/>
                  </a:lnTo>
                  <a:lnTo>
                    <a:pt x="257175" y="49247"/>
                  </a:lnTo>
                  <a:lnTo>
                    <a:pt x="257175" y="93627"/>
                  </a:lnTo>
                  <a:lnTo>
                    <a:pt x="250790" y="100012"/>
                  </a:lnTo>
                  <a:lnTo>
                    <a:pt x="242887" y="100012"/>
                  </a:lnTo>
                  <a:lnTo>
                    <a:pt x="242887" y="107156"/>
                  </a:lnTo>
                  <a:lnTo>
                    <a:pt x="241446" y="114300"/>
                  </a:lnTo>
                  <a:close/>
                </a:path>
                <a:path w="257175" h="142875">
                  <a:moveTo>
                    <a:pt x="200025" y="100012"/>
                  </a:moveTo>
                  <a:lnTo>
                    <a:pt x="42862" y="100012"/>
                  </a:lnTo>
                  <a:lnTo>
                    <a:pt x="42862" y="42862"/>
                  </a:lnTo>
                  <a:lnTo>
                    <a:pt x="200025" y="42862"/>
                  </a:lnTo>
                  <a:lnTo>
                    <a:pt x="200025" y="100012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596899" y="1612836"/>
            <a:ext cx="5443220" cy="1108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자율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순찰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기능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구현을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위한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하드웨어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구성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요소들과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주요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사양을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165">
                <a:solidFill>
                  <a:srgbClr val="1F2937"/>
                </a:solidFill>
                <a:latin typeface="Dotum"/>
                <a:cs typeface="Dotum"/>
              </a:rPr>
              <a:t>소개합니다</a:t>
            </a:r>
            <a:r>
              <a:rPr dirty="0" sz="1500" spc="-165">
                <a:solidFill>
                  <a:srgbClr val="1F2937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350">
              <a:latin typeface="Arial"/>
              <a:cs typeface="Arial"/>
            </a:endParaRPr>
          </a:p>
          <a:p>
            <a:pPr marL="793115">
              <a:lnSpc>
                <a:spcPct val="100000"/>
              </a:lnSpc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유니트리</a:t>
            </a:r>
            <a:r>
              <a:rPr dirty="0" sz="1350" spc="-114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00" spc="-50" b="0">
                <a:solidFill>
                  <a:srgbClr val="1D40AF"/>
                </a:solidFill>
                <a:latin typeface="Noto Sans JP Medium"/>
                <a:cs typeface="Noto Sans JP Medium"/>
              </a:rPr>
              <a:t>Go2</a:t>
            </a:r>
            <a:r>
              <a:rPr dirty="0" sz="1300" spc="-25" b="0">
                <a:solidFill>
                  <a:srgbClr val="1D40AF"/>
                </a:solidFill>
                <a:latin typeface="Noto Sans JP Medium"/>
                <a:cs typeface="Noto Sans JP Medium"/>
              </a:rPr>
              <a:t> </a:t>
            </a:r>
            <a:r>
              <a:rPr dirty="0" sz="1300" spc="-55" b="0">
                <a:solidFill>
                  <a:srgbClr val="1D40AF"/>
                </a:solidFill>
                <a:latin typeface="Noto Sans JP Medium"/>
                <a:cs typeface="Noto Sans JP Medium"/>
              </a:rPr>
              <a:t>EDU</a:t>
            </a:r>
            <a:r>
              <a:rPr dirty="0" sz="1300" spc="10" b="0">
                <a:solidFill>
                  <a:srgbClr val="1D40AF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본체</a:t>
            </a:r>
            <a:endParaRPr sz="1350">
              <a:latin typeface="Dotum"/>
              <a:cs typeface="Dotum"/>
            </a:endParaRPr>
          </a:p>
          <a:p>
            <a:pPr marL="793115">
              <a:lnSpc>
                <a:spcPct val="100000"/>
              </a:lnSpc>
              <a:spcBef>
                <a:spcPts val="55"/>
              </a:spcBef>
            </a:pPr>
            <a:r>
              <a:rPr dirty="0" sz="1250" spc="-125">
                <a:solidFill>
                  <a:srgbClr val="374050"/>
                </a:solidFill>
                <a:latin typeface="Noto Sans JP"/>
                <a:cs typeface="Noto Sans JP"/>
              </a:rPr>
              <a:t>12kg</a:t>
            </a:r>
            <a:r>
              <a:rPr dirty="0" sz="125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50">
                <a:solidFill>
                  <a:srgbClr val="374050"/>
                </a:solidFill>
                <a:latin typeface="Dotum"/>
                <a:cs typeface="Dotum"/>
              </a:rPr>
              <a:t>중량</a:t>
            </a:r>
            <a:r>
              <a:rPr dirty="0" sz="1250" spc="-150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25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최대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속도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50" spc="-110">
                <a:solidFill>
                  <a:srgbClr val="374050"/>
                </a:solidFill>
                <a:latin typeface="Noto Sans JP"/>
                <a:cs typeface="Noto Sans JP"/>
              </a:rPr>
              <a:t>3.2m/s,</a:t>
            </a:r>
            <a:r>
              <a:rPr dirty="0" sz="125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배터리</a:t>
            </a:r>
            <a:r>
              <a:rPr dirty="0" sz="1150" spc="-6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50" spc="-140">
                <a:solidFill>
                  <a:srgbClr val="374050"/>
                </a:solidFill>
                <a:latin typeface="Noto Sans JP"/>
                <a:cs typeface="Noto Sans JP"/>
              </a:rPr>
              <a:t>1.5</a:t>
            </a:r>
            <a:r>
              <a:rPr dirty="0" sz="1150" spc="-140">
                <a:solidFill>
                  <a:srgbClr val="374050"/>
                </a:solidFill>
                <a:latin typeface="Dotum"/>
                <a:cs typeface="Dotum"/>
              </a:rPr>
              <a:t>시간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사용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가능</a:t>
            </a:r>
            <a:endParaRPr sz="1150">
              <a:latin typeface="Dotum"/>
              <a:cs typeface="Dot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377949" y="3320288"/>
            <a:ext cx="3837940" cy="429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센서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1D40AF"/>
                </a:solidFill>
                <a:latin typeface="Dotum"/>
                <a:cs typeface="Dotum"/>
              </a:rPr>
              <a:t>모듈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250" spc="-100">
                <a:solidFill>
                  <a:srgbClr val="374050"/>
                </a:solidFill>
                <a:latin typeface="Noto Sans JP"/>
                <a:cs typeface="Noto Sans JP"/>
              </a:rPr>
              <a:t>Intel</a:t>
            </a:r>
            <a:r>
              <a:rPr dirty="0" sz="125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14">
                <a:solidFill>
                  <a:srgbClr val="374050"/>
                </a:solidFill>
                <a:latin typeface="Noto Sans JP"/>
                <a:cs typeface="Noto Sans JP"/>
              </a:rPr>
              <a:t>RealSense</a:t>
            </a:r>
            <a:r>
              <a:rPr dirty="0" sz="125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35">
                <a:solidFill>
                  <a:srgbClr val="374050"/>
                </a:solidFill>
                <a:latin typeface="Noto Sans JP"/>
                <a:cs typeface="Noto Sans JP"/>
              </a:rPr>
              <a:t>D455</a:t>
            </a:r>
            <a:r>
              <a:rPr dirty="0" sz="125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45">
                <a:solidFill>
                  <a:srgbClr val="374050"/>
                </a:solidFill>
                <a:latin typeface="Noto Sans JP"/>
                <a:cs typeface="Noto Sans JP"/>
              </a:rPr>
              <a:t>RGBD</a:t>
            </a:r>
            <a:r>
              <a:rPr dirty="0" sz="125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60">
                <a:solidFill>
                  <a:srgbClr val="374050"/>
                </a:solidFill>
                <a:latin typeface="Dotum"/>
                <a:cs typeface="Dotum"/>
              </a:rPr>
              <a:t>카메라</a:t>
            </a:r>
            <a:r>
              <a:rPr dirty="0" sz="1250" spc="-160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25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14">
                <a:solidFill>
                  <a:srgbClr val="374050"/>
                </a:solidFill>
                <a:latin typeface="Noto Sans JP"/>
                <a:cs typeface="Noto Sans JP"/>
              </a:rPr>
              <a:t>360°</a:t>
            </a:r>
            <a:r>
              <a:rPr dirty="0" sz="125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14">
                <a:solidFill>
                  <a:srgbClr val="374050"/>
                </a:solidFill>
                <a:latin typeface="Noto Sans JP"/>
                <a:cs typeface="Noto Sans JP"/>
              </a:rPr>
              <a:t>LiDAR,</a:t>
            </a:r>
            <a:r>
              <a:rPr dirty="0" sz="125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초음파</a:t>
            </a:r>
            <a:r>
              <a:rPr dirty="0" sz="1150" spc="-6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센서</a:t>
            </a:r>
            <a:r>
              <a:rPr dirty="0" sz="1150" spc="-6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50" spc="-55">
                <a:solidFill>
                  <a:srgbClr val="374050"/>
                </a:solidFill>
                <a:latin typeface="Noto Sans JP"/>
                <a:cs typeface="Noto Sans JP"/>
              </a:rPr>
              <a:t>6</a:t>
            </a:r>
            <a:r>
              <a:rPr dirty="0" sz="1150" spc="-55">
                <a:solidFill>
                  <a:srgbClr val="374050"/>
                </a:solidFill>
                <a:latin typeface="Dotum"/>
                <a:cs typeface="Dotum"/>
              </a:rPr>
              <a:t>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377949" y="4348987"/>
            <a:ext cx="2972435" cy="429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통신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1D40AF"/>
                </a:solidFill>
                <a:latin typeface="Dotum"/>
                <a:cs typeface="Dotum"/>
              </a:rPr>
              <a:t>모듈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250" spc="-130">
                <a:solidFill>
                  <a:srgbClr val="374050"/>
                </a:solidFill>
                <a:latin typeface="Noto Sans JP"/>
                <a:cs typeface="Noto Sans JP"/>
              </a:rPr>
              <a:t>5G/4G</a:t>
            </a:r>
            <a:r>
              <a:rPr dirty="0" sz="1250" spc="3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75">
                <a:solidFill>
                  <a:srgbClr val="374050"/>
                </a:solidFill>
                <a:latin typeface="Noto Sans JP"/>
                <a:cs typeface="Noto Sans JP"/>
              </a:rPr>
              <a:t>LTE</a:t>
            </a:r>
            <a:r>
              <a:rPr dirty="0" sz="125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통신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374050"/>
                </a:solidFill>
                <a:latin typeface="Dotum"/>
                <a:cs typeface="Dotum"/>
              </a:rPr>
              <a:t>모듈</a:t>
            </a:r>
            <a:r>
              <a:rPr dirty="0" sz="1250" spc="-150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25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와이파이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50" spc="-125">
                <a:solidFill>
                  <a:srgbClr val="374050"/>
                </a:solidFill>
                <a:latin typeface="Noto Sans JP"/>
                <a:cs typeface="Noto Sans JP"/>
              </a:rPr>
              <a:t>6</a:t>
            </a:r>
            <a:r>
              <a:rPr dirty="0" sz="1250" spc="3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50">
                <a:solidFill>
                  <a:srgbClr val="374050"/>
                </a:solidFill>
                <a:latin typeface="Dotum"/>
                <a:cs typeface="Dotum"/>
              </a:rPr>
              <a:t>모듈</a:t>
            </a:r>
            <a:r>
              <a:rPr dirty="0" sz="1250" spc="-150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25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블루투스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50" spc="-65">
                <a:solidFill>
                  <a:srgbClr val="374050"/>
                </a:solidFill>
                <a:latin typeface="Noto Sans JP"/>
                <a:cs typeface="Noto Sans JP"/>
              </a:rPr>
              <a:t>5.2</a:t>
            </a:r>
            <a:endParaRPr sz="1250">
              <a:latin typeface="Noto Sans JP"/>
              <a:cs typeface="Noto Sans JP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377949" y="5377687"/>
            <a:ext cx="3533775" cy="429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전원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케이스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보조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배터리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시스템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50" spc="-145">
                <a:solidFill>
                  <a:srgbClr val="374050"/>
                </a:solidFill>
                <a:latin typeface="Noto Sans JP"/>
                <a:cs typeface="Noto Sans JP"/>
              </a:rPr>
              <a:t>(4</a:t>
            </a:r>
            <a:r>
              <a:rPr dirty="0" sz="1150" spc="-145">
                <a:solidFill>
                  <a:srgbClr val="374050"/>
                </a:solidFill>
                <a:latin typeface="Dotum"/>
                <a:cs typeface="Dotum"/>
              </a:rPr>
              <a:t>시간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374050"/>
                </a:solidFill>
                <a:latin typeface="Dotum"/>
                <a:cs typeface="Dotum"/>
              </a:rPr>
              <a:t>추가</a:t>
            </a:r>
            <a:r>
              <a:rPr dirty="0" sz="1250" spc="-130">
                <a:solidFill>
                  <a:srgbClr val="374050"/>
                </a:solidFill>
                <a:latin typeface="Noto Sans JP"/>
                <a:cs typeface="Noto Sans JP"/>
              </a:rPr>
              <a:t>),</a:t>
            </a:r>
            <a:r>
              <a:rPr dirty="0" sz="1250" spc="3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14">
                <a:solidFill>
                  <a:srgbClr val="374050"/>
                </a:solidFill>
                <a:latin typeface="Noto Sans JP"/>
                <a:cs typeface="Noto Sans JP"/>
              </a:rPr>
              <a:t>IP65</a:t>
            </a:r>
            <a:r>
              <a:rPr dirty="0" sz="1250" spc="3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방수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방진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산업용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374050"/>
                </a:solidFill>
                <a:latin typeface="Dotum"/>
                <a:cs typeface="Dotum"/>
              </a:rPr>
              <a:t>케이스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6496049"/>
            <a:ext cx="152399" cy="152399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406399" y="6456302"/>
            <a:ext cx="3564254" cy="6127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74345">
              <a:lnSpc>
                <a:spcPct val="100000"/>
              </a:lnSpc>
              <a:spcBef>
                <a:spcPts val="110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온보드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374050"/>
                </a:solidFill>
                <a:latin typeface="Dotum"/>
                <a:cs typeface="Dotum"/>
              </a:rPr>
              <a:t>컴퓨팅</a:t>
            </a:r>
            <a:r>
              <a:rPr dirty="0" sz="1250" spc="-160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r>
              <a:rPr dirty="0" sz="1250" spc="2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20">
                <a:solidFill>
                  <a:srgbClr val="374050"/>
                </a:solidFill>
                <a:latin typeface="Noto Sans JP"/>
                <a:cs typeface="Noto Sans JP"/>
              </a:rPr>
              <a:t>NVIDIA</a:t>
            </a:r>
            <a:r>
              <a:rPr dirty="0" sz="1250" spc="3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20">
                <a:solidFill>
                  <a:srgbClr val="374050"/>
                </a:solidFill>
                <a:latin typeface="Noto Sans JP"/>
                <a:cs typeface="Noto Sans JP"/>
              </a:rPr>
              <a:t>Jetson</a:t>
            </a:r>
            <a:r>
              <a:rPr dirty="0" sz="1250" spc="3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10">
                <a:solidFill>
                  <a:srgbClr val="374050"/>
                </a:solidFill>
                <a:latin typeface="Noto Sans JP"/>
                <a:cs typeface="Noto Sans JP"/>
              </a:rPr>
              <a:t>Xavier</a:t>
            </a:r>
            <a:r>
              <a:rPr dirty="0" sz="1250" spc="3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40">
                <a:solidFill>
                  <a:srgbClr val="374050"/>
                </a:solidFill>
                <a:latin typeface="Noto Sans JP"/>
                <a:cs typeface="Noto Sans JP"/>
              </a:rPr>
              <a:t>NX</a:t>
            </a:r>
            <a:r>
              <a:rPr dirty="0" sz="1250" spc="3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>
                <a:solidFill>
                  <a:srgbClr val="374050"/>
                </a:solidFill>
                <a:latin typeface="Noto Sans JP"/>
                <a:cs typeface="Noto Sans JP"/>
              </a:rPr>
              <a:t>/</a:t>
            </a:r>
            <a:r>
              <a:rPr dirty="0" sz="1250" spc="3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00">
                <a:solidFill>
                  <a:srgbClr val="374050"/>
                </a:solidFill>
                <a:latin typeface="Noto Sans JP"/>
                <a:cs typeface="Noto Sans JP"/>
              </a:rPr>
              <a:t>Intel</a:t>
            </a:r>
            <a:r>
              <a:rPr dirty="0" sz="1250" spc="3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60">
                <a:solidFill>
                  <a:srgbClr val="374050"/>
                </a:solidFill>
                <a:latin typeface="Noto Sans JP"/>
                <a:cs typeface="Noto Sans JP"/>
              </a:rPr>
              <a:t>NUC</a:t>
            </a:r>
            <a:endParaRPr sz="125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하드웨어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구성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 spc="-45">
                <a:solidFill>
                  <a:srgbClr val="6A7280"/>
                </a:solidFill>
                <a:latin typeface="Lucida Sans"/>
                <a:cs typeface="Lucida Sans"/>
              </a:rPr>
              <a:t>|</a:t>
            </a:r>
            <a:r>
              <a:rPr dirty="0" sz="1050" spc="-85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센서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모듈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 spc="-45">
                <a:solidFill>
                  <a:srgbClr val="6A7280"/>
                </a:solidFill>
                <a:latin typeface="Lucida Sans"/>
                <a:cs typeface="Lucida Sans"/>
              </a:rPr>
              <a:t>|</a:t>
            </a:r>
            <a:r>
              <a:rPr dirty="0" sz="1050" spc="-80">
                <a:solidFill>
                  <a:srgbClr val="6A7280"/>
                </a:solidFill>
                <a:latin typeface="Lucida Sans"/>
                <a:cs typeface="Lucida Sans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통신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8762999" y="1523999"/>
            <a:ext cx="3048000" cy="3048000"/>
            <a:chOff x="8762999" y="1523999"/>
            <a:chExt cx="3048000" cy="3048000"/>
          </a:xfrm>
        </p:grpSpPr>
        <p:sp>
          <p:nvSpPr>
            <p:cNvPr id="30" name="object 30" descr=""/>
            <p:cNvSpPr/>
            <p:nvPr/>
          </p:nvSpPr>
          <p:spPr>
            <a:xfrm>
              <a:off x="8762999" y="1523999"/>
              <a:ext cx="3048000" cy="3048000"/>
            </a:xfrm>
            <a:custGeom>
              <a:avLst/>
              <a:gdLst/>
              <a:ahLst/>
              <a:cxnLst/>
              <a:rect l="l" t="t" r="r" b="b"/>
              <a:pathLst>
                <a:path w="3048000" h="3048000">
                  <a:moveTo>
                    <a:pt x="2971799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1" y="2993885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971799" y="0"/>
                  </a:lnTo>
                  <a:lnTo>
                    <a:pt x="3014141" y="12829"/>
                  </a:lnTo>
                  <a:lnTo>
                    <a:pt x="3042198" y="47039"/>
                  </a:lnTo>
                  <a:lnTo>
                    <a:pt x="3047999" y="76199"/>
                  </a:lnTo>
                  <a:lnTo>
                    <a:pt x="3047999" y="2971799"/>
                  </a:lnTo>
                  <a:lnTo>
                    <a:pt x="3035168" y="3014141"/>
                  </a:lnTo>
                  <a:lnTo>
                    <a:pt x="3000958" y="3042199"/>
                  </a:lnTo>
                  <a:lnTo>
                    <a:pt x="2971799" y="304799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762999" y="1523999"/>
              <a:ext cx="3048000" cy="3048000"/>
            </a:xfrm>
            <a:custGeom>
              <a:avLst/>
              <a:gdLst/>
              <a:ahLst/>
              <a:cxnLst/>
              <a:rect l="l" t="t" r="r" b="b"/>
              <a:pathLst>
                <a:path w="3048000" h="3048000">
                  <a:moveTo>
                    <a:pt x="2971799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1" y="2993886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971799" y="0"/>
                  </a:lnTo>
                  <a:lnTo>
                    <a:pt x="3008619" y="9524"/>
                  </a:lnTo>
                  <a:lnTo>
                    <a:pt x="71821" y="9524"/>
                  </a:lnTo>
                  <a:lnTo>
                    <a:pt x="67484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2976177"/>
                  </a:lnTo>
                  <a:lnTo>
                    <a:pt x="9832" y="2979306"/>
                  </a:lnTo>
                  <a:lnTo>
                    <a:pt x="9951" y="2980513"/>
                  </a:lnTo>
                  <a:lnTo>
                    <a:pt x="25957" y="3015849"/>
                  </a:lnTo>
                  <a:lnTo>
                    <a:pt x="58897" y="3036338"/>
                  </a:lnTo>
                  <a:lnTo>
                    <a:pt x="71821" y="3038474"/>
                  </a:lnTo>
                  <a:lnTo>
                    <a:pt x="3008619" y="3038474"/>
                  </a:lnTo>
                  <a:lnTo>
                    <a:pt x="3007755" y="3038991"/>
                  </a:lnTo>
                  <a:lnTo>
                    <a:pt x="3000958" y="3042199"/>
                  </a:lnTo>
                  <a:lnTo>
                    <a:pt x="2993885" y="3044736"/>
                  </a:lnTo>
                  <a:lnTo>
                    <a:pt x="2986667" y="3046549"/>
                  </a:lnTo>
                  <a:lnTo>
                    <a:pt x="2979305" y="3047637"/>
                  </a:lnTo>
                  <a:lnTo>
                    <a:pt x="2971799" y="3047999"/>
                  </a:lnTo>
                  <a:close/>
                </a:path>
                <a:path w="3048000" h="3048000">
                  <a:moveTo>
                    <a:pt x="3008619" y="3038474"/>
                  </a:moveTo>
                  <a:lnTo>
                    <a:pt x="2976176" y="3038474"/>
                  </a:lnTo>
                  <a:lnTo>
                    <a:pt x="2980512" y="3038047"/>
                  </a:lnTo>
                  <a:lnTo>
                    <a:pt x="2989099" y="3036338"/>
                  </a:lnTo>
                  <a:lnTo>
                    <a:pt x="3022039" y="3015849"/>
                  </a:lnTo>
                  <a:lnTo>
                    <a:pt x="3038046" y="2980513"/>
                  </a:lnTo>
                  <a:lnTo>
                    <a:pt x="3038473" y="2976177"/>
                  </a:lnTo>
                  <a:lnTo>
                    <a:pt x="3038473" y="71821"/>
                  </a:lnTo>
                  <a:lnTo>
                    <a:pt x="3024802" y="35517"/>
                  </a:lnTo>
                  <a:lnTo>
                    <a:pt x="2992955" y="12829"/>
                  </a:lnTo>
                  <a:lnTo>
                    <a:pt x="2976176" y="9524"/>
                  </a:lnTo>
                  <a:lnTo>
                    <a:pt x="3008619" y="9524"/>
                  </a:lnTo>
                  <a:lnTo>
                    <a:pt x="3038990" y="40242"/>
                  </a:lnTo>
                  <a:lnTo>
                    <a:pt x="3047999" y="2971799"/>
                  </a:lnTo>
                  <a:lnTo>
                    <a:pt x="3047637" y="2979306"/>
                  </a:lnTo>
                  <a:lnTo>
                    <a:pt x="3030732" y="3020116"/>
                  </a:lnTo>
                  <a:lnTo>
                    <a:pt x="3014269" y="3035073"/>
                  </a:lnTo>
                  <a:lnTo>
                    <a:pt x="3008619" y="3038474"/>
                  </a:lnTo>
                  <a:close/>
                </a:path>
              </a:pathLst>
            </a:custGeom>
            <a:solidFill>
              <a:srgbClr val="0066C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925050" y="2285999"/>
              <a:ext cx="714375" cy="571500"/>
            </a:xfrm>
            <a:custGeom>
              <a:avLst/>
              <a:gdLst/>
              <a:ahLst/>
              <a:cxnLst/>
              <a:rect l="l" t="t" r="r" b="b"/>
              <a:pathLst>
                <a:path w="714375" h="571500">
                  <a:moveTo>
                    <a:pt x="392906" y="107156"/>
                  </a:moveTo>
                  <a:lnTo>
                    <a:pt x="321468" y="107156"/>
                  </a:lnTo>
                  <a:lnTo>
                    <a:pt x="321468" y="35718"/>
                  </a:lnTo>
                  <a:lnTo>
                    <a:pt x="324271" y="21802"/>
                  </a:lnTo>
                  <a:lnTo>
                    <a:pt x="331919" y="10450"/>
                  </a:lnTo>
                  <a:lnTo>
                    <a:pt x="343271" y="2802"/>
                  </a:lnTo>
                  <a:lnTo>
                    <a:pt x="357187" y="0"/>
                  </a:lnTo>
                  <a:lnTo>
                    <a:pt x="371103" y="2802"/>
                  </a:lnTo>
                  <a:lnTo>
                    <a:pt x="382455" y="10450"/>
                  </a:lnTo>
                  <a:lnTo>
                    <a:pt x="390103" y="21802"/>
                  </a:lnTo>
                  <a:lnTo>
                    <a:pt x="392906" y="35718"/>
                  </a:lnTo>
                  <a:lnTo>
                    <a:pt x="392906" y="107156"/>
                  </a:lnTo>
                  <a:close/>
                </a:path>
                <a:path w="714375" h="571500">
                  <a:moveTo>
                    <a:pt x="526851" y="571500"/>
                  </a:moveTo>
                  <a:lnTo>
                    <a:pt x="187523" y="571500"/>
                  </a:lnTo>
                  <a:lnTo>
                    <a:pt x="156224" y="565189"/>
                  </a:lnTo>
                  <a:lnTo>
                    <a:pt x="130680" y="547975"/>
                  </a:lnTo>
                  <a:lnTo>
                    <a:pt x="113466" y="522432"/>
                  </a:lnTo>
                  <a:lnTo>
                    <a:pt x="107156" y="491132"/>
                  </a:lnTo>
                  <a:lnTo>
                    <a:pt x="107156" y="187523"/>
                  </a:lnTo>
                  <a:lnTo>
                    <a:pt x="113466" y="156224"/>
                  </a:lnTo>
                  <a:lnTo>
                    <a:pt x="130680" y="130680"/>
                  </a:lnTo>
                  <a:lnTo>
                    <a:pt x="156224" y="113466"/>
                  </a:lnTo>
                  <a:lnTo>
                    <a:pt x="187523" y="107156"/>
                  </a:lnTo>
                  <a:lnTo>
                    <a:pt x="526851" y="107156"/>
                  </a:lnTo>
                  <a:lnTo>
                    <a:pt x="558150" y="113466"/>
                  </a:lnTo>
                  <a:lnTo>
                    <a:pt x="583694" y="130680"/>
                  </a:lnTo>
                  <a:lnTo>
                    <a:pt x="600908" y="156224"/>
                  </a:lnTo>
                  <a:lnTo>
                    <a:pt x="607218" y="187523"/>
                  </a:lnTo>
                  <a:lnTo>
                    <a:pt x="607218" y="241101"/>
                  </a:lnTo>
                  <a:lnTo>
                    <a:pt x="244110" y="241101"/>
                  </a:lnTo>
                  <a:lnTo>
                    <a:pt x="238415" y="242234"/>
                  </a:lnTo>
                  <a:lnTo>
                    <a:pt x="206515" y="274133"/>
                  </a:lnTo>
                  <a:lnTo>
                    <a:pt x="205382" y="279829"/>
                  </a:lnTo>
                  <a:lnTo>
                    <a:pt x="205382" y="291670"/>
                  </a:lnTo>
                  <a:lnTo>
                    <a:pt x="227474" y="324733"/>
                  </a:lnTo>
                  <a:lnTo>
                    <a:pt x="244110" y="330398"/>
                  </a:lnTo>
                  <a:lnTo>
                    <a:pt x="607218" y="330398"/>
                  </a:lnTo>
                  <a:lnTo>
                    <a:pt x="607218" y="428625"/>
                  </a:lnTo>
                  <a:lnTo>
                    <a:pt x="222349" y="428625"/>
                  </a:lnTo>
                  <a:lnTo>
                    <a:pt x="214312" y="436661"/>
                  </a:lnTo>
                  <a:lnTo>
                    <a:pt x="214312" y="456307"/>
                  </a:lnTo>
                  <a:lnTo>
                    <a:pt x="222349" y="464343"/>
                  </a:lnTo>
                  <a:lnTo>
                    <a:pt x="607218" y="464343"/>
                  </a:lnTo>
                  <a:lnTo>
                    <a:pt x="607218" y="491132"/>
                  </a:lnTo>
                  <a:lnTo>
                    <a:pt x="600908" y="522432"/>
                  </a:lnTo>
                  <a:lnTo>
                    <a:pt x="583694" y="547975"/>
                  </a:lnTo>
                  <a:lnTo>
                    <a:pt x="558150" y="565189"/>
                  </a:lnTo>
                  <a:lnTo>
                    <a:pt x="526851" y="571500"/>
                  </a:lnTo>
                  <a:close/>
                </a:path>
                <a:path w="714375" h="571500">
                  <a:moveTo>
                    <a:pt x="458422" y="330398"/>
                  </a:moveTo>
                  <a:lnTo>
                    <a:pt x="255951" y="330398"/>
                  </a:lnTo>
                  <a:lnTo>
                    <a:pt x="261647" y="329265"/>
                  </a:lnTo>
                  <a:lnTo>
                    <a:pt x="272587" y="324733"/>
                  </a:lnTo>
                  <a:lnTo>
                    <a:pt x="294679" y="291670"/>
                  </a:lnTo>
                  <a:lnTo>
                    <a:pt x="294679" y="279829"/>
                  </a:lnTo>
                  <a:lnTo>
                    <a:pt x="272587" y="246765"/>
                  </a:lnTo>
                  <a:lnTo>
                    <a:pt x="255951" y="241101"/>
                  </a:lnTo>
                  <a:lnTo>
                    <a:pt x="458422" y="241101"/>
                  </a:lnTo>
                  <a:lnTo>
                    <a:pt x="425359" y="263193"/>
                  </a:lnTo>
                  <a:lnTo>
                    <a:pt x="419695" y="279829"/>
                  </a:lnTo>
                  <a:lnTo>
                    <a:pt x="419695" y="291670"/>
                  </a:lnTo>
                  <a:lnTo>
                    <a:pt x="441787" y="324733"/>
                  </a:lnTo>
                  <a:lnTo>
                    <a:pt x="452727" y="329265"/>
                  </a:lnTo>
                  <a:lnTo>
                    <a:pt x="458422" y="330398"/>
                  </a:lnTo>
                  <a:close/>
                </a:path>
                <a:path w="714375" h="571500">
                  <a:moveTo>
                    <a:pt x="607218" y="330398"/>
                  </a:moveTo>
                  <a:lnTo>
                    <a:pt x="470264" y="330398"/>
                  </a:lnTo>
                  <a:lnTo>
                    <a:pt x="475959" y="329265"/>
                  </a:lnTo>
                  <a:lnTo>
                    <a:pt x="486899" y="324733"/>
                  </a:lnTo>
                  <a:lnTo>
                    <a:pt x="508992" y="291670"/>
                  </a:lnTo>
                  <a:lnTo>
                    <a:pt x="508992" y="279829"/>
                  </a:lnTo>
                  <a:lnTo>
                    <a:pt x="486899" y="246765"/>
                  </a:lnTo>
                  <a:lnTo>
                    <a:pt x="470264" y="241101"/>
                  </a:lnTo>
                  <a:lnTo>
                    <a:pt x="607218" y="241101"/>
                  </a:lnTo>
                  <a:lnTo>
                    <a:pt x="607218" y="330398"/>
                  </a:lnTo>
                  <a:close/>
                </a:path>
                <a:path w="714375" h="571500">
                  <a:moveTo>
                    <a:pt x="329505" y="464343"/>
                  </a:moveTo>
                  <a:lnTo>
                    <a:pt x="277713" y="464343"/>
                  </a:lnTo>
                  <a:lnTo>
                    <a:pt x="285750" y="456307"/>
                  </a:lnTo>
                  <a:lnTo>
                    <a:pt x="285750" y="436661"/>
                  </a:lnTo>
                  <a:lnTo>
                    <a:pt x="277713" y="428625"/>
                  </a:lnTo>
                  <a:lnTo>
                    <a:pt x="329505" y="428625"/>
                  </a:lnTo>
                  <a:lnTo>
                    <a:pt x="321468" y="436661"/>
                  </a:lnTo>
                  <a:lnTo>
                    <a:pt x="321468" y="456307"/>
                  </a:lnTo>
                  <a:lnTo>
                    <a:pt x="329505" y="464343"/>
                  </a:lnTo>
                  <a:close/>
                </a:path>
                <a:path w="714375" h="571500">
                  <a:moveTo>
                    <a:pt x="436661" y="464343"/>
                  </a:moveTo>
                  <a:lnTo>
                    <a:pt x="384869" y="464343"/>
                  </a:lnTo>
                  <a:lnTo>
                    <a:pt x="392906" y="456307"/>
                  </a:lnTo>
                  <a:lnTo>
                    <a:pt x="392906" y="436661"/>
                  </a:lnTo>
                  <a:lnTo>
                    <a:pt x="384869" y="428625"/>
                  </a:lnTo>
                  <a:lnTo>
                    <a:pt x="436661" y="428625"/>
                  </a:lnTo>
                  <a:lnTo>
                    <a:pt x="428625" y="436661"/>
                  </a:lnTo>
                  <a:lnTo>
                    <a:pt x="428625" y="456307"/>
                  </a:lnTo>
                  <a:lnTo>
                    <a:pt x="436661" y="464343"/>
                  </a:lnTo>
                  <a:close/>
                </a:path>
                <a:path w="714375" h="571500">
                  <a:moveTo>
                    <a:pt x="607218" y="464343"/>
                  </a:moveTo>
                  <a:lnTo>
                    <a:pt x="492025" y="464343"/>
                  </a:lnTo>
                  <a:lnTo>
                    <a:pt x="500062" y="456307"/>
                  </a:lnTo>
                  <a:lnTo>
                    <a:pt x="500062" y="436661"/>
                  </a:lnTo>
                  <a:lnTo>
                    <a:pt x="492025" y="428625"/>
                  </a:lnTo>
                  <a:lnTo>
                    <a:pt x="607218" y="428625"/>
                  </a:lnTo>
                  <a:lnTo>
                    <a:pt x="607218" y="464343"/>
                  </a:lnTo>
                  <a:close/>
                </a:path>
                <a:path w="714375" h="571500">
                  <a:moveTo>
                    <a:pt x="71437" y="464343"/>
                  </a:moveTo>
                  <a:lnTo>
                    <a:pt x="53578" y="464343"/>
                  </a:lnTo>
                  <a:lnTo>
                    <a:pt x="32727" y="460131"/>
                  </a:lnTo>
                  <a:lnTo>
                    <a:pt x="15696" y="448647"/>
                  </a:lnTo>
                  <a:lnTo>
                    <a:pt x="4211" y="431616"/>
                  </a:lnTo>
                  <a:lnTo>
                    <a:pt x="0" y="410765"/>
                  </a:lnTo>
                  <a:lnTo>
                    <a:pt x="0" y="303609"/>
                  </a:lnTo>
                  <a:lnTo>
                    <a:pt x="4211" y="282758"/>
                  </a:lnTo>
                  <a:lnTo>
                    <a:pt x="15696" y="265727"/>
                  </a:lnTo>
                  <a:lnTo>
                    <a:pt x="32727" y="254243"/>
                  </a:lnTo>
                  <a:lnTo>
                    <a:pt x="53578" y="250031"/>
                  </a:lnTo>
                  <a:lnTo>
                    <a:pt x="71437" y="250031"/>
                  </a:lnTo>
                  <a:lnTo>
                    <a:pt x="71437" y="464343"/>
                  </a:lnTo>
                  <a:close/>
                </a:path>
                <a:path w="714375" h="571500">
                  <a:moveTo>
                    <a:pt x="660796" y="464343"/>
                  </a:moveTo>
                  <a:lnTo>
                    <a:pt x="642937" y="464343"/>
                  </a:lnTo>
                  <a:lnTo>
                    <a:pt x="642937" y="250031"/>
                  </a:lnTo>
                  <a:lnTo>
                    <a:pt x="660796" y="250031"/>
                  </a:lnTo>
                  <a:lnTo>
                    <a:pt x="681647" y="254243"/>
                  </a:lnTo>
                  <a:lnTo>
                    <a:pt x="698678" y="265727"/>
                  </a:lnTo>
                  <a:lnTo>
                    <a:pt x="710163" y="282758"/>
                  </a:lnTo>
                  <a:lnTo>
                    <a:pt x="714375" y="303609"/>
                  </a:lnTo>
                  <a:lnTo>
                    <a:pt x="714375" y="410765"/>
                  </a:lnTo>
                  <a:lnTo>
                    <a:pt x="710163" y="431616"/>
                  </a:lnTo>
                  <a:lnTo>
                    <a:pt x="698678" y="448647"/>
                  </a:lnTo>
                  <a:lnTo>
                    <a:pt x="681647" y="460131"/>
                  </a:lnTo>
                  <a:lnTo>
                    <a:pt x="660796" y="464343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9734946" y="3408337"/>
            <a:ext cx="1104265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90805">
              <a:lnSpc>
                <a:spcPct val="108700"/>
              </a:lnSpc>
              <a:spcBef>
                <a:spcPts val="90"/>
              </a:spcBef>
            </a:pP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하드웨어</a:t>
            </a:r>
            <a:r>
              <a:rPr dirty="0" sz="1150" spc="-7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1D40AF"/>
                </a:solidFill>
                <a:latin typeface="Dotum"/>
                <a:cs typeface="Dotum"/>
              </a:rPr>
              <a:t>구성도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1D40AF"/>
                </a:solidFill>
                <a:latin typeface="Noto Sans JP"/>
                <a:cs typeface="Noto Sans JP"/>
              </a:rPr>
              <a:t>Go2</a:t>
            </a:r>
            <a:r>
              <a:rPr dirty="0" sz="1150" spc="1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150" spc="-80">
                <a:solidFill>
                  <a:srgbClr val="1D40AF"/>
                </a:solidFill>
                <a:latin typeface="Noto Sans JP"/>
                <a:cs typeface="Noto Sans JP"/>
              </a:rPr>
              <a:t>EDU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10124122" y="2971799"/>
            <a:ext cx="325755" cy="342900"/>
          </a:xfrm>
          <a:custGeom>
            <a:avLst/>
            <a:gdLst/>
            <a:ahLst/>
            <a:cxnLst/>
            <a:rect l="l" t="t" r="r" b="b"/>
            <a:pathLst>
              <a:path w="325754" h="342900">
                <a:moveTo>
                  <a:pt x="241369" y="69517"/>
                </a:moveTo>
                <a:lnTo>
                  <a:pt x="84478" y="69517"/>
                </a:lnTo>
                <a:lnTo>
                  <a:pt x="91395" y="64561"/>
                </a:lnTo>
                <a:lnTo>
                  <a:pt x="98641" y="60057"/>
                </a:lnTo>
                <a:lnTo>
                  <a:pt x="106195" y="56030"/>
                </a:lnTo>
                <a:lnTo>
                  <a:pt x="114001" y="52506"/>
                </a:lnTo>
                <a:lnTo>
                  <a:pt x="113868" y="52506"/>
                </a:lnTo>
                <a:lnTo>
                  <a:pt x="123629" y="8170"/>
                </a:lnTo>
                <a:lnTo>
                  <a:pt x="128317" y="3348"/>
                </a:lnTo>
                <a:lnTo>
                  <a:pt x="128663" y="3348"/>
                </a:lnTo>
                <a:lnTo>
                  <a:pt x="134857" y="2344"/>
                </a:lnTo>
                <a:lnTo>
                  <a:pt x="141660" y="1327"/>
                </a:lnTo>
                <a:lnTo>
                  <a:pt x="148602" y="594"/>
                </a:lnTo>
                <a:lnTo>
                  <a:pt x="155683" y="149"/>
                </a:lnTo>
                <a:lnTo>
                  <a:pt x="162877" y="0"/>
                </a:lnTo>
                <a:lnTo>
                  <a:pt x="170122" y="149"/>
                </a:lnTo>
                <a:lnTo>
                  <a:pt x="211901" y="52506"/>
                </a:lnTo>
                <a:lnTo>
                  <a:pt x="219707" y="56030"/>
                </a:lnTo>
                <a:lnTo>
                  <a:pt x="227238" y="60057"/>
                </a:lnTo>
                <a:lnTo>
                  <a:pt x="234467" y="64561"/>
                </a:lnTo>
                <a:lnTo>
                  <a:pt x="241369" y="69517"/>
                </a:lnTo>
                <a:close/>
              </a:path>
              <a:path w="325754" h="342900">
                <a:moveTo>
                  <a:pt x="41397" y="287044"/>
                </a:moveTo>
                <a:lnTo>
                  <a:pt x="40925" y="287044"/>
                </a:lnTo>
                <a:lnTo>
                  <a:pt x="34624" y="285437"/>
                </a:lnTo>
                <a:lnTo>
                  <a:pt x="8608" y="246928"/>
                </a:lnTo>
                <a:lnTo>
                  <a:pt x="18" y="225496"/>
                </a:lnTo>
                <a:lnTo>
                  <a:pt x="1659" y="219603"/>
                </a:lnTo>
                <a:lnTo>
                  <a:pt x="1882" y="219000"/>
                </a:lnTo>
                <a:lnTo>
                  <a:pt x="6502" y="214848"/>
                </a:lnTo>
                <a:lnTo>
                  <a:pt x="35235" y="188703"/>
                </a:lnTo>
                <a:lnTo>
                  <a:pt x="35419" y="188461"/>
                </a:lnTo>
                <a:lnTo>
                  <a:pt x="34691" y="182902"/>
                </a:lnTo>
                <a:lnTo>
                  <a:pt x="34377" y="178452"/>
                </a:lnTo>
                <a:lnTo>
                  <a:pt x="34377" y="164447"/>
                </a:lnTo>
                <a:lnTo>
                  <a:pt x="34691" y="159997"/>
                </a:lnTo>
                <a:lnTo>
                  <a:pt x="35428" y="154438"/>
                </a:lnTo>
                <a:lnTo>
                  <a:pt x="6429" y="128051"/>
                </a:lnTo>
                <a:lnTo>
                  <a:pt x="1808" y="123899"/>
                </a:lnTo>
                <a:lnTo>
                  <a:pt x="0" y="117403"/>
                </a:lnTo>
                <a:lnTo>
                  <a:pt x="5121" y="103539"/>
                </a:lnTo>
                <a:lnTo>
                  <a:pt x="26747" y="67215"/>
                </a:lnTo>
                <a:lnTo>
                  <a:pt x="41461" y="55788"/>
                </a:lnTo>
                <a:lnTo>
                  <a:pt x="40977" y="55788"/>
                </a:lnTo>
                <a:lnTo>
                  <a:pt x="84174" y="69517"/>
                </a:lnTo>
                <a:lnTo>
                  <a:pt x="300759" y="69517"/>
                </a:lnTo>
                <a:lnTo>
                  <a:pt x="302858" y="72363"/>
                </a:lnTo>
                <a:lnTo>
                  <a:pt x="323611" y="111509"/>
                </a:lnTo>
                <a:lnTo>
                  <a:pt x="325688" y="117403"/>
                </a:lnTo>
                <a:lnTo>
                  <a:pt x="325557" y="117871"/>
                </a:lnTo>
                <a:lnTo>
                  <a:pt x="159359" y="117871"/>
                </a:lnTo>
                <a:lnTo>
                  <a:pt x="155875" y="118215"/>
                </a:lnTo>
                <a:lnTo>
                  <a:pt x="120283" y="138758"/>
                </a:lnTo>
                <a:lnTo>
                  <a:pt x="109299" y="167932"/>
                </a:lnTo>
                <a:lnTo>
                  <a:pt x="109299" y="174967"/>
                </a:lnTo>
                <a:lnTo>
                  <a:pt x="109520" y="177209"/>
                </a:lnTo>
                <a:lnTo>
                  <a:pt x="109642" y="178452"/>
                </a:lnTo>
                <a:lnTo>
                  <a:pt x="111015" y="185352"/>
                </a:lnTo>
                <a:lnTo>
                  <a:pt x="111958" y="188461"/>
                </a:lnTo>
                <a:lnTo>
                  <a:pt x="112031" y="188703"/>
                </a:lnTo>
                <a:lnTo>
                  <a:pt x="139123" y="219603"/>
                </a:lnTo>
                <a:lnTo>
                  <a:pt x="159359" y="225028"/>
                </a:lnTo>
                <a:lnTo>
                  <a:pt x="325557" y="225028"/>
                </a:lnTo>
                <a:lnTo>
                  <a:pt x="325688" y="225496"/>
                </a:lnTo>
                <a:lnTo>
                  <a:pt x="306400" y="265169"/>
                </a:lnTo>
                <a:lnTo>
                  <a:pt x="300692" y="273315"/>
                </a:lnTo>
                <a:lnTo>
                  <a:pt x="84318" y="273315"/>
                </a:lnTo>
                <a:lnTo>
                  <a:pt x="41397" y="287044"/>
                </a:lnTo>
                <a:close/>
              </a:path>
              <a:path w="325754" h="342900">
                <a:moveTo>
                  <a:pt x="300759" y="69517"/>
                </a:moveTo>
                <a:lnTo>
                  <a:pt x="241369" y="69517"/>
                </a:lnTo>
                <a:lnTo>
                  <a:pt x="284566" y="55788"/>
                </a:lnTo>
                <a:lnTo>
                  <a:pt x="291130" y="57462"/>
                </a:lnTo>
                <a:lnTo>
                  <a:pt x="295081" y="62217"/>
                </a:lnTo>
                <a:lnTo>
                  <a:pt x="299061" y="67215"/>
                </a:lnTo>
                <a:lnTo>
                  <a:pt x="300759" y="69517"/>
                </a:lnTo>
                <a:close/>
              </a:path>
              <a:path w="325754" h="342900">
                <a:moveTo>
                  <a:pt x="325557" y="225028"/>
                </a:moveTo>
                <a:lnTo>
                  <a:pt x="166395" y="225028"/>
                </a:lnTo>
                <a:lnTo>
                  <a:pt x="169879" y="224684"/>
                </a:lnTo>
                <a:lnTo>
                  <a:pt x="176780" y="223312"/>
                </a:lnTo>
                <a:lnTo>
                  <a:pt x="209380" y="198291"/>
                </a:lnTo>
                <a:lnTo>
                  <a:pt x="216455" y="174967"/>
                </a:lnTo>
                <a:lnTo>
                  <a:pt x="216455" y="167932"/>
                </a:lnTo>
                <a:lnTo>
                  <a:pt x="216234" y="165690"/>
                </a:lnTo>
                <a:lnTo>
                  <a:pt x="216112" y="164447"/>
                </a:lnTo>
                <a:lnTo>
                  <a:pt x="214739" y="157547"/>
                </a:lnTo>
                <a:lnTo>
                  <a:pt x="213796" y="154438"/>
                </a:lnTo>
                <a:lnTo>
                  <a:pt x="213723" y="154196"/>
                </a:lnTo>
                <a:lnTo>
                  <a:pt x="186631" y="123296"/>
                </a:lnTo>
                <a:lnTo>
                  <a:pt x="166395" y="117871"/>
                </a:lnTo>
                <a:lnTo>
                  <a:pt x="325557" y="117871"/>
                </a:lnTo>
                <a:lnTo>
                  <a:pt x="323879" y="123899"/>
                </a:lnTo>
                <a:lnTo>
                  <a:pt x="319258" y="128051"/>
                </a:lnTo>
                <a:lnTo>
                  <a:pt x="290259" y="154438"/>
                </a:lnTo>
                <a:lnTo>
                  <a:pt x="290996" y="159997"/>
                </a:lnTo>
                <a:lnTo>
                  <a:pt x="291310" y="164447"/>
                </a:lnTo>
                <a:lnTo>
                  <a:pt x="291310" y="178452"/>
                </a:lnTo>
                <a:lnTo>
                  <a:pt x="290996" y="182902"/>
                </a:lnTo>
                <a:lnTo>
                  <a:pt x="290259" y="188461"/>
                </a:lnTo>
                <a:lnTo>
                  <a:pt x="319258" y="214848"/>
                </a:lnTo>
                <a:lnTo>
                  <a:pt x="323879" y="219000"/>
                </a:lnTo>
                <a:lnTo>
                  <a:pt x="325462" y="224684"/>
                </a:lnTo>
                <a:lnTo>
                  <a:pt x="325557" y="225028"/>
                </a:lnTo>
                <a:close/>
              </a:path>
              <a:path w="325754" h="342900">
                <a:moveTo>
                  <a:pt x="162810" y="342832"/>
                </a:moveTo>
                <a:lnTo>
                  <a:pt x="123497" y="334662"/>
                </a:lnTo>
                <a:lnTo>
                  <a:pt x="113786" y="290326"/>
                </a:lnTo>
                <a:lnTo>
                  <a:pt x="105980" y="286801"/>
                </a:lnTo>
                <a:lnTo>
                  <a:pt x="98449" y="282775"/>
                </a:lnTo>
                <a:lnTo>
                  <a:pt x="91220" y="278271"/>
                </a:lnTo>
                <a:lnTo>
                  <a:pt x="84318" y="273315"/>
                </a:lnTo>
                <a:lnTo>
                  <a:pt x="241302" y="273315"/>
                </a:lnTo>
                <a:lnTo>
                  <a:pt x="234400" y="278271"/>
                </a:lnTo>
                <a:lnTo>
                  <a:pt x="227171" y="282775"/>
                </a:lnTo>
                <a:lnTo>
                  <a:pt x="219640" y="286801"/>
                </a:lnTo>
                <a:lnTo>
                  <a:pt x="211834" y="290326"/>
                </a:lnTo>
                <a:lnTo>
                  <a:pt x="202123" y="334662"/>
                </a:lnTo>
                <a:lnTo>
                  <a:pt x="170055" y="342683"/>
                </a:lnTo>
                <a:lnTo>
                  <a:pt x="162810" y="342832"/>
                </a:lnTo>
                <a:close/>
              </a:path>
              <a:path w="325754" h="342900">
                <a:moveTo>
                  <a:pt x="284499" y="287044"/>
                </a:moveTo>
                <a:lnTo>
                  <a:pt x="241302" y="273315"/>
                </a:lnTo>
                <a:lnTo>
                  <a:pt x="300692" y="273315"/>
                </a:lnTo>
                <a:lnTo>
                  <a:pt x="298994" y="275617"/>
                </a:lnTo>
                <a:lnTo>
                  <a:pt x="295014" y="280615"/>
                </a:lnTo>
                <a:lnTo>
                  <a:pt x="291063" y="285437"/>
                </a:lnTo>
                <a:lnTo>
                  <a:pt x="284499" y="287044"/>
                </a:lnTo>
                <a:close/>
              </a:path>
            </a:pathLst>
          </a:custGeom>
          <a:solidFill>
            <a:srgbClr val="60A5FA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9587606" y="217614"/>
            <a:ext cx="19526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Go2</a:t>
            </a:r>
            <a:r>
              <a:rPr dirty="0" sz="115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Noto Sans JP"/>
                <a:cs typeface="Noto Sans JP"/>
              </a:rPr>
              <a:t>EDU</a:t>
            </a:r>
            <a:r>
              <a:rPr dirty="0" sz="1150" spc="3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6A7280"/>
                </a:solidFill>
                <a:latin typeface="Dotum"/>
                <a:cs typeface="Dotum"/>
              </a:rPr>
              <a:t>로봇</a:t>
            </a:r>
            <a:endParaRPr sz="1150">
              <a:latin typeface="Dotum"/>
              <a:cs typeface="Dotum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11601449" y="247649"/>
            <a:ext cx="9525" cy="152400"/>
          </a:xfrm>
          <a:custGeom>
            <a:avLst/>
            <a:gdLst/>
            <a:ahLst/>
            <a:cxnLst/>
            <a:rect l="l" t="t" r="r" b="b"/>
            <a:pathLst>
              <a:path w="9525" h="152400">
                <a:moveTo>
                  <a:pt x="9524" y="152399"/>
                </a:moveTo>
                <a:lnTo>
                  <a:pt x="0" y="152399"/>
                </a:lnTo>
                <a:lnTo>
                  <a:pt x="0" y="0"/>
                </a:lnTo>
                <a:lnTo>
                  <a:pt x="9524" y="0"/>
                </a:lnTo>
                <a:lnTo>
                  <a:pt x="9524" y="1523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11676260" y="220499"/>
            <a:ext cx="30035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45">
                <a:solidFill>
                  <a:srgbClr val="6A7280"/>
                </a:solidFill>
                <a:latin typeface="Noto Sans JP"/>
                <a:cs typeface="Noto Sans JP"/>
              </a:rPr>
              <a:t>8/16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6924675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9415" y="5062399"/>
            <a:ext cx="962660" cy="962660"/>
            <a:chOff x="509415" y="5062399"/>
            <a:chExt cx="962660" cy="962660"/>
          </a:xfrm>
        </p:grpSpPr>
        <p:sp>
          <p:nvSpPr>
            <p:cNvPr id="3" name="object 3" descr=""/>
            <p:cNvSpPr/>
            <p:nvPr/>
          </p:nvSpPr>
          <p:spPr>
            <a:xfrm>
              <a:off x="509415" y="5062399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7"/>
                  </a:moveTo>
                  <a:lnTo>
                    <a:pt x="43924" y="697639"/>
                  </a:lnTo>
                  <a:lnTo>
                    <a:pt x="10970" y="668116"/>
                  </a:lnTo>
                  <a:lnTo>
                    <a:pt x="0" y="625254"/>
                  </a:lnTo>
                  <a:lnTo>
                    <a:pt x="689" y="617771"/>
                  </a:lnTo>
                  <a:lnTo>
                    <a:pt x="264694" y="43889"/>
                  </a:lnTo>
                  <a:lnTo>
                    <a:pt x="294217" y="10936"/>
                  </a:lnTo>
                  <a:lnTo>
                    <a:pt x="337456" y="0"/>
                  </a:lnTo>
                  <a:lnTo>
                    <a:pt x="345762" y="765"/>
                  </a:lnTo>
                  <a:lnTo>
                    <a:pt x="345136" y="765"/>
                  </a:lnTo>
                  <a:lnTo>
                    <a:pt x="351870" y="2062"/>
                  </a:lnTo>
                  <a:lnTo>
                    <a:pt x="918444" y="264660"/>
                  </a:lnTo>
                  <a:lnTo>
                    <a:pt x="951397" y="294183"/>
                  </a:lnTo>
                  <a:lnTo>
                    <a:pt x="962368" y="337044"/>
                  </a:lnTo>
                  <a:lnTo>
                    <a:pt x="961678" y="344528"/>
                  </a:lnTo>
                  <a:lnTo>
                    <a:pt x="697673" y="918410"/>
                  </a:lnTo>
                  <a:lnTo>
                    <a:pt x="668150" y="951362"/>
                  </a:lnTo>
                  <a:lnTo>
                    <a:pt x="625288" y="962333"/>
                  </a:lnTo>
                  <a:lnTo>
                    <a:pt x="617805" y="961644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7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09415" y="5062399"/>
              <a:ext cx="962660" cy="962660"/>
            </a:xfrm>
            <a:custGeom>
              <a:avLst/>
              <a:gdLst/>
              <a:ahLst/>
              <a:cxnLst/>
              <a:rect l="l" t="t" r="r" b="b"/>
              <a:pathLst>
                <a:path w="962660" h="962660">
                  <a:moveTo>
                    <a:pt x="596409" y="955267"/>
                  </a:moveTo>
                  <a:lnTo>
                    <a:pt x="43921" y="697637"/>
                  </a:lnTo>
                  <a:lnTo>
                    <a:pt x="11328" y="668644"/>
                  </a:lnTo>
                  <a:lnTo>
                    <a:pt x="0" y="625254"/>
                  </a:lnTo>
                  <a:lnTo>
                    <a:pt x="689" y="617770"/>
                  </a:lnTo>
                  <a:lnTo>
                    <a:pt x="264694" y="43889"/>
                  </a:lnTo>
                  <a:lnTo>
                    <a:pt x="294217" y="10936"/>
                  </a:lnTo>
                  <a:lnTo>
                    <a:pt x="337456" y="0"/>
                  </a:lnTo>
                  <a:lnTo>
                    <a:pt x="344562" y="654"/>
                  </a:lnTo>
                  <a:lnTo>
                    <a:pt x="918442" y="264659"/>
                  </a:lnTo>
                  <a:lnTo>
                    <a:pt x="947789" y="288854"/>
                  </a:lnTo>
                  <a:lnTo>
                    <a:pt x="357965" y="13815"/>
                  </a:lnTo>
                  <a:lnTo>
                    <a:pt x="353855" y="12369"/>
                  </a:lnTo>
                  <a:lnTo>
                    <a:pt x="345350" y="10288"/>
                  </a:lnTo>
                  <a:lnTo>
                    <a:pt x="341362" y="9719"/>
                  </a:lnTo>
                  <a:lnTo>
                    <a:pt x="332290" y="9290"/>
                  </a:lnTo>
                  <a:lnTo>
                    <a:pt x="327939" y="9528"/>
                  </a:lnTo>
                  <a:lnTo>
                    <a:pt x="291938" y="23977"/>
                  </a:lnTo>
                  <a:lnTo>
                    <a:pt x="13849" y="604368"/>
                  </a:lnTo>
                  <a:lnTo>
                    <a:pt x="9325" y="630043"/>
                  </a:lnTo>
                  <a:lnTo>
                    <a:pt x="9562" y="634394"/>
                  </a:lnTo>
                  <a:lnTo>
                    <a:pt x="24011" y="670395"/>
                  </a:lnTo>
                  <a:lnTo>
                    <a:pt x="633805" y="962195"/>
                  </a:lnTo>
                  <a:lnTo>
                    <a:pt x="632467" y="962333"/>
                  </a:lnTo>
                  <a:lnTo>
                    <a:pt x="625289" y="962333"/>
                  </a:lnTo>
                  <a:lnTo>
                    <a:pt x="617805" y="961644"/>
                  </a:lnTo>
                  <a:lnTo>
                    <a:pt x="610497" y="960236"/>
                  </a:lnTo>
                  <a:lnTo>
                    <a:pt x="603365" y="958110"/>
                  </a:lnTo>
                  <a:lnTo>
                    <a:pt x="596409" y="955267"/>
                  </a:lnTo>
                  <a:close/>
                </a:path>
                <a:path w="962660" h="962660">
                  <a:moveTo>
                    <a:pt x="344562" y="654"/>
                  </a:moveTo>
                  <a:lnTo>
                    <a:pt x="345423" y="734"/>
                  </a:lnTo>
                  <a:lnTo>
                    <a:pt x="345739" y="881"/>
                  </a:lnTo>
                  <a:lnTo>
                    <a:pt x="344562" y="654"/>
                  </a:lnTo>
                  <a:close/>
                </a:path>
                <a:path w="962660" h="962660">
                  <a:moveTo>
                    <a:pt x="633805" y="962195"/>
                  </a:moveTo>
                  <a:lnTo>
                    <a:pt x="604402" y="948484"/>
                  </a:lnTo>
                  <a:lnTo>
                    <a:pt x="608512" y="949930"/>
                  </a:lnTo>
                  <a:lnTo>
                    <a:pt x="617017" y="952011"/>
                  </a:lnTo>
                  <a:lnTo>
                    <a:pt x="621330" y="952627"/>
                  </a:lnTo>
                  <a:lnTo>
                    <a:pt x="630078" y="953009"/>
                  </a:lnTo>
                  <a:lnTo>
                    <a:pt x="634428" y="952771"/>
                  </a:lnTo>
                  <a:lnTo>
                    <a:pt x="670429" y="938322"/>
                  </a:lnTo>
                  <a:lnTo>
                    <a:pt x="948518" y="357931"/>
                  </a:lnTo>
                  <a:lnTo>
                    <a:pt x="949561" y="354965"/>
                  </a:lnTo>
                  <a:lnTo>
                    <a:pt x="949964" y="353821"/>
                  </a:lnTo>
                  <a:lnTo>
                    <a:pt x="952045" y="345316"/>
                  </a:lnTo>
                  <a:lnTo>
                    <a:pt x="952661" y="341003"/>
                  </a:lnTo>
                  <a:lnTo>
                    <a:pt x="953043" y="332255"/>
                  </a:lnTo>
                  <a:lnTo>
                    <a:pt x="952805" y="327905"/>
                  </a:lnTo>
                  <a:lnTo>
                    <a:pt x="938356" y="291904"/>
                  </a:lnTo>
                  <a:lnTo>
                    <a:pt x="918386" y="275143"/>
                  </a:lnTo>
                  <a:lnTo>
                    <a:pt x="947789" y="288854"/>
                  </a:lnTo>
                  <a:lnTo>
                    <a:pt x="962333" y="329529"/>
                  </a:lnTo>
                  <a:lnTo>
                    <a:pt x="962368" y="337044"/>
                  </a:lnTo>
                  <a:lnTo>
                    <a:pt x="961678" y="344528"/>
                  </a:lnTo>
                  <a:lnTo>
                    <a:pt x="697673" y="918410"/>
                  </a:lnTo>
                  <a:lnTo>
                    <a:pt x="668150" y="951362"/>
                  </a:lnTo>
                  <a:lnTo>
                    <a:pt x="639137" y="961644"/>
                  </a:lnTo>
                  <a:lnTo>
                    <a:pt x="633805" y="962195"/>
                  </a:lnTo>
                  <a:close/>
                </a:path>
              </a:pathLst>
            </a:custGeom>
            <a:solidFill>
              <a:srgbClr val="0066CC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09599" y="609599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25"/>
              <a:t>소프트웨어</a:t>
            </a:r>
            <a:r>
              <a:rPr dirty="0" spc="-525">
                <a:latin typeface="Trebuchet MS"/>
                <a:cs typeface="Trebuchet MS"/>
              </a:rPr>
              <a:t>/</a:t>
            </a:r>
            <a:r>
              <a:rPr dirty="0" spc="-525"/>
              <a:t>기술</a:t>
            </a:r>
            <a:r>
              <a:rPr dirty="0" spc="-320"/>
              <a:t> </a:t>
            </a:r>
            <a:r>
              <a:rPr dirty="0" spc="-605"/>
              <a:t>스택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09599" y="2105024"/>
            <a:ext cx="7134225" cy="1085850"/>
            <a:chOff x="609599" y="2105024"/>
            <a:chExt cx="7134225" cy="1085850"/>
          </a:xfrm>
        </p:grpSpPr>
        <p:sp>
          <p:nvSpPr>
            <p:cNvPr id="8" name="object 8" descr=""/>
            <p:cNvSpPr/>
            <p:nvPr/>
          </p:nvSpPr>
          <p:spPr>
            <a:xfrm>
              <a:off x="609599" y="2105024"/>
              <a:ext cx="7134225" cy="1085850"/>
            </a:xfrm>
            <a:custGeom>
              <a:avLst/>
              <a:gdLst/>
              <a:ahLst/>
              <a:cxnLst/>
              <a:rect l="l" t="t" r="r" b="b"/>
              <a:pathLst>
                <a:path w="7134225" h="1085850">
                  <a:moveTo>
                    <a:pt x="7058024" y="1085849"/>
                  </a:moveTo>
                  <a:lnTo>
                    <a:pt x="76199" y="1085849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9"/>
                  </a:lnTo>
                  <a:lnTo>
                    <a:pt x="7134224" y="76199"/>
                  </a:lnTo>
                  <a:lnTo>
                    <a:pt x="7134224" y="1009649"/>
                  </a:lnTo>
                  <a:lnTo>
                    <a:pt x="7121393" y="1051992"/>
                  </a:lnTo>
                  <a:lnTo>
                    <a:pt x="7087183" y="1080048"/>
                  </a:lnTo>
                  <a:lnTo>
                    <a:pt x="7058024" y="10858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99" y="2105024"/>
              <a:ext cx="7134225" cy="1085850"/>
            </a:xfrm>
            <a:custGeom>
              <a:avLst/>
              <a:gdLst/>
              <a:ahLst/>
              <a:cxnLst/>
              <a:rect l="l" t="t" r="r" b="b"/>
              <a:pathLst>
                <a:path w="7134225" h="1085850">
                  <a:moveTo>
                    <a:pt x="7058024" y="1085849"/>
                  </a:moveTo>
                  <a:lnTo>
                    <a:pt x="76199" y="1085849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1014027"/>
                  </a:lnTo>
                  <a:lnTo>
                    <a:pt x="9833" y="1017156"/>
                  </a:lnTo>
                  <a:lnTo>
                    <a:pt x="9951" y="1018363"/>
                  </a:lnTo>
                  <a:lnTo>
                    <a:pt x="25957" y="1053699"/>
                  </a:lnTo>
                  <a:lnTo>
                    <a:pt x="58898" y="1074189"/>
                  </a:lnTo>
                  <a:lnTo>
                    <a:pt x="71822" y="1076324"/>
                  </a:lnTo>
                  <a:lnTo>
                    <a:pt x="7094843" y="1076324"/>
                  </a:lnTo>
                  <a:lnTo>
                    <a:pt x="7093980" y="1076841"/>
                  </a:lnTo>
                  <a:lnTo>
                    <a:pt x="7087184" y="1080049"/>
                  </a:lnTo>
                  <a:lnTo>
                    <a:pt x="7080110" y="1082586"/>
                  </a:lnTo>
                  <a:lnTo>
                    <a:pt x="7072892" y="1084399"/>
                  </a:lnTo>
                  <a:lnTo>
                    <a:pt x="7065530" y="1085487"/>
                  </a:lnTo>
                  <a:lnTo>
                    <a:pt x="7058024" y="1085849"/>
                  </a:lnTo>
                  <a:close/>
                </a:path>
                <a:path w="7134225" h="1085850">
                  <a:moveTo>
                    <a:pt x="7094843" y="1076324"/>
                  </a:moveTo>
                  <a:lnTo>
                    <a:pt x="7062401" y="1076324"/>
                  </a:lnTo>
                  <a:lnTo>
                    <a:pt x="7066737" y="1075897"/>
                  </a:lnTo>
                  <a:lnTo>
                    <a:pt x="7075325" y="1074189"/>
                  </a:lnTo>
                  <a:lnTo>
                    <a:pt x="7108265" y="1053699"/>
                  </a:lnTo>
                  <a:lnTo>
                    <a:pt x="7124271" y="1018363"/>
                  </a:lnTo>
                  <a:lnTo>
                    <a:pt x="7124698" y="1014027"/>
                  </a:lnTo>
                  <a:lnTo>
                    <a:pt x="7124698" y="71821"/>
                  </a:lnTo>
                  <a:lnTo>
                    <a:pt x="7111029" y="35517"/>
                  </a:lnTo>
                  <a:lnTo>
                    <a:pt x="7079181" y="1282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3"/>
                  </a:lnTo>
                  <a:lnTo>
                    <a:pt x="7134224" y="1009649"/>
                  </a:lnTo>
                  <a:lnTo>
                    <a:pt x="7133861" y="1017156"/>
                  </a:lnTo>
                  <a:lnTo>
                    <a:pt x="7116956" y="1057967"/>
                  </a:lnTo>
                  <a:lnTo>
                    <a:pt x="7100493" y="1072924"/>
                  </a:lnTo>
                  <a:lnTo>
                    <a:pt x="7094843" y="10763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4" y="2552699"/>
              <a:ext cx="238124" cy="190499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609599" y="3267074"/>
            <a:ext cx="7134225" cy="1238250"/>
            <a:chOff x="609599" y="3267074"/>
            <a:chExt cx="7134225" cy="1238250"/>
          </a:xfrm>
        </p:grpSpPr>
        <p:sp>
          <p:nvSpPr>
            <p:cNvPr id="12" name="object 12" descr=""/>
            <p:cNvSpPr/>
            <p:nvPr/>
          </p:nvSpPr>
          <p:spPr>
            <a:xfrm>
              <a:off x="609599" y="3267074"/>
              <a:ext cx="7134225" cy="1238250"/>
            </a:xfrm>
            <a:custGeom>
              <a:avLst/>
              <a:gdLst/>
              <a:ahLst/>
              <a:cxnLst/>
              <a:rect l="l" t="t" r="r" b="b"/>
              <a:pathLst>
                <a:path w="7134225" h="1238250">
                  <a:moveTo>
                    <a:pt x="7058024" y="1238249"/>
                  </a:moveTo>
                  <a:lnTo>
                    <a:pt x="76199" y="1238249"/>
                  </a:lnTo>
                  <a:lnTo>
                    <a:pt x="68693" y="1237887"/>
                  </a:lnTo>
                  <a:lnTo>
                    <a:pt x="27882" y="1220982"/>
                  </a:lnTo>
                  <a:lnTo>
                    <a:pt x="3262" y="1184136"/>
                  </a:lnTo>
                  <a:lnTo>
                    <a:pt x="0" y="11620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8"/>
                  </a:lnTo>
                  <a:lnTo>
                    <a:pt x="7134224" y="76199"/>
                  </a:lnTo>
                  <a:lnTo>
                    <a:pt x="7134224" y="1162049"/>
                  </a:lnTo>
                  <a:lnTo>
                    <a:pt x="7121393" y="1204391"/>
                  </a:lnTo>
                  <a:lnTo>
                    <a:pt x="7087183" y="1232448"/>
                  </a:lnTo>
                  <a:lnTo>
                    <a:pt x="7058024" y="12382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99" y="3267074"/>
              <a:ext cx="7134225" cy="1238250"/>
            </a:xfrm>
            <a:custGeom>
              <a:avLst/>
              <a:gdLst/>
              <a:ahLst/>
              <a:cxnLst/>
              <a:rect l="l" t="t" r="r" b="b"/>
              <a:pathLst>
                <a:path w="7134225" h="1238250">
                  <a:moveTo>
                    <a:pt x="7058024" y="1238249"/>
                  </a:moveTo>
                  <a:lnTo>
                    <a:pt x="76199" y="1238249"/>
                  </a:lnTo>
                  <a:lnTo>
                    <a:pt x="68693" y="1237887"/>
                  </a:lnTo>
                  <a:lnTo>
                    <a:pt x="27882" y="1220982"/>
                  </a:lnTo>
                  <a:lnTo>
                    <a:pt x="3262" y="1184136"/>
                  </a:lnTo>
                  <a:lnTo>
                    <a:pt x="0" y="11620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1166427"/>
                  </a:lnTo>
                  <a:lnTo>
                    <a:pt x="23193" y="1202731"/>
                  </a:lnTo>
                  <a:lnTo>
                    <a:pt x="54729" y="1225324"/>
                  </a:lnTo>
                  <a:lnTo>
                    <a:pt x="71822" y="1228724"/>
                  </a:lnTo>
                  <a:lnTo>
                    <a:pt x="7094843" y="1228724"/>
                  </a:lnTo>
                  <a:lnTo>
                    <a:pt x="7093980" y="1229241"/>
                  </a:lnTo>
                  <a:lnTo>
                    <a:pt x="7087184" y="1232449"/>
                  </a:lnTo>
                  <a:lnTo>
                    <a:pt x="7080110" y="1234986"/>
                  </a:lnTo>
                  <a:lnTo>
                    <a:pt x="7072892" y="1236799"/>
                  </a:lnTo>
                  <a:lnTo>
                    <a:pt x="7065530" y="1237887"/>
                  </a:lnTo>
                  <a:lnTo>
                    <a:pt x="7058024" y="1238249"/>
                  </a:lnTo>
                  <a:close/>
                </a:path>
                <a:path w="7134225" h="1238250">
                  <a:moveTo>
                    <a:pt x="7094843" y="1228724"/>
                  </a:moveTo>
                  <a:lnTo>
                    <a:pt x="7062401" y="1228724"/>
                  </a:lnTo>
                  <a:lnTo>
                    <a:pt x="7066737" y="1228297"/>
                  </a:lnTo>
                  <a:lnTo>
                    <a:pt x="7075326" y="1226589"/>
                  </a:lnTo>
                  <a:lnTo>
                    <a:pt x="7108265" y="1206099"/>
                  </a:lnTo>
                  <a:lnTo>
                    <a:pt x="7124271" y="1170763"/>
                  </a:lnTo>
                  <a:lnTo>
                    <a:pt x="7124698" y="1166427"/>
                  </a:lnTo>
                  <a:lnTo>
                    <a:pt x="7124698" y="71821"/>
                  </a:lnTo>
                  <a:lnTo>
                    <a:pt x="7111029" y="35516"/>
                  </a:lnTo>
                  <a:lnTo>
                    <a:pt x="7079181" y="12829"/>
                  </a:lnTo>
                  <a:lnTo>
                    <a:pt x="7062401" y="9524"/>
                  </a:lnTo>
                  <a:lnTo>
                    <a:pt x="7094844" y="9524"/>
                  </a:lnTo>
                  <a:lnTo>
                    <a:pt x="7125215" y="40242"/>
                  </a:lnTo>
                  <a:lnTo>
                    <a:pt x="7134224" y="1162049"/>
                  </a:lnTo>
                  <a:lnTo>
                    <a:pt x="7133861" y="1169556"/>
                  </a:lnTo>
                  <a:lnTo>
                    <a:pt x="7116956" y="1210366"/>
                  </a:lnTo>
                  <a:lnTo>
                    <a:pt x="7100493" y="1225324"/>
                  </a:lnTo>
                  <a:lnTo>
                    <a:pt x="7094843" y="12287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4" y="3790949"/>
              <a:ext cx="190499" cy="190499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609599" y="4581524"/>
            <a:ext cx="7134225" cy="1238250"/>
            <a:chOff x="609599" y="4581524"/>
            <a:chExt cx="7134225" cy="1238250"/>
          </a:xfrm>
        </p:grpSpPr>
        <p:sp>
          <p:nvSpPr>
            <p:cNvPr id="16" name="object 16" descr=""/>
            <p:cNvSpPr/>
            <p:nvPr/>
          </p:nvSpPr>
          <p:spPr>
            <a:xfrm>
              <a:off x="609599" y="4581524"/>
              <a:ext cx="7134225" cy="1238250"/>
            </a:xfrm>
            <a:custGeom>
              <a:avLst/>
              <a:gdLst/>
              <a:ahLst/>
              <a:cxnLst/>
              <a:rect l="l" t="t" r="r" b="b"/>
              <a:pathLst>
                <a:path w="7134225" h="1238250">
                  <a:moveTo>
                    <a:pt x="7058024" y="1238249"/>
                  </a:moveTo>
                  <a:lnTo>
                    <a:pt x="76199" y="1238249"/>
                  </a:lnTo>
                  <a:lnTo>
                    <a:pt x="68693" y="1237887"/>
                  </a:lnTo>
                  <a:lnTo>
                    <a:pt x="27882" y="1220982"/>
                  </a:lnTo>
                  <a:lnTo>
                    <a:pt x="3262" y="1184136"/>
                  </a:lnTo>
                  <a:lnTo>
                    <a:pt x="0" y="11620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100365" y="12829"/>
                  </a:lnTo>
                  <a:lnTo>
                    <a:pt x="7128422" y="47038"/>
                  </a:lnTo>
                  <a:lnTo>
                    <a:pt x="7134224" y="76199"/>
                  </a:lnTo>
                  <a:lnTo>
                    <a:pt x="7134224" y="1162049"/>
                  </a:lnTo>
                  <a:lnTo>
                    <a:pt x="7121393" y="1204391"/>
                  </a:lnTo>
                  <a:lnTo>
                    <a:pt x="7087183" y="1232448"/>
                  </a:lnTo>
                  <a:lnTo>
                    <a:pt x="7058024" y="123824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9599" y="4581524"/>
              <a:ext cx="7134225" cy="1238250"/>
            </a:xfrm>
            <a:custGeom>
              <a:avLst/>
              <a:gdLst/>
              <a:ahLst/>
              <a:cxnLst/>
              <a:rect l="l" t="t" r="r" b="b"/>
              <a:pathLst>
                <a:path w="7134225" h="1238250">
                  <a:moveTo>
                    <a:pt x="7058024" y="1238249"/>
                  </a:moveTo>
                  <a:lnTo>
                    <a:pt x="76199" y="1238249"/>
                  </a:lnTo>
                  <a:lnTo>
                    <a:pt x="68693" y="1237887"/>
                  </a:lnTo>
                  <a:lnTo>
                    <a:pt x="27882" y="1220982"/>
                  </a:lnTo>
                  <a:lnTo>
                    <a:pt x="3262" y="1184136"/>
                  </a:lnTo>
                  <a:lnTo>
                    <a:pt x="0" y="11620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058024" y="0"/>
                  </a:lnTo>
                  <a:lnTo>
                    <a:pt x="7094843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1166427"/>
                  </a:lnTo>
                  <a:lnTo>
                    <a:pt x="9833" y="1169556"/>
                  </a:lnTo>
                  <a:lnTo>
                    <a:pt x="9951" y="1170763"/>
                  </a:lnTo>
                  <a:lnTo>
                    <a:pt x="25957" y="1206100"/>
                  </a:lnTo>
                  <a:lnTo>
                    <a:pt x="58898" y="1226589"/>
                  </a:lnTo>
                  <a:lnTo>
                    <a:pt x="71822" y="1228724"/>
                  </a:lnTo>
                  <a:lnTo>
                    <a:pt x="7094843" y="1228724"/>
                  </a:lnTo>
                  <a:lnTo>
                    <a:pt x="7093980" y="1229241"/>
                  </a:lnTo>
                  <a:lnTo>
                    <a:pt x="7087184" y="1232448"/>
                  </a:lnTo>
                  <a:lnTo>
                    <a:pt x="7080110" y="1234986"/>
                  </a:lnTo>
                  <a:lnTo>
                    <a:pt x="7072892" y="1236799"/>
                  </a:lnTo>
                  <a:lnTo>
                    <a:pt x="7065530" y="1237887"/>
                  </a:lnTo>
                  <a:lnTo>
                    <a:pt x="7058024" y="1238249"/>
                  </a:lnTo>
                  <a:close/>
                </a:path>
                <a:path w="7134225" h="1238250">
                  <a:moveTo>
                    <a:pt x="7094843" y="1228724"/>
                  </a:moveTo>
                  <a:lnTo>
                    <a:pt x="7062401" y="1228724"/>
                  </a:lnTo>
                  <a:lnTo>
                    <a:pt x="7066737" y="1228297"/>
                  </a:lnTo>
                  <a:lnTo>
                    <a:pt x="7075325" y="1226589"/>
                  </a:lnTo>
                  <a:lnTo>
                    <a:pt x="7108265" y="1206100"/>
                  </a:lnTo>
                  <a:lnTo>
                    <a:pt x="7124271" y="1170763"/>
                  </a:lnTo>
                  <a:lnTo>
                    <a:pt x="7124698" y="1166427"/>
                  </a:lnTo>
                  <a:lnTo>
                    <a:pt x="7124698" y="71821"/>
                  </a:lnTo>
                  <a:lnTo>
                    <a:pt x="7124390" y="68693"/>
                  </a:lnTo>
                  <a:lnTo>
                    <a:pt x="7124271" y="67485"/>
                  </a:lnTo>
                  <a:lnTo>
                    <a:pt x="7108265" y="32148"/>
                  </a:lnTo>
                  <a:lnTo>
                    <a:pt x="7075325" y="11659"/>
                  </a:lnTo>
                  <a:lnTo>
                    <a:pt x="7062401" y="9524"/>
                  </a:lnTo>
                  <a:lnTo>
                    <a:pt x="7094843" y="9524"/>
                  </a:lnTo>
                  <a:lnTo>
                    <a:pt x="7125215" y="40242"/>
                  </a:lnTo>
                  <a:lnTo>
                    <a:pt x="7134224" y="1162049"/>
                  </a:lnTo>
                  <a:lnTo>
                    <a:pt x="7133861" y="1169556"/>
                  </a:lnTo>
                  <a:lnTo>
                    <a:pt x="7116956" y="1210366"/>
                  </a:lnTo>
                  <a:lnTo>
                    <a:pt x="7100493" y="1225324"/>
                  </a:lnTo>
                  <a:lnTo>
                    <a:pt x="7094843" y="1228724"/>
                  </a:lnTo>
                  <a:close/>
                </a:path>
              </a:pathLst>
            </a:custGeom>
            <a:solidFill>
              <a:srgbClr val="0066C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524" y="5105399"/>
              <a:ext cx="214312" cy="190499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596899" y="1612836"/>
            <a:ext cx="533019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자율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순찰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로봇견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구현을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위한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최신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로봇공학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및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450">
                <a:solidFill>
                  <a:srgbClr val="1F2937"/>
                </a:solidFill>
                <a:latin typeface="Noto Sans JP"/>
                <a:cs typeface="Noto Sans JP"/>
              </a:rPr>
              <a:t>AI</a:t>
            </a:r>
            <a:r>
              <a:rPr dirty="0" sz="1450" spc="-55">
                <a:solidFill>
                  <a:srgbClr val="1F2937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기술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스택을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165">
                <a:solidFill>
                  <a:srgbClr val="1F2937"/>
                </a:solidFill>
                <a:latin typeface="Dotum"/>
                <a:cs typeface="Dotum"/>
              </a:rPr>
              <a:t>활용합니다</a:t>
            </a:r>
            <a:r>
              <a:rPr dirty="0" sz="1450" spc="-165">
                <a:solidFill>
                  <a:srgbClr val="1F2937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49350" y="2263013"/>
            <a:ext cx="4676775" cy="777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로봇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운영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시스템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250" spc="-135">
                <a:solidFill>
                  <a:srgbClr val="374050"/>
                </a:solidFill>
                <a:latin typeface="Noto Sans JP"/>
                <a:cs typeface="Noto Sans JP"/>
              </a:rPr>
              <a:t>ROS2</a:t>
            </a:r>
            <a:r>
              <a:rPr dirty="0" sz="1250" spc="2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25">
                <a:solidFill>
                  <a:srgbClr val="374050"/>
                </a:solidFill>
                <a:latin typeface="Noto Sans JP"/>
                <a:cs typeface="Noto Sans JP"/>
              </a:rPr>
              <a:t>(Robot</a:t>
            </a:r>
            <a:r>
              <a:rPr dirty="0" sz="1250" spc="2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20">
                <a:solidFill>
                  <a:srgbClr val="374050"/>
                </a:solidFill>
                <a:latin typeface="Noto Sans JP"/>
                <a:cs typeface="Noto Sans JP"/>
              </a:rPr>
              <a:t>Operating</a:t>
            </a:r>
            <a:r>
              <a:rPr dirty="0" sz="1250" spc="2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35">
                <a:solidFill>
                  <a:srgbClr val="374050"/>
                </a:solidFill>
                <a:latin typeface="Noto Sans JP"/>
                <a:cs typeface="Noto Sans JP"/>
              </a:rPr>
              <a:t>System</a:t>
            </a:r>
            <a:r>
              <a:rPr dirty="0" sz="1250" spc="2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95">
                <a:solidFill>
                  <a:srgbClr val="374050"/>
                </a:solidFill>
                <a:latin typeface="Noto Sans JP"/>
                <a:cs typeface="Noto Sans JP"/>
              </a:rPr>
              <a:t>2)</a:t>
            </a:r>
            <a:r>
              <a:rPr dirty="0" sz="1250" spc="2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>
                <a:solidFill>
                  <a:srgbClr val="374050"/>
                </a:solidFill>
                <a:latin typeface="Noto Sans JP"/>
                <a:cs typeface="Noto Sans JP"/>
              </a:rPr>
              <a:t>-</a:t>
            </a:r>
            <a:r>
              <a:rPr dirty="0" sz="1250" spc="3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분산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노드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실시간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로봇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제어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374050"/>
                </a:solidFill>
                <a:latin typeface="Dotum"/>
                <a:cs typeface="Dotum"/>
              </a:rPr>
              <a:t>프레임워크</a:t>
            </a:r>
            <a:endParaRPr sz="1150">
              <a:latin typeface="Dotum"/>
              <a:cs typeface="Dotum"/>
            </a:endParaRPr>
          </a:p>
          <a:p>
            <a:pPr marL="84455" indent="-71755">
              <a:lnSpc>
                <a:spcPts val="1230"/>
              </a:lnSpc>
              <a:spcBef>
                <a:spcPts val="275"/>
              </a:spcBef>
              <a:buSzPct val="105000"/>
              <a:buFont typeface="Noto Sans JP"/>
              <a:buChar char="•"/>
              <a:tabLst>
                <a:tab pos="84455" algn="l"/>
              </a:tabLst>
            </a:pP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프로그래밍</a:t>
            </a:r>
            <a:r>
              <a:rPr dirty="0" sz="100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4A5462"/>
                </a:solidFill>
                <a:latin typeface="Dotum"/>
                <a:cs typeface="Dotum"/>
              </a:rPr>
              <a:t>언어</a:t>
            </a:r>
            <a:r>
              <a:rPr dirty="0" sz="1050" spc="-140">
                <a:solidFill>
                  <a:srgbClr val="4A5462"/>
                </a:solidFill>
                <a:latin typeface="Noto Sans JP"/>
                <a:cs typeface="Noto Sans JP"/>
              </a:rPr>
              <a:t>:</a:t>
            </a:r>
            <a:r>
              <a:rPr dirty="0" sz="1050" spc="3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50" spc="-90">
                <a:solidFill>
                  <a:srgbClr val="4A5462"/>
                </a:solidFill>
                <a:latin typeface="Noto Sans JP"/>
                <a:cs typeface="Noto Sans JP"/>
              </a:rPr>
              <a:t>Python,</a:t>
            </a:r>
            <a:r>
              <a:rPr dirty="0" sz="105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50" spc="-25">
                <a:solidFill>
                  <a:srgbClr val="4A5462"/>
                </a:solidFill>
                <a:latin typeface="Noto Sans JP"/>
                <a:cs typeface="Noto Sans JP"/>
              </a:rPr>
              <a:t>C++</a:t>
            </a:r>
            <a:endParaRPr sz="1050">
              <a:latin typeface="Noto Sans JP"/>
              <a:cs typeface="Noto Sans JP"/>
            </a:endParaRPr>
          </a:p>
          <a:p>
            <a:pPr marL="84455" indent="-71755">
              <a:lnSpc>
                <a:spcPts val="1230"/>
              </a:lnSpc>
              <a:buChar char="•"/>
              <a:tabLst>
                <a:tab pos="84455" algn="l"/>
              </a:tabLst>
            </a:pPr>
            <a:r>
              <a:rPr dirty="0" sz="1050" spc="-105">
                <a:solidFill>
                  <a:srgbClr val="4A5462"/>
                </a:solidFill>
                <a:latin typeface="Noto Sans JP"/>
                <a:cs typeface="Noto Sans JP"/>
              </a:rPr>
              <a:t>Nav2</a:t>
            </a:r>
            <a:r>
              <a:rPr dirty="0" sz="1050" spc="3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네비게이션</a:t>
            </a:r>
            <a:r>
              <a:rPr dirty="0" sz="100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4A5462"/>
                </a:solidFill>
                <a:latin typeface="Dotum"/>
                <a:cs typeface="Dotum"/>
              </a:rPr>
              <a:t>스택</a:t>
            </a:r>
            <a:r>
              <a:rPr dirty="0" sz="1050" spc="-14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050" spc="3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50" spc="-110">
                <a:solidFill>
                  <a:srgbClr val="4A5462"/>
                </a:solidFill>
                <a:latin typeface="Noto Sans JP"/>
                <a:cs typeface="Noto Sans JP"/>
              </a:rPr>
              <a:t>URDF</a:t>
            </a:r>
            <a:r>
              <a:rPr dirty="0" sz="1050" spc="3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로봇</a:t>
            </a:r>
            <a:r>
              <a:rPr dirty="0" sz="100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4A5462"/>
                </a:solidFill>
                <a:latin typeface="Dotum"/>
                <a:cs typeface="Dotum"/>
              </a:rPr>
              <a:t>모델링</a:t>
            </a:r>
            <a:endParaRPr sz="100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01725" y="3408037"/>
            <a:ext cx="2372360" cy="94678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인공지능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컴퓨터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비전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딥러닝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물체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인식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상황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인지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37405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  <a:p>
            <a:pPr marL="84455" indent="-71755">
              <a:lnSpc>
                <a:spcPts val="1230"/>
              </a:lnSpc>
              <a:spcBef>
                <a:spcPts val="295"/>
              </a:spcBef>
              <a:buChar char="•"/>
              <a:tabLst>
                <a:tab pos="84455" algn="l"/>
              </a:tabLst>
            </a:pPr>
            <a:r>
              <a:rPr dirty="0" sz="1050" spc="-114">
                <a:solidFill>
                  <a:srgbClr val="4A5462"/>
                </a:solidFill>
                <a:latin typeface="Noto Sans JP"/>
                <a:cs typeface="Noto Sans JP"/>
              </a:rPr>
              <a:t>YOLO</a:t>
            </a:r>
            <a:r>
              <a:rPr dirty="0" sz="1050" spc="1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50" spc="-95">
                <a:solidFill>
                  <a:srgbClr val="4A5462"/>
                </a:solidFill>
                <a:latin typeface="Noto Sans JP"/>
                <a:cs typeface="Noto Sans JP"/>
              </a:rPr>
              <a:t>v8</a:t>
            </a:r>
            <a:r>
              <a:rPr dirty="0" sz="1050" spc="1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50">
                <a:solidFill>
                  <a:srgbClr val="4A5462"/>
                </a:solidFill>
                <a:latin typeface="Noto Sans JP"/>
                <a:cs typeface="Noto Sans JP"/>
              </a:rPr>
              <a:t>-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실시간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물체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4A5462"/>
                </a:solidFill>
                <a:latin typeface="Dotum"/>
                <a:cs typeface="Dotum"/>
              </a:rPr>
              <a:t>검출</a:t>
            </a:r>
            <a:endParaRPr sz="1000">
              <a:latin typeface="Dotum"/>
              <a:cs typeface="Dotum"/>
            </a:endParaRPr>
          </a:p>
          <a:p>
            <a:pPr marL="84455" indent="-71755">
              <a:lnSpc>
                <a:spcPts val="1200"/>
              </a:lnSpc>
              <a:buChar char="•"/>
              <a:tabLst>
                <a:tab pos="84455" algn="l"/>
              </a:tabLst>
            </a:pPr>
            <a:r>
              <a:rPr dirty="0" sz="1050" spc="-105">
                <a:solidFill>
                  <a:srgbClr val="4A5462"/>
                </a:solidFill>
                <a:latin typeface="Noto Sans JP"/>
                <a:cs typeface="Noto Sans JP"/>
              </a:rPr>
              <a:t>OpenCV</a:t>
            </a:r>
            <a:r>
              <a:rPr dirty="0" sz="1050" spc="1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50">
                <a:solidFill>
                  <a:srgbClr val="4A5462"/>
                </a:solidFill>
                <a:latin typeface="Noto Sans JP"/>
                <a:cs typeface="Noto Sans JP"/>
              </a:rPr>
              <a:t>-</a:t>
            </a:r>
            <a:r>
              <a:rPr dirty="0" sz="1050" spc="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이미지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처리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4A5462"/>
                </a:solidFill>
                <a:latin typeface="Dotum"/>
                <a:cs typeface="Dotum"/>
              </a:rPr>
              <a:t>분석</a:t>
            </a:r>
            <a:endParaRPr sz="1000">
              <a:latin typeface="Dotum"/>
              <a:cs typeface="Dotum"/>
            </a:endParaRPr>
          </a:p>
          <a:p>
            <a:pPr marL="84455" indent="-71755">
              <a:lnSpc>
                <a:spcPts val="1230"/>
              </a:lnSpc>
              <a:buChar char="•"/>
              <a:tabLst>
                <a:tab pos="84455" algn="l"/>
              </a:tabLst>
            </a:pPr>
            <a:r>
              <a:rPr dirty="0" sz="1050" spc="-114">
                <a:solidFill>
                  <a:srgbClr val="4A5462"/>
                </a:solidFill>
                <a:latin typeface="Noto Sans JP"/>
                <a:cs typeface="Noto Sans JP"/>
              </a:rPr>
              <a:t>PyTorch</a:t>
            </a:r>
            <a:r>
              <a:rPr dirty="0" sz="1050" spc="1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50">
                <a:solidFill>
                  <a:srgbClr val="4A5462"/>
                </a:solidFill>
                <a:latin typeface="Noto Sans JP"/>
                <a:cs typeface="Noto Sans JP"/>
              </a:rPr>
              <a:t>-</a:t>
            </a:r>
            <a:r>
              <a:rPr dirty="0" sz="1050" spc="1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딥러닝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모델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학습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4A5462"/>
                </a:solidFill>
                <a:latin typeface="Dotum"/>
                <a:cs typeface="Dotum"/>
              </a:rPr>
              <a:t>추론</a:t>
            </a:r>
            <a:endParaRPr sz="1000">
              <a:latin typeface="Dotum"/>
              <a:cs typeface="Dot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25537" y="4722487"/>
            <a:ext cx="2335530" cy="94678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모니터링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관제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D40AF"/>
                </a:solidFill>
                <a:latin typeface="Dotum"/>
                <a:cs typeface="Dotum"/>
              </a:rPr>
              <a:t>시스템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실시간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상태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모니터링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원격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제어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374050"/>
                </a:solidFill>
                <a:latin typeface="Dotum"/>
                <a:cs typeface="Dotum"/>
              </a:rPr>
              <a:t>플랫폼</a:t>
            </a:r>
            <a:endParaRPr sz="1150">
              <a:latin typeface="Dotum"/>
              <a:cs typeface="Dotum"/>
            </a:endParaRPr>
          </a:p>
          <a:p>
            <a:pPr marL="84455" indent="-71755">
              <a:lnSpc>
                <a:spcPts val="1230"/>
              </a:lnSpc>
              <a:spcBef>
                <a:spcPts val="295"/>
              </a:spcBef>
              <a:buChar char="•"/>
              <a:tabLst>
                <a:tab pos="84455" algn="l"/>
              </a:tabLst>
            </a:pPr>
            <a:r>
              <a:rPr dirty="0" sz="1050" spc="-95">
                <a:solidFill>
                  <a:srgbClr val="4A5462"/>
                </a:solidFill>
                <a:latin typeface="Noto Sans JP"/>
                <a:cs typeface="Noto Sans JP"/>
              </a:rPr>
              <a:t>Frontend:</a:t>
            </a:r>
            <a:r>
              <a:rPr dirty="0" sz="105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50" spc="-90">
                <a:solidFill>
                  <a:srgbClr val="4A5462"/>
                </a:solidFill>
                <a:latin typeface="Noto Sans JP"/>
                <a:cs typeface="Noto Sans JP"/>
              </a:rPr>
              <a:t>React,</a:t>
            </a:r>
            <a:r>
              <a:rPr dirty="0" sz="105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50" spc="-85">
                <a:solidFill>
                  <a:srgbClr val="4A5462"/>
                </a:solidFill>
                <a:latin typeface="Noto Sans JP"/>
                <a:cs typeface="Noto Sans JP"/>
              </a:rPr>
              <a:t>TypeScript,</a:t>
            </a:r>
            <a:r>
              <a:rPr dirty="0" sz="105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Noto Sans JP"/>
                <a:cs typeface="Noto Sans JP"/>
              </a:rPr>
              <a:t>Three.js</a:t>
            </a:r>
            <a:endParaRPr sz="1050">
              <a:latin typeface="Noto Sans JP"/>
              <a:cs typeface="Noto Sans JP"/>
            </a:endParaRPr>
          </a:p>
          <a:p>
            <a:pPr marL="84455" indent="-71755">
              <a:lnSpc>
                <a:spcPts val="1200"/>
              </a:lnSpc>
              <a:buChar char="•"/>
              <a:tabLst>
                <a:tab pos="84455" algn="l"/>
              </a:tabLst>
            </a:pPr>
            <a:r>
              <a:rPr dirty="0" sz="1050" spc="-95">
                <a:solidFill>
                  <a:srgbClr val="4A5462"/>
                </a:solidFill>
                <a:latin typeface="Noto Sans JP"/>
                <a:cs typeface="Noto Sans JP"/>
              </a:rPr>
              <a:t>Backend:</a:t>
            </a:r>
            <a:r>
              <a:rPr dirty="0" sz="1050" spc="7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50" spc="-85">
                <a:solidFill>
                  <a:srgbClr val="4A5462"/>
                </a:solidFill>
                <a:latin typeface="Noto Sans JP"/>
                <a:cs typeface="Noto Sans JP"/>
              </a:rPr>
              <a:t>Node.js,</a:t>
            </a:r>
            <a:r>
              <a:rPr dirty="0" sz="1050" spc="8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50" spc="-90">
                <a:solidFill>
                  <a:srgbClr val="4A5462"/>
                </a:solidFill>
                <a:latin typeface="Noto Sans JP"/>
                <a:cs typeface="Noto Sans JP"/>
              </a:rPr>
              <a:t>Express,</a:t>
            </a:r>
            <a:r>
              <a:rPr dirty="0" sz="1050" spc="8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Noto Sans JP"/>
                <a:cs typeface="Noto Sans JP"/>
              </a:rPr>
              <a:t>WebSocket</a:t>
            </a:r>
            <a:endParaRPr sz="1050">
              <a:latin typeface="Noto Sans JP"/>
              <a:cs typeface="Noto Sans JP"/>
            </a:endParaRPr>
          </a:p>
          <a:p>
            <a:pPr marL="84455" indent="-71755">
              <a:lnSpc>
                <a:spcPts val="1230"/>
              </a:lnSpc>
              <a:buChar char="•"/>
              <a:tabLst>
                <a:tab pos="84455" algn="l"/>
              </a:tabLst>
            </a:pPr>
            <a:r>
              <a:rPr dirty="0" sz="1050" spc="-120">
                <a:solidFill>
                  <a:srgbClr val="4A5462"/>
                </a:solidFill>
                <a:latin typeface="Noto Sans JP"/>
                <a:cs typeface="Noto Sans JP"/>
              </a:rPr>
              <a:t>MQTT</a:t>
            </a:r>
            <a:r>
              <a:rPr dirty="0" sz="1050" spc="2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프로토콜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기반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35">
                <a:solidFill>
                  <a:srgbClr val="4A5462"/>
                </a:solidFill>
                <a:latin typeface="Dotum"/>
                <a:cs typeface="Dotum"/>
              </a:rPr>
              <a:t>통신</a:t>
            </a:r>
            <a:endParaRPr sz="1000">
              <a:latin typeface="Dotum"/>
              <a:cs typeface="Dotum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6172199"/>
            <a:ext cx="133349" cy="152399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434975" y="6132452"/>
            <a:ext cx="4114165" cy="6134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26720">
              <a:lnSpc>
                <a:spcPct val="100000"/>
              </a:lnSpc>
              <a:spcBef>
                <a:spcPts val="110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데이터</a:t>
            </a:r>
            <a:r>
              <a:rPr dirty="0" sz="1150" spc="-6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374050"/>
                </a:solidFill>
                <a:latin typeface="Dotum"/>
                <a:cs typeface="Dotum"/>
              </a:rPr>
              <a:t>저장</a:t>
            </a:r>
            <a:r>
              <a:rPr dirty="0" sz="1250" spc="-150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r>
              <a:rPr dirty="0" sz="12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45">
                <a:solidFill>
                  <a:srgbClr val="374050"/>
                </a:solidFill>
                <a:latin typeface="Noto Sans JP"/>
                <a:cs typeface="Noto Sans JP"/>
              </a:rPr>
              <a:t>MongoDB</a:t>
            </a:r>
            <a:r>
              <a:rPr dirty="0" sz="125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50">
                <a:solidFill>
                  <a:srgbClr val="374050"/>
                </a:solidFill>
                <a:latin typeface="Noto Sans JP"/>
                <a:cs typeface="Noto Sans JP"/>
              </a:rPr>
              <a:t>(</a:t>
            </a:r>
            <a:r>
              <a:rPr dirty="0" sz="1150" spc="-150">
                <a:solidFill>
                  <a:srgbClr val="374050"/>
                </a:solidFill>
                <a:latin typeface="Dotum"/>
                <a:cs typeface="Dotum"/>
              </a:rPr>
              <a:t>로그</a:t>
            </a:r>
            <a:r>
              <a:rPr dirty="0" sz="1150" spc="-5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374050"/>
                </a:solidFill>
                <a:latin typeface="Dotum"/>
                <a:cs typeface="Dotum"/>
              </a:rPr>
              <a:t>데이터</a:t>
            </a:r>
            <a:r>
              <a:rPr dirty="0" sz="1250" spc="-140">
                <a:solidFill>
                  <a:srgbClr val="374050"/>
                </a:solidFill>
                <a:latin typeface="Noto Sans JP"/>
                <a:cs typeface="Noto Sans JP"/>
              </a:rPr>
              <a:t>),</a:t>
            </a:r>
            <a:r>
              <a:rPr dirty="0" sz="125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35">
                <a:solidFill>
                  <a:srgbClr val="374050"/>
                </a:solidFill>
                <a:latin typeface="Noto Sans JP"/>
                <a:cs typeface="Noto Sans JP"/>
              </a:rPr>
              <a:t>PostgreSQL</a:t>
            </a:r>
            <a:r>
              <a:rPr dirty="0" sz="125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250" spc="-150">
                <a:solidFill>
                  <a:srgbClr val="374050"/>
                </a:solidFill>
                <a:latin typeface="Noto Sans JP"/>
                <a:cs typeface="Noto Sans JP"/>
              </a:rPr>
              <a:t>(</a:t>
            </a:r>
            <a:r>
              <a:rPr dirty="0" sz="1150" spc="-150">
                <a:solidFill>
                  <a:srgbClr val="374050"/>
                </a:solidFill>
                <a:latin typeface="Dotum"/>
                <a:cs typeface="Dotum"/>
              </a:rPr>
              <a:t>공간</a:t>
            </a:r>
            <a:r>
              <a:rPr dirty="0" sz="1150" spc="-5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374050"/>
                </a:solidFill>
                <a:latin typeface="Dotum"/>
                <a:cs typeface="Dotum"/>
              </a:rPr>
              <a:t>데이터</a:t>
            </a:r>
            <a:r>
              <a:rPr dirty="0" sz="1250" spc="-130">
                <a:solidFill>
                  <a:srgbClr val="374050"/>
                </a:solidFill>
                <a:latin typeface="Noto Sans JP"/>
                <a:cs typeface="Noto Sans JP"/>
              </a:rPr>
              <a:t>)</a:t>
            </a:r>
            <a:endParaRPr sz="125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dirty="0" sz="1050" spc="-105">
                <a:solidFill>
                  <a:srgbClr val="6A7280"/>
                </a:solidFill>
                <a:latin typeface="Noto Sans JP"/>
                <a:cs typeface="Noto Sans JP"/>
              </a:rPr>
              <a:t>ROS2</a:t>
            </a:r>
            <a:r>
              <a:rPr dirty="0" sz="105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50">
                <a:solidFill>
                  <a:srgbClr val="6A7280"/>
                </a:solidFill>
                <a:latin typeface="Noto Sans JP"/>
                <a:cs typeface="Noto Sans JP"/>
              </a:rPr>
              <a:t>|</a:t>
            </a:r>
            <a:r>
              <a:rPr dirty="0" sz="1050" spc="-3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50" spc="-90">
                <a:solidFill>
                  <a:srgbClr val="6A7280"/>
                </a:solidFill>
                <a:latin typeface="Noto Sans JP"/>
                <a:cs typeface="Noto Sans JP"/>
              </a:rPr>
              <a:t>Python/C++</a:t>
            </a:r>
            <a:r>
              <a:rPr dirty="0" sz="105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50">
                <a:solidFill>
                  <a:srgbClr val="6A7280"/>
                </a:solidFill>
                <a:latin typeface="Noto Sans JP"/>
                <a:cs typeface="Noto Sans JP"/>
              </a:rPr>
              <a:t>|</a:t>
            </a:r>
            <a:r>
              <a:rPr dirty="0" sz="1050" spc="1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딥러닝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50">
                <a:solidFill>
                  <a:srgbClr val="6A7280"/>
                </a:solidFill>
                <a:latin typeface="Noto Sans JP"/>
                <a:cs typeface="Noto Sans JP"/>
              </a:rPr>
              <a:t>|</a:t>
            </a:r>
            <a:r>
              <a:rPr dirty="0" sz="1050" spc="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웹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기반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20">
                <a:solidFill>
                  <a:srgbClr val="6A7280"/>
                </a:solidFill>
                <a:latin typeface="Dotum"/>
                <a:cs typeface="Dotum"/>
              </a:rPr>
              <a:t>모니터링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8762999" y="1523999"/>
            <a:ext cx="3048000" cy="3048000"/>
            <a:chOff x="8762999" y="1523999"/>
            <a:chExt cx="3048000" cy="3048000"/>
          </a:xfrm>
        </p:grpSpPr>
        <p:sp>
          <p:nvSpPr>
            <p:cNvPr id="26" name="object 26" descr=""/>
            <p:cNvSpPr/>
            <p:nvPr/>
          </p:nvSpPr>
          <p:spPr>
            <a:xfrm>
              <a:off x="8762999" y="1523999"/>
              <a:ext cx="3048000" cy="3048000"/>
            </a:xfrm>
            <a:custGeom>
              <a:avLst/>
              <a:gdLst/>
              <a:ahLst/>
              <a:cxnLst/>
              <a:rect l="l" t="t" r="r" b="b"/>
              <a:pathLst>
                <a:path w="3048000" h="3048000">
                  <a:moveTo>
                    <a:pt x="2971799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1" y="2993885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971799" y="0"/>
                  </a:lnTo>
                  <a:lnTo>
                    <a:pt x="3014141" y="12829"/>
                  </a:lnTo>
                  <a:lnTo>
                    <a:pt x="3042198" y="47039"/>
                  </a:lnTo>
                  <a:lnTo>
                    <a:pt x="3047999" y="76199"/>
                  </a:lnTo>
                  <a:lnTo>
                    <a:pt x="3047999" y="2971799"/>
                  </a:lnTo>
                  <a:lnTo>
                    <a:pt x="3035168" y="3014141"/>
                  </a:lnTo>
                  <a:lnTo>
                    <a:pt x="3000958" y="3042199"/>
                  </a:lnTo>
                  <a:lnTo>
                    <a:pt x="2971799" y="3047999"/>
                  </a:lnTo>
                  <a:close/>
                </a:path>
              </a:pathLst>
            </a:custGeom>
            <a:solidFill>
              <a:srgbClr val="0066CC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762999" y="1523999"/>
              <a:ext cx="3048000" cy="3048000"/>
            </a:xfrm>
            <a:custGeom>
              <a:avLst/>
              <a:gdLst/>
              <a:ahLst/>
              <a:cxnLst/>
              <a:rect l="l" t="t" r="r" b="b"/>
              <a:pathLst>
                <a:path w="3048000" h="3048000">
                  <a:moveTo>
                    <a:pt x="2971799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1" y="2993886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971799" y="0"/>
                  </a:lnTo>
                  <a:lnTo>
                    <a:pt x="3008619" y="9524"/>
                  </a:lnTo>
                  <a:lnTo>
                    <a:pt x="71821" y="9524"/>
                  </a:lnTo>
                  <a:lnTo>
                    <a:pt x="67484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2976177"/>
                  </a:lnTo>
                  <a:lnTo>
                    <a:pt x="9832" y="2979306"/>
                  </a:lnTo>
                  <a:lnTo>
                    <a:pt x="9951" y="2980513"/>
                  </a:lnTo>
                  <a:lnTo>
                    <a:pt x="25957" y="3015849"/>
                  </a:lnTo>
                  <a:lnTo>
                    <a:pt x="58897" y="3036338"/>
                  </a:lnTo>
                  <a:lnTo>
                    <a:pt x="71821" y="3038474"/>
                  </a:lnTo>
                  <a:lnTo>
                    <a:pt x="3008619" y="3038474"/>
                  </a:lnTo>
                  <a:lnTo>
                    <a:pt x="3007755" y="3038991"/>
                  </a:lnTo>
                  <a:lnTo>
                    <a:pt x="3000958" y="3042199"/>
                  </a:lnTo>
                  <a:lnTo>
                    <a:pt x="2993885" y="3044736"/>
                  </a:lnTo>
                  <a:lnTo>
                    <a:pt x="2986667" y="3046549"/>
                  </a:lnTo>
                  <a:lnTo>
                    <a:pt x="2979305" y="3047637"/>
                  </a:lnTo>
                  <a:lnTo>
                    <a:pt x="2971799" y="3047999"/>
                  </a:lnTo>
                  <a:close/>
                </a:path>
                <a:path w="3048000" h="3048000">
                  <a:moveTo>
                    <a:pt x="3008619" y="3038474"/>
                  </a:moveTo>
                  <a:lnTo>
                    <a:pt x="2976176" y="3038474"/>
                  </a:lnTo>
                  <a:lnTo>
                    <a:pt x="2980512" y="3038047"/>
                  </a:lnTo>
                  <a:lnTo>
                    <a:pt x="2989099" y="3036338"/>
                  </a:lnTo>
                  <a:lnTo>
                    <a:pt x="3022039" y="3015849"/>
                  </a:lnTo>
                  <a:lnTo>
                    <a:pt x="3038046" y="2980513"/>
                  </a:lnTo>
                  <a:lnTo>
                    <a:pt x="3038473" y="2976177"/>
                  </a:lnTo>
                  <a:lnTo>
                    <a:pt x="3038473" y="71821"/>
                  </a:lnTo>
                  <a:lnTo>
                    <a:pt x="3024802" y="35517"/>
                  </a:lnTo>
                  <a:lnTo>
                    <a:pt x="2992955" y="12829"/>
                  </a:lnTo>
                  <a:lnTo>
                    <a:pt x="2976176" y="9524"/>
                  </a:lnTo>
                  <a:lnTo>
                    <a:pt x="3008619" y="9524"/>
                  </a:lnTo>
                  <a:lnTo>
                    <a:pt x="3038990" y="40242"/>
                  </a:lnTo>
                  <a:lnTo>
                    <a:pt x="3047999" y="2971799"/>
                  </a:lnTo>
                  <a:lnTo>
                    <a:pt x="3047637" y="2979306"/>
                  </a:lnTo>
                  <a:lnTo>
                    <a:pt x="3030732" y="3020116"/>
                  </a:lnTo>
                  <a:lnTo>
                    <a:pt x="3014269" y="3035073"/>
                  </a:lnTo>
                  <a:lnTo>
                    <a:pt x="3008619" y="3038474"/>
                  </a:lnTo>
                  <a:close/>
                </a:path>
              </a:pathLst>
            </a:custGeom>
            <a:solidFill>
              <a:srgbClr val="0066C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058399" y="219077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228555"/>
                  </a:moveTo>
                  <a:lnTo>
                    <a:pt x="217915" y="227400"/>
                  </a:lnTo>
                  <a:lnTo>
                    <a:pt x="207615" y="223934"/>
                  </a:lnTo>
                  <a:lnTo>
                    <a:pt x="4822" y="130172"/>
                  </a:lnTo>
                  <a:lnTo>
                    <a:pt x="0" y="122582"/>
                  </a:lnTo>
                  <a:lnTo>
                    <a:pt x="56" y="105883"/>
                  </a:lnTo>
                  <a:lnTo>
                    <a:pt x="4822" y="98293"/>
                  </a:lnTo>
                  <a:lnTo>
                    <a:pt x="207615" y="4621"/>
                  </a:lnTo>
                  <a:lnTo>
                    <a:pt x="217915" y="1155"/>
                  </a:lnTo>
                  <a:lnTo>
                    <a:pt x="228600" y="0"/>
                  </a:lnTo>
                  <a:lnTo>
                    <a:pt x="239284" y="1155"/>
                  </a:lnTo>
                  <a:lnTo>
                    <a:pt x="249584" y="4621"/>
                  </a:lnTo>
                  <a:lnTo>
                    <a:pt x="452377" y="98293"/>
                  </a:lnTo>
                  <a:lnTo>
                    <a:pt x="457200" y="105883"/>
                  </a:lnTo>
                  <a:lnTo>
                    <a:pt x="457200" y="122582"/>
                  </a:lnTo>
                  <a:lnTo>
                    <a:pt x="452434" y="130172"/>
                  </a:lnTo>
                  <a:lnTo>
                    <a:pt x="452572" y="130172"/>
                  </a:lnTo>
                  <a:lnTo>
                    <a:pt x="249584" y="223934"/>
                  </a:lnTo>
                  <a:lnTo>
                    <a:pt x="239284" y="227400"/>
                  </a:lnTo>
                  <a:lnTo>
                    <a:pt x="228599" y="228555"/>
                  </a:lnTo>
                  <a:close/>
                </a:path>
                <a:path w="457200" h="457200">
                  <a:moveTo>
                    <a:pt x="228599" y="342855"/>
                  </a:moveTo>
                  <a:lnTo>
                    <a:pt x="217915" y="341700"/>
                  </a:lnTo>
                  <a:lnTo>
                    <a:pt x="207615" y="338234"/>
                  </a:lnTo>
                  <a:lnTo>
                    <a:pt x="4822" y="244472"/>
                  </a:lnTo>
                  <a:lnTo>
                    <a:pt x="0" y="236882"/>
                  </a:lnTo>
                  <a:lnTo>
                    <a:pt x="56" y="220183"/>
                  </a:lnTo>
                  <a:lnTo>
                    <a:pt x="4822" y="212593"/>
                  </a:lnTo>
                  <a:lnTo>
                    <a:pt x="59918" y="187143"/>
                  </a:lnTo>
                  <a:lnTo>
                    <a:pt x="195649" y="249830"/>
                  </a:lnTo>
                  <a:lnTo>
                    <a:pt x="211823" y="255255"/>
                  </a:lnTo>
                  <a:lnTo>
                    <a:pt x="228600" y="257063"/>
                  </a:lnTo>
                  <a:lnTo>
                    <a:pt x="425267" y="257063"/>
                  </a:lnTo>
                  <a:lnTo>
                    <a:pt x="249584" y="338234"/>
                  </a:lnTo>
                  <a:lnTo>
                    <a:pt x="239284" y="341700"/>
                  </a:lnTo>
                  <a:lnTo>
                    <a:pt x="228599" y="342855"/>
                  </a:lnTo>
                  <a:close/>
                </a:path>
                <a:path w="457200" h="457200">
                  <a:moveTo>
                    <a:pt x="425267" y="257063"/>
                  </a:moveTo>
                  <a:lnTo>
                    <a:pt x="228600" y="257063"/>
                  </a:lnTo>
                  <a:lnTo>
                    <a:pt x="245376" y="255255"/>
                  </a:lnTo>
                  <a:lnTo>
                    <a:pt x="261550" y="249830"/>
                  </a:lnTo>
                  <a:lnTo>
                    <a:pt x="397281" y="187143"/>
                  </a:lnTo>
                  <a:lnTo>
                    <a:pt x="452377" y="212593"/>
                  </a:lnTo>
                  <a:lnTo>
                    <a:pt x="457200" y="220183"/>
                  </a:lnTo>
                  <a:lnTo>
                    <a:pt x="457200" y="236882"/>
                  </a:lnTo>
                  <a:lnTo>
                    <a:pt x="452434" y="244472"/>
                  </a:lnTo>
                  <a:lnTo>
                    <a:pt x="452572" y="244472"/>
                  </a:lnTo>
                  <a:lnTo>
                    <a:pt x="425267" y="257063"/>
                  </a:lnTo>
                  <a:close/>
                </a:path>
                <a:path w="457200" h="457200">
                  <a:moveTo>
                    <a:pt x="228599" y="457155"/>
                  </a:moveTo>
                  <a:lnTo>
                    <a:pt x="217915" y="456000"/>
                  </a:lnTo>
                  <a:lnTo>
                    <a:pt x="207615" y="452534"/>
                  </a:lnTo>
                  <a:lnTo>
                    <a:pt x="4822" y="358772"/>
                  </a:lnTo>
                  <a:lnTo>
                    <a:pt x="0" y="351182"/>
                  </a:lnTo>
                  <a:lnTo>
                    <a:pt x="56" y="334483"/>
                  </a:lnTo>
                  <a:lnTo>
                    <a:pt x="4822" y="326893"/>
                  </a:lnTo>
                  <a:lnTo>
                    <a:pt x="59918" y="301443"/>
                  </a:lnTo>
                  <a:lnTo>
                    <a:pt x="195649" y="364130"/>
                  </a:lnTo>
                  <a:lnTo>
                    <a:pt x="211823" y="369555"/>
                  </a:lnTo>
                  <a:lnTo>
                    <a:pt x="228600" y="371363"/>
                  </a:lnTo>
                  <a:lnTo>
                    <a:pt x="425267" y="371363"/>
                  </a:lnTo>
                  <a:lnTo>
                    <a:pt x="249584" y="452534"/>
                  </a:lnTo>
                  <a:lnTo>
                    <a:pt x="239284" y="456000"/>
                  </a:lnTo>
                  <a:lnTo>
                    <a:pt x="228599" y="457155"/>
                  </a:lnTo>
                  <a:close/>
                </a:path>
                <a:path w="457200" h="457200">
                  <a:moveTo>
                    <a:pt x="425267" y="371363"/>
                  </a:moveTo>
                  <a:lnTo>
                    <a:pt x="228600" y="371363"/>
                  </a:lnTo>
                  <a:lnTo>
                    <a:pt x="245376" y="369555"/>
                  </a:lnTo>
                  <a:lnTo>
                    <a:pt x="261550" y="364130"/>
                  </a:lnTo>
                  <a:lnTo>
                    <a:pt x="397281" y="301443"/>
                  </a:lnTo>
                  <a:lnTo>
                    <a:pt x="452377" y="326893"/>
                  </a:lnTo>
                  <a:lnTo>
                    <a:pt x="457200" y="334483"/>
                  </a:lnTo>
                  <a:lnTo>
                    <a:pt x="457200" y="351182"/>
                  </a:lnTo>
                  <a:lnTo>
                    <a:pt x="452434" y="358772"/>
                  </a:lnTo>
                  <a:lnTo>
                    <a:pt x="452572" y="358772"/>
                  </a:lnTo>
                  <a:lnTo>
                    <a:pt x="425267" y="371363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9868743" y="2751264"/>
            <a:ext cx="836294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통합</a:t>
            </a:r>
            <a:r>
              <a:rPr dirty="0" sz="115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기술</a:t>
            </a:r>
            <a:r>
              <a:rPr dirty="0" sz="115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1D40AF"/>
                </a:solidFill>
                <a:latin typeface="Dotum"/>
                <a:cs typeface="Dotum"/>
              </a:rPr>
              <a:t>스택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9629773" y="3105149"/>
            <a:ext cx="1314450" cy="533400"/>
            <a:chOff x="9629773" y="3105149"/>
            <a:chExt cx="1314450" cy="533400"/>
          </a:xfrm>
        </p:grpSpPr>
        <p:sp>
          <p:nvSpPr>
            <p:cNvPr id="31" name="object 31" descr=""/>
            <p:cNvSpPr/>
            <p:nvPr/>
          </p:nvSpPr>
          <p:spPr>
            <a:xfrm>
              <a:off x="9629773" y="3600449"/>
              <a:ext cx="1314450" cy="38100"/>
            </a:xfrm>
            <a:custGeom>
              <a:avLst/>
              <a:gdLst/>
              <a:ahLst/>
              <a:cxnLst/>
              <a:rect l="l" t="t" r="r" b="b"/>
              <a:pathLst>
                <a:path w="1314450" h="38100">
                  <a:moveTo>
                    <a:pt x="1297925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5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297925" y="0"/>
                  </a:lnTo>
                  <a:lnTo>
                    <a:pt x="1314449" y="16523"/>
                  </a:lnTo>
                  <a:lnTo>
                    <a:pt x="1314449" y="21575"/>
                  </a:lnTo>
                  <a:lnTo>
                    <a:pt x="1300355" y="37616"/>
                  </a:lnTo>
                  <a:lnTo>
                    <a:pt x="1297925" y="380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629773" y="3600449"/>
              <a:ext cx="1314450" cy="38100"/>
            </a:xfrm>
            <a:custGeom>
              <a:avLst/>
              <a:gdLst/>
              <a:ahLst/>
              <a:cxnLst/>
              <a:rect l="l" t="t" r="r" b="b"/>
              <a:pathLst>
                <a:path w="1314450" h="38100">
                  <a:moveTo>
                    <a:pt x="1297925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5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297925" y="0"/>
                  </a:lnTo>
                  <a:lnTo>
                    <a:pt x="1314449" y="16523"/>
                  </a:lnTo>
                  <a:lnTo>
                    <a:pt x="1314449" y="21575"/>
                  </a:lnTo>
                  <a:lnTo>
                    <a:pt x="1300355" y="37616"/>
                  </a:lnTo>
                  <a:lnTo>
                    <a:pt x="1297925" y="380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8825" y="3105149"/>
              <a:ext cx="238124" cy="190499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9615288" y="3311675"/>
            <a:ext cx="31496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80">
                <a:latin typeface="Noto Sans JP"/>
                <a:cs typeface="Noto Sans JP"/>
              </a:rPr>
              <a:t>ROS2</a:t>
            </a:r>
            <a:endParaRPr sz="1050">
              <a:latin typeface="Noto Sans JP"/>
              <a:cs typeface="Noto Sans JP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20325" y="3105149"/>
            <a:ext cx="190499" cy="190499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10250041" y="3311675"/>
            <a:ext cx="12890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50">
                <a:latin typeface="Noto Sans JP"/>
                <a:cs typeface="Noto Sans JP"/>
              </a:rPr>
              <a:t>AI</a:t>
            </a:r>
            <a:endParaRPr sz="1050">
              <a:latin typeface="Noto Sans JP"/>
              <a:cs typeface="Noto Sans JP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25150" y="3105149"/>
            <a:ext cx="214312" cy="190499"/>
          </a:xfrm>
          <a:prstGeom prst="rect">
            <a:avLst/>
          </a:prstGeom>
        </p:spPr>
      </p:pic>
      <p:sp>
        <p:nvSpPr>
          <p:cNvPr id="38" name="object 38" descr=""/>
          <p:cNvSpPr txBox="1"/>
          <p:nvPr/>
        </p:nvSpPr>
        <p:spPr>
          <a:xfrm>
            <a:off x="10698757" y="3311675"/>
            <a:ext cx="25971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95">
                <a:latin typeface="Noto Sans JP"/>
                <a:cs typeface="Noto Sans JP"/>
              </a:rPr>
              <a:t>Web</a:t>
            </a:r>
            <a:endParaRPr sz="1050">
              <a:latin typeface="Noto Sans JP"/>
              <a:cs typeface="Noto Sans JP"/>
            </a:endParaRPr>
          </a:p>
        </p:txBody>
      </p:sp>
      <p:pic>
        <p:nvPicPr>
          <p:cNvPr id="39" name="object 3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29775" y="3781424"/>
            <a:ext cx="100012" cy="114300"/>
          </a:xfrm>
          <a:prstGeom prst="rect">
            <a:avLst/>
          </a:prstGeom>
        </p:spPr>
      </p:pic>
      <p:sp>
        <p:nvSpPr>
          <p:cNvPr id="40" name="object 40" descr=""/>
          <p:cNvSpPr txBox="1"/>
          <p:nvPr/>
        </p:nvSpPr>
        <p:spPr>
          <a:xfrm>
            <a:off x="9785547" y="3734815"/>
            <a:ext cx="117348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1D40AF"/>
                </a:solidFill>
                <a:latin typeface="Dotum"/>
                <a:cs typeface="Dotum"/>
              </a:rPr>
              <a:t>오픈소스</a:t>
            </a:r>
            <a:r>
              <a:rPr dirty="0" sz="100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1D40AF"/>
                </a:solidFill>
                <a:latin typeface="Dotum"/>
                <a:cs typeface="Dotum"/>
              </a:rPr>
              <a:t>기반</a:t>
            </a:r>
            <a:r>
              <a:rPr dirty="0" sz="100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1D40AF"/>
                </a:solidFill>
                <a:latin typeface="Dotum"/>
                <a:cs typeface="Dotum"/>
              </a:rPr>
              <a:t>통합</a:t>
            </a:r>
            <a:r>
              <a:rPr dirty="0" sz="100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000" spc="-120">
                <a:solidFill>
                  <a:srgbClr val="1D40AF"/>
                </a:solidFill>
                <a:latin typeface="Dotum"/>
                <a:cs typeface="Dotum"/>
              </a:rPr>
              <a:t>개발</a:t>
            </a:r>
            <a:endParaRPr sz="1000">
              <a:latin typeface="Dotum"/>
              <a:cs typeface="Dotum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587606" y="217614"/>
            <a:ext cx="19526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유니트리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Noto Sans JP"/>
                <a:cs typeface="Noto Sans JP"/>
              </a:rPr>
              <a:t>Go2</a:t>
            </a:r>
            <a:r>
              <a:rPr dirty="0" sz="115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Noto Sans JP"/>
                <a:cs typeface="Noto Sans JP"/>
              </a:rPr>
              <a:t>EDU</a:t>
            </a:r>
            <a:r>
              <a:rPr dirty="0" sz="1150" spc="3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자율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순찰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6A7280"/>
                </a:solidFill>
                <a:latin typeface="Dotum"/>
                <a:cs typeface="Dotum"/>
              </a:rPr>
              <a:t>로봇</a:t>
            </a:r>
            <a:endParaRPr sz="1150">
              <a:latin typeface="Dotum"/>
              <a:cs typeface="Dotum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11601449" y="247649"/>
            <a:ext cx="9525" cy="152400"/>
          </a:xfrm>
          <a:custGeom>
            <a:avLst/>
            <a:gdLst/>
            <a:ahLst/>
            <a:cxnLst/>
            <a:rect l="l" t="t" r="r" b="b"/>
            <a:pathLst>
              <a:path w="9525" h="152400">
                <a:moveTo>
                  <a:pt x="9524" y="152399"/>
                </a:moveTo>
                <a:lnTo>
                  <a:pt x="0" y="152399"/>
                </a:lnTo>
                <a:lnTo>
                  <a:pt x="0" y="0"/>
                </a:lnTo>
                <a:lnTo>
                  <a:pt x="9524" y="0"/>
                </a:lnTo>
                <a:lnTo>
                  <a:pt x="9524" y="1523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11676260" y="220499"/>
            <a:ext cx="30035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45">
                <a:solidFill>
                  <a:srgbClr val="6A7280"/>
                </a:solidFill>
                <a:latin typeface="Noto Sans JP"/>
                <a:cs typeface="Noto Sans JP"/>
              </a:rPr>
              <a:t>9/16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44" name="object 4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7907" y="6599998"/>
            <a:ext cx="144259" cy="1159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2025-07-31T02:05:13Z</dcterms:created>
  <dcterms:modified xsi:type="dcterms:W3CDTF">2025-07-31T02:05:13Z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2025-07-31T00:00:00Z</vt:filetime>
  </property>
</Properties>
</file>