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333" r:id="rId4"/>
    <p:sldId id="332" r:id="rId5"/>
    <p:sldId id="343" r:id="rId6"/>
    <p:sldId id="334" r:id="rId7"/>
    <p:sldId id="342" r:id="rId8"/>
    <p:sldId id="344" r:id="rId9"/>
    <p:sldId id="34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07" autoAdjust="0"/>
    <p:restoredTop sz="94660"/>
  </p:normalViewPr>
  <p:slideViewPr>
    <p:cSldViewPr snapToGrid="0">
      <p:cViewPr>
        <p:scale>
          <a:sx n="75" d="100"/>
          <a:sy n="75" d="100"/>
        </p:scale>
        <p:origin x="136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B85B1-9119-44C4-A1BA-4A624BB3B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D4E8AB-D265-4677-A1F0-07CE989A3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7C76A-C965-4722-950A-1EE5BC08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CFF5-D44E-4897-ABE5-07563B414A76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61F0A-8299-43D4-897F-6B04CEB9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2FCD2-3E84-47EF-993C-D5107BC6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7E5A-28D4-42D2-BD98-FAF03F04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66EAB-200D-47D6-8501-FB55D2B0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D26CB-00EA-4446-9631-800448C5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16903-1D88-4305-AD13-95145841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CFF5-D44E-4897-ABE5-07563B414A76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D7B3A-8093-4C8C-A0C4-D7DDCAE2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C6416-C1FE-4193-A1F0-3B4C9A05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7E5A-28D4-42D2-BD98-FAF03F04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0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CF184C-CBDB-48AE-8B0A-DDC885BDB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E52781-AF2E-4369-A459-F636F7849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3F9A0-0EC0-4DFE-954B-EBDB97C5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CFF5-D44E-4897-ABE5-07563B414A76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4768B-8977-479F-8E9B-6EB3C463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F8A39-44F0-44A9-9D88-37AA16BE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7E5A-28D4-42D2-BD98-FAF03F04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8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F4376-298E-4B2F-A94E-F589AEEE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46559-8A73-43C6-83B7-F1E07F6FB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190CC-0F50-4D74-B74B-B4FB728D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CFF5-D44E-4897-ABE5-07563B414A76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F62FC-8153-44CA-84C8-8BA748B5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04421-9E24-4CB1-B648-E988372D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7E5A-28D4-42D2-BD98-FAF03F04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06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642D6-4561-4AB3-B848-5458DABC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6A5FB-FFD0-45B7-AE05-D9829C1AC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DD5D6-A362-4311-AB0D-D3E478EE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CFF5-D44E-4897-ABE5-07563B414A76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56504-B838-4AED-A2FF-107A808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502C4-B0F4-4C07-B450-BF4F0F08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7E5A-28D4-42D2-BD98-FAF03F04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1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840D9-1F0D-4B48-A6B6-D25F82DB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2380A-DB09-48A1-A1DD-B607C60C6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604F5-BC78-424B-A847-F4AFEA7CB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D37B8-9D14-450C-9793-0D6AF3F4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CFF5-D44E-4897-ABE5-07563B414A76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823E8E-E112-4C30-9079-B2F4605C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45E11-DF66-499C-A6D2-1F0F20B8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7E5A-28D4-42D2-BD98-FAF03F04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4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3B162-894B-4D2E-A8AB-4F1F233C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3BA56-48AC-4188-9DFA-4AF25E08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CEFAE7-ECD9-4E97-888F-A5025F8E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A45AA5-50CF-415D-B442-6904AC7B0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35D379-0877-46DB-B5DE-EA43C9FF4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C94050-3630-4C40-8D32-F4E4DD75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CFF5-D44E-4897-ABE5-07563B414A76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9A9226-74A1-4F5D-A8C7-9C5A5A73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F8071F-7D57-4D91-80BE-C0141995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7E5A-28D4-42D2-BD98-FAF03F04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DFFF4-1F8C-4E6E-9A6F-0EE123D7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53ADA1-644D-4878-96E6-22E289FF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CFF5-D44E-4897-ABE5-07563B414A76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420033-E1DF-42C8-8EBE-03178FEA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C9E079-22A8-44A2-A600-2DBDC3B7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7E5A-28D4-42D2-BD98-FAF03F04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8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1F9B61-1D7F-4D62-8124-B0088A73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CFF5-D44E-4897-ABE5-07563B414A76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DE94E1-F3AC-46BE-BAFF-F8190446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449F0-A9D2-4123-BB40-E6BA5A29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7E5A-28D4-42D2-BD98-FAF03F04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0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60E72-5FE6-4A32-B32E-727B7870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3827A-CEE8-4254-8EDA-00211019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A2F10E-20B0-4898-AB5F-DF45A2827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2E29C-10EF-4FB2-949A-95414DDA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CFF5-D44E-4897-ABE5-07563B414A76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F5E65-4F66-43D6-8D6D-6BBC35A9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0057BA-579B-48D6-990B-9B892AD3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7E5A-28D4-42D2-BD98-FAF03F04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7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83797-33D0-4F7F-BC0E-CB2E962B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FBA71E-9AF9-4A1D-BB8A-6E25B0EB2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FA523F-3069-41DF-AD2D-029C537C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6E48BB-CE59-4301-B059-FD5F670C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CFF5-D44E-4897-ABE5-07563B414A76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6DF6C-8B93-4E75-81FC-D1E0F236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3CCD89-9988-4625-886C-75940DA8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7E5A-28D4-42D2-BD98-FAF03F04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0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44E4D1-5212-4D89-B91B-A8FEC18A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B935DB-7F17-4D4B-A1CA-CD8614BC9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7A972-6EDD-4CC3-86F5-C106E4491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CFF5-D44E-4897-ABE5-07563B414A76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CA560-FBE9-42AB-818E-0CEC69105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5EA3F-B93E-4AD9-8841-511D7B2CC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7E5A-28D4-42D2-BD98-FAF03F04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9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rt2020@daum.n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Emmett6401/lstm_repo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68207-25BD-46C2-B39B-E404E0234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를 이용한 배포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F5CE0-EAF0-465E-90A4-52D7810D2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hlinkClick r:id="rId2"/>
              </a:rPr>
              <a:t>mrt2020@daum.net</a:t>
            </a:r>
            <a:endParaRPr lang="en-US" altLang="ko-KR" dirty="0"/>
          </a:p>
          <a:p>
            <a:r>
              <a:rPr lang="ko-KR" altLang="en-US" dirty="0"/>
              <a:t>황동하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622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791F8-7673-4B0B-B520-E1B153BB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도커를</a:t>
            </a:r>
            <a:r>
              <a:rPr lang="ko-KR" altLang="en-US" dirty="0"/>
              <a:t> 이용한 배포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541AA-9B03-4FEC-9C1E-153974BE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윈도</a:t>
            </a:r>
            <a:r>
              <a:rPr lang="en-US" altLang="ko-KR" dirty="0"/>
              <a:t>, </a:t>
            </a:r>
            <a:r>
              <a:rPr lang="ko-KR" altLang="en-US" dirty="0"/>
              <a:t>우분투에 따라서 운영체제 선택</a:t>
            </a:r>
            <a:endParaRPr lang="en-US" altLang="ko-KR" dirty="0"/>
          </a:p>
          <a:p>
            <a:pPr lvl="1"/>
            <a:r>
              <a:rPr lang="ko-KR" altLang="en-US" dirty="0" err="1"/>
              <a:t>도커</a:t>
            </a:r>
            <a:r>
              <a:rPr lang="ko-KR" altLang="en-US" dirty="0"/>
              <a:t> 설치</a:t>
            </a:r>
            <a:endParaRPr lang="en-US" altLang="ko-KR" dirty="0"/>
          </a:p>
          <a:p>
            <a:r>
              <a:rPr lang="ko-KR" altLang="en-US" dirty="0" err="1"/>
              <a:t>컨테이너만들기</a:t>
            </a:r>
            <a:endParaRPr lang="en-US" altLang="ko-KR" dirty="0"/>
          </a:p>
          <a:p>
            <a:pPr lvl="1"/>
            <a:r>
              <a:rPr lang="ko-KR" altLang="en-US" dirty="0" err="1"/>
              <a:t>작업폴더에</a:t>
            </a:r>
            <a:r>
              <a:rPr lang="ko-KR" altLang="en-US" dirty="0"/>
              <a:t> </a:t>
            </a:r>
            <a:r>
              <a:rPr lang="en-US" altLang="ko-KR" dirty="0" err="1"/>
              <a:t>dockerFile</a:t>
            </a:r>
            <a:r>
              <a:rPr lang="ko-KR" altLang="en-US" dirty="0"/>
              <a:t>만들기</a:t>
            </a:r>
            <a:r>
              <a:rPr lang="en-US" altLang="ko-KR" dirty="0"/>
              <a:t>(</a:t>
            </a:r>
            <a:r>
              <a:rPr lang="ko-KR" altLang="en-US" dirty="0" err="1"/>
              <a:t>소스에포함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컨테이너이미지만들기</a:t>
            </a:r>
            <a:r>
              <a:rPr lang="ko-KR" altLang="en-US" dirty="0"/>
              <a:t> </a:t>
            </a:r>
            <a:r>
              <a:rPr lang="en-US" altLang="ko-KR" dirty="0"/>
              <a:t>(docker build –t </a:t>
            </a:r>
            <a:r>
              <a:rPr lang="en-US" altLang="ko-KR" dirty="0" err="1"/>
              <a:t>lstm</a:t>
            </a:r>
            <a:r>
              <a:rPr lang="en-US" altLang="ko-KR" dirty="0"/>
              <a:t> .)</a:t>
            </a:r>
          </a:p>
          <a:p>
            <a:r>
              <a:rPr lang="ko-KR" altLang="en-US" dirty="0"/>
              <a:t>업로드 </a:t>
            </a:r>
            <a:endParaRPr lang="en-US" altLang="ko-KR" dirty="0"/>
          </a:p>
          <a:p>
            <a:pPr lvl="1"/>
            <a:r>
              <a:rPr lang="ko-KR" altLang="en-US" dirty="0"/>
              <a:t>본인계정을 이용 </a:t>
            </a:r>
            <a:r>
              <a:rPr lang="en-US" altLang="ko-KR" dirty="0" err="1"/>
              <a:t>dockrt</a:t>
            </a:r>
            <a:r>
              <a:rPr lang="en-US" altLang="ko-KR" dirty="0"/>
              <a:t> push </a:t>
            </a:r>
            <a:r>
              <a:rPr lang="ko-KR" altLang="en-US" dirty="0"/>
              <a:t>사용 </a:t>
            </a:r>
            <a:endParaRPr lang="en-US" altLang="ko-KR" dirty="0"/>
          </a:p>
          <a:p>
            <a:r>
              <a:rPr lang="ko-KR" altLang="en-US" dirty="0"/>
              <a:t>배포 </a:t>
            </a:r>
            <a:r>
              <a:rPr lang="en-US" altLang="ko-KR" dirty="0"/>
              <a:t>lstm20241004 </a:t>
            </a:r>
            <a:r>
              <a:rPr lang="ko-KR" altLang="en-US" dirty="0"/>
              <a:t>컨테이너 다운받기</a:t>
            </a:r>
            <a:endParaRPr lang="en-US" altLang="ko-KR" dirty="0"/>
          </a:p>
          <a:p>
            <a:pPr lvl="1"/>
            <a:r>
              <a:rPr lang="ko-KR" altLang="en-US" dirty="0"/>
              <a:t>배포 하기 위해서는 </a:t>
            </a:r>
            <a:r>
              <a:rPr lang="en-US" altLang="ko-KR" dirty="0"/>
              <a:t>build </a:t>
            </a:r>
            <a:r>
              <a:rPr lang="ko-KR" altLang="en-US" dirty="0"/>
              <a:t>명령으로 </a:t>
            </a:r>
            <a:r>
              <a:rPr lang="en-US" altLang="ko-KR" dirty="0"/>
              <a:t>lstm20241004</a:t>
            </a:r>
            <a:r>
              <a:rPr lang="ko-KR" altLang="en-US" dirty="0"/>
              <a:t>를 만드는 과정이 필요함</a:t>
            </a:r>
            <a:r>
              <a:rPr lang="en-US" altLang="ko-KR" dirty="0"/>
              <a:t>(</a:t>
            </a:r>
            <a:r>
              <a:rPr lang="ko-KR" altLang="en-US" dirty="0" err="1"/>
              <a:t>도커</a:t>
            </a:r>
            <a:r>
              <a:rPr lang="ko-KR" altLang="en-US" dirty="0"/>
              <a:t> 문서를 참고해서 만드세요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개발환경 </a:t>
            </a:r>
            <a:r>
              <a:rPr lang="ko-KR" altLang="en-US" dirty="0" err="1"/>
              <a:t>구축등은</a:t>
            </a:r>
            <a:r>
              <a:rPr lang="ko-KR" altLang="en-US" dirty="0"/>
              <a:t> 배포</a:t>
            </a:r>
            <a:r>
              <a:rPr lang="en-US" altLang="ko-KR" dirty="0"/>
              <a:t>Guide2024_10_04.pptx </a:t>
            </a:r>
            <a:r>
              <a:rPr lang="ko-KR" altLang="en-US" dirty="0"/>
              <a:t>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628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40A28-BE72-0BF2-C2E2-A8A372DE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 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633A2A-5543-7AC1-24B8-8991B2F92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208" y="1825625"/>
            <a:ext cx="4979583" cy="4351338"/>
          </a:xfrm>
        </p:spPr>
      </p:pic>
    </p:spTree>
    <p:extLst>
      <p:ext uri="{BB962C8B-B14F-4D97-AF65-F5344CB8AC3E}">
        <p14:creationId xmlns:p14="http://schemas.microsoft.com/office/powerpoint/2010/main" val="183205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CCE856F-960D-3CC9-B0E1-986122C8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76" y="0"/>
            <a:ext cx="9004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0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CDE18-96E1-B5DE-BC51-B752AB55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도커허브에서</a:t>
            </a:r>
            <a:r>
              <a:rPr lang="ko-KR" altLang="en-US" dirty="0"/>
              <a:t> </a:t>
            </a:r>
            <a:r>
              <a:rPr lang="en-US" altLang="ko-KR" dirty="0"/>
              <a:t>repo </a:t>
            </a:r>
            <a:r>
              <a:rPr lang="ko-KR" altLang="en-US" dirty="0"/>
              <a:t>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997B07-0F8C-D112-82A8-0C4102DEF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220" y="1825625"/>
            <a:ext cx="7187560" cy="4351338"/>
          </a:xfrm>
        </p:spPr>
      </p:pic>
    </p:spTree>
    <p:extLst>
      <p:ext uri="{BB962C8B-B14F-4D97-AF65-F5344CB8AC3E}">
        <p14:creationId xmlns:p14="http://schemas.microsoft.com/office/powerpoint/2010/main" val="23907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F34AD-E218-FDFE-2F21-77381E18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완료 후 </a:t>
            </a:r>
            <a:r>
              <a:rPr lang="en-US" altLang="ko-KR" dirty="0"/>
              <a:t>CLI</a:t>
            </a:r>
            <a:r>
              <a:rPr lang="ko-KR" altLang="en-US" dirty="0"/>
              <a:t>에서 </a:t>
            </a:r>
            <a:r>
              <a:rPr lang="ko-KR" altLang="en-US" dirty="0" err="1"/>
              <a:t>도커</a:t>
            </a:r>
            <a:r>
              <a:rPr lang="ko-KR" altLang="en-US" dirty="0"/>
              <a:t> 이미지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6BDF29-97DB-D433-E9F1-C123288C6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504" y="1256997"/>
            <a:ext cx="7754432" cy="2172003"/>
          </a:xfrm>
        </p:spPr>
      </p:pic>
    </p:spTree>
    <p:extLst>
      <p:ext uri="{BB962C8B-B14F-4D97-AF65-F5344CB8AC3E}">
        <p14:creationId xmlns:p14="http://schemas.microsoft.com/office/powerpoint/2010/main" val="21186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1653C-46FA-C36A-9CCC-B4EAA162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태그 설정과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752F1D-E6C4-A613-2305-C9F7E3D77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758" y="1691605"/>
            <a:ext cx="7563299" cy="24536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13C173-AC92-67C2-A0CF-40817131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57" y="4349450"/>
            <a:ext cx="7563299" cy="21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4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9750-0ACA-05C8-E1F1-9C18F007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848A15-64DD-FBBF-4E1D-3C8C9F841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940" y="1825625"/>
            <a:ext cx="7098120" cy="4351338"/>
          </a:xfrm>
        </p:spPr>
      </p:pic>
    </p:spTree>
    <p:extLst>
      <p:ext uri="{BB962C8B-B14F-4D97-AF65-F5344CB8AC3E}">
        <p14:creationId xmlns:p14="http://schemas.microsoft.com/office/powerpoint/2010/main" val="249521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C2D91-0DD5-C178-5488-8019E7D6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최근에는 </a:t>
            </a:r>
            <a:r>
              <a:rPr lang="en-US" altLang="ko-KR" dirty="0"/>
              <a:t>docker</a:t>
            </a:r>
            <a:r>
              <a:rPr lang="ko-KR" altLang="en-US" dirty="0"/>
              <a:t>보다 </a:t>
            </a:r>
            <a:r>
              <a:rPr lang="en-US" altLang="ko-KR" dirty="0" err="1"/>
              <a:t>github</a:t>
            </a:r>
            <a:r>
              <a:rPr lang="ko-KR" altLang="en-US" dirty="0"/>
              <a:t>을 선호합니다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3C47C-2658-FB33-112F-A7016917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https://github.com/Emmett6401/lstm_repo/tree/main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4983D5-495B-8626-1843-739023F9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157" y="2386180"/>
            <a:ext cx="3441883" cy="44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110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Docker를 이용한 배포</vt:lpstr>
      <vt:lpstr>도커를 이용한 배포</vt:lpstr>
      <vt:lpstr>도커 이미지 만들기</vt:lpstr>
      <vt:lpstr>PowerPoint 프레젠테이션</vt:lpstr>
      <vt:lpstr>도커허브에서 repo 만들기</vt:lpstr>
      <vt:lpstr>완료 후 CLI에서 도커 이미지 확인</vt:lpstr>
      <vt:lpstr>도커 태그 설정과 push</vt:lpstr>
      <vt:lpstr>확인 </vt:lpstr>
      <vt:lpstr>최근에는 docker보다 github을 선호합니다.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Docker를 이용한 ML</dc:title>
  <dc:creator>황소장</dc:creator>
  <cp:lastModifiedBy>@WSU 황동하</cp:lastModifiedBy>
  <cp:revision>22</cp:revision>
  <dcterms:created xsi:type="dcterms:W3CDTF">2021-06-28T07:10:14Z</dcterms:created>
  <dcterms:modified xsi:type="dcterms:W3CDTF">2024-10-06T10:22:15Z</dcterms:modified>
</cp:coreProperties>
</file>